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2.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handoutMasterIdLst>
    <p:handoutMasterId r:id="rId30"/>
  </p:handoutMasterIdLst>
  <p:sldIdLst>
    <p:sldId id="256" r:id="rId2"/>
    <p:sldId id="257" r:id="rId3"/>
    <p:sldId id="258" r:id="rId4"/>
    <p:sldId id="269" r:id="rId5"/>
    <p:sldId id="271" r:id="rId6"/>
    <p:sldId id="274" r:id="rId7"/>
    <p:sldId id="275" r:id="rId8"/>
    <p:sldId id="264" r:id="rId9"/>
    <p:sldId id="277" r:id="rId10"/>
    <p:sldId id="259" r:id="rId11"/>
    <p:sldId id="279" r:id="rId12"/>
    <p:sldId id="280" r:id="rId13"/>
    <p:sldId id="282" r:id="rId14"/>
    <p:sldId id="284" r:id="rId15"/>
    <p:sldId id="263" r:id="rId16"/>
    <p:sldId id="260" r:id="rId17"/>
    <p:sldId id="265" r:id="rId18"/>
    <p:sldId id="287" r:id="rId19"/>
    <p:sldId id="286" r:id="rId20"/>
    <p:sldId id="285" r:id="rId21"/>
    <p:sldId id="289" r:id="rId22"/>
    <p:sldId id="261" r:id="rId23"/>
    <p:sldId id="267" r:id="rId24"/>
    <p:sldId id="276" r:id="rId25"/>
    <p:sldId id="281" r:id="rId26"/>
    <p:sldId id="288" r:id="rId27"/>
    <p:sldId id="290" r:id="rId28"/>
  </p:sldIdLst>
  <p:sldSz cx="9144000" cy="5143500" type="screen16x9"/>
  <p:notesSz cx="6858000" cy="9144000"/>
  <p:custDataLst>
    <p:tags r:id="rId31"/>
  </p:custDataLst>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7DA8"/>
    <a:srgbClr val="4601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143" d="100"/>
          <a:sy n="143" d="100"/>
        </p:scale>
        <p:origin x="114" y="29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F:\&#22823;&#35745;&#21010;&#27169;&#26495;\PPT&#22270;&#34920;&#20043;&#36947;\PPT&#22270;&#34920;&#20043;&#36947;.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22823;&#35745;&#21010;&#27169;&#26495;\PPT&#22270;&#34920;&#20043;&#36947;\PPT&#22270;&#34920;&#20043;&#36947;.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22823;&#35745;&#21010;&#27169;&#26495;\PPT&#22270;&#34920;&#20043;&#36947;\PPT&#22270;&#34920;&#20043;&#3694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Sheet1!$W$69</c:f>
              <c:strCache>
                <c:ptCount val="1"/>
                <c:pt idx="0">
                  <c:v>SALE</c:v>
                </c:pt>
              </c:strCache>
            </c:strRef>
          </c:tx>
          <c:spPr>
            <a:solidFill>
              <a:schemeClr val="accent2"/>
            </a:solidFill>
            <a:ln w="25400">
              <a:solidFill>
                <a:schemeClr val="bg1"/>
              </a:solidFill>
            </a:ln>
            <a:effectLst>
              <a:outerShdw blurRad="127000" dist="38100" dir="8100000" algn="tr" rotWithShape="0">
                <a:prstClr val="black">
                  <a:alpha val="40000"/>
                </a:prstClr>
              </a:outerShdw>
            </a:effectLst>
          </c:spPr>
          <c:dPt>
            <c:idx val="0"/>
            <c:bubble3D val="0"/>
            <c:extLst>
              <c:ext xmlns:c16="http://schemas.microsoft.com/office/drawing/2014/chart" uri="{C3380CC4-5D6E-409C-BE32-E72D297353CC}">
                <c16:uniqueId val="{00000001-72C9-4069-B5F2-10782FF5B88B}"/>
              </c:ext>
            </c:extLst>
          </c:dPt>
          <c:dPt>
            <c:idx val="1"/>
            <c:bubble3D val="0"/>
            <c:extLst>
              <c:ext xmlns:c16="http://schemas.microsoft.com/office/drawing/2014/chart" uri="{C3380CC4-5D6E-409C-BE32-E72D297353CC}">
                <c16:uniqueId val="{00000003-72C9-4069-B5F2-10782FF5B88B}"/>
              </c:ext>
            </c:extLst>
          </c:dPt>
          <c:dPt>
            <c:idx val="2"/>
            <c:bubble3D val="0"/>
            <c:spPr>
              <a:solidFill>
                <a:schemeClr val="bg1">
                  <a:lumMod val="75000"/>
                </a:schemeClr>
              </a:solidFill>
              <a:ln w="25400">
                <a:solidFill>
                  <a:schemeClr val="bg1"/>
                </a:solidFill>
              </a:ln>
              <a:effectLst>
                <a:outerShdw blurRad="127000" dist="38100" dir="8100000" algn="tr" rotWithShape="0">
                  <a:prstClr val="black">
                    <a:alpha val="40000"/>
                  </a:prstClr>
                </a:outerShdw>
              </a:effectLst>
            </c:spPr>
            <c:extLst>
              <c:ext xmlns:c16="http://schemas.microsoft.com/office/drawing/2014/chart" uri="{C3380CC4-5D6E-409C-BE32-E72D297353CC}">
                <c16:uniqueId val="{00000005-72C9-4069-B5F2-10782FF5B88B}"/>
              </c:ext>
            </c:extLst>
          </c:dPt>
          <c:cat>
            <c:strRef>
              <c:f>Sheet1!$V$70:$V$72</c:f>
              <c:strCache>
                <c:ptCount val="3"/>
                <c:pt idx="0">
                  <c:v>A</c:v>
                </c:pt>
                <c:pt idx="2">
                  <c:v>B</c:v>
                </c:pt>
              </c:strCache>
            </c:strRef>
          </c:cat>
          <c:val>
            <c:numRef>
              <c:f>Sheet1!$W$70:$W$72</c:f>
              <c:numCache>
                <c:formatCode>General</c:formatCode>
                <c:ptCount val="3"/>
                <c:pt idx="0">
                  <c:v>9</c:v>
                </c:pt>
                <c:pt idx="2">
                  <c:v>1</c:v>
                </c:pt>
              </c:numCache>
            </c:numRef>
          </c:val>
          <c:extLst>
            <c:ext xmlns:c16="http://schemas.microsoft.com/office/drawing/2014/chart" uri="{C3380CC4-5D6E-409C-BE32-E72D297353CC}">
              <c16:uniqueId val="{00000006-72C9-4069-B5F2-10782FF5B88B}"/>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w="9525" cap="flat" cmpd="sng" algn="ctr">
      <a:noFill/>
      <a:round/>
    </a:ln>
    <a:effectLst/>
  </c:spPr>
  <c:txPr>
    <a:bodyPr/>
    <a:lstStyle/>
    <a:p>
      <a:pPr>
        <a:defRPr lang="zh-CN"/>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Sheet1!$N$69</c:f>
              <c:strCache>
                <c:ptCount val="1"/>
                <c:pt idx="0">
                  <c:v>SALE</c:v>
                </c:pt>
              </c:strCache>
            </c:strRef>
          </c:tx>
          <c:spPr>
            <a:solidFill>
              <a:schemeClr val="accent2"/>
            </a:solidFill>
            <a:ln w="25400">
              <a:solidFill>
                <a:schemeClr val="bg1"/>
              </a:solidFill>
            </a:ln>
            <a:effectLst>
              <a:outerShdw blurRad="127000" dist="38100" dir="8100000" algn="tr" rotWithShape="0">
                <a:prstClr val="black">
                  <a:alpha val="40000"/>
                </a:prstClr>
              </a:outerShdw>
            </a:effectLst>
          </c:spPr>
          <c:dPt>
            <c:idx val="0"/>
            <c:bubble3D val="0"/>
            <c:spPr>
              <a:solidFill>
                <a:schemeClr val="accent1"/>
              </a:solidFill>
              <a:ln w="25400">
                <a:solidFill>
                  <a:schemeClr val="bg1"/>
                </a:solidFill>
              </a:ln>
              <a:effectLst>
                <a:outerShdw blurRad="127000" dist="38100" dir="8100000" algn="tr" rotWithShape="0">
                  <a:prstClr val="black">
                    <a:alpha val="40000"/>
                  </a:prstClr>
                </a:outerShdw>
              </a:effectLst>
            </c:spPr>
            <c:extLst>
              <c:ext xmlns:c16="http://schemas.microsoft.com/office/drawing/2014/chart" uri="{C3380CC4-5D6E-409C-BE32-E72D297353CC}">
                <c16:uniqueId val="{00000001-8EBE-44E0-B923-B164B8300519}"/>
              </c:ext>
            </c:extLst>
          </c:dPt>
          <c:dPt>
            <c:idx val="1"/>
            <c:bubble3D val="0"/>
            <c:extLst>
              <c:ext xmlns:c16="http://schemas.microsoft.com/office/drawing/2014/chart" uri="{C3380CC4-5D6E-409C-BE32-E72D297353CC}">
                <c16:uniqueId val="{00000003-8EBE-44E0-B923-B164B8300519}"/>
              </c:ext>
            </c:extLst>
          </c:dPt>
          <c:dPt>
            <c:idx val="2"/>
            <c:bubble3D val="0"/>
            <c:spPr>
              <a:solidFill>
                <a:schemeClr val="bg1">
                  <a:lumMod val="75000"/>
                </a:schemeClr>
              </a:solidFill>
              <a:ln w="25400">
                <a:solidFill>
                  <a:schemeClr val="bg1"/>
                </a:solidFill>
              </a:ln>
              <a:effectLst>
                <a:outerShdw blurRad="127000" dist="38100" dir="8100000" algn="tr" rotWithShape="0">
                  <a:prstClr val="black">
                    <a:alpha val="40000"/>
                  </a:prstClr>
                </a:outerShdw>
              </a:effectLst>
            </c:spPr>
            <c:extLst>
              <c:ext xmlns:c16="http://schemas.microsoft.com/office/drawing/2014/chart" uri="{C3380CC4-5D6E-409C-BE32-E72D297353CC}">
                <c16:uniqueId val="{00000005-8EBE-44E0-B923-B164B8300519}"/>
              </c:ext>
            </c:extLst>
          </c:dPt>
          <c:cat>
            <c:strRef>
              <c:f>Sheet1!$M$70:$M$72</c:f>
              <c:strCache>
                <c:ptCount val="3"/>
                <c:pt idx="0">
                  <c:v>A</c:v>
                </c:pt>
                <c:pt idx="2">
                  <c:v>B</c:v>
                </c:pt>
              </c:strCache>
            </c:strRef>
          </c:cat>
          <c:val>
            <c:numRef>
              <c:f>Sheet1!$N$70:$N$72</c:f>
              <c:numCache>
                <c:formatCode>General</c:formatCode>
                <c:ptCount val="3"/>
                <c:pt idx="0">
                  <c:v>5</c:v>
                </c:pt>
                <c:pt idx="2">
                  <c:v>5</c:v>
                </c:pt>
              </c:numCache>
            </c:numRef>
          </c:val>
          <c:extLst>
            <c:ext xmlns:c16="http://schemas.microsoft.com/office/drawing/2014/chart" uri="{C3380CC4-5D6E-409C-BE32-E72D297353CC}">
              <c16:uniqueId val="{00000006-8EBE-44E0-B923-B164B8300519}"/>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w="9525" cap="flat" cmpd="sng" algn="ctr">
      <a:noFill/>
      <a:round/>
    </a:ln>
    <a:effectLst/>
  </c:spPr>
  <c:txPr>
    <a:bodyPr/>
    <a:lstStyle/>
    <a:p>
      <a:pPr>
        <a:defRPr lang="zh-CN"/>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Sheet1!$AG$69</c:f>
              <c:strCache>
                <c:ptCount val="1"/>
                <c:pt idx="0">
                  <c:v>SALE</c:v>
                </c:pt>
              </c:strCache>
            </c:strRef>
          </c:tx>
          <c:spPr>
            <a:solidFill>
              <a:schemeClr val="bg1">
                <a:lumMod val="75000"/>
              </a:schemeClr>
            </a:solidFill>
            <a:ln w="25400">
              <a:solidFill>
                <a:schemeClr val="bg1"/>
              </a:solidFill>
            </a:ln>
            <a:effectLst>
              <a:outerShdw blurRad="127000" dist="38100" dir="8100000" algn="tr" rotWithShape="0">
                <a:prstClr val="black">
                  <a:alpha val="40000"/>
                </a:prstClr>
              </a:outerShdw>
            </a:effectLst>
          </c:spPr>
          <c:dPt>
            <c:idx val="0"/>
            <c:bubble3D val="0"/>
            <c:extLst>
              <c:ext xmlns:c16="http://schemas.microsoft.com/office/drawing/2014/chart" uri="{C3380CC4-5D6E-409C-BE32-E72D297353CC}">
                <c16:uniqueId val="{00000001-A961-4C78-9427-F1B6405B4425}"/>
              </c:ext>
            </c:extLst>
          </c:dPt>
          <c:dPt>
            <c:idx val="1"/>
            <c:bubble3D val="0"/>
            <c:extLst>
              <c:ext xmlns:c16="http://schemas.microsoft.com/office/drawing/2014/chart" uri="{C3380CC4-5D6E-409C-BE32-E72D297353CC}">
                <c16:uniqueId val="{00000003-A961-4C78-9427-F1B6405B4425}"/>
              </c:ext>
            </c:extLst>
          </c:dPt>
          <c:dPt>
            <c:idx val="2"/>
            <c:bubble3D val="0"/>
            <c:spPr>
              <a:solidFill>
                <a:schemeClr val="accent3"/>
              </a:solidFill>
              <a:ln w="25400">
                <a:solidFill>
                  <a:schemeClr val="bg1"/>
                </a:solidFill>
              </a:ln>
              <a:effectLst>
                <a:outerShdw blurRad="127000" dist="38100" dir="8100000" algn="tr" rotWithShape="0">
                  <a:prstClr val="black">
                    <a:alpha val="40000"/>
                  </a:prstClr>
                </a:outerShdw>
              </a:effectLst>
            </c:spPr>
            <c:extLst>
              <c:ext xmlns:c16="http://schemas.microsoft.com/office/drawing/2014/chart" uri="{C3380CC4-5D6E-409C-BE32-E72D297353CC}">
                <c16:uniqueId val="{00000005-A961-4C78-9427-F1B6405B4425}"/>
              </c:ext>
            </c:extLst>
          </c:dPt>
          <c:cat>
            <c:strRef>
              <c:f>Sheet1!$AF$70:$AF$72</c:f>
              <c:strCache>
                <c:ptCount val="3"/>
                <c:pt idx="0">
                  <c:v>A</c:v>
                </c:pt>
                <c:pt idx="2">
                  <c:v>B</c:v>
                </c:pt>
              </c:strCache>
            </c:strRef>
          </c:cat>
          <c:val>
            <c:numRef>
              <c:f>Sheet1!$AG$70:$AG$72</c:f>
              <c:numCache>
                <c:formatCode>General</c:formatCode>
                <c:ptCount val="3"/>
                <c:pt idx="0">
                  <c:v>23</c:v>
                </c:pt>
                <c:pt idx="2">
                  <c:v>77</c:v>
                </c:pt>
              </c:numCache>
            </c:numRef>
          </c:val>
          <c:extLst>
            <c:ext xmlns:c16="http://schemas.microsoft.com/office/drawing/2014/chart" uri="{C3380CC4-5D6E-409C-BE32-E72D297353CC}">
              <c16:uniqueId val="{00000006-A961-4C78-9427-F1B6405B4425}"/>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w="9525" cap="flat" cmpd="sng" algn="ctr">
      <a:noFill/>
      <a:round/>
    </a:ln>
    <a:effectLst/>
  </c:spPr>
  <c:txPr>
    <a:bodyPr/>
    <a:lstStyle/>
    <a:p>
      <a:pPr>
        <a:defRPr lang="zh-CN"/>
      </a:pPr>
      <a:endParaRPr lang="zh-CN"/>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7C2E0A-3DC1-4ECE-AB85-460C2F2F0FAB}"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81C864-4841-4C8F-B8FA-955A3DC1D845}"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081C864-4841-4C8F-B8FA-955A3DC1D845}"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r>
              <a:rPr lang="zh-CN" altLang="en-US"/>
              <a:t>模板来自于 </a:t>
            </a:r>
            <a:r>
              <a:rPr lang="en-US" altLang="zh-CN"/>
              <a:t>http://meihua.docer.com/</a:t>
            </a: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fld id="{5FAD7B6C-1E49-429E-9EDB-68B2AB438584}" type="slidenum">
              <a:rPr lang="zh-CN" altLang="en-US" smtClean="0">
                <a:latin typeface="Calibri" panose="020F0502020204030204" pitchFamily="34" charset="0"/>
              </a:rPr>
              <a:t>10</a:t>
            </a:fld>
            <a:endParaRPr lang="zh-CN" altLang="en-US">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r>
              <a:rPr lang="zh-CN" altLang="en-US"/>
              <a:t>模板来自于 </a:t>
            </a:r>
            <a:r>
              <a:rPr lang="en-US" altLang="zh-CN"/>
              <a:t>http://meihua.docer.com/</a:t>
            </a: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fld id="{5FAD7B6C-1E49-429E-9EDB-68B2AB438584}" type="slidenum">
              <a:rPr lang="zh-CN" altLang="en-US" smtClean="0">
                <a:latin typeface="Calibri" panose="020F0502020204030204" pitchFamily="34" charset="0"/>
              </a:rPr>
              <a:t>16</a:t>
            </a:fld>
            <a:endParaRPr lang="zh-CN" altLang="en-US">
              <a:latin typeface="Calibri" panose="020F0502020204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081C864-4841-4C8F-B8FA-955A3DC1D845}"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r>
              <a:rPr lang="zh-CN" altLang="en-US"/>
              <a:t>模板来自于 </a:t>
            </a:r>
            <a:r>
              <a:rPr lang="en-US" altLang="zh-CN"/>
              <a:t>http://meihua.docer.com/</a:t>
            </a: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fld id="{5FAD7B6C-1E49-429E-9EDB-68B2AB438584}" type="slidenum">
              <a:rPr lang="zh-CN" altLang="en-US" smtClean="0">
                <a:latin typeface="Calibri" panose="020F0502020204030204" pitchFamily="34" charset="0"/>
              </a:rPr>
              <a:t>22</a:t>
            </a:fld>
            <a:endParaRPr lang="zh-CN" altLang="en-US">
              <a:latin typeface="Calibri" panose="020F0502020204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26</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081C864-4841-4C8F-B8FA-955A3DC1D845}" type="slidenum">
              <a:rPr lang="zh-CN" altLang="en-US" smtClean="0"/>
              <a:t>27</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r>
              <a:rPr lang="zh-CN" altLang="en-US"/>
              <a:t>模板来自于 </a:t>
            </a:r>
            <a:r>
              <a:rPr lang="en-US" altLang="zh-CN"/>
              <a:t>http://meihua.docer.com/</a:t>
            </a: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fld id="{5FAD7B6C-1E49-429E-9EDB-68B2AB438584}" type="slidenum">
              <a:rPr lang="zh-CN" altLang="en-US" smtClean="0">
                <a:latin typeface="Calibri" panose="020F0502020204030204" pitchFamily="34" charset="0"/>
              </a:rPr>
              <a:t>3</a:t>
            </a:fld>
            <a:endParaRPr lang="zh-CN"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hasCustomPrompt="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单击以编辑母版副标题样式</a:t>
            </a:r>
          </a:p>
        </p:txBody>
      </p:sp>
      <p:sp>
        <p:nvSpPr>
          <p:cNvPr id="4" name="日期占位符 3"/>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73844"/>
            <a:ext cx="1971675" cy="4358879"/>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628650" y="273844"/>
            <a:ext cx="5800725" cy="4358879"/>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p>
        </p:txBody>
      </p:sp>
      <p:sp>
        <p:nvSpPr>
          <p:cNvPr id="3" name="文本占位符 2"/>
          <p:cNvSpPr>
            <a:spLocks noGrp="1"/>
          </p:cNvSpPr>
          <p:nvPr>
            <p:ph type="body" idx="1" hasCustomPrompt="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6286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46291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4"/>
            <a:ext cx="7886700" cy="994172"/>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4" name="内容占位符 3"/>
          <p:cNvSpPr>
            <a:spLocks noGrp="1"/>
          </p:cNvSpPr>
          <p:nvPr>
            <p:ph sz="half" idx="2" hasCustomPrompt="1"/>
          </p:nvPr>
        </p:nvSpPr>
        <p:spPr>
          <a:xfrm>
            <a:off x="629842" y="1878806"/>
            <a:ext cx="3868340"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6" name="内容占位符 5"/>
          <p:cNvSpPr>
            <a:spLocks noGrp="1"/>
          </p:cNvSpPr>
          <p:nvPr>
            <p:ph sz="quarter" idx="4" hasCustomPrompt="1"/>
          </p:nvPr>
        </p:nvSpPr>
        <p:spPr>
          <a:xfrm>
            <a:off x="4629150" y="1878806"/>
            <a:ext cx="3887391"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6" name="矩形 5"/>
          <p:cNvSpPr/>
          <p:nvPr userDrawn="1"/>
        </p:nvSpPr>
        <p:spPr>
          <a:xfrm>
            <a:off x="0" y="0"/>
            <a:ext cx="9144000" cy="5143500"/>
          </a:xfrm>
          <a:prstGeom prst="rect">
            <a:avLst/>
          </a:prstGeom>
          <a:solidFill>
            <a:srgbClr val="157D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userDrawn="1"/>
        </p:nvSpPr>
        <p:spPr>
          <a:xfrm>
            <a:off x="-12700" y="406400"/>
            <a:ext cx="9156700" cy="4521200"/>
          </a:xfrm>
          <a:custGeom>
            <a:avLst/>
            <a:gdLst>
              <a:gd name="connsiteX0" fmla="*/ 0 w 9144000"/>
              <a:gd name="connsiteY0" fmla="*/ 0 h 4191000"/>
              <a:gd name="connsiteX1" fmla="*/ 9144000 w 9144000"/>
              <a:gd name="connsiteY1" fmla="*/ 0 h 4191000"/>
              <a:gd name="connsiteX2" fmla="*/ 9144000 w 9144000"/>
              <a:gd name="connsiteY2" fmla="*/ 4191000 h 4191000"/>
              <a:gd name="connsiteX3" fmla="*/ 0 w 9144000"/>
              <a:gd name="connsiteY3" fmla="*/ 4191000 h 4191000"/>
              <a:gd name="connsiteX4" fmla="*/ 0 w 9144000"/>
              <a:gd name="connsiteY4" fmla="*/ 0 h 4191000"/>
              <a:gd name="connsiteX0-1" fmla="*/ 0 w 9144000"/>
              <a:gd name="connsiteY0-2" fmla="*/ 190500 h 4381500"/>
              <a:gd name="connsiteX1-3" fmla="*/ 9144000 w 9144000"/>
              <a:gd name="connsiteY1-4" fmla="*/ 0 h 4381500"/>
              <a:gd name="connsiteX2-5" fmla="*/ 9144000 w 9144000"/>
              <a:gd name="connsiteY2-6" fmla="*/ 4381500 h 4381500"/>
              <a:gd name="connsiteX3-7" fmla="*/ 0 w 9144000"/>
              <a:gd name="connsiteY3-8" fmla="*/ 4381500 h 4381500"/>
              <a:gd name="connsiteX4-9" fmla="*/ 0 w 9144000"/>
              <a:gd name="connsiteY4-10" fmla="*/ 190500 h 4381500"/>
              <a:gd name="connsiteX0-11" fmla="*/ 12700 w 9156700"/>
              <a:gd name="connsiteY0-12" fmla="*/ 190500 h 4521200"/>
              <a:gd name="connsiteX1-13" fmla="*/ 9156700 w 9156700"/>
              <a:gd name="connsiteY1-14" fmla="*/ 0 h 4521200"/>
              <a:gd name="connsiteX2-15" fmla="*/ 9156700 w 9156700"/>
              <a:gd name="connsiteY2-16" fmla="*/ 4381500 h 4521200"/>
              <a:gd name="connsiteX3-17" fmla="*/ 0 w 9156700"/>
              <a:gd name="connsiteY3-18" fmla="*/ 4521200 h 4521200"/>
              <a:gd name="connsiteX4-19" fmla="*/ 12700 w 9156700"/>
              <a:gd name="connsiteY4-20" fmla="*/ 190500 h 45212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156700" h="4521200">
                <a:moveTo>
                  <a:pt x="12700" y="190500"/>
                </a:moveTo>
                <a:lnTo>
                  <a:pt x="9156700" y="0"/>
                </a:lnTo>
                <a:lnTo>
                  <a:pt x="9156700" y="4381500"/>
                </a:lnTo>
                <a:lnTo>
                  <a:pt x="0" y="4521200"/>
                </a:lnTo>
                <a:cubicBezTo>
                  <a:pt x="4233" y="3077633"/>
                  <a:pt x="8467" y="1634067"/>
                  <a:pt x="12700" y="19050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p>
        </p:txBody>
      </p:sp>
      <p:sp>
        <p:nvSpPr>
          <p:cNvPr id="3" name="内容占位符 2"/>
          <p:cNvSpPr>
            <a:spLocks noGrp="1"/>
          </p:cNvSpPr>
          <p:nvPr>
            <p:ph idx="1" hasCustomPrompt="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日期占位符 4"/>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日期占位符 4"/>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9CE5B826-6809-49B3-9B4B-177D412235B0}" type="datetimeFigureOut">
              <a:rPr lang="zh-CN" altLang="en-US" smtClean="0"/>
              <a:t>2021/1/6</a:t>
            </a:fld>
            <a:endParaRPr lang="zh-CN" altLang="en-US"/>
          </a:p>
        </p:txBody>
      </p:sp>
      <p:sp>
        <p:nvSpPr>
          <p:cNvPr id="5" name="页脚占位符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601AD0B5-09AD-499F-88BC-01FCE55CDA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19.xml"/><Relationship Id="rId7" Type="http://schemas.openxmlformats.org/officeDocument/2006/relationships/notesSlide" Target="../notesSlides/notesSlide10.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Layout" Target="../slideLayouts/slideLayout7.xml"/><Relationship Id="rId5" Type="http://schemas.openxmlformats.org/officeDocument/2006/relationships/tags" Target="../tags/tag21.xml"/><Relationship Id="rId4" Type="http://schemas.openxmlformats.org/officeDocument/2006/relationships/tags" Target="../tags/tag20.xml"/><Relationship Id="rId9"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24.xml"/><Relationship Id="rId7" Type="http://schemas.openxmlformats.org/officeDocument/2006/relationships/notesSlide" Target="../notesSlides/notesSlide16.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slideLayout" Target="../slideLayouts/slideLayout7.xml"/><Relationship Id="rId5" Type="http://schemas.openxmlformats.org/officeDocument/2006/relationships/tags" Target="../tags/tag26.xml"/><Relationship Id="rId4" Type="http://schemas.openxmlformats.org/officeDocument/2006/relationships/tags" Target="../tags/tag25.xml"/><Relationship Id="rId9" Type="http://schemas.openxmlformats.org/officeDocument/2006/relationships/image" Target="../media/image2.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image" Target="../media/image1.png"/><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notesSlide" Target="../notesSlides/notesSlide2.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slideLayout" Target="../slideLayouts/slideLayout1.xml"/><Relationship Id="rId5" Type="http://schemas.openxmlformats.org/officeDocument/2006/relationships/tags" Target="../tags/tag6.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29.xml"/><Relationship Id="rId7" Type="http://schemas.openxmlformats.org/officeDocument/2006/relationships/notesSlide" Target="../notesSlides/notesSlide22.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slideLayout" Target="../slideLayouts/slideLayout7.xml"/><Relationship Id="rId5" Type="http://schemas.openxmlformats.org/officeDocument/2006/relationships/tags" Target="../tags/tag31.xml"/><Relationship Id="rId4" Type="http://schemas.openxmlformats.org/officeDocument/2006/relationships/tags" Target="../tags/tag30.xml"/><Relationship Id="rId9" Type="http://schemas.openxmlformats.org/officeDocument/2006/relationships/image" Target="../media/image2.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6.xml"/><Relationship Id="rId1" Type="http://schemas.openxmlformats.org/officeDocument/2006/relationships/slideLayout" Target="../slideLayouts/slideLayout6.xml"/><Relationship Id="rId5" Type="http://schemas.openxmlformats.org/officeDocument/2006/relationships/chart" Target="../charts/chart3.xml"/><Relationship Id="rId4" Type="http://schemas.openxmlformats.org/officeDocument/2006/relationships/chart" Target="../charts/char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14.xml"/><Relationship Id="rId7" Type="http://schemas.openxmlformats.org/officeDocument/2006/relationships/notesSlide" Target="../notesSlides/notesSlide3.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Layout" Target="../slideLayouts/slideLayout7.xml"/><Relationship Id="rId5" Type="http://schemas.openxmlformats.org/officeDocument/2006/relationships/tags" Target="../tags/tag16.xml"/><Relationship Id="rId4" Type="http://schemas.openxmlformats.org/officeDocument/2006/relationships/tags" Target="../tags/tag15.xm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0" y="0"/>
            <a:ext cx="9144000" cy="5143500"/>
          </a:xfrm>
          <a:prstGeom prst="rect">
            <a:avLst/>
          </a:prstGeom>
          <a:solidFill>
            <a:srgbClr val="157D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008" y="3131227"/>
            <a:ext cx="2486742" cy="1867820"/>
          </a:xfrm>
          <a:prstGeom prst="rect">
            <a:avLst/>
          </a:prstGeom>
        </p:spPr>
      </p:pic>
      <p:pic>
        <p:nvPicPr>
          <p:cNvPr id="6" name="图片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12215" y="3078966"/>
            <a:ext cx="1834744" cy="1920081"/>
          </a:xfrm>
          <a:prstGeom prst="rect">
            <a:avLst/>
          </a:prstGeom>
        </p:spPr>
      </p:pic>
      <p:pic>
        <p:nvPicPr>
          <p:cNvPr id="4" name="图片 3"/>
          <p:cNvPicPr>
            <a:picLocks noChangeAspect="1"/>
          </p:cNvPicPr>
          <p:nvPr/>
        </p:nvPicPr>
        <p:blipFill rotWithShape="1">
          <a:blip r:embed="rId5">
            <a:extLst>
              <a:ext uri="{28A0092B-C50C-407E-A947-70E740481C1C}">
                <a14:useLocalDpi xmlns:a14="http://schemas.microsoft.com/office/drawing/2010/main" val="0"/>
              </a:ext>
            </a:extLst>
          </a:blip>
          <a:srcRect b="12247"/>
          <a:stretch>
            <a:fillRect/>
          </a:stretch>
        </p:blipFill>
        <p:spPr>
          <a:xfrm>
            <a:off x="2675807" y="2417071"/>
            <a:ext cx="4536407" cy="2726429"/>
          </a:xfrm>
          <a:prstGeom prst="rect">
            <a:avLst/>
          </a:prstGeom>
        </p:spPr>
      </p:pic>
      <p:sp>
        <p:nvSpPr>
          <p:cNvPr id="8" name="文本框 7"/>
          <p:cNvSpPr txBox="1"/>
          <p:nvPr/>
        </p:nvSpPr>
        <p:spPr>
          <a:xfrm>
            <a:off x="1417932" y="1021529"/>
            <a:ext cx="6308137" cy="707886"/>
          </a:xfrm>
          <a:prstGeom prst="rect">
            <a:avLst/>
          </a:prstGeom>
          <a:noFill/>
        </p:spPr>
        <p:txBody>
          <a:bodyPr wrap="none" rtlCol="0">
            <a:spAutoFit/>
          </a:bodyPr>
          <a:lstStyle/>
          <a:p>
            <a:r>
              <a:rPr lang="zh-CN" altLang="en-US" sz="4000" b="1" dirty="0">
                <a:solidFill>
                  <a:schemeClr val="bg1"/>
                </a:solidFill>
                <a:latin typeface="+mj-ea"/>
                <a:ea typeface="+mj-ea"/>
              </a:rPr>
              <a:t>财务数据统计分析汇报</a:t>
            </a:r>
            <a:r>
              <a:rPr lang="en-US" altLang="zh-CN" sz="4000" b="1" dirty="0">
                <a:solidFill>
                  <a:schemeClr val="bg1"/>
                </a:solidFill>
                <a:latin typeface="+mj-ea"/>
                <a:ea typeface="+mj-ea"/>
              </a:rPr>
              <a:t>PPT</a:t>
            </a:r>
            <a:endParaRPr lang="zh-CN" altLang="en-US" sz="4000" b="1" dirty="0">
              <a:solidFill>
                <a:schemeClr val="bg1"/>
              </a:solidFill>
              <a:latin typeface="+mj-ea"/>
              <a:ea typeface="+mj-ea"/>
            </a:endParaRPr>
          </a:p>
        </p:txBody>
      </p:sp>
      <p:sp>
        <p:nvSpPr>
          <p:cNvPr id="9" name="文本框 8"/>
          <p:cNvSpPr txBox="1"/>
          <p:nvPr/>
        </p:nvSpPr>
        <p:spPr>
          <a:xfrm>
            <a:off x="3004103" y="492039"/>
            <a:ext cx="3121025" cy="521970"/>
          </a:xfrm>
          <a:prstGeom prst="rect">
            <a:avLst/>
          </a:prstGeom>
          <a:noFill/>
        </p:spPr>
        <p:txBody>
          <a:bodyPr wrap="none" rtlCol="0">
            <a:spAutoFit/>
          </a:bodyPr>
          <a:lstStyle/>
          <a:p>
            <a:r>
              <a:rPr lang="en-US" altLang="zh-CN" sz="2800" dirty="0">
                <a:solidFill>
                  <a:schemeClr val="bg1"/>
                </a:solidFill>
              </a:rPr>
              <a:t>202XPOWERPOINT</a:t>
            </a:r>
            <a:endParaRPr lang="zh-CN" altLang="en-US" sz="2800" dirty="0">
              <a:solidFill>
                <a:schemeClr val="bg1"/>
              </a:solidFill>
            </a:endParaRPr>
          </a:p>
        </p:txBody>
      </p:sp>
      <p:sp>
        <p:nvSpPr>
          <p:cNvPr id="15" name="文本框 14"/>
          <p:cNvSpPr txBox="1"/>
          <p:nvPr/>
        </p:nvSpPr>
        <p:spPr>
          <a:xfrm>
            <a:off x="2742012" y="1809566"/>
            <a:ext cx="3204845" cy="398780"/>
          </a:xfrm>
          <a:prstGeom prst="rect">
            <a:avLst/>
          </a:prstGeom>
          <a:noFill/>
        </p:spPr>
        <p:txBody>
          <a:bodyPr wrap="none" rtlCol="0">
            <a:spAutoFit/>
          </a:bodyPr>
          <a:lstStyle/>
          <a:p>
            <a:r>
              <a:rPr lang="zh-CN" altLang="en-US" sz="2000">
                <a:solidFill>
                  <a:schemeClr val="bg1"/>
                </a:solidFill>
              </a:rPr>
              <a:t>汇报人：</a:t>
            </a:r>
            <a:r>
              <a:rPr lang="en-US" altLang="zh-CN" sz="2000">
                <a:solidFill>
                  <a:schemeClr val="bg1"/>
                </a:solidFill>
              </a:rPr>
              <a:t>xiazaii  </a:t>
            </a:r>
            <a:r>
              <a:rPr lang="zh-CN" altLang="en-US" sz="2000">
                <a:solidFill>
                  <a:schemeClr val="bg1"/>
                </a:solidFill>
              </a:rPr>
              <a:t>导师：</a:t>
            </a:r>
            <a:r>
              <a:rPr lang="en-US" altLang="zh-CN" sz="2000">
                <a:solidFill>
                  <a:schemeClr val="bg1"/>
                </a:solidFill>
              </a:rPr>
              <a:t>XXX</a:t>
            </a:r>
            <a:endParaRPr lang="zh-CN" altLang="en-US" sz="2000"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50" presetClass="entr" presetSubtype="0" decel="100000"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1000" fill="hold"/>
                                        <p:tgtEl>
                                          <p:spTgt spid="4"/>
                                        </p:tgtEl>
                                        <p:attrNameLst>
                                          <p:attrName>ppt_w</p:attrName>
                                        </p:attrNameLst>
                                      </p:cBhvr>
                                      <p:tavLst>
                                        <p:tav tm="0">
                                          <p:val>
                                            <p:strVal val="#ppt_w+.3"/>
                                          </p:val>
                                        </p:tav>
                                        <p:tav tm="100000">
                                          <p:val>
                                            <p:strVal val="#ppt_w"/>
                                          </p:val>
                                        </p:tav>
                                      </p:tavLst>
                                    </p:anim>
                                    <p:anim calcmode="lin" valueType="num">
                                      <p:cBhvr>
                                        <p:cTn id="20" dur="1000" fill="hold"/>
                                        <p:tgtEl>
                                          <p:spTgt spid="4"/>
                                        </p:tgtEl>
                                        <p:attrNameLst>
                                          <p:attrName>ppt_h</p:attrName>
                                        </p:attrNameLst>
                                      </p:cBhvr>
                                      <p:tavLst>
                                        <p:tav tm="0">
                                          <p:val>
                                            <p:strVal val="#ppt_h"/>
                                          </p:val>
                                        </p:tav>
                                        <p:tav tm="100000">
                                          <p:val>
                                            <p:strVal val="#ppt_h"/>
                                          </p:val>
                                        </p:tav>
                                      </p:tavLst>
                                    </p:anim>
                                    <p:animEffect transition="in" filter="fade">
                                      <p:cBhvr>
                                        <p:cTn id="21" dur="1000"/>
                                        <p:tgtEl>
                                          <p:spTgt spid="4"/>
                                        </p:tgtEl>
                                      </p:cBhvr>
                                    </p:animEffect>
                                  </p:childTnLst>
                                </p:cTn>
                              </p:par>
                            </p:childTnLst>
                          </p:cTn>
                        </p:par>
                        <p:par>
                          <p:cTn id="22" fill="hold">
                            <p:stCondLst>
                              <p:cond delay="3000"/>
                            </p:stCondLst>
                            <p:childTnLst>
                              <p:par>
                                <p:cTn id="23" presetID="22" presetClass="entr" presetSubtype="8"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500"/>
                                        <p:tgtEl>
                                          <p:spTgt spid="9"/>
                                        </p:tgtEl>
                                      </p:cBhvr>
                                    </p:animEffect>
                                  </p:childTnLst>
                                </p:cTn>
                              </p:par>
                            </p:childTnLst>
                          </p:cTn>
                        </p:par>
                        <p:par>
                          <p:cTn id="26" fill="hold">
                            <p:stCondLst>
                              <p:cond delay="3500"/>
                            </p:stCondLst>
                            <p:childTnLst>
                              <p:par>
                                <p:cTn id="27" presetID="56" presetClass="entr" presetSubtype="0" fill="hold" grpId="0" nodeType="afterEffect">
                                  <p:stCondLst>
                                    <p:cond delay="0"/>
                                  </p:stCondLst>
                                  <p:iterate type="lt">
                                    <p:tmPct val="10000"/>
                                  </p:iterate>
                                  <p:childTnLst>
                                    <p:set>
                                      <p:cBhvr>
                                        <p:cTn id="28" dur="1" fill="hold">
                                          <p:stCondLst>
                                            <p:cond delay="0"/>
                                          </p:stCondLst>
                                        </p:cTn>
                                        <p:tgtEl>
                                          <p:spTgt spid="8"/>
                                        </p:tgtEl>
                                        <p:attrNameLst>
                                          <p:attrName>style.visibility</p:attrName>
                                        </p:attrNameLst>
                                      </p:cBhvr>
                                      <p:to>
                                        <p:strVal val="visible"/>
                                      </p:to>
                                    </p:set>
                                    <p:anim by="(-#ppt_w*2)" calcmode="lin" valueType="num">
                                      <p:cBhvr rctx="PPT">
                                        <p:cTn id="29" dur="500" autoRev="1" fill="hold">
                                          <p:stCondLst>
                                            <p:cond delay="0"/>
                                          </p:stCondLst>
                                        </p:cTn>
                                        <p:tgtEl>
                                          <p:spTgt spid="8"/>
                                        </p:tgtEl>
                                        <p:attrNameLst>
                                          <p:attrName>ppt_w</p:attrName>
                                        </p:attrNameLst>
                                      </p:cBhvr>
                                    </p:anim>
                                    <p:anim by="(#ppt_w*0.50)" calcmode="lin" valueType="num">
                                      <p:cBhvr>
                                        <p:cTn id="30" dur="500" decel="50000" autoRev="1" fill="hold">
                                          <p:stCondLst>
                                            <p:cond delay="0"/>
                                          </p:stCondLst>
                                        </p:cTn>
                                        <p:tgtEl>
                                          <p:spTgt spid="8"/>
                                        </p:tgtEl>
                                        <p:attrNameLst>
                                          <p:attrName>ppt_x</p:attrName>
                                        </p:attrNameLst>
                                      </p:cBhvr>
                                    </p:anim>
                                    <p:anim from="(-#ppt_h/2)" to="(#ppt_y)" calcmode="lin" valueType="num">
                                      <p:cBhvr>
                                        <p:cTn id="31" dur="1000" fill="hold">
                                          <p:stCondLst>
                                            <p:cond delay="0"/>
                                          </p:stCondLst>
                                        </p:cTn>
                                        <p:tgtEl>
                                          <p:spTgt spid="8"/>
                                        </p:tgtEl>
                                        <p:attrNameLst>
                                          <p:attrName>ppt_y</p:attrName>
                                        </p:attrNameLst>
                                      </p:cBhvr>
                                    </p:anim>
                                    <p:animRot by="21600000">
                                      <p:cBhvr>
                                        <p:cTn id="32" dur="1000" fill="hold">
                                          <p:stCondLst>
                                            <p:cond delay="0"/>
                                          </p:stCondLst>
                                        </p:cTn>
                                        <p:tgtEl>
                                          <p:spTgt spid="8"/>
                                        </p:tgtEl>
                                        <p:attrNameLst>
                                          <p:attrName>r</p:attrName>
                                        </p:attrNameLst>
                                      </p:cBhvr>
                                    </p:animRot>
                                  </p:childTnLst>
                                </p:cTn>
                              </p:par>
                            </p:childTnLst>
                          </p:cTn>
                        </p:par>
                        <p:par>
                          <p:cTn id="33" fill="hold">
                            <p:stCondLst>
                              <p:cond delay="5699"/>
                            </p:stCondLst>
                            <p:childTnLst>
                              <p:par>
                                <p:cTn id="34" presetID="42" presetClass="entr" presetSubtype="0" fill="hold" grpId="0" nodeType="after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500"/>
                                        <p:tgtEl>
                                          <p:spTgt spid="15"/>
                                        </p:tgtEl>
                                      </p:cBhvr>
                                    </p:animEffect>
                                    <p:anim calcmode="lin" valueType="num">
                                      <p:cBhvr>
                                        <p:cTn id="37" dur="500" fill="hold"/>
                                        <p:tgtEl>
                                          <p:spTgt spid="15"/>
                                        </p:tgtEl>
                                        <p:attrNameLst>
                                          <p:attrName>ppt_x</p:attrName>
                                        </p:attrNameLst>
                                      </p:cBhvr>
                                      <p:tavLst>
                                        <p:tav tm="0">
                                          <p:val>
                                            <p:strVal val="#ppt_x"/>
                                          </p:val>
                                        </p:tav>
                                        <p:tav tm="100000">
                                          <p:val>
                                            <p:strVal val="#ppt_x"/>
                                          </p:val>
                                        </p:tav>
                                      </p:tavLst>
                                    </p:anim>
                                    <p:anim calcmode="lin" valueType="num">
                                      <p:cBhvr>
                                        <p:cTn id="38" dur="5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0" y="0"/>
            <a:ext cx="9144000" cy="5143500"/>
          </a:xfrm>
          <a:prstGeom prst="rect">
            <a:avLst/>
          </a:prstGeom>
          <a:solidFill>
            <a:srgbClr val="157D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pic>
        <p:nvPicPr>
          <p:cNvPr id="13" name="图片 1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96927" y="3199606"/>
            <a:ext cx="2486742" cy="1867820"/>
          </a:xfrm>
          <a:prstGeom prst="rect">
            <a:avLst/>
          </a:prstGeom>
        </p:spPr>
      </p:pic>
      <p:pic>
        <p:nvPicPr>
          <p:cNvPr id="14" name="图片 1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91142" y="984647"/>
            <a:ext cx="1834744" cy="1920081"/>
          </a:xfrm>
          <a:prstGeom prst="rect">
            <a:avLst/>
          </a:prstGeom>
        </p:spPr>
      </p:pic>
      <p:cxnSp>
        <p:nvCxnSpPr>
          <p:cNvPr id="15" name="直接连接符 14"/>
          <p:cNvCxnSpPr/>
          <p:nvPr>
            <p:custDataLst>
              <p:tags r:id="rId2"/>
            </p:custDataLst>
          </p:nvPr>
        </p:nvCxnSpPr>
        <p:spPr>
          <a:xfrm>
            <a:off x="3346848" y="1751806"/>
            <a:ext cx="409336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custDataLst>
              <p:tags r:id="rId3"/>
            </p:custDataLst>
          </p:nvPr>
        </p:nvCxnSpPr>
        <p:spPr>
          <a:xfrm>
            <a:off x="3346848" y="3199606"/>
            <a:ext cx="409336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文本框 18"/>
          <p:cNvSpPr txBox="1"/>
          <p:nvPr>
            <p:custDataLst>
              <p:tags r:id="rId4"/>
            </p:custDataLst>
          </p:nvPr>
        </p:nvSpPr>
        <p:spPr>
          <a:xfrm>
            <a:off x="3346847" y="1928019"/>
            <a:ext cx="1360884" cy="1096565"/>
          </a:xfrm>
          <a:prstGeom prst="rect">
            <a:avLst/>
          </a:prstGeom>
          <a:noFill/>
        </p:spPr>
        <p:txBody>
          <a:bodyPr lIns="0" tIns="0" rIns="0" bIns="0" anchor="ctr"/>
          <a:lstStyle/>
          <a:p>
            <a:pPr algn="ctr">
              <a:defRPr/>
            </a:pPr>
            <a:r>
              <a:rPr lang="en-US" altLang="zh-CN" sz="8625" spc="-375" dirty="0">
                <a:solidFill>
                  <a:schemeClr val="bg1"/>
                </a:solidFill>
                <a:latin typeface="Arial" panose="020B0604020202020204" pitchFamily="34" charset="0"/>
                <a:ea typeface="微软雅黑" panose="020B0503020204020204" pitchFamily="34" charset="-122"/>
              </a:rPr>
              <a:t>02</a:t>
            </a:r>
            <a:endParaRPr lang="zh-CN" altLang="en-US" sz="8625" spc="-375" dirty="0">
              <a:solidFill>
                <a:schemeClr val="bg1"/>
              </a:solidFill>
              <a:latin typeface="Arial" panose="020B0604020202020204" pitchFamily="34" charset="0"/>
              <a:ea typeface="微软雅黑" panose="020B0503020204020204" pitchFamily="34" charset="-122"/>
            </a:endParaRPr>
          </a:p>
        </p:txBody>
      </p:sp>
      <p:sp>
        <p:nvSpPr>
          <p:cNvPr id="22" name="文本框 8"/>
          <p:cNvSpPr txBox="1">
            <a:spLocks noChangeArrowheads="1"/>
          </p:cNvSpPr>
          <p:nvPr>
            <p:custDataLst>
              <p:tags r:id="rId5"/>
            </p:custDataLst>
          </p:nvPr>
        </p:nvSpPr>
        <p:spPr bwMode="auto">
          <a:xfrm>
            <a:off x="4707731" y="1751806"/>
            <a:ext cx="2578894"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orm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lnSpc>
                <a:spcPct val="110000"/>
              </a:lnSpc>
              <a:defRPr/>
            </a:pPr>
            <a:r>
              <a:rPr lang="zh-CN" altLang="en-US" sz="3200" b="1" dirty="0">
                <a:solidFill>
                  <a:schemeClr val="bg1"/>
                </a:solidFill>
                <a:latin typeface="+mj-ea"/>
                <a:ea typeface="+mj-ea"/>
              </a:rPr>
              <a:t>第二部分</a:t>
            </a:r>
            <a:endParaRPr lang="en-US" altLang="zh-CN" sz="3200" b="1" dirty="0">
              <a:solidFill>
                <a:schemeClr val="bg1"/>
              </a:solidFill>
              <a:latin typeface="+mj-ea"/>
              <a:ea typeface="+mj-ea"/>
            </a:endParaRPr>
          </a:p>
          <a:p>
            <a:pPr eaLnBrk="1" hangingPunct="1">
              <a:lnSpc>
                <a:spcPct val="110000"/>
              </a:lnSpc>
              <a:defRPr/>
            </a:pPr>
            <a:r>
              <a:rPr lang="zh-CN" altLang="en-US" sz="2400" b="1" dirty="0">
                <a:solidFill>
                  <a:schemeClr val="bg1"/>
                </a:solidFill>
                <a:latin typeface="+mj-ea"/>
                <a:ea typeface="+mj-ea"/>
              </a:rPr>
              <a:t>单击添加文字内容</a:t>
            </a:r>
            <a:endParaRPr lang="en-US" altLang="zh-CN" sz="2400" b="1" dirty="0">
              <a:solidFill>
                <a:schemeClr val="bg1"/>
              </a:solidFill>
              <a:latin typeface="+mj-ea"/>
              <a:ea typeface="+mj-ea"/>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1000"/>
                                        <p:tgtEl>
                                          <p:spTgt spid="14"/>
                                        </p:tgtEl>
                                      </p:cBhvr>
                                    </p:animEffect>
                                    <p:anim calcmode="lin" valueType="num">
                                      <p:cBhvr>
                                        <p:cTn id="14" dur="1000" fill="hold"/>
                                        <p:tgtEl>
                                          <p:spTgt spid="14"/>
                                        </p:tgtEl>
                                        <p:attrNameLst>
                                          <p:attrName>ppt_x</p:attrName>
                                        </p:attrNameLst>
                                      </p:cBhvr>
                                      <p:tavLst>
                                        <p:tav tm="0">
                                          <p:val>
                                            <p:strVal val="#ppt_x"/>
                                          </p:val>
                                        </p:tav>
                                        <p:tav tm="100000">
                                          <p:val>
                                            <p:strVal val="#ppt_x"/>
                                          </p:val>
                                        </p:tav>
                                      </p:tavLst>
                                    </p:anim>
                                    <p:anim calcmode="lin" valueType="num">
                                      <p:cBhvr>
                                        <p:cTn id="15" dur="1000" fill="hold"/>
                                        <p:tgtEl>
                                          <p:spTgt spid="14"/>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6" presetClass="entr" presetSubtype="21"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barn(inVertical)">
                                      <p:cBhvr>
                                        <p:cTn id="19" dur="750"/>
                                        <p:tgtEl>
                                          <p:spTgt spid="16"/>
                                        </p:tgtEl>
                                      </p:cBhvr>
                                    </p:animEffect>
                                  </p:childTnLst>
                                </p:cTn>
                              </p:par>
                              <p:par>
                                <p:cTn id="20" presetID="16" presetClass="entr" presetSubtype="21" fill="hold"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arn(inVertical)">
                                      <p:cBhvr>
                                        <p:cTn id="22" dur="750"/>
                                        <p:tgtEl>
                                          <p:spTgt spid="15"/>
                                        </p:tgtEl>
                                      </p:cBhvr>
                                    </p:animEffect>
                                  </p:childTnLst>
                                </p:cTn>
                              </p:par>
                            </p:childTnLst>
                          </p:cTn>
                        </p:par>
                        <p:par>
                          <p:cTn id="23" fill="hold">
                            <p:stCondLst>
                              <p:cond delay="3000"/>
                            </p:stCondLst>
                            <p:childTnLst>
                              <p:par>
                                <p:cTn id="24" presetID="31" presetClass="entr" presetSubtype="0"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p:cTn id="26" dur="1000" fill="hold"/>
                                        <p:tgtEl>
                                          <p:spTgt spid="19"/>
                                        </p:tgtEl>
                                        <p:attrNameLst>
                                          <p:attrName>ppt_w</p:attrName>
                                        </p:attrNameLst>
                                      </p:cBhvr>
                                      <p:tavLst>
                                        <p:tav tm="0">
                                          <p:val>
                                            <p:fltVal val="0"/>
                                          </p:val>
                                        </p:tav>
                                        <p:tav tm="100000">
                                          <p:val>
                                            <p:strVal val="#ppt_w"/>
                                          </p:val>
                                        </p:tav>
                                      </p:tavLst>
                                    </p:anim>
                                    <p:anim calcmode="lin" valueType="num">
                                      <p:cBhvr>
                                        <p:cTn id="27" dur="1000" fill="hold"/>
                                        <p:tgtEl>
                                          <p:spTgt spid="19"/>
                                        </p:tgtEl>
                                        <p:attrNameLst>
                                          <p:attrName>ppt_h</p:attrName>
                                        </p:attrNameLst>
                                      </p:cBhvr>
                                      <p:tavLst>
                                        <p:tav tm="0">
                                          <p:val>
                                            <p:fltVal val="0"/>
                                          </p:val>
                                        </p:tav>
                                        <p:tav tm="100000">
                                          <p:val>
                                            <p:strVal val="#ppt_h"/>
                                          </p:val>
                                        </p:tav>
                                      </p:tavLst>
                                    </p:anim>
                                    <p:anim calcmode="lin" valueType="num">
                                      <p:cBhvr>
                                        <p:cTn id="28" dur="1000" fill="hold"/>
                                        <p:tgtEl>
                                          <p:spTgt spid="19"/>
                                        </p:tgtEl>
                                        <p:attrNameLst>
                                          <p:attrName>style.rotation</p:attrName>
                                        </p:attrNameLst>
                                      </p:cBhvr>
                                      <p:tavLst>
                                        <p:tav tm="0">
                                          <p:val>
                                            <p:fltVal val="90"/>
                                          </p:val>
                                        </p:tav>
                                        <p:tav tm="100000">
                                          <p:val>
                                            <p:fltVal val="0"/>
                                          </p:val>
                                        </p:tav>
                                      </p:tavLst>
                                    </p:anim>
                                    <p:animEffect transition="in" filter="fade">
                                      <p:cBhvr>
                                        <p:cTn id="29" dur="1000"/>
                                        <p:tgtEl>
                                          <p:spTgt spid="19"/>
                                        </p:tgtEl>
                                      </p:cBhvr>
                                    </p:animEffect>
                                  </p:childTnLst>
                                </p:cTn>
                              </p:par>
                            </p:childTnLst>
                          </p:cTn>
                        </p:par>
                        <p:par>
                          <p:cTn id="30" fill="hold">
                            <p:stCondLst>
                              <p:cond delay="4000"/>
                            </p:stCondLst>
                            <p:childTnLst>
                              <p:par>
                                <p:cTn id="31" presetID="56" presetClass="entr" presetSubtype="0" fill="hold" grpId="0" nodeType="afterEffect">
                                  <p:stCondLst>
                                    <p:cond delay="0"/>
                                  </p:stCondLst>
                                  <p:iterate type="lt">
                                    <p:tmPct val="10000"/>
                                  </p:iterate>
                                  <p:childTnLst>
                                    <p:set>
                                      <p:cBhvr>
                                        <p:cTn id="32" dur="1" fill="hold">
                                          <p:stCondLst>
                                            <p:cond delay="0"/>
                                          </p:stCondLst>
                                        </p:cTn>
                                        <p:tgtEl>
                                          <p:spTgt spid="22"/>
                                        </p:tgtEl>
                                        <p:attrNameLst>
                                          <p:attrName>style.visibility</p:attrName>
                                        </p:attrNameLst>
                                      </p:cBhvr>
                                      <p:to>
                                        <p:strVal val="visible"/>
                                      </p:to>
                                    </p:set>
                                    <p:anim by="(-#ppt_w*2)" calcmode="lin" valueType="num">
                                      <p:cBhvr rctx="PPT">
                                        <p:cTn id="33" dur="500" autoRev="1" fill="hold">
                                          <p:stCondLst>
                                            <p:cond delay="0"/>
                                          </p:stCondLst>
                                        </p:cTn>
                                        <p:tgtEl>
                                          <p:spTgt spid="22"/>
                                        </p:tgtEl>
                                        <p:attrNameLst>
                                          <p:attrName>ppt_w</p:attrName>
                                        </p:attrNameLst>
                                      </p:cBhvr>
                                    </p:anim>
                                    <p:anim by="(#ppt_w*0.50)" calcmode="lin" valueType="num">
                                      <p:cBhvr>
                                        <p:cTn id="34" dur="500" decel="50000" autoRev="1" fill="hold">
                                          <p:stCondLst>
                                            <p:cond delay="0"/>
                                          </p:stCondLst>
                                        </p:cTn>
                                        <p:tgtEl>
                                          <p:spTgt spid="22"/>
                                        </p:tgtEl>
                                        <p:attrNameLst>
                                          <p:attrName>ppt_x</p:attrName>
                                        </p:attrNameLst>
                                      </p:cBhvr>
                                    </p:anim>
                                    <p:anim from="(-#ppt_h/2)" to="(#ppt_y)" calcmode="lin" valueType="num">
                                      <p:cBhvr>
                                        <p:cTn id="35" dur="1000" fill="hold">
                                          <p:stCondLst>
                                            <p:cond delay="0"/>
                                          </p:stCondLst>
                                        </p:cTn>
                                        <p:tgtEl>
                                          <p:spTgt spid="22"/>
                                        </p:tgtEl>
                                        <p:attrNameLst>
                                          <p:attrName>ppt_y</p:attrName>
                                        </p:attrNameLst>
                                      </p:cBhvr>
                                    </p:anim>
                                    <p:animRot by="21600000">
                                      <p:cBhvr>
                                        <p:cTn id="36" dur="1000" fill="hold">
                                          <p:stCondLst>
                                            <p:cond delay="0"/>
                                          </p:stCondLst>
                                        </p:cTn>
                                        <p:tgtEl>
                                          <p:spTgt spid="2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AutoShape 10"/>
          <p:cNvSpPr>
            <a:spLocks noChangeArrowheads="1"/>
          </p:cNvSpPr>
          <p:nvPr/>
        </p:nvSpPr>
        <p:spPr bwMode="auto">
          <a:xfrm rot="16200000">
            <a:off x="4045857" y="-1392948"/>
            <a:ext cx="1268310" cy="8424936"/>
          </a:xfrm>
          <a:prstGeom prst="downArrow">
            <a:avLst>
              <a:gd name="adj1" fmla="val 49065"/>
              <a:gd name="adj2" fmla="val 44827"/>
            </a:avLst>
          </a:prstGeom>
          <a:solidFill>
            <a:schemeClr val="bg1">
              <a:lumMod val="75000"/>
            </a:schemeClr>
          </a:solidFill>
          <a:ln>
            <a:noFill/>
          </a:ln>
        </p:spPr>
        <p:txBody>
          <a:bodyPr vert="eaVert" lIns="82810" tIns="41405" rIns="82810" bIns="41405"/>
          <a:lstStyle/>
          <a:p>
            <a:endParaRPr lang="zh-CN" altLang="en-US" sz="1900">
              <a:solidFill>
                <a:schemeClr val="bg1"/>
              </a:solidFill>
              <a:latin typeface="微软雅黑" panose="020B0503020204020204" pitchFamily="34" charset="-122"/>
              <a:ea typeface="微软雅黑" panose="020B0503020204020204" pitchFamily="34" charset="-122"/>
            </a:endParaRPr>
          </a:p>
        </p:txBody>
      </p:sp>
      <p:grpSp>
        <p:nvGrpSpPr>
          <p:cNvPr id="32" name="组合 31"/>
          <p:cNvGrpSpPr/>
          <p:nvPr/>
        </p:nvGrpSpPr>
        <p:grpSpPr bwMode="auto">
          <a:xfrm>
            <a:off x="2843808" y="2248353"/>
            <a:ext cx="1540705" cy="1206113"/>
            <a:chOff x="1214414" y="2904673"/>
            <a:chExt cx="1935848" cy="1512817"/>
          </a:xfrm>
          <a:effectLst>
            <a:outerShdw blurRad="127000" dist="38100" dir="8100000" algn="tr" rotWithShape="0">
              <a:prstClr val="black">
                <a:alpha val="40000"/>
              </a:prstClr>
            </a:outerShdw>
          </a:effectLst>
        </p:grpSpPr>
        <p:sp>
          <p:nvSpPr>
            <p:cNvPr id="36" name="Oval 8"/>
            <p:cNvSpPr>
              <a:spLocks noChangeArrowheads="1"/>
            </p:cNvSpPr>
            <p:nvPr/>
          </p:nvSpPr>
          <p:spPr bwMode="auto">
            <a:xfrm>
              <a:off x="1414177" y="2904673"/>
              <a:ext cx="1514918" cy="1512817"/>
            </a:xfrm>
            <a:prstGeom prst="ellipse">
              <a:avLst/>
            </a:prstGeom>
            <a:solidFill>
              <a:schemeClr val="accent2"/>
            </a:solidFill>
            <a:ln w="76200">
              <a:solidFill>
                <a:srgbClr val="FFFFFF"/>
              </a:solidFill>
              <a:round/>
            </a:ln>
          </p:spPr>
          <p:txBody>
            <a:bodyPr/>
            <a:lstStyle/>
            <a:p>
              <a:pPr>
                <a:defRPr/>
              </a:pPr>
              <a:endParaRPr lang="zh-CN" altLang="en-US" sz="1400">
                <a:solidFill>
                  <a:schemeClr val="bg1"/>
                </a:solidFill>
                <a:latin typeface="微软雅黑" panose="020B0503020204020204" pitchFamily="34" charset="-122"/>
                <a:ea typeface="微软雅黑" panose="020B0503020204020204" pitchFamily="34" charset="-122"/>
              </a:endParaRPr>
            </a:p>
          </p:txBody>
        </p:sp>
        <p:sp>
          <p:nvSpPr>
            <p:cNvPr id="34" name="Text Box 9"/>
            <p:cNvSpPr txBox="1">
              <a:spLocks noChangeArrowheads="1"/>
            </p:cNvSpPr>
            <p:nvPr/>
          </p:nvSpPr>
          <p:spPr bwMode="auto">
            <a:xfrm>
              <a:off x="1214414" y="3310307"/>
              <a:ext cx="1935848" cy="620153"/>
            </a:xfrm>
            <a:prstGeom prst="rect">
              <a:avLst/>
            </a:prstGeom>
            <a:noFill/>
            <a:ln w="50800">
              <a:noFill/>
              <a:miter lim="800000"/>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b="1" dirty="0">
                  <a:solidFill>
                    <a:schemeClr val="bg1"/>
                  </a:solidFill>
                  <a:latin typeface="微软雅黑" panose="020B0503020204020204" pitchFamily="34" charset="-122"/>
                  <a:ea typeface="微软雅黑" panose="020B0503020204020204" pitchFamily="34" charset="-122"/>
                </a:rPr>
                <a:t>点击添加</a:t>
              </a:r>
              <a:endParaRPr lang="en-US" altLang="zh-CN" sz="1400" b="1" dirty="0">
                <a:solidFill>
                  <a:schemeClr val="bg1"/>
                </a:solidFill>
                <a:latin typeface="微软雅黑" panose="020B0503020204020204" pitchFamily="34" charset="-122"/>
                <a:ea typeface="微软雅黑" panose="020B0503020204020204" pitchFamily="34" charset="-122"/>
              </a:endParaRPr>
            </a:p>
            <a:p>
              <a:pPr algn="ctr" eaLnBrk="1" hangingPunct="1"/>
              <a:r>
                <a:rPr lang="zh-CN" altLang="en-US" sz="1400" b="1" dirty="0">
                  <a:solidFill>
                    <a:schemeClr val="bg1"/>
                  </a:solidFill>
                  <a:latin typeface="微软雅黑" panose="020B0503020204020204" pitchFamily="34" charset="-122"/>
                  <a:ea typeface="微软雅黑" panose="020B0503020204020204" pitchFamily="34" charset="-122"/>
                </a:rPr>
                <a:t>文本内容</a:t>
              </a:r>
            </a:p>
          </p:txBody>
        </p:sp>
      </p:grpSp>
      <p:grpSp>
        <p:nvGrpSpPr>
          <p:cNvPr id="37" name="组合 36"/>
          <p:cNvGrpSpPr/>
          <p:nvPr/>
        </p:nvGrpSpPr>
        <p:grpSpPr bwMode="auto">
          <a:xfrm>
            <a:off x="4637716" y="2248351"/>
            <a:ext cx="1540704" cy="1206112"/>
            <a:chOff x="1214414" y="2904671"/>
            <a:chExt cx="1935848" cy="1512816"/>
          </a:xfrm>
          <a:effectLst>
            <a:outerShdw blurRad="127000" dist="38100" dir="8100000" algn="tr" rotWithShape="0">
              <a:prstClr val="black">
                <a:alpha val="40000"/>
              </a:prstClr>
            </a:outerShdw>
          </a:effectLst>
        </p:grpSpPr>
        <p:sp>
          <p:nvSpPr>
            <p:cNvPr id="41" name="Oval 8"/>
            <p:cNvSpPr>
              <a:spLocks noChangeArrowheads="1"/>
            </p:cNvSpPr>
            <p:nvPr/>
          </p:nvSpPr>
          <p:spPr bwMode="auto">
            <a:xfrm>
              <a:off x="1414180" y="2904671"/>
              <a:ext cx="1514919" cy="1512816"/>
            </a:xfrm>
            <a:prstGeom prst="ellipse">
              <a:avLst/>
            </a:prstGeom>
            <a:solidFill>
              <a:schemeClr val="accent3"/>
            </a:solidFill>
            <a:ln w="76200">
              <a:solidFill>
                <a:srgbClr val="FFFFFF"/>
              </a:solidFill>
              <a:round/>
            </a:ln>
          </p:spPr>
          <p:txBody>
            <a:bodyPr/>
            <a:lstStyle/>
            <a:p>
              <a:pPr>
                <a:defRPr/>
              </a:pPr>
              <a:endParaRPr lang="zh-CN" altLang="en-US" sz="1400">
                <a:solidFill>
                  <a:schemeClr val="bg1"/>
                </a:solidFill>
                <a:latin typeface="微软雅黑" panose="020B0503020204020204" pitchFamily="34" charset="-122"/>
                <a:ea typeface="微软雅黑" panose="020B0503020204020204" pitchFamily="34" charset="-122"/>
              </a:endParaRPr>
            </a:p>
          </p:txBody>
        </p:sp>
        <p:sp>
          <p:nvSpPr>
            <p:cNvPr id="39" name="Text Box 9"/>
            <p:cNvSpPr txBox="1">
              <a:spLocks noChangeArrowheads="1"/>
            </p:cNvSpPr>
            <p:nvPr/>
          </p:nvSpPr>
          <p:spPr bwMode="auto">
            <a:xfrm>
              <a:off x="1214414" y="3310308"/>
              <a:ext cx="1935848" cy="620153"/>
            </a:xfrm>
            <a:prstGeom prst="rect">
              <a:avLst/>
            </a:prstGeom>
            <a:noFill/>
            <a:ln w="50800">
              <a:noFill/>
              <a:miter lim="800000"/>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b="1" dirty="0">
                  <a:solidFill>
                    <a:schemeClr val="bg1"/>
                  </a:solidFill>
                  <a:latin typeface="微软雅黑" panose="020B0503020204020204" pitchFamily="34" charset="-122"/>
                  <a:ea typeface="微软雅黑" panose="020B0503020204020204" pitchFamily="34" charset="-122"/>
                </a:rPr>
                <a:t>点击添加</a:t>
              </a:r>
              <a:endParaRPr lang="en-US" altLang="zh-CN" sz="1400" b="1" dirty="0">
                <a:solidFill>
                  <a:schemeClr val="bg1"/>
                </a:solidFill>
                <a:latin typeface="微软雅黑" panose="020B0503020204020204" pitchFamily="34" charset="-122"/>
                <a:ea typeface="微软雅黑" panose="020B0503020204020204" pitchFamily="34" charset="-122"/>
              </a:endParaRPr>
            </a:p>
            <a:p>
              <a:pPr algn="ctr" eaLnBrk="1" hangingPunct="1"/>
              <a:r>
                <a:rPr lang="zh-CN" altLang="en-US" sz="1400" b="1" dirty="0">
                  <a:solidFill>
                    <a:schemeClr val="bg1"/>
                  </a:solidFill>
                  <a:latin typeface="微软雅黑" panose="020B0503020204020204" pitchFamily="34" charset="-122"/>
                  <a:ea typeface="微软雅黑" panose="020B0503020204020204" pitchFamily="34" charset="-122"/>
                </a:rPr>
                <a:t>文本内容</a:t>
              </a:r>
            </a:p>
          </p:txBody>
        </p:sp>
      </p:grpSp>
      <p:grpSp>
        <p:nvGrpSpPr>
          <p:cNvPr id="42" name="组合 41"/>
          <p:cNvGrpSpPr/>
          <p:nvPr/>
        </p:nvGrpSpPr>
        <p:grpSpPr bwMode="auto">
          <a:xfrm>
            <a:off x="6429017" y="2248354"/>
            <a:ext cx="1540705" cy="1206113"/>
            <a:chOff x="1214414" y="2904673"/>
            <a:chExt cx="1935848" cy="1512817"/>
          </a:xfrm>
          <a:effectLst>
            <a:outerShdw blurRad="127000" dist="38100" dir="8100000" algn="tr" rotWithShape="0">
              <a:prstClr val="black">
                <a:alpha val="40000"/>
              </a:prstClr>
            </a:outerShdw>
          </a:effectLst>
        </p:grpSpPr>
        <p:sp>
          <p:nvSpPr>
            <p:cNvPr id="46" name="Oval 8"/>
            <p:cNvSpPr>
              <a:spLocks noChangeArrowheads="1"/>
            </p:cNvSpPr>
            <p:nvPr/>
          </p:nvSpPr>
          <p:spPr bwMode="auto">
            <a:xfrm>
              <a:off x="1414179" y="2904673"/>
              <a:ext cx="1514920" cy="1512817"/>
            </a:xfrm>
            <a:prstGeom prst="ellipse">
              <a:avLst/>
            </a:prstGeom>
            <a:solidFill>
              <a:schemeClr val="accent4"/>
            </a:solidFill>
            <a:ln w="76200">
              <a:solidFill>
                <a:srgbClr val="FFFFFF"/>
              </a:solidFill>
              <a:round/>
            </a:ln>
          </p:spPr>
          <p:txBody>
            <a:bodyPr/>
            <a:lstStyle/>
            <a:p>
              <a:pPr>
                <a:defRPr/>
              </a:pPr>
              <a:endParaRPr lang="zh-CN" altLang="en-US" sz="1400">
                <a:solidFill>
                  <a:schemeClr val="bg1"/>
                </a:solidFill>
                <a:latin typeface="微软雅黑" panose="020B0503020204020204" pitchFamily="34" charset="-122"/>
                <a:ea typeface="微软雅黑" panose="020B0503020204020204" pitchFamily="34" charset="-122"/>
              </a:endParaRPr>
            </a:p>
          </p:txBody>
        </p:sp>
        <p:sp>
          <p:nvSpPr>
            <p:cNvPr id="44" name="Text Box 9"/>
            <p:cNvSpPr txBox="1">
              <a:spLocks noChangeArrowheads="1"/>
            </p:cNvSpPr>
            <p:nvPr/>
          </p:nvSpPr>
          <p:spPr bwMode="auto">
            <a:xfrm>
              <a:off x="1214414" y="3310306"/>
              <a:ext cx="1935848" cy="620153"/>
            </a:xfrm>
            <a:prstGeom prst="rect">
              <a:avLst/>
            </a:prstGeom>
            <a:noFill/>
            <a:ln w="50800">
              <a:noFill/>
              <a:miter lim="800000"/>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b="1" dirty="0">
                  <a:solidFill>
                    <a:schemeClr val="bg1"/>
                  </a:solidFill>
                  <a:latin typeface="微软雅黑" panose="020B0503020204020204" pitchFamily="34" charset="-122"/>
                  <a:ea typeface="微软雅黑" panose="020B0503020204020204" pitchFamily="34" charset="-122"/>
                </a:rPr>
                <a:t>点击添加</a:t>
              </a:r>
              <a:endParaRPr lang="en-US" altLang="zh-CN" sz="1400" b="1" dirty="0">
                <a:solidFill>
                  <a:schemeClr val="bg1"/>
                </a:solidFill>
                <a:latin typeface="微软雅黑" panose="020B0503020204020204" pitchFamily="34" charset="-122"/>
                <a:ea typeface="微软雅黑" panose="020B0503020204020204" pitchFamily="34" charset="-122"/>
              </a:endParaRPr>
            </a:p>
            <a:p>
              <a:pPr algn="ctr" eaLnBrk="1" hangingPunct="1"/>
              <a:r>
                <a:rPr lang="zh-CN" altLang="en-US" sz="1400" b="1" dirty="0">
                  <a:solidFill>
                    <a:schemeClr val="bg1"/>
                  </a:solidFill>
                  <a:latin typeface="微软雅黑" panose="020B0503020204020204" pitchFamily="34" charset="-122"/>
                  <a:ea typeface="微软雅黑" panose="020B0503020204020204" pitchFamily="34" charset="-122"/>
                </a:rPr>
                <a:t>文本内容</a:t>
              </a:r>
            </a:p>
          </p:txBody>
        </p:sp>
      </p:grpSp>
      <p:grpSp>
        <p:nvGrpSpPr>
          <p:cNvPr id="47" name="组合 40"/>
          <p:cNvGrpSpPr/>
          <p:nvPr/>
        </p:nvGrpSpPr>
        <p:grpSpPr bwMode="auto">
          <a:xfrm>
            <a:off x="1043608" y="2248352"/>
            <a:ext cx="1540705" cy="1206112"/>
            <a:chOff x="1214414" y="2904671"/>
            <a:chExt cx="1935848" cy="1512816"/>
          </a:xfrm>
        </p:grpSpPr>
        <p:sp>
          <p:nvSpPr>
            <p:cNvPr id="51" name="Oval 8"/>
            <p:cNvSpPr>
              <a:spLocks noChangeArrowheads="1"/>
            </p:cNvSpPr>
            <p:nvPr/>
          </p:nvSpPr>
          <p:spPr bwMode="auto">
            <a:xfrm>
              <a:off x="1415152" y="2904671"/>
              <a:ext cx="1514918" cy="1512816"/>
            </a:xfrm>
            <a:prstGeom prst="ellipse">
              <a:avLst/>
            </a:prstGeom>
            <a:solidFill>
              <a:schemeClr val="accent1"/>
            </a:solidFill>
            <a:ln w="76200">
              <a:solidFill>
                <a:srgbClr val="FFFFFF"/>
              </a:solidFill>
              <a:round/>
            </a:ln>
            <a:effectLst>
              <a:outerShdw blurRad="127000" dist="38100" dir="8100000" algn="tr" rotWithShape="0">
                <a:prstClr val="black">
                  <a:alpha val="40000"/>
                </a:prstClr>
              </a:outerShdw>
            </a:effectLst>
          </p:spPr>
          <p:txBody>
            <a:bodyPr/>
            <a:lstStyle/>
            <a:p>
              <a:endParaRPr lang="zh-CN" altLang="en-US" sz="1400">
                <a:solidFill>
                  <a:schemeClr val="bg1"/>
                </a:solidFill>
                <a:latin typeface="微软雅黑" panose="020B0503020204020204" pitchFamily="34" charset="-122"/>
                <a:ea typeface="微软雅黑" panose="020B0503020204020204" pitchFamily="34" charset="-122"/>
              </a:endParaRPr>
            </a:p>
          </p:txBody>
        </p:sp>
        <p:sp>
          <p:nvSpPr>
            <p:cNvPr id="49" name="Text Box 9"/>
            <p:cNvSpPr txBox="1">
              <a:spLocks noChangeArrowheads="1"/>
            </p:cNvSpPr>
            <p:nvPr/>
          </p:nvSpPr>
          <p:spPr bwMode="auto">
            <a:xfrm>
              <a:off x="1214414" y="3310306"/>
              <a:ext cx="1935848" cy="620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b="1" dirty="0">
                  <a:solidFill>
                    <a:schemeClr val="bg1"/>
                  </a:solidFill>
                  <a:latin typeface="微软雅黑" panose="020B0503020204020204" pitchFamily="34" charset="-122"/>
                  <a:ea typeface="微软雅黑" panose="020B0503020204020204" pitchFamily="34" charset="-122"/>
                </a:rPr>
                <a:t>点击添加</a:t>
              </a:r>
              <a:endParaRPr lang="en-US" altLang="zh-CN" sz="1400" b="1" dirty="0">
                <a:solidFill>
                  <a:schemeClr val="bg1"/>
                </a:solidFill>
                <a:latin typeface="微软雅黑" panose="020B0503020204020204" pitchFamily="34" charset="-122"/>
                <a:ea typeface="微软雅黑" panose="020B0503020204020204" pitchFamily="34" charset="-122"/>
              </a:endParaRPr>
            </a:p>
            <a:p>
              <a:pPr algn="ctr" eaLnBrk="1" hangingPunct="1"/>
              <a:r>
                <a:rPr lang="zh-CN" altLang="en-US" sz="1400" b="1" dirty="0">
                  <a:solidFill>
                    <a:schemeClr val="bg1"/>
                  </a:solidFill>
                  <a:latin typeface="微软雅黑" panose="020B0503020204020204" pitchFamily="34" charset="-122"/>
                  <a:ea typeface="微软雅黑" panose="020B0503020204020204" pitchFamily="34" charset="-122"/>
                </a:rPr>
                <a:t>文本内容</a:t>
              </a:r>
            </a:p>
          </p:txBody>
        </p:sp>
      </p:grpSp>
      <p:sp>
        <p:nvSpPr>
          <p:cNvPr id="52" name="矩形标注 51"/>
          <p:cNvSpPr/>
          <p:nvPr/>
        </p:nvSpPr>
        <p:spPr>
          <a:xfrm>
            <a:off x="3144112" y="3801954"/>
            <a:ext cx="1338108" cy="41453"/>
          </a:xfrm>
          <a:prstGeom prst="wedgeRectCallout">
            <a:avLst>
              <a:gd name="adj1" fmla="val -17526"/>
              <a:gd name="adj2" fmla="val -509465"/>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82810" tIns="41405" rIns="82810" bIns="41405" rtlCol="0" anchor="ctr"/>
          <a:lstStyle/>
          <a:p>
            <a:pPr algn="ctr"/>
            <a:endParaRPr lang="zh-CN" altLang="en-US">
              <a:solidFill>
                <a:schemeClr val="tx1">
                  <a:lumMod val="85000"/>
                  <a:lumOff val="15000"/>
                </a:schemeClr>
              </a:solidFill>
            </a:endParaRPr>
          </a:p>
        </p:txBody>
      </p:sp>
      <p:sp>
        <p:nvSpPr>
          <p:cNvPr id="53" name="矩形标注 52"/>
          <p:cNvSpPr/>
          <p:nvPr/>
        </p:nvSpPr>
        <p:spPr>
          <a:xfrm>
            <a:off x="1319172" y="1839508"/>
            <a:ext cx="1434974" cy="58155"/>
          </a:xfrm>
          <a:prstGeom prst="wedgeRectCallout">
            <a:avLst>
              <a:gd name="adj1" fmla="val -23398"/>
              <a:gd name="adj2" fmla="val 403291"/>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2810" tIns="41405" rIns="82810" bIns="41405" rtlCol="0" anchor="ctr"/>
          <a:lstStyle/>
          <a:p>
            <a:pPr algn="ctr"/>
            <a:endParaRPr lang="zh-CN" altLang="en-US">
              <a:solidFill>
                <a:schemeClr val="tx1">
                  <a:lumMod val="85000"/>
                  <a:lumOff val="15000"/>
                </a:schemeClr>
              </a:solidFill>
            </a:endParaRPr>
          </a:p>
        </p:txBody>
      </p:sp>
      <p:sp>
        <p:nvSpPr>
          <p:cNvPr id="54" name="Rectangle 28"/>
          <p:cNvSpPr>
            <a:spLocks noChangeArrowheads="1"/>
          </p:cNvSpPr>
          <p:nvPr/>
        </p:nvSpPr>
        <p:spPr bwMode="auto">
          <a:xfrm>
            <a:off x="2773748" y="3939902"/>
            <a:ext cx="2068510" cy="637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10" tIns="41405" rIns="82810" bIns="41405">
            <a:spAutoFit/>
          </a:bodyPr>
          <a:lstStyle/>
          <a:p>
            <a:pPr>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点击此处添加文字说明内容，可以通过复制您的文本内容，在此文本框粘贴并选择只保留文字。</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5" name="Rectangle 28"/>
          <p:cNvSpPr>
            <a:spLocks noChangeArrowheads="1"/>
          </p:cNvSpPr>
          <p:nvPr/>
        </p:nvSpPr>
        <p:spPr bwMode="auto">
          <a:xfrm>
            <a:off x="955954" y="1142045"/>
            <a:ext cx="2068510" cy="637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10" tIns="41405" rIns="82810" bIns="41405">
            <a:spAutoFit/>
          </a:bodyPr>
          <a:lstStyle/>
          <a:p>
            <a:pPr>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点击此处添加文字说明内容，可以通过复制您的文本内容，在此文本框粘贴并选择只保留文字。</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6" name="矩形标注 55"/>
          <p:cNvSpPr/>
          <p:nvPr/>
        </p:nvSpPr>
        <p:spPr>
          <a:xfrm>
            <a:off x="4865218" y="1839508"/>
            <a:ext cx="1434974" cy="58155"/>
          </a:xfrm>
          <a:prstGeom prst="wedgeRectCallout">
            <a:avLst>
              <a:gd name="adj1" fmla="val -23398"/>
              <a:gd name="adj2" fmla="val 40329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82810" tIns="41405" rIns="82810" bIns="41405" rtlCol="0" anchor="ctr"/>
          <a:lstStyle/>
          <a:p>
            <a:pPr algn="ctr"/>
            <a:endParaRPr lang="zh-CN" altLang="en-US">
              <a:solidFill>
                <a:schemeClr val="tx1">
                  <a:lumMod val="85000"/>
                  <a:lumOff val="15000"/>
                </a:schemeClr>
              </a:solidFill>
            </a:endParaRPr>
          </a:p>
        </p:txBody>
      </p:sp>
      <p:sp>
        <p:nvSpPr>
          <p:cNvPr id="57" name="Rectangle 28"/>
          <p:cNvSpPr>
            <a:spLocks noChangeArrowheads="1"/>
          </p:cNvSpPr>
          <p:nvPr/>
        </p:nvSpPr>
        <p:spPr bwMode="auto">
          <a:xfrm>
            <a:off x="4502001" y="1142045"/>
            <a:ext cx="2068510" cy="637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10" tIns="41405" rIns="82810" bIns="41405">
            <a:spAutoFit/>
          </a:bodyPr>
          <a:lstStyle/>
          <a:p>
            <a:pPr>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点击此处添加文字说明内容，可以通过复制您的文本内容，在此文本框粘贴并选择只保留文字。</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8" name="矩形标注 57"/>
          <p:cNvSpPr/>
          <p:nvPr/>
        </p:nvSpPr>
        <p:spPr>
          <a:xfrm>
            <a:off x="6762284" y="3801954"/>
            <a:ext cx="1338108" cy="41453"/>
          </a:xfrm>
          <a:prstGeom prst="wedgeRectCallout">
            <a:avLst>
              <a:gd name="adj1" fmla="val -17526"/>
              <a:gd name="adj2" fmla="val -509465"/>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82810" tIns="41405" rIns="82810" bIns="41405" rtlCol="0" anchor="ctr"/>
          <a:lstStyle/>
          <a:p>
            <a:pPr algn="ctr"/>
            <a:endParaRPr lang="zh-CN" altLang="en-US">
              <a:solidFill>
                <a:schemeClr val="tx1">
                  <a:lumMod val="85000"/>
                  <a:lumOff val="15000"/>
                </a:schemeClr>
              </a:solidFill>
            </a:endParaRPr>
          </a:p>
        </p:txBody>
      </p:sp>
      <p:sp>
        <p:nvSpPr>
          <p:cNvPr id="59" name="Rectangle 28"/>
          <p:cNvSpPr>
            <a:spLocks noChangeArrowheads="1"/>
          </p:cNvSpPr>
          <p:nvPr/>
        </p:nvSpPr>
        <p:spPr bwMode="auto">
          <a:xfrm>
            <a:off x="6391922" y="3939902"/>
            <a:ext cx="2068510" cy="637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10" tIns="41405" rIns="82810" bIns="41405">
            <a:spAutoFit/>
          </a:bodyPr>
          <a:lstStyle/>
          <a:p>
            <a:pPr>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点击此处添加文字说明内容，可以通过复制您的文本内容，在此文本框粘贴并选择只保留文字。</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2" name="TextBox 61"/>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点击添加标题文本</a:t>
            </a: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500"/>
                                        <p:tgtEl>
                                          <p:spTgt spid="31"/>
                                        </p:tgtEl>
                                      </p:cBhvr>
                                    </p:animEffect>
                                  </p:childTnLst>
                                </p:cTn>
                              </p:par>
                            </p:childTnLst>
                          </p:cTn>
                        </p:par>
                        <p:par>
                          <p:cTn id="8" fill="hold">
                            <p:stCondLst>
                              <p:cond delay="500"/>
                            </p:stCondLst>
                            <p:childTnLst>
                              <p:par>
                                <p:cTn id="9" presetID="15" presetClass="entr" presetSubtype="0" fill="hold" nodeType="after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p:cTn id="11" dur="1000" fill="hold"/>
                                        <p:tgtEl>
                                          <p:spTgt spid="47"/>
                                        </p:tgtEl>
                                        <p:attrNameLst>
                                          <p:attrName>ppt_w</p:attrName>
                                        </p:attrNameLst>
                                      </p:cBhvr>
                                      <p:tavLst>
                                        <p:tav tm="0">
                                          <p:val>
                                            <p:fltVal val="0"/>
                                          </p:val>
                                        </p:tav>
                                        <p:tav tm="100000">
                                          <p:val>
                                            <p:strVal val="#ppt_w"/>
                                          </p:val>
                                        </p:tav>
                                      </p:tavLst>
                                    </p:anim>
                                    <p:anim calcmode="lin" valueType="num">
                                      <p:cBhvr>
                                        <p:cTn id="12" dur="1000" fill="hold"/>
                                        <p:tgtEl>
                                          <p:spTgt spid="47"/>
                                        </p:tgtEl>
                                        <p:attrNameLst>
                                          <p:attrName>ppt_h</p:attrName>
                                        </p:attrNameLst>
                                      </p:cBhvr>
                                      <p:tavLst>
                                        <p:tav tm="0">
                                          <p:val>
                                            <p:fltVal val="0"/>
                                          </p:val>
                                        </p:tav>
                                        <p:tav tm="100000">
                                          <p:val>
                                            <p:strVal val="#ppt_h"/>
                                          </p:val>
                                        </p:tav>
                                      </p:tavLst>
                                    </p:anim>
                                    <p:anim calcmode="lin" valueType="num">
                                      <p:cBhvr>
                                        <p:cTn id="13" dur="1000" fill="hold"/>
                                        <p:tgtEl>
                                          <p:spTgt spid="47"/>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47"/>
                                        </p:tgtEl>
                                        <p:attrNameLst>
                                          <p:attrName>ppt_y</p:attrName>
                                        </p:attrNameLst>
                                      </p:cBhvr>
                                      <p:tavLst>
                                        <p:tav tm="0" fmla="#ppt_y+(sin(-2*pi*(1-$))*-#ppt_x+cos(-2*pi*(1-$))*(1-#ppt_y))*(1-$)">
                                          <p:val>
                                            <p:fltVal val="0"/>
                                          </p:val>
                                        </p:tav>
                                        <p:tav tm="100000">
                                          <p:val>
                                            <p:fltVal val="1"/>
                                          </p:val>
                                        </p:tav>
                                      </p:tavLst>
                                    </p:anim>
                                  </p:childTnLst>
                                </p:cTn>
                              </p:par>
                              <p:par>
                                <p:cTn id="15" presetID="15" presetClass="entr" presetSubtype="0" fill="hold" nodeType="withEffect">
                                  <p:stCondLst>
                                    <p:cond delay="250"/>
                                  </p:stCondLst>
                                  <p:childTnLst>
                                    <p:set>
                                      <p:cBhvr>
                                        <p:cTn id="16" dur="1" fill="hold">
                                          <p:stCondLst>
                                            <p:cond delay="0"/>
                                          </p:stCondLst>
                                        </p:cTn>
                                        <p:tgtEl>
                                          <p:spTgt spid="32"/>
                                        </p:tgtEl>
                                        <p:attrNameLst>
                                          <p:attrName>style.visibility</p:attrName>
                                        </p:attrNameLst>
                                      </p:cBhvr>
                                      <p:to>
                                        <p:strVal val="visible"/>
                                      </p:to>
                                    </p:set>
                                    <p:anim calcmode="lin" valueType="num">
                                      <p:cBhvr>
                                        <p:cTn id="17" dur="1000" fill="hold"/>
                                        <p:tgtEl>
                                          <p:spTgt spid="32"/>
                                        </p:tgtEl>
                                        <p:attrNameLst>
                                          <p:attrName>ppt_w</p:attrName>
                                        </p:attrNameLst>
                                      </p:cBhvr>
                                      <p:tavLst>
                                        <p:tav tm="0">
                                          <p:val>
                                            <p:fltVal val="0"/>
                                          </p:val>
                                        </p:tav>
                                        <p:tav tm="100000">
                                          <p:val>
                                            <p:strVal val="#ppt_w"/>
                                          </p:val>
                                        </p:tav>
                                      </p:tavLst>
                                    </p:anim>
                                    <p:anim calcmode="lin" valueType="num">
                                      <p:cBhvr>
                                        <p:cTn id="18" dur="1000" fill="hold"/>
                                        <p:tgtEl>
                                          <p:spTgt spid="32"/>
                                        </p:tgtEl>
                                        <p:attrNameLst>
                                          <p:attrName>ppt_h</p:attrName>
                                        </p:attrNameLst>
                                      </p:cBhvr>
                                      <p:tavLst>
                                        <p:tav tm="0">
                                          <p:val>
                                            <p:fltVal val="0"/>
                                          </p:val>
                                        </p:tav>
                                        <p:tav tm="100000">
                                          <p:val>
                                            <p:strVal val="#ppt_h"/>
                                          </p:val>
                                        </p:tav>
                                      </p:tavLst>
                                    </p:anim>
                                    <p:anim calcmode="lin" valueType="num">
                                      <p:cBhvr>
                                        <p:cTn id="19" dur="1000" fill="hold"/>
                                        <p:tgtEl>
                                          <p:spTgt spid="32"/>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32"/>
                                        </p:tgtEl>
                                        <p:attrNameLst>
                                          <p:attrName>ppt_y</p:attrName>
                                        </p:attrNameLst>
                                      </p:cBhvr>
                                      <p:tavLst>
                                        <p:tav tm="0" fmla="#ppt_y+(sin(-2*pi*(1-$))*-#ppt_x+cos(-2*pi*(1-$))*(1-#ppt_y))*(1-$)">
                                          <p:val>
                                            <p:fltVal val="0"/>
                                          </p:val>
                                        </p:tav>
                                        <p:tav tm="100000">
                                          <p:val>
                                            <p:fltVal val="1"/>
                                          </p:val>
                                        </p:tav>
                                      </p:tavLst>
                                    </p:anim>
                                  </p:childTnLst>
                                </p:cTn>
                              </p:par>
                              <p:par>
                                <p:cTn id="21" presetID="15" presetClass="entr" presetSubtype="0" fill="hold" nodeType="withEffect">
                                  <p:stCondLst>
                                    <p:cond delay="500"/>
                                  </p:stCondLst>
                                  <p:childTnLst>
                                    <p:set>
                                      <p:cBhvr>
                                        <p:cTn id="22" dur="1" fill="hold">
                                          <p:stCondLst>
                                            <p:cond delay="0"/>
                                          </p:stCondLst>
                                        </p:cTn>
                                        <p:tgtEl>
                                          <p:spTgt spid="37"/>
                                        </p:tgtEl>
                                        <p:attrNameLst>
                                          <p:attrName>style.visibility</p:attrName>
                                        </p:attrNameLst>
                                      </p:cBhvr>
                                      <p:to>
                                        <p:strVal val="visible"/>
                                      </p:to>
                                    </p:set>
                                    <p:anim calcmode="lin" valueType="num">
                                      <p:cBhvr>
                                        <p:cTn id="23" dur="1000" fill="hold"/>
                                        <p:tgtEl>
                                          <p:spTgt spid="37"/>
                                        </p:tgtEl>
                                        <p:attrNameLst>
                                          <p:attrName>ppt_w</p:attrName>
                                        </p:attrNameLst>
                                      </p:cBhvr>
                                      <p:tavLst>
                                        <p:tav tm="0">
                                          <p:val>
                                            <p:fltVal val="0"/>
                                          </p:val>
                                        </p:tav>
                                        <p:tav tm="100000">
                                          <p:val>
                                            <p:strVal val="#ppt_w"/>
                                          </p:val>
                                        </p:tav>
                                      </p:tavLst>
                                    </p:anim>
                                    <p:anim calcmode="lin" valueType="num">
                                      <p:cBhvr>
                                        <p:cTn id="24" dur="1000" fill="hold"/>
                                        <p:tgtEl>
                                          <p:spTgt spid="37"/>
                                        </p:tgtEl>
                                        <p:attrNameLst>
                                          <p:attrName>ppt_h</p:attrName>
                                        </p:attrNameLst>
                                      </p:cBhvr>
                                      <p:tavLst>
                                        <p:tav tm="0">
                                          <p:val>
                                            <p:fltVal val="0"/>
                                          </p:val>
                                        </p:tav>
                                        <p:tav tm="100000">
                                          <p:val>
                                            <p:strVal val="#ppt_h"/>
                                          </p:val>
                                        </p:tav>
                                      </p:tavLst>
                                    </p:anim>
                                    <p:anim calcmode="lin" valueType="num">
                                      <p:cBhvr>
                                        <p:cTn id="25" dur="1000" fill="hold"/>
                                        <p:tgtEl>
                                          <p:spTgt spid="37"/>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7"/>
                                        </p:tgtEl>
                                        <p:attrNameLst>
                                          <p:attrName>ppt_y</p:attrName>
                                        </p:attrNameLst>
                                      </p:cBhvr>
                                      <p:tavLst>
                                        <p:tav tm="0" fmla="#ppt_y+(sin(-2*pi*(1-$))*-#ppt_x+cos(-2*pi*(1-$))*(1-#ppt_y))*(1-$)">
                                          <p:val>
                                            <p:fltVal val="0"/>
                                          </p:val>
                                        </p:tav>
                                        <p:tav tm="100000">
                                          <p:val>
                                            <p:fltVal val="1"/>
                                          </p:val>
                                        </p:tav>
                                      </p:tavLst>
                                    </p:anim>
                                  </p:childTnLst>
                                </p:cTn>
                              </p:par>
                              <p:par>
                                <p:cTn id="27" presetID="15" presetClass="entr" presetSubtype="0" fill="hold" nodeType="withEffect">
                                  <p:stCondLst>
                                    <p:cond delay="750"/>
                                  </p:stCondLst>
                                  <p:childTnLst>
                                    <p:set>
                                      <p:cBhvr>
                                        <p:cTn id="28" dur="1" fill="hold">
                                          <p:stCondLst>
                                            <p:cond delay="0"/>
                                          </p:stCondLst>
                                        </p:cTn>
                                        <p:tgtEl>
                                          <p:spTgt spid="42"/>
                                        </p:tgtEl>
                                        <p:attrNameLst>
                                          <p:attrName>style.visibility</p:attrName>
                                        </p:attrNameLst>
                                      </p:cBhvr>
                                      <p:to>
                                        <p:strVal val="visible"/>
                                      </p:to>
                                    </p:set>
                                    <p:anim calcmode="lin" valueType="num">
                                      <p:cBhvr>
                                        <p:cTn id="29" dur="1000" fill="hold"/>
                                        <p:tgtEl>
                                          <p:spTgt spid="42"/>
                                        </p:tgtEl>
                                        <p:attrNameLst>
                                          <p:attrName>ppt_w</p:attrName>
                                        </p:attrNameLst>
                                      </p:cBhvr>
                                      <p:tavLst>
                                        <p:tav tm="0">
                                          <p:val>
                                            <p:fltVal val="0"/>
                                          </p:val>
                                        </p:tav>
                                        <p:tav tm="100000">
                                          <p:val>
                                            <p:strVal val="#ppt_w"/>
                                          </p:val>
                                        </p:tav>
                                      </p:tavLst>
                                    </p:anim>
                                    <p:anim calcmode="lin" valueType="num">
                                      <p:cBhvr>
                                        <p:cTn id="30" dur="1000" fill="hold"/>
                                        <p:tgtEl>
                                          <p:spTgt spid="42"/>
                                        </p:tgtEl>
                                        <p:attrNameLst>
                                          <p:attrName>ppt_h</p:attrName>
                                        </p:attrNameLst>
                                      </p:cBhvr>
                                      <p:tavLst>
                                        <p:tav tm="0">
                                          <p:val>
                                            <p:fltVal val="0"/>
                                          </p:val>
                                        </p:tav>
                                        <p:tav tm="100000">
                                          <p:val>
                                            <p:strVal val="#ppt_h"/>
                                          </p:val>
                                        </p:tav>
                                      </p:tavLst>
                                    </p:anim>
                                    <p:anim calcmode="lin" valueType="num">
                                      <p:cBhvr>
                                        <p:cTn id="31" dur="1000" fill="hold"/>
                                        <p:tgtEl>
                                          <p:spTgt spid="42"/>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42"/>
                                        </p:tgtEl>
                                        <p:attrNameLst>
                                          <p:attrName>ppt_y</p:attrName>
                                        </p:attrNameLst>
                                      </p:cBhvr>
                                      <p:tavLst>
                                        <p:tav tm="0" fmla="#ppt_y+(sin(-2*pi*(1-$))*-#ppt_x+cos(-2*pi*(1-$))*(1-#ppt_y))*(1-$)">
                                          <p:val>
                                            <p:fltVal val="0"/>
                                          </p:val>
                                        </p:tav>
                                        <p:tav tm="100000">
                                          <p:val>
                                            <p:fltVal val="1"/>
                                          </p:val>
                                        </p:tav>
                                      </p:tavLst>
                                    </p:anim>
                                  </p:childTnLst>
                                </p:cTn>
                              </p:par>
                            </p:childTnLst>
                          </p:cTn>
                        </p:par>
                        <p:par>
                          <p:cTn id="33" fill="hold">
                            <p:stCondLst>
                              <p:cond delay="1500"/>
                            </p:stCondLst>
                            <p:childTnLst>
                              <p:par>
                                <p:cTn id="34" presetID="2" presetClass="entr" presetSubtype="1" fill="hold" grpId="0" nodeType="afterEffect">
                                  <p:stCondLst>
                                    <p:cond delay="0"/>
                                  </p:stCondLst>
                                  <p:childTnLst>
                                    <p:set>
                                      <p:cBhvr>
                                        <p:cTn id="35" dur="1" fill="hold">
                                          <p:stCondLst>
                                            <p:cond delay="0"/>
                                          </p:stCondLst>
                                        </p:cTn>
                                        <p:tgtEl>
                                          <p:spTgt spid="53"/>
                                        </p:tgtEl>
                                        <p:attrNameLst>
                                          <p:attrName>style.visibility</p:attrName>
                                        </p:attrNameLst>
                                      </p:cBhvr>
                                      <p:to>
                                        <p:strVal val="visible"/>
                                      </p:to>
                                    </p:set>
                                    <p:anim calcmode="lin" valueType="num">
                                      <p:cBhvr additive="base">
                                        <p:cTn id="36" dur="500" fill="hold"/>
                                        <p:tgtEl>
                                          <p:spTgt spid="53"/>
                                        </p:tgtEl>
                                        <p:attrNameLst>
                                          <p:attrName>ppt_x</p:attrName>
                                        </p:attrNameLst>
                                      </p:cBhvr>
                                      <p:tavLst>
                                        <p:tav tm="0">
                                          <p:val>
                                            <p:strVal val="#ppt_x"/>
                                          </p:val>
                                        </p:tav>
                                        <p:tav tm="100000">
                                          <p:val>
                                            <p:strVal val="#ppt_x"/>
                                          </p:val>
                                        </p:tav>
                                      </p:tavLst>
                                    </p:anim>
                                    <p:anim calcmode="lin" valueType="num">
                                      <p:cBhvr additive="base">
                                        <p:cTn id="37" dur="500" fill="hold"/>
                                        <p:tgtEl>
                                          <p:spTgt spid="53"/>
                                        </p:tgtEl>
                                        <p:attrNameLst>
                                          <p:attrName>ppt_y</p:attrName>
                                        </p:attrNameLst>
                                      </p:cBhvr>
                                      <p:tavLst>
                                        <p:tav tm="0">
                                          <p:val>
                                            <p:strVal val="0-#ppt_h/2"/>
                                          </p:val>
                                        </p:tav>
                                        <p:tav tm="100000">
                                          <p:val>
                                            <p:strVal val="#ppt_y"/>
                                          </p:val>
                                        </p:tav>
                                      </p:tavLst>
                                    </p:anim>
                                  </p:childTnLst>
                                </p:cTn>
                              </p:par>
                            </p:childTnLst>
                          </p:cTn>
                        </p:par>
                        <p:par>
                          <p:cTn id="38" fill="hold">
                            <p:stCondLst>
                              <p:cond delay="2000"/>
                            </p:stCondLst>
                            <p:childTnLst>
                              <p:par>
                                <p:cTn id="39" presetID="32" presetClass="emph" presetSubtype="0" fill="hold" grpId="1" nodeType="afterEffect">
                                  <p:stCondLst>
                                    <p:cond delay="0"/>
                                  </p:stCondLst>
                                  <p:childTnLst>
                                    <p:animRot by="120000">
                                      <p:cBhvr>
                                        <p:cTn id="40" dur="50" fill="hold">
                                          <p:stCondLst>
                                            <p:cond delay="0"/>
                                          </p:stCondLst>
                                        </p:cTn>
                                        <p:tgtEl>
                                          <p:spTgt spid="53"/>
                                        </p:tgtEl>
                                        <p:attrNameLst>
                                          <p:attrName>r</p:attrName>
                                        </p:attrNameLst>
                                      </p:cBhvr>
                                    </p:animRot>
                                    <p:animRot by="-240000">
                                      <p:cBhvr>
                                        <p:cTn id="41" dur="100" fill="hold">
                                          <p:stCondLst>
                                            <p:cond delay="100"/>
                                          </p:stCondLst>
                                        </p:cTn>
                                        <p:tgtEl>
                                          <p:spTgt spid="53"/>
                                        </p:tgtEl>
                                        <p:attrNameLst>
                                          <p:attrName>r</p:attrName>
                                        </p:attrNameLst>
                                      </p:cBhvr>
                                    </p:animRot>
                                    <p:animRot by="240000">
                                      <p:cBhvr>
                                        <p:cTn id="42" dur="100" fill="hold">
                                          <p:stCondLst>
                                            <p:cond delay="200"/>
                                          </p:stCondLst>
                                        </p:cTn>
                                        <p:tgtEl>
                                          <p:spTgt spid="53"/>
                                        </p:tgtEl>
                                        <p:attrNameLst>
                                          <p:attrName>r</p:attrName>
                                        </p:attrNameLst>
                                      </p:cBhvr>
                                    </p:animRot>
                                    <p:animRot by="-240000">
                                      <p:cBhvr>
                                        <p:cTn id="43" dur="100" fill="hold">
                                          <p:stCondLst>
                                            <p:cond delay="300"/>
                                          </p:stCondLst>
                                        </p:cTn>
                                        <p:tgtEl>
                                          <p:spTgt spid="53"/>
                                        </p:tgtEl>
                                        <p:attrNameLst>
                                          <p:attrName>r</p:attrName>
                                        </p:attrNameLst>
                                      </p:cBhvr>
                                    </p:animRot>
                                    <p:animRot by="120000">
                                      <p:cBhvr>
                                        <p:cTn id="44" dur="100" fill="hold">
                                          <p:stCondLst>
                                            <p:cond delay="400"/>
                                          </p:stCondLst>
                                        </p:cTn>
                                        <p:tgtEl>
                                          <p:spTgt spid="53"/>
                                        </p:tgtEl>
                                        <p:attrNameLst>
                                          <p:attrName>r</p:attrName>
                                        </p:attrNameLst>
                                      </p:cBhvr>
                                    </p:animRot>
                                  </p:childTnLst>
                                </p:cTn>
                              </p:par>
                            </p:childTnLst>
                          </p:cTn>
                        </p:par>
                        <p:par>
                          <p:cTn id="45" fill="hold">
                            <p:stCondLst>
                              <p:cond delay="2500"/>
                            </p:stCondLst>
                            <p:childTnLst>
                              <p:par>
                                <p:cTn id="46" presetID="18" presetClass="entr" presetSubtype="9" fill="hold" grpId="0" nodeType="afterEffect">
                                  <p:stCondLst>
                                    <p:cond delay="0"/>
                                  </p:stCondLst>
                                  <p:childTnLst>
                                    <p:set>
                                      <p:cBhvr>
                                        <p:cTn id="47" dur="1" fill="hold">
                                          <p:stCondLst>
                                            <p:cond delay="0"/>
                                          </p:stCondLst>
                                        </p:cTn>
                                        <p:tgtEl>
                                          <p:spTgt spid="55"/>
                                        </p:tgtEl>
                                        <p:attrNameLst>
                                          <p:attrName>style.visibility</p:attrName>
                                        </p:attrNameLst>
                                      </p:cBhvr>
                                      <p:to>
                                        <p:strVal val="visible"/>
                                      </p:to>
                                    </p:set>
                                    <p:animEffect transition="in" filter="strips(upLeft)">
                                      <p:cBhvr>
                                        <p:cTn id="48" dur="500"/>
                                        <p:tgtEl>
                                          <p:spTgt spid="55"/>
                                        </p:tgtEl>
                                      </p:cBhvr>
                                    </p:animEffect>
                                  </p:childTnLst>
                                </p:cTn>
                              </p:par>
                            </p:childTnLst>
                          </p:cTn>
                        </p:par>
                        <p:par>
                          <p:cTn id="49" fill="hold">
                            <p:stCondLst>
                              <p:cond delay="3000"/>
                            </p:stCondLst>
                            <p:childTnLst>
                              <p:par>
                                <p:cTn id="50" presetID="2" presetClass="entr" presetSubtype="4" fill="hold" grpId="0" nodeType="afterEffect">
                                  <p:stCondLst>
                                    <p:cond delay="0"/>
                                  </p:stCondLst>
                                  <p:childTnLst>
                                    <p:set>
                                      <p:cBhvr>
                                        <p:cTn id="51" dur="1" fill="hold">
                                          <p:stCondLst>
                                            <p:cond delay="0"/>
                                          </p:stCondLst>
                                        </p:cTn>
                                        <p:tgtEl>
                                          <p:spTgt spid="52"/>
                                        </p:tgtEl>
                                        <p:attrNameLst>
                                          <p:attrName>style.visibility</p:attrName>
                                        </p:attrNameLst>
                                      </p:cBhvr>
                                      <p:to>
                                        <p:strVal val="visible"/>
                                      </p:to>
                                    </p:set>
                                    <p:anim calcmode="lin" valueType="num">
                                      <p:cBhvr additive="base">
                                        <p:cTn id="52" dur="500" fill="hold"/>
                                        <p:tgtEl>
                                          <p:spTgt spid="52"/>
                                        </p:tgtEl>
                                        <p:attrNameLst>
                                          <p:attrName>ppt_x</p:attrName>
                                        </p:attrNameLst>
                                      </p:cBhvr>
                                      <p:tavLst>
                                        <p:tav tm="0">
                                          <p:val>
                                            <p:strVal val="#ppt_x"/>
                                          </p:val>
                                        </p:tav>
                                        <p:tav tm="100000">
                                          <p:val>
                                            <p:strVal val="#ppt_x"/>
                                          </p:val>
                                        </p:tav>
                                      </p:tavLst>
                                    </p:anim>
                                    <p:anim calcmode="lin" valueType="num">
                                      <p:cBhvr additive="base">
                                        <p:cTn id="53" dur="500" fill="hold"/>
                                        <p:tgtEl>
                                          <p:spTgt spid="52"/>
                                        </p:tgtEl>
                                        <p:attrNameLst>
                                          <p:attrName>ppt_y</p:attrName>
                                        </p:attrNameLst>
                                      </p:cBhvr>
                                      <p:tavLst>
                                        <p:tav tm="0">
                                          <p:val>
                                            <p:strVal val="1+#ppt_h/2"/>
                                          </p:val>
                                        </p:tav>
                                        <p:tav tm="100000">
                                          <p:val>
                                            <p:strVal val="#ppt_y"/>
                                          </p:val>
                                        </p:tav>
                                      </p:tavLst>
                                    </p:anim>
                                  </p:childTnLst>
                                </p:cTn>
                              </p:par>
                            </p:childTnLst>
                          </p:cTn>
                        </p:par>
                        <p:par>
                          <p:cTn id="54" fill="hold">
                            <p:stCondLst>
                              <p:cond delay="3500"/>
                            </p:stCondLst>
                            <p:childTnLst>
                              <p:par>
                                <p:cTn id="55" presetID="32" presetClass="emph" presetSubtype="0" fill="hold" grpId="1" nodeType="afterEffect">
                                  <p:stCondLst>
                                    <p:cond delay="0"/>
                                  </p:stCondLst>
                                  <p:childTnLst>
                                    <p:animRot by="120000">
                                      <p:cBhvr>
                                        <p:cTn id="56" dur="50" fill="hold">
                                          <p:stCondLst>
                                            <p:cond delay="0"/>
                                          </p:stCondLst>
                                        </p:cTn>
                                        <p:tgtEl>
                                          <p:spTgt spid="52"/>
                                        </p:tgtEl>
                                        <p:attrNameLst>
                                          <p:attrName>r</p:attrName>
                                        </p:attrNameLst>
                                      </p:cBhvr>
                                    </p:animRot>
                                    <p:animRot by="-240000">
                                      <p:cBhvr>
                                        <p:cTn id="57" dur="100" fill="hold">
                                          <p:stCondLst>
                                            <p:cond delay="100"/>
                                          </p:stCondLst>
                                        </p:cTn>
                                        <p:tgtEl>
                                          <p:spTgt spid="52"/>
                                        </p:tgtEl>
                                        <p:attrNameLst>
                                          <p:attrName>r</p:attrName>
                                        </p:attrNameLst>
                                      </p:cBhvr>
                                    </p:animRot>
                                    <p:animRot by="240000">
                                      <p:cBhvr>
                                        <p:cTn id="58" dur="100" fill="hold">
                                          <p:stCondLst>
                                            <p:cond delay="200"/>
                                          </p:stCondLst>
                                        </p:cTn>
                                        <p:tgtEl>
                                          <p:spTgt spid="52"/>
                                        </p:tgtEl>
                                        <p:attrNameLst>
                                          <p:attrName>r</p:attrName>
                                        </p:attrNameLst>
                                      </p:cBhvr>
                                    </p:animRot>
                                    <p:animRot by="-240000">
                                      <p:cBhvr>
                                        <p:cTn id="59" dur="100" fill="hold">
                                          <p:stCondLst>
                                            <p:cond delay="300"/>
                                          </p:stCondLst>
                                        </p:cTn>
                                        <p:tgtEl>
                                          <p:spTgt spid="52"/>
                                        </p:tgtEl>
                                        <p:attrNameLst>
                                          <p:attrName>r</p:attrName>
                                        </p:attrNameLst>
                                      </p:cBhvr>
                                    </p:animRot>
                                    <p:animRot by="120000">
                                      <p:cBhvr>
                                        <p:cTn id="60" dur="100" fill="hold">
                                          <p:stCondLst>
                                            <p:cond delay="400"/>
                                          </p:stCondLst>
                                        </p:cTn>
                                        <p:tgtEl>
                                          <p:spTgt spid="52"/>
                                        </p:tgtEl>
                                        <p:attrNameLst>
                                          <p:attrName>r</p:attrName>
                                        </p:attrNameLst>
                                      </p:cBhvr>
                                    </p:animRot>
                                  </p:childTnLst>
                                </p:cTn>
                              </p:par>
                            </p:childTnLst>
                          </p:cTn>
                        </p:par>
                        <p:par>
                          <p:cTn id="61" fill="hold">
                            <p:stCondLst>
                              <p:cond delay="4000"/>
                            </p:stCondLst>
                            <p:childTnLst>
                              <p:par>
                                <p:cTn id="62" presetID="18" presetClass="entr" presetSubtype="9" fill="hold" grpId="0" nodeType="afterEffect">
                                  <p:stCondLst>
                                    <p:cond delay="0"/>
                                  </p:stCondLst>
                                  <p:childTnLst>
                                    <p:set>
                                      <p:cBhvr>
                                        <p:cTn id="63" dur="1" fill="hold">
                                          <p:stCondLst>
                                            <p:cond delay="0"/>
                                          </p:stCondLst>
                                        </p:cTn>
                                        <p:tgtEl>
                                          <p:spTgt spid="54"/>
                                        </p:tgtEl>
                                        <p:attrNameLst>
                                          <p:attrName>style.visibility</p:attrName>
                                        </p:attrNameLst>
                                      </p:cBhvr>
                                      <p:to>
                                        <p:strVal val="visible"/>
                                      </p:to>
                                    </p:set>
                                    <p:animEffect transition="in" filter="strips(upLeft)">
                                      <p:cBhvr>
                                        <p:cTn id="64" dur="500"/>
                                        <p:tgtEl>
                                          <p:spTgt spid="54"/>
                                        </p:tgtEl>
                                      </p:cBhvr>
                                    </p:animEffect>
                                  </p:childTnLst>
                                </p:cTn>
                              </p:par>
                            </p:childTnLst>
                          </p:cTn>
                        </p:par>
                        <p:par>
                          <p:cTn id="65" fill="hold">
                            <p:stCondLst>
                              <p:cond delay="4500"/>
                            </p:stCondLst>
                            <p:childTnLst>
                              <p:par>
                                <p:cTn id="66" presetID="2" presetClass="entr" presetSubtype="1" fill="hold" grpId="0" nodeType="afterEffect">
                                  <p:stCondLst>
                                    <p:cond delay="0"/>
                                  </p:stCondLst>
                                  <p:childTnLst>
                                    <p:set>
                                      <p:cBhvr>
                                        <p:cTn id="67" dur="1" fill="hold">
                                          <p:stCondLst>
                                            <p:cond delay="0"/>
                                          </p:stCondLst>
                                        </p:cTn>
                                        <p:tgtEl>
                                          <p:spTgt spid="56"/>
                                        </p:tgtEl>
                                        <p:attrNameLst>
                                          <p:attrName>style.visibility</p:attrName>
                                        </p:attrNameLst>
                                      </p:cBhvr>
                                      <p:to>
                                        <p:strVal val="visible"/>
                                      </p:to>
                                    </p:set>
                                    <p:anim calcmode="lin" valueType="num">
                                      <p:cBhvr additive="base">
                                        <p:cTn id="68" dur="500" fill="hold"/>
                                        <p:tgtEl>
                                          <p:spTgt spid="56"/>
                                        </p:tgtEl>
                                        <p:attrNameLst>
                                          <p:attrName>ppt_x</p:attrName>
                                        </p:attrNameLst>
                                      </p:cBhvr>
                                      <p:tavLst>
                                        <p:tav tm="0">
                                          <p:val>
                                            <p:strVal val="#ppt_x"/>
                                          </p:val>
                                        </p:tav>
                                        <p:tav tm="100000">
                                          <p:val>
                                            <p:strVal val="#ppt_x"/>
                                          </p:val>
                                        </p:tav>
                                      </p:tavLst>
                                    </p:anim>
                                    <p:anim calcmode="lin" valueType="num">
                                      <p:cBhvr additive="base">
                                        <p:cTn id="69" dur="500" fill="hold"/>
                                        <p:tgtEl>
                                          <p:spTgt spid="56"/>
                                        </p:tgtEl>
                                        <p:attrNameLst>
                                          <p:attrName>ppt_y</p:attrName>
                                        </p:attrNameLst>
                                      </p:cBhvr>
                                      <p:tavLst>
                                        <p:tav tm="0">
                                          <p:val>
                                            <p:strVal val="0-#ppt_h/2"/>
                                          </p:val>
                                        </p:tav>
                                        <p:tav tm="100000">
                                          <p:val>
                                            <p:strVal val="#ppt_y"/>
                                          </p:val>
                                        </p:tav>
                                      </p:tavLst>
                                    </p:anim>
                                  </p:childTnLst>
                                </p:cTn>
                              </p:par>
                            </p:childTnLst>
                          </p:cTn>
                        </p:par>
                        <p:par>
                          <p:cTn id="70" fill="hold">
                            <p:stCondLst>
                              <p:cond delay="5000"/>
                            </p:stCondLst>
                            <p:childTnLst>
                              <p:par>
                                <p:cTn id="71" presetID="32" presetClass="emph" presetSubtype="0" fill="hold" grpId="1" nodeType="afterEffect">
                                  <p:stCondLst>
                                    <p:cond delay="0"/>
                                  </p:stCondLst>
                                  <p:childTnLst>
                                    <p:animRot by="120000">
                                      <p:cBhvr>
                                        <p:cTn id="72" dur="50" fill="hold">
                                          <p:stCondLst>
                                            <p:cond delay="0"/>
                                          </p:stCondLst>
                                        </p:cTn>
                                        <p:tgtEl>
                                          <p:spTgt spid="56"/>
                                        </p:tgtEl>
                                        <p:attrNameLst>
                                          <p:attrName>r</p:attrName>
                                        </p:attrNameLst>
                                      </p:cBhvr>
                                    </p:animRot>
                                    <p:animRot by="-240000">
                                      <p:cBhvr>
                                        <p:cTn id="73" dur="100" fill="hold">
                                          <p:stCondLst>
                                            <p:cond delay="100"/>
                                          </p:stCondLst>
                                        </p:cTn>
                                        <p:tgtEl>
                                          <p:spTgt spid="56"/>
                                        </p:tgtEl>
                                        <p:attrNameLst>
                                          <p:attrName>r</p:attrName>
                                        </p:attrNameLst>
                                      </p:cBhvr>
                                    </p:animRot>
                                    <p:animRot by="240000">
                                      <p:cBhvr>
                                        <p:cTn id="74" dur="100" fill="hold">
                                          <p:stCondLst>
                                            <p:cond delay="200"/>
                                          </p:stCondLst>
                                        </p:cTn>
                                        <p:tgtEl>
                                          <p:spTgt spid="56"/>
                                        </p:tgtEl>
                                        <p:attrNameLst>
                                          <p:attrName>r</p:attrName>
                                        </p:attrNameLst>
                                      </p:cBhvr>
                                    </p:animRot>
                                    <p:animRot by="-240000">
                                      <p:cBhvr>
                                        <p:cTn id="75" dur="100" fill="hold">
                                          <p:stCondLst>
                                            <p:cond delay="300"/>
                                          </p:stCondLst>
                                        </p:cTn>
                                        <p:tgtEl>
                                          <p:spTgt spid="56"/>
                                        </p:tgtEl>
                                        <p:attrNameLst>
                                          <p:attrName>r</p:attrName>
                                        </p:attrNameLst>
                                      </p:cBhvr>
                                    </p:animRot>
                                    <p:animRot by="120000">
                                      <p:cBhvr>
                                        <p:cTn id="76" dur="100" fill="hold">
                                          <p:stCondLst>
                                            <p:cond delay="400"/>
                                          </p:stCondLst>
                                        </p:cTn>
                                        <p:tgtEl>
                                          <p:spTgt spid="56"/>
                                        </p:tgtEl>
                                        <p:attrNameLst>
                                          <p:attrName>r</p:attrName>
                                        </p:attrNameLst>
                                      </p:cBhvr>
                                    </p:animRot>
                                  </p:childTnLst>
                                </p:cTn>
                              </p:par>
                            </p:childTnLst>
                          </p:cTn>
                        </p:par>
                        <p:par>
                          <p:cTn id="77" fill="hold">
                            <p:stCondLst>
                              <p:cond delay="5500"/>
                            </p:stCondLst>
                            <p:childTnLst>
                              <p:par>
                                <p:cTn id="78" presetID="18" presetClass="entr" presetSubtype="9" fill="hold" grpId="0" nodeType="afterEffect">
                                  <p:stCondLst>
                                    <p:cond delay="0"/>
                                  </p:stCondLst>
                                  <p:childTnLst>
                                    <p:set>
                                      <p:cBhvr>
                                        <p:cTn id="79" dur="1" fill="hold">
                                          <p:stCondLst>
                                            <p:cond delay="0"/>
                                          </p:stCondLst>
                                        </p:cTn>
                                        <p:tgtEl>
                                          <p:spTgt spid="57"/>
                                        </p:tgtEl>
                                        <p:attrNameLst>
                                          <p:attrName>style.visibility</p:attrName>
                                        </p:attrNameLst>
                                      </p:cBhvr>
                                      <p:to>
                                        <p:strVal val="visible"/>
                                      </p:to>
                                    </p:set>
                                    <p:animEffect transition="in" filter="strips(upLeft)">
                                      <p:cBhvr>
                                        <p:cTn id="80" dur="500"/>
                                        <p:tgtEl>
                                          <p:spTgt spid="57"/>
                                        </p:tgtEl>
                                      </p:cBhvr>
                                    </p:animEffect>
                                  </p:childTnLst>
                                </p:cTn>
                              </p:par>
                            </p:childTnLst>
                          </p:cTn>
                        </p:par>
                        <p:par>
                          <p:cTn id="81" fill="hold">
                            <p:stCondLst>
                              <p:cond delay="6000"/>
                            </p:stCondLst>
                            <p:childTnLst>
                              <p:par>
                                <p:cTn id="82" presetID="2" presetClass="entr" presetSubtype="4" fill="hold" grpId="0" nodeType="afterEffect">
                                  <p:stCondLst>
                                    <p:cond delay="0"/>
                                  </p:stCondLst>
                                  <p:childTnLst>
                                    <p:set>
                                      <p:cBhvr>
                                        <p:cTn id="83" dur="1" fill="hold">
                                          <p:stCondLst>
                                            <p:cond delay="0"/>
                                          </p:stCondLst>
                                        </p:cTn>
                                        <p:tgtEl>
                                          <p:spTgt spid="58"/>
                                        </p:tgtEl>
                                        <p:attrNameLst>
                                          <p:attrName>style.visibility</p:attrName>
                                        </p:attrNameLst>
                                      </p:cBhvr>
                                      <p:to>
                                        <p:strVal val="visible"/>
                                      </p:to>
                                    </p:set>
                                    <p:anim calcmode="lin" valueType="num">
                                      <p:cBhvr additive="base">
                                        <p:cTn id="84" dur="500" fill="hold"/>
                                        <p:tgtEl>
                                          <p:spTgt spid="58"/>
                                        </p:tgtEl>
                                        <p:attrNameLst>
                                          <p:attrName>ppt_x</p:attrName>
                                        </p:attrNameLst>
                                      </p:cBhvr>
                                      <p:tavLst>
                                        <p:tav tm="0">
                                          <p:val>
                                            <p:strVal val="#ppt_x"/>
                                          </p:val>
                                        </p:tav>
                                        <p:tav tm="100000">
                                          <p:val>
                                            <p:strVal val="#ppt_x"/>
                                          </p:val>
                                        </p:tav>
                                      </p:tavLst>
                                    </p:anim>
                                    <p:anim calcmode="lin" valueType="num">
                                      <p:cBhvr additive="base">
                                        <p:cTn id="85" dur="500" fill="hold"/>
                                        <p:tgtEl>
                                          <p:spTgt spid="58"/>
                                        </p:tgtEl>
                                        <p:attrNameLst>
                                          <p:attrName>ppt_y</p:attrName>
                                        </p:attrNameLst>
                                      </p:cBhvr>
                                      <p:tavLst>
                                        <p:tav tm="0">
                                          <p:val>
                                            <p:strVal val="1+#ppt_h/2"/>
                                          </p:val>
                                        </p:tav>
                                        <p:tav tm="100000">
                                          <p:val>
                                            <p:strVal val="#ppt_y"/>
                                          </p:val>
                                        </p:tav>
                                      </p:tavLst>
                                    </p:anim>
                                  </p:childTnLst>
                                </p:cTn>
                              </p:par>
                            </p:childTnLst>
                          </p:cTn>
                        </p:par>
                        <p:par>
                          <p:cTn id="86" fill="hold">
                            <p:stCondLst>
                              <p:cond delay="6500"/>
                            </p:stCondLst>
                            <p:childTnLst>
                              <p:par>
                                <p:cTn id="87" presetID="32" presetClass="emph" presetSubtype="0" fill="hold" grpId="1" nodeType="afterEffect">
                                  <p:stCondLst>
                                    <p:cond delay="0"/>
                                  </p:stCondLst>
                                  <p:childTnLst>
                                    <p:animRot by="120000">
                                      <p:cBhvr>
                                        <p:cTn id="88" dur="50" fill="hold">
                                          <p:stCondLst>
                                            <p:cond delay="0"/>
                                          </p:stCondLst>
                                        </p:cTn>
                                        <p:tgtEl>
                                          <p:spTgt spid="58"/>
                                        </p:tgtEl>
                                        <p:attrNameLst>
                                          <p:attrName>r</p:attrName>
                                        </p:attrNameLst>
                                      </p:cBhvr>
                                    </p:animRot>
                                    <p:animRot by="-240000">
                                      <p:cBhvr>
                                        <p:cTn id="89" dur="100" fill="hold">
                                          <p:stCondLst>
                                            <p:cond delay="100"/>
                                          </p:stCondLst>
                                        </p:cTn>
                                        <p:tgtEl>
                                          <p:spTgt spid="58"/>
                                        </p:tgtEl>
                                        <p:attrNameLst>
                                          <p:attrName>r</p:attrName>
                                        </p:attrNameLst>
                                      </p:cBhvr>
                                    </p:animRot>
                                    <p:animRot by="240000">
                                      <p:cBhvr>
                                        <p:cTn id="90" dur="100" fill="hold">
                                          <p:stCondLst>
                                            <p:cond delay="200"/>
                                          </p:stCondLst>
                                        </p:cTn>
                                        <p:tgtEl>
                                          <p:spTgt spid="58"/>
                                        </p:tgtEl>
                                        <p:attrNameLst>
                                          <p:attrName>r</p:attrName>
                                        </p:attrNameLst>
                                      </p:cBhvr>
                                    </p:animRot>
                                    <p:animRot by="-240000">
                                      <p:cBhvr>
                                        <p:cTn id="91" dur="100" fill="hold">
                                          <p:stCondLst>
                                            <p:cond delay="300"/>
                                          </p:stCondLst>
                                        </p:cTn>
                                        <p:tgtEl>
                                          <p:spTgt spid="58"/>
                                        </p:tgtEl>
                                        <p:attrNameLst>
                                          <p:attrName>r</p:attrName>
                                        </p:attrNameLst>
                                      </p:cBhvr>
                                    </p:animRot>
                                    <p:animRot by="120000">
                                      <p:cBhvr>
                                        <p:cTn id="92" dur="100" fill="hold">
                                          <p:stCondLst>
                                            <p:cond delay="400"/>
                                          </p:stCondLst>
                                        </p:cTn>
                                        <p:tgtEl>
                                          <p:spTgt spid="58"/>
                                        </p:tgtEl>
                                        <p:attrNameLst>
                                          <p:attrName>r</p:attrName>
                                        </p:attrNameLst>
                                      </p:cBhvr>
                                    </p:animRot>
                                  </p:childTnLst>
                                </p:cTn>
                              </p:par>
                            </p:childTnLst>
                          </p:cTn>
                        </p:par>
                        <p:par>
                          <p:cTn id="93" fill="hold">
                            <p:stCondLst>
                              <p:cond delay="7000"/>
                            </p:stCondLst>
                            <p:childTnLst>
                              <p:par>
                                <p:cTn id="94" presetID="18" presetClass="entr" presetSubtype="9" fill="hold" grpId="0" nodeType="afterEffect">
                                  <p:stCondLst>
                                    <p:cond delay="0"/>
                                  </p:stCondLst>
                                  <p:childTnLst>
                                    <p:set>
                                      <p:cBhvr>
                                        <p:cTn id="95" dur="1" fill="hold">
                                          <p:stCondLst>
                                            <p:cond delay="0"/>
                                          </p:stCondLst>
                                        </p:cTn>
                                        <p:tgtEl>
                                          <p:spTgt spid="59"/>
                                        </p:tgtEl>
                                        <p:attrNameLst>
                                          <p:attrName>style.visibility</p:attrName>
                                        </p:attrNameLst>
                                      </p:cBhvr>
                                      <p:to>
                                        <p:strVal val="visible"/>
                                      </p:to>
                                    </p:set>
                                    <p:animEffect transition="in" filter="strips(upLeft)">
                                      <p:cBhvr>
                                        <p:cTn id="96"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52" grpId="0" animBg="1"/>
      <p:bldP spid="52" grpId="1" animBg="1"/>
      <p:bldP spid="53" grpId="0" animBg="1"/>
      <p:bldP spid="53" grpId="1" animBg="1"/>
      <p:bldP spid="54" grpId="0"/>
      <p:bldP spid="55" grpId="0"/>
      <p:bldP spid="56" grpId="0" animBg="1"/>
      <p:bldP spid="56" grpId="1" animBg="1"/>
      <p:bldP spid="57" grpId="0"/>
      <p:bldP spid="58" grpId="0" animBg="1"/>
      <p:bldP spid="58" grpId="1" animBg="1"/>
      <p:bldP spid="5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直接连接符 17"/>
          <p:cNvCxnSpPr/>
          <p:nvPr/>
        </p:nvCxnSpPr>
        <p:spPr>
          <a:xfrm rot="5400000">
            <a:off x="1807867" y="2817040"/>
            <a:ext cx="2677772" cy="0"/>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rot="5400000">
            <a:off x="4313234" y="2817040"/>
            <a:ext cx="2677772" cy="0"/>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0" name="11 Rectángulo"/>
          <p:cNvSpPr/>
          <p:nvPr/>
        </p:nvSpPr>
        <p:spPr>
          <a:xfrm>
            <a:off x="868233" y="1478155"/>
            <a:ext cx="1976209" cy="787840"/>
          </a:xfrm>
          <a:prstGeom prst="rect">
            <a:avLst/>
          </a:prstGeom>
          <a:solidFill>
            <a:schemeClr val="accent1"/>
          </a:solidFill>
          <a:ln w="63500">
            <a:solidFill>
              <a:schemeClr val="bg1"/>
            </a:solidFill>
          </a:ln>
          <a:effectLst>
            <a:outerShdw blurRad="127000" dist="38100" dir="8100000" algn="tr" rotWithShape="0">
              <a:prstClr val="black">
                <a:alpha val="40000"/>
              </a:prstClr>
            </a:outerShdw>
          </a:effectLst>
        </p:spPr>
        <p:style>
          <a:lnRef idx="3">
            <a:schemeClr val="lt1"/>
          </a:lnRef>
          <a:fillRef idx="1">
            <a:schemeClr val="accent4"/>
          </a:fillRef>
          <a:effectRef idx="1">
            <a:schemeClr val="accent4"/>
          </a:effectRef>
          <a:fontRef idx="minor">
            <a:schemeClr val="lt1"/>
          </a:fontRef>
        </p:style>
        <p:txBody>
          <a:bodyPr lIns="68571" tIns="34285" rIns="68571" bIns="34285"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0" algn="ctr" fontAlgn="base">
              <a:spcBef>
                <a:spcPct val="0"/>
              </a:spcBef>
              <a:spcAft>
                <a:spcPct val="0"/>
              </a:spcAft>
              <a:defRPr/>
            </a:pPr>
            <a:r>
              <a:rPr lang="zh-CN" altLang="en-US" b="1" kern="0" dirty="0">
                <a:solidFill>
                  <a:schemeClr val="bg1"/>
                </a:solidFill>
                <a:latin typeface="微软雅黑" panose="020B0503020204020204" pitchFamily="34" charset="-122"/>
                <a:ea typeface="微软雅黑" panose="020B0503020204020204" pitchFamily="34" charset="-122"/>
              </a:rPr>
              <a:t>添加标题</a:t>
            </a:r>
            <a:endParaRPr lang="en-US" altLang="zh-CN" b="1" kern="0" dirty="0">
              <a:solidFill>
                <a:schemeClr val="bg1"/>
              </a:solidFill>
              <a:latin typeface="微软雅黑" panose="020B0503020204020204" pitchFamily="34" charset="-122"/>
              <a:ea typeface="微软雅黑" panose="020B0503020204020204" pitchFamily="34" charset="-122"/>
            </a:endParaRPr>
          </a:p>
          <a:p>
            <a:pPr algn="ctr" fontAlgn="base">
              <a:spcBef>
                <a:spcPct val="0"/>
              </a:spcBef>
              <a:spcAft>
                <a:spcPct val="0"/>
              </a:spcAft>
              <a:defRPr/>
            </a:pPr>
            <a:r>
              <a:rPr lang="zh-CN" altLang="en-US" sz="1100"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点击此处添加文字内容</a:t>
            </a:r>
            <a:endParaRPr lang="en-US" altLang="zh-CN" sz="1100"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nvGrpSpPr>
          <p:cNvPr id="21" name="组合 20"/>
          <p:cNvGrpSpPr/>
          <p:nvPr/>
        </p:nvGrpSpPr>
        <p:grpSpPr>
          <a:xfrm>
            <a:off x="868236" y="2732491"/>
            <a:ext cx="1833514" cy="1126864"/>
            <a:chOff x="503238" y="2548492"/>
            <a:chExt cx="2191599" cy="1126865"/>
          </a:xfrm>
        </p:grpSpPr>
        <p:sp>
          <p:nvSpPr>
            <p:cNvPr id="22" name="矩形 21"/>
            <p:cNvSpPr/>
            <p:nvPr/>
          </p:nvSpPr>
          <p:spPr>
            <a:xfrm>
              <a:off x="503238" y="2548492"/>
              <a:ext cx="1005403" cy="338554"/>
            </a:xfrm>
            <a:prstGeom prst="rect">
              <a:avLst/>
            </a:prstGeom>
          </p:spPr>
          <p:txBody>
            <a:bodyPr wrap="none">
              <a:spAutoFit/>
            </a:bodyPr>
            <a:lstStyle/>
            <a:p>
              <a:pPr lvl="0" eaLnBrk="0" fontAlgn="base" hangingPunct="0">
                <a:spcBef>
                  <a:spcPct val="0"/>
                </a:spcBef>
                <a:spcAft>
                  <a:spcPct val="0"/>
                </a:spcAft>
                <a:defRPr/>
              </a:pPr>
              <a:r>
                <a:rPr lang="zh-CN" altLang="en-US" sz="1600" kern="0" dirty="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en-US" altLang="zh-CN" sz="1600"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3" name="矩形 22"/>
            <p:cNvSpPr/>
            <p:nvPr/>
          </p:nvSpPr>
          <p:spPr>
            <a:xfrm>
              <a:off x="503238" y="2905916"/>
              <a:ext cx="2191599" cy="769441"/>
            </a:xfrm>
            <a:prstGeom prst="rect">
              <a:avLst/>
            </a:prstGeom>
          </p:spPr>
          <p:txBody>
            <a:bodyPr wrap="square">
              <a:spAutoFit/>
            </a:bodyPr>
            <a:lstStyle/>
            <a:p>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点击此处添加文字说明内容，可以通过复制您的文本内容，在此文本框粘贴并选择只保留文字。</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24" name="42 Rectángulo"/>
          <p:cNvSpPr/>
          <p:nvPr/>
        </p:nvSpPr>
        <p:spPr>
          <a:xfrm>
            <a:off x="3393147" y="1478156"/>
            <a:ext cx="1976210" cy="787840"/>
          </a:xfrm>
          <a:prstGeom prst="rect">
            <a:avLst/>
          </a:prstGeom>
          <a:solidFill>
            <a:schemeClr val="accent2"/>
          </a:solidFill>
          <a:ln w="63500">
            <a:solidFill>
              <a:schemeClr val="bg1"/>
            </a:solidFill>
          </a:ln>
          <a:effectLst>
            <a:outerShdw blurRad="127000" dist="38100" dir="8100000" algn="tr" rotWithShape="0">
              <a:prstClr val="black">
                <a:alpha val="40000"/>
              </a:prstClr>
            </a:outerShdw>
          </a:effectLst>
        </p:spPr>
        <p:style>
          <a:lnRef idx="3">
            <a:schemeClr val="lt1"/>
          </a:lnRef>
          <a:fillRef idx="1">
            <a:schemeClr val="accent4"/>
          </a:fillRef>
          <a:effectRef idx="1">
            <a:schemeClr val="accent4"/>
          </a:effectRef>
          <a:fontRef idx="minor">
            <a:schemeClr val="lt1"/>
          </a:fontRef>
        </p:style>
        <p:txBody>
          <a:bodyPr lIns="68571" tIns="34285" rIns="68571" bIns="34285" anchor="ctr"/>
          <a:lstStyle/>
          <a:p>
            <a:pPr lvl="0" algn="ctr" eaLnBrk="0" fontAlgn="base" hangingPunct="0">
              <a:spcBef>
                <a:spcPct val="0"/>
              </a:spcBef>
              <a:spcAft>
                <a:spcPct val="0"/>
              </a:spcAft>
              <a:defRPr/>
            </a:pPr>
            <a:r>
              <a:rPr lang="zh-CN" altLang="en-US" b="1" kern="0" dirty="0">
                <a:solidFill>
                  <a:schemeClr val="bg1"/>
                </a:solidFill>
                <a:latin typeface="微软雅黑" panose="020B0503020204020204" pitchFamily="34" charset="-122"/>
                <a:ea typeface="微软雅黑" panose="020B0503020204020204" pitchFamily="34" charset="-122"/>
              </a:rPr>
              <a:t>添加标题</a:t>
            </a:r>
            <a:endParaRPr lang="en-US" altLang="zh-CN" b="1" kern="0" dirty="0">
              <a:solidFill>
                <a:schemeClr val="bg1"/>
              </a:solidFill>
              <a:latin typeface="微软雅黑" panose="020B0503020204020204" pitchFamily="34" charset="-122"/>
              <a:ea typeface="微软雅黑" panose="020B0503020204020204" pitchFamily="34" charset="-122"/>
            </a:endParaRPr>
          </a:p>
          <a:p>
            <a:pPr algn="ctr" fontAlgn="base">
              <a:spcBef>
                <a:spcPct val="0"/>
              </a:spcBef>
              <a:spcAft>
                <a:spcPct val="0"/>
              </a:spcAft>
              <a:defRPr/>
            </a:pPr>
            <a:r>
              <a:rPr lang="zh-CN" altLang="en-US" sz="1100"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点击此处添加文字内容</a:t>
            </a:r>
            <a:endParaRPr lang="en-US" altLang="zh-CN" sz="1100"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nvGrpSpPr>
          <p:cNvPr id="25" name="组合 24"/>
          <p:cNvGrpSpPr/>
          <p:nvPr/>
        </p:nvGrpSpPr>
        <p:grpSpPr>
          <a:xfrm>
            <a:off x="3393149" y="2732491"/>
            <a:ext cx="1833514" cy="1126865"/>
            <a:chOff x="471218" y="2548491"/>
            <a:chExt cx="2191599" cy="1126866"/>
          </a:xfrm>
        </p:grpSpPr>
        <p:sp>
          <p:nvSpPr>
            <p:cNvPr id="26" name="矩形 25"/>
            <p:cNvSpPr/>
            <p:nvPr/>
          </p:nvSpPr>
          <p:spPr>
            <a:xfrm>
              <a:off x="471218" y="2548491"/>
              <a:ext cx="1005403" cy="338554"/>
            </a:xfrm>
            <a:prstGeom prst="rect">
              <a:avLst/>
            </a:prstGeom>
          </p:spPr>
          <p:txBody>
            <a:bodyPr wrap="none">
              <a:spAutoFit/>
            </a:bodyPr>
            <a:lstStyle/>
            <a:p>
              <a:pPr lvl="0" eaLnBrk="0" fontAlgn="base" hangingPunct="0">
                <a:spcBef>
                  <a:spcPct val="0"/>
                </a:spcBef>
                <a:spcAft>
                  <a:spcPct val="0"/>
                </a:spcAft>
                <a:defRPr/>
              </a:pPr>
              <a:r>
                <a:rPr lang="zh-CN" altLang="en-US" sz="1600" kern="0" dirty="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en-US" altLang="zh-CN" sz="1600"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7" name="矩形 26"/>
            <p:cNvSpPr/>
            <p:nvPr/>
          </p:nvSpPr>
          <p:spPr>
            <a:xfrm>
              <a:off x="471218" y="2905916"/>
              <a:ext cx="2191599" cy="769441"/>
            </a:xfrm>
            <a:prstGeom prst="rect">
              <a:avLst/>
            </a:prstGeom>
          </p:spPr>
          <p:txBody>
            <a:bodyPr wrap="square">
              <a:spAutoFit/>
            </a:bodyPr>
            <a:lstStyle/>
            <a:p>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点击此处添加文字说明内容，可以通过复制您的文本内容，在此文本框粘贴并选择只保留文字。</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28" name="51 Rectángulo"/>
          <p:cNvSpPr/>
          <p:nvPr/>
        </p:nvSpPr>
        <p:spPr>
          <a:xfrm>
            <a:off x="5906837" y="1478156"/>
            <a:ext cx="1977532" cy="787839"/>
          </a:xfrm>
          <a:prstGeom prst="rect">
            <a:avLst/>
          </a:prstGeom>
          <a:solidFill>
            <a:schemeClr val="accent3"/>
          </a:solidFill>
          <a:ln w="63500">
            <a:solidFill>
              <a:schemeClr val="bg1"/>
            </a:solidFill>
          </a:ln>
          <a:effectLst>
            <a:outerShdw blurRad="127000" dist="38100" dir="8100000" algn="tr" rotWithShape="0">
              <a:prstClr val="black">
                <a:alpha val="40000"/>
              </a:prstClr>
            </a:outerShdw>
          </a:effectLst>
        </p:spPr>
        <p:style>
          <a:lnRef idx="3">
            <a:schemeClr val="lt1"/>
          </a:lnRef>
          <a:fillRef idx="1">
            <a:schemeClr val="accent4"/>
          </a:fillRef>
          <a:effectRef idx="1">
            <a:schemeClr val="accent4"/>
          </a:effectRef>
          <a:fontRef idx="minor">
            <a:schemeClr val="lt1"/>
          </a:fontRef>
        </p:style>
        <p:txBody>
          <a:bodyPr lIns="68571" tIns="34285" rIns="68571" bIns="34285" anchor="ctr"/>
          <a:lstStyle/>
          <a:p>
            <a:pPr lvl="0" algn="ctr" eaLnBrk="0" fontAlgn="base" hangingPunct="0">
              <a:spcBef>
                <a:spcPct val="0"/>
              </a:spcBef>
              <a:spcAft>
                <a:spcPct val="0"/>
              </a:spcAft>
              <a:defRPr/>
            </a:pPr>
            <a:r>
              <a:rPr lang="zh-CN" altLang="en-US" b="1" kern="0" dirty="0">
                <a:solidFill>
                  <a:schemeClr val="bg1"/>
                </a:solidFill>
                <a:latin typeface="微软雅黑" panose="020B0503020204020204" pitchFamily="34" charset="-122"/>
                <a:ea typeface="微软雅黑" panose="020B0503020204020204" pitchFamily="34" charset="-122"/>
              </a:rPr>
              <a:t>添加标题</a:t>
            </a:r>
            <a:endParaRPr lang="en-US" altLang="zh-CN" b="1" kern="0" dirty="0">
              <a:solidFill>
                <a:schemeClr val="bg1"/>
              </a:solidFill>
              <a:latin typeface="微软雅黑" panose="020B0503020204020204" pitchFamily="34" charset="-122"/>
              <a:ea typeface="微软雅黑" panose="020B0503020204020204" pitchFamily="34" charset="-122"/>
            </a:endParaRPr>
          </a:p>
          <a:p>
            <a:pPr algn="ctr" fontAlgn="base">
              <a:spcBef>
                <a:spcPct val="0"/>
              </a:spcBef>
              <a:spcAft>
                <a:spcPct val="0"/>
              </a:spcAft>
              <a:defRPr/>
            </a:pPr>
            <a:r>
              <a:rPr lang="zh-CN" altLang="en-US" sz="1100"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点击此处添加文字内容</a:t>
            </a:r>
            <a:endParaRPr lang="en-US" altLang="zh-CN" sz="1100"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nvGrpSpPr>
          <p:cNvPr id="29" name="组合 28"/>
          <p:cNvGrpSpPr/>
          <p:nvPr/>
        </p:nvGrpSpPr>
        <p:grpSpPr>
          <a:xfrm>
            <a:off x="5906839" y="2732491"/>
            <a:ext cx="1833514" cy="1126865"/>
            <a:chOff x="467746" y="2548491"/>
            <a:chExt cx="2191599" cy="1126866"/>
          </a:xfrm>
        </p:grpSpPr>
        <p:sp>
          <p:nvSpPr>
            <p:cNvPr id="30" name="矩形 29"/>
            <p:cNvSpPr/>
            <p:nvPr/>
          </p:nvSpPr>
          <p:spPr>
            <a:xfrm>
              <a:off x="467746" y="2548491"/>
              <a:ext cx="1005403" cy="338554"/>
            </a:xfrm>
            <a:prstGeom prst="rect">
              <a:avLst/>
            </a:prstGeom>
          </p:spPr>
          <p:txBody>
            <a:bodyPr wrap="none">
              <a:spAutoFit/>
            </a:bodyPr>
            <a:lstStyle/>
            <a:p>
              <a:pPr lvl="0" eaLnBrk="0" fontAlgn="base" hangingPunct="0">
                <a:spcBef>
                  <a:spcPct val="0"/>
                </a:spcBef>
                <a:spcAft>
                  <a:spcPct val="0"/>
                </a:spcAft>
                <a:defRPr/>
              </a:pPr>
              <a:r>
                <a:rPr lang="zh-CN" altLang="en-US" sz="1600" kern="0" dirty="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en-US" altLang="zh-CN" sz="1600"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矩形 30"/>
            <p:cNvSpPr/>
            <p:nvPr/>
          </p:nvSpPr>
          <p:spPr>
            <a:xfrm>
              <a:off x="467746" y="2905916"/>
              <a:ext cx="2191599" cy="769441"/>
            </a:xfrm>
            <a:prstGeom prst="rect">
              <a:avLst/>
            </a:prstGeom>
          </p:spPr>
          <p:txBody>
            <a:bodyPr wrap="square">
              <a:spAutoFit/>
            </a:bodyPr>
            <a:lstStyle/>
            <a:p>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点击此处添加文字说明内容，可以通过复制您的文本内容，在此文本框粘贴并选择只保留文字。</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32" name="TextBox 31"/>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点击添加标题文本</a:t>
            </a: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randombar(horizontal)">
                                      <p:cBhvr>
                                        <p:cTn id="7" dur="500"/>
                                        <p:tgtEl>
                                          <p:spTgt spid="20"/>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ppt_x"/>
                                          </p:val>
                                        </p:tav>
                                        <p:tav tm="100000">
                                          <p:val>
                                            <p:strVal val="#ppt_x"/>
                                          </p:val>
                                        </p:tav>
                                      </p:tavLst>
                                    </p:anim>
                                    <p:anim calcmode="lin" valueType="num">
                                      <p:cBhvr additive="base">
                                        <p:cTn id="12" dur="500" fill="hold"/>
                                        <p:tgtEl>
                                          <p:spTgt spid="21"/>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wipe(up)">
                                      <p:cBhvr>
                                        <p:cTn id="16" dur="500"/>
                                        <p:tgtEl>
                                          <p:spTgt spid="18"/>
                                        </p:tgtEl>
                                      </p:cBhvr>
                                    </p:animEffect>
                                  </p:childTnLst>
                                </p:cTn>
                              </p:par>
                            </p:childTnLst>
                          </p:cTn>
                        </p:par>
                        <p:par>
                          <p:cTn id="17" fill="hold">
                            <p:stCondLst>
                              <p:cond delay="1500"/>
                            </p:stCondLst>
                            <p:childTnLst>
                              <p:par>
                                <p:cTn id="18" presetID="14" presetClass="entr" presetSubtype="10" fill="hold" grpId="0" nodeType="after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randombar(horizontal)">
                                      <p:cBhvr>
                                        <p:cTn id="20" dur="500"/>
                                        <p:tgtEl>
                                          <p:spTgt spid="24"/>
                                        </p:tgtEl>
                                      </p:cBhvr>
                                    </p:animEffect>
                                  </p:childTnLst>
                                </p:cTn>
                              </p:par>
                            </p:childTnLst>
                          </p:cTn>
                        </p:par>
                        <p:par>
                          <p:cTn id="21" fill="hold">
                            <p:stCondLst>
                              <p:cond delay="2000"/>
                            </p:stCondLst>
                            <p:childTnLst>
                              <p:par>
                                <p:cTn id="22" presetID="2" presetClass="entr" presetSubtype="4" fill="hold" nodeType="after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additive="base">
                                        <p:cTn id="24" dur="500" fill="hold"/>
                                        <p:tgtEl>
                                          <p:spTgt spid="25"/>
                                        </p:tgtEl>
                                        <p:attrNameLst>
                                          <p:attrName>ppt_x</p:attrName>
                                        </p:attrNameLst>
                                      </p:cBhvr>
                                      <p:tavLst>
                                        <p:tav tm="0">
                                          <p:val>
                                            <p:strVal val="#ppt_x"/>
                                          </p:val>
                                        </p:tav>
                                        <p:tav tm="100000">
                                          <p:val>
                                            <p:strVal val="#ppt_x"/>
                                          </p:val>
                                        </p:tav>
                                      </p:tavLst>
                                    </p:anim>
                                    <p:anim calcmode="lin" valueType="num">
                                      <p:cBhvr additive="base">
                                        <p:cTn id="25" dur="500" fill="hold"/>
                                        <p:tgtEl>
                                          <p:spTgt spid="25"/>
                                        </p:tgtEl>
                                        <p:attrNameLst>
                                          <p:attrName>ppt_y</p:attrName>
                                        </p:attrNameLst>
                                      </p:cBhvr>
                                      <p:tavLst>
                                        <p:tav tm="0">
                                          <p:val>
                                            <p:strVal val="1+#ppt_h/2"/>
                                          </p:val>
                                        </p:tav>
                                        <p:tav tm="100000">
                                          <p:val>
                                            <p:strVal val="#ppt_y"/>
                                          </p:val>
                                        </p:tav>
                                      </p:tavLst>
                                    </p:anim>
                                  </p:childTnLst>
                                </p:cTn>
                              </p:par>
                            </p:childTnLst>
                          </p:cTn>
                        </p:par>
                        <p:par>
                          <p:cTn id="26" fill="hold">
                            <p:stCondLst>
                              <p:cond delay="2500"/>
                            </p:stCondLst>
                            <p:childTnLst>
                              <p:par>
                                <p:cTn id="27" presetID="22" presetClass="entr" presetSubtype="1" fill="hold"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wipe(up)">
                                      <p:cBhvr>
                                        <p:cTn id="29" dur="500"/>
                                        <p:tgtEl>
                                          <p:spTgt spid="19"/>
                                        </p:tgtEl>
                                      </p:cBhvr>
                                    </p:animEffect>
                                  </p:childTnLst>
                                </p:cTn>
                              </p:par>
                            </p:childTnLst>
                          </p:cTn>
                        </p:par>
                        <p:par>
                          <p:cTn id="30" fill="hold">
                            <p:stCondLst>
                              <p:cond delay="3000"/>
                            </p:stCondLst>
                            <p:childTnLst>
                              <p:par>
                                <p:cTn id="31" presetID="14" presetClass="entr" presetSubtype="10" fill="hold" grpId="0" nodeType="after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randombar(horizontal)">
                                      <p:cBhvr>
                                        <p:cTn id="33" dur="500"/>
                                        <p:tgtEl>
                                          <p:spTgt spid="28"/>
                                        </p:tgtEl>
                                      </p:cBhvr>
                                    </p:animEffect>
                                  </p:childTnLst>
                                </p:cTn>
                              </p:par>
                            </p:childTnLst>
                          </p:cTn>
                        </p:par>
                        <p:par>
                          <p:cTn id="34" fill="hold">
                            <p:stCondLst>
                              <p:cond delay="3500"/>
                            </p:stCondLst>
                            <p:childTnLst>
                              <p:par>
                                <p:cTn id="35" presetID="2" presetClass="entr" presetSubtype="4" fill="hold" nodeType="after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additive="base">
                                        <p:cTn id="37" dur="500" fill="hold"/>
                                        <p:tgtEl>
                                          <p:spTgt spid="29"/>
                                        </p:tgtEl>
                                        <p:attrNameLst>
                                          <p:attrName>ppt_x</p:attrName>
                                        </p:attrNameLst>
                                      </p:cBhvr>
                                      <p:tavLst>
                                        <p:tav tm="0">
                                          <p:val>
                                            <p:strVal val="#ppt_x"/>
                                          </p:val>
                                        </p:tav>
                                        <p:tav tm="100000">
                                          <p:val>
                                            <p:strVal val="#ppt_x"/>
                                          </p:val>
                                        </p:tav>
                                      </p:tavLst>
                                    </p:anim>
                                    <p:anim calcmode="lin" valueType="num">
                                      <p:cBhvr additive="base">
                                        <p:cTn id="3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4" grpId="0" animBg="1"/>
      <p:bldP spid="2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6"/>
          <p:cNvSpPr/>
          <p:nvPr/>
        </p:nvSpPr>
        <p:spPr bwMode="auto">
          <a:xfrm>
            <a:off x="755576" y="1424023"/>
            <a:ext cx="2349218" cy="2803911"/>
          </a:xfrm>
          <a:custGeom>
            <a:avLst/>
            <a:gdLst>
              <a:gd name="T0" fmla="*/ 2932 w 5863"/>
              <a:gd name="T1" fmla="*/ 0 h 6999"/>
              <a:gd name="T2" fmla="*/ 5863 w 5863"/>
              <a:gd name="T3" fmla="*/ 2932 h 6999"/>
              <a:gd name="T4" fmla="*/ 5450 w 5863"/>
              <a:gd name="T5" fmla="*/ 4434 h 6999"/>
              <a:gd name="T6" fmla="*/ 2932 w 5863"/>
              <a:gd name="T7" fmla="*/ 6999 h 6999"/>
              <a:gd name="T8" fmla="*/ 414 w 5863"/>
              <a:gd name="T9" fmla="*/ 4434 h 6999"/>
              <a:gd name="T10" fmla="*/ 0 w 5863"/>
              <a:gd name="T11" fmla="*/ 2932 h 6999"/>
              <a:gd name="T12" fmla="*/ 2932 w 5863"/>
              <a:gd name="T13" fmla="*/ 0 h 6999"/>
            </a:gdLst>
            <a:ahLst/>
            <a:cxnLst>
              <a:cxn ang="0">
                <a:pos x="T0" y="T1"/>
              </a:cxn>
              <a:cxn ang="0">
                <a:pos x="T2" y="T3"/>
              </a:cxn>
              <a:cxn ang="0">
                <a:pos x="T4" y="T5"/>
              </a:cxn>
              <a:cxn ang="0">
                <a:pos x="T6" y="T7"/>
              </a:cxn>
              <a:cxn ang="0">
                <a:pos x="T8" y="T9"/>
              </a:cxn>
              <a:cxn ang="0">
                <a:pos x="T10" y="T11"/>
              </a:cxn>
              <a:cxn ang="0">
                <a:pos x="T12" y="T13"/>
              </a:cxn>
            </a:cxnLst>
            <a:rect l="0" t="0" r="r" b="b"/>
            <a:pathLst>
              <a:path w="5863" h="6999">
                <a:moveTo>
                  <a:pt x="2932" y="0"/>
                </a:moveTo>
                <a:cubicBezTo>
                  <a:pt x="4550" y="0"/>
                  <a:pt x="5863" y="1313"/>
                  <a:pt x="5863" y="2932"/>
                </a:cubicBezTo>
                <a:cubicBezTo>
                  <a:pt x="5863" y="3480"/>
                  <a:pt x="5712" y="3994"/>
                  <a:pt x="5450" y="4434"/>
                </a:cubicBezTo>
                <a:cubicBezTo>
                  <a:pt x="5201" y="4840"/>
                  <a:pt x="3807" y="6359"/>
                  <a:pt x="2932" y="6999"/>
                </a:cubicBezTo>
                <a:cubicBezTo>
                  <a:pt x="2056" y="6359"/>
                  <a:pt x="663" y="4840"/>
                  <a:pt x="414" y="4434"/>
                </a:cubicBezTo>
                <a:cubicBezTo>
                  <a:pt x="151" y="3994"/>
                  <a:pt x="0" y="3480"/>
                  <a:pt x="0" y="2932"/>
                </a:cubicBezTo>
                <a:cubicBezTo>
                  <a:pt x="0" y="1313"/>
                  <a:pt x="1313" y="0"/>
                  <a:pt x="2932" y="0"/>
                </a:cubicBezTo>
                <a:close/>
              </a:path>
            </a:pathLst>
          </a:custGeom>
          <a:solidFill>
            <a:schemeClr val="accent1"/>
          </a:solidFill>
          <a:ln w="63500">
            <a:solidFill>
              <a:schemeClr val="bg1"/>
            </a:solidFill>
          </a:ln>
          <a:effectLst>
            <a:outerShdw blurRad="190500" dist="38100" dir="8100000" algn="tr" rotWithShape="0">
              <a:prstClr val="black">
                <a:alpha val="40000"/>
              </a:prstClr>
            </a:outerShdw>
          </a:effectLst>
        </p:spPr>
        <p:txBody>
          <a:bodyPr vert="horz" wrap="square" lIns="68562" tIns="34281" rIns="68562" bIns="34281"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4" name="Freeform 6"/>
          <p:cNvSpPr/>
          <p:nvPr/>
        </p:nvSpPr>
        <p:spPr bwMode="auto">
          <a:xfrm>
            <a:off x="2831223" y="2474869"/>
            <a:ext cx="1494106" cy="1783291"/>
          </a:xfrm>
          <a:custGeom>
            <a:avLst/>
            <a:gdLst>
              <a:gd name="T0" fmla="*/ 2932 w 5863"/>
              <a:gd name="T1" fmla="*/ 0 h 6999"/>
              <a:gd name="T2" fmla="*/ 5863 w 5863"/>
              <a:gd name="T3" fmla="*/ 2932 h 6999"/>
              <a:gd name="T4" fmla="*/ 5450 w 5863"/>
              <a:gd name="T5" fmla="*/ 4434 h 6999"/>
              <a:gd name="T6" fmla="*/ 2932 w 5863"/>
              <a:gd name="T7" fmla="*/ 6999 h 6999"/>
              <a:gd name="T8" fmla="*/ 414 w 5863"/>
              <a:gd name="T9" fmla="*/ 4434 h 6999"/>
              <a:gd name="T10" fmla="*/ 0 w 5863"/>
              <a:gd name="T11" fmla="*/ 2932 h 6999"/>
              <a:gd name="T12" fmla="*/ 2932 w 5863"/>
              <a:gd name="T13" fmla="*/ 0 h 6999"/>
            </a:gdLst>
            <a:ahLst/>
            <a:cxnLst>
              <a:cxn ang="0">
                <a:pos x="T0" y="T1"/>
              </a:cxn>
              <a:cxn ang="0">
                <a:pos x="T2" y="T3"/>
              </a:cxn>
              <a:cxn ang="0">
                <a:pos x="T4" y="T5"/>
              </a:cxn>
              <a:cxn ang="0">
                <a:pos x="T6" y="T7"/>
              </a:cxn>
              <a:cxn ang="0">
                <a:pos x="T8" y="T9"/>
              </a:cxn>
              <a:cxn ang="0">
                <a:pos x="T10" y="T11"/>
              </a:cxn>
              <a:cxn ang="0">
                <a:pos x="T12" y="T13"/>
              </a:cxn>
            </a:cxnLst>
            <a:rect l="0" t="0" r="r" b="b"/>
            <a:pathLst>
              <a:path w="5863" h="6999">
                <a:moveTo>
                  <a:pt x="2932" y="0"/>
                </a:moveTo>
                <a:cubicBezTo>
                  <a:pt x="4550" y="0"/>
                  <a:pt x="5863" y="1313"/>
                  <a:pt x="5863" y="2932"/>
                </a:cubicBezTo>
                <a:cubicBezTo>
                  <a:pt x="5863" y="3480"/>
                  <a:pt x="5712" y="3994"/>
                  <a:pt x="5450" y="4434"/>
                </a:cubicBezTo>
                <a:cubicBezTo>
                  <a:pt x="5201" y="4840"/>
                  <a:pt x="3807" y="6359"/>
                  <a:pt x="2932" y="6999"/>
                </a:cubicBezTo>
                <a:cubicBezTo>
                  <a:pt x="2056" y="6359"/>
                  <a:pt x="663" y="4840"/>
                  <a:pt x="414" y="4434"/>
                </a:cubicBezTo>
                <a:cubicBezTo>
                  <a:pt x="151" y="3994"/>
                  <a:pt x="0" y="3480"/>
                  <a:pt x="0" y="2932"/>
                </a:cubicBezTo>
                <a:cubicBezTo>
                  <a:pt x="0" y="1313"/>
                  <a:pt x="1313" y="0"/>
                  <a:pt x="2932" y="0"/>
                </a:cubicBezTo>
                <a:close/>
              </a:path>
            </a:pathLst>
          </a:custGeom>
          <a:solidFill>
            <a:schemeClr val="accent2"/>
          </a:solidFill>
          <a:ln w="63500">
            <a:solidFill>
              <a:schemeClr val="bg1"/>
            </a:solidFill>
          </a:ln>
          <a:effectLst>
            <a:outerShdw blurRad="152400" dist="38100" dir="8100000" algn="tr" rotWithShape="0">
              <a:prstClr val="black">
                <a:alpha val="40000"/>
              </a:prstClr>
            </a:outerShdw>
          </a:effectLst>
        </p:spPr>
        <p:txBody>
          <a:bodyPr vert="horz" wrap="square" lIns="68562" tIns="34281" rIns="68562" bIns="34281"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5" name="椭圆 4"/>
          <p:cNvSpPr/>
          <p:nvPr/>
        </p:nvSpPr>
        <p:spPr bwMode="auto">
          <a:xfrm>
            <a:off x="2435171" y="1419622"/>
            <a:ext cx="701804" cy="702078"/>
          </a:xfrm>
          <a:prstGeom prst="ellipse">
            <a:avLst/>
          </a:prstGeom>
          <a:solidFill>
            <a:schemeClr val="accent3"/>
          </a:solidFill>
          <a:ln w="50800" cap="flat" cmpd="sng" algn="ctr">
            <a:solidFill>
              <a:schemeClr val="bg1"/>
            </a:solidFill>
            <a:prstDash val="solid"/>
            <a:round/>
            <a:headEnd type="none" w="med" len="med"/>
            <a:tailEnd type="none" w="med" len="med"/>
          </a:ln>
          <a:effectLst>
            <a:outerShdw blurRad="127000" dist="38100" dir="8100000" algn="tr" rotWithShape="0">
              <a:prstClr val="black">
                <a:alpha val="40000"/>
              </a:prstClr>
            </a:outerShdw>
          </a:effectLst>
        </p:spPr>
        <p:txBody>
          <a:bodyPr vert="horz" wrap="square" lIns="68562" tIns="34281" rIns="68562" bIns="34281" numCol="1" rtlCol="0" anchor="t" anchorCtr="0" compatLnSpc="1"/>
          <a:lstStyle/>
          <a:p>
            <a:pPr defTabSz="685165"/>
            <a:endParaRPr lang="zh-CN" altLang="en-US" sz="1300">
              <a:latin typeface="微软雅黑" panose="020B0503020204020204" pitchFamily="34" charset="-122"/>
              <a:ea typeface="微软雅黑" panose="020B0503020204020204" pitchFamily="34" charset="-122"/>
            </a:endParaRPr>
          </a:p>
        </p:txBody>
      </p:sp>
      <p:sp>
        <p:nvSpPr>
          <p:cNvPr id="6" name="椭圆 5"/>
          <p:cNvSpPr/>
          <p:nvPr/>
        </p:nvSpPr>
        <p:spPr bwMode="auto">
          <a:xfrm>
            <a:off x="4031927" y="2637864"/>
            <a:ext cx="586805" cy="587034"/>
          </a:xfrm>
          <a:prstGeom prst="ellipse">
            <a:avLst/>
          </a:prstGeom>
          <a:solidFill>
            <a:schemeClr val="accent4"/>
          </a:solidFill>
          <a:ln w="50800" cap="flat" cmpd="sng" algn="ctr">
            <a:solidFill>
              <a:schemeClr val="bg1"/>
            </a:solidFill>
            <a:prstDash val="solid"/>
            <a:round/>
            <a:headEnd type="none" w="med" len="med"/>
            <a:tailEnd type="none" w="med" len="med"/>
          </a:ln>
          <a:effectLst>
            <a:outerShdw blurRad="127000" dist="38100" dir="8100000" algn="tr" rotWithShape="0">
              <a:prstClr val="black">
                <a:alpha val="40000"/>
              </a:prstClr>
            </a:outerShdw>
          </a:effectLst>
        </p:spPr>
        <p:txBody>
          <a:bodyPr vert="horz" wrap="square" lIns="68562" tIns="34281" rIns="68562" bIns="34281" numCol="1" rtlCol="0" anchor="t" anchorCtr="0" compatLnSpc="1"/>
          <a:lstStyle/>
          <a:p>
            <a:pPr defTabSz="685165"/>
            <a:endParaRPr lang="zh-CN" altLang="en-US" sz="1300">
              <a:latin typeface="微软雅黑" panose="020B0503020204020204" pitchFamily="34" charset="-122"/>
              <a:ea typeface="微软雅黑" panose="020B0503020204020204" pitchFamily="34" charset="-122"/>
            </a:endParaRPr>
          </a:p>
        </p:txBody>
      </p:sp>
      <p:sp>
        <p:nvSpPr>
          <p:cNvPr id="7" name="TextBox 6"/>
          <p:cNvSpPr txBox="1"/>
          <p:nvPr/>
        </p:nvSpPr>
        <p:spPr>
          <a:xfrm>
            <a:off x="2461823" y="1574788"/>
            <a:ext cx="667454" cy="377008"/>
          </a:xfrm>
          <a:prstGeom prst="rect">
            <a:avLst/>
          </a:prstGeom>
          <a:noFill/>
        </p:spPr>
        <p:txBody>
          <a:bodyPr wrap="none" lIns="68562" tIns="34281" rIns="68562" bIns="34281" rtlCol="0">
            <a:spAutoFit/>
          </a:bodyPr>
          <a:lstStyle/>
          <a:p>
            <a:pPr algn="ctr"/>
            <a:r>
              <a:rPr lang="en-US" altLang="zh-CN" sz="2000" dirty="0">
                <a:solidFill>
                  <a:srgbClr val="F8F8F8"/>
                </a:solidFill>
                <a:latin typeface="微软雅黑" panose="020B0503020204020204" pitchFamily="34" charset="-122"/>
                <a:ea typeface="微软雅黑" panose="020B0503020204020204" pitchFamily="34" charset="-122"/>
              </a:rPr>
              <a:t>75%</a:t>
            </a:r>
            <a:endParaRPr lang="zh-CN" altLang="en-US" sz="2000" dirty="0">
              <a:solidFill>
                <a:srgbClr val="F8F8F8"/>
              </a:solidFill>
              <a:latin typeface="微软雅黑" panose="020B0503020204020204" pitchFamily="34" charset="-122"/>
              <a:ea typeface="微软雅黑" panose="020B0503020204020204" pitchFamily="34" charset="-122"/>
            </a:endParaRPr>
          </a:p>
        </p:txBody>
      </p:sp>
      <p:sp>
        <p:nvSpPr>
          <p:cNvPr id="9" name="TextBox 8"/>
          <p:cNvSpPr txBox="1"/>
          <p:nvPr/>
        </p:nvSpPr>
        <p:spPr>
          <a:xfrm>
            <a:off x="4031056" y="2758266"/>
            <a:ext cx="612952" cy="346230"/>
          </a:xfrm>
          <a:prstGeom prst="rect">
            <a:avLst/>
          </a:prstGeom>
          <a:noFill/>
        </p:spPr>
        <p:txBody>
          <a:bodyPr wrap="none" lIns="68562" tIns="34281" rIns="68562" bIns="34281" rtlCol="0">
            <a:spAutoFit/>
          </a:bodyPr>
          <a:lstStyle/>
          <a:p>
            <a:r>
              <a:rPr lang="en-US" altLang="zh-CN" dirty="0">
                <a:solidFill>
                  <a:srgbClr val="F8F8F8"/>
                </a:solidFill>
                <a:latin typeface="微软雅黑" panose="020B0503020204020204" pitchFamily="34" charset="-122"/>
                <a:ea typeface="微软雅黑" panose="020B0503020204020204" pitchFamily="34" charset="-122"/>
              </a:rPr>
              <a:t>34%</a:t>
            </a:r>
            <a:endParaRPr lang="zh-CN" altLang="en-US" dirty="0">
              <a:solidFill>
                <a:srgbClr val="F8F8F8"/>
              </a:solidFill>
              <a:latin typeface="微软雅黑" panose="020B0503020204020204" pitchFamily="34" charset="-122"/>
              <a:ea typeface="微软雅黑" panose="020B0503020204020204" pitchFamily="34" charset="-122"/>
            </a:endParaRPr>
          </a:p>
        </p:txBody>
      </p:sp>
      <p:sp>
        <p:nvSpPr>
          <p:cNvPr id="10" name="TextBox 9"/>
          <p:cNvSpPr txBox="1"/>
          <p:nvPr/>
        </p:nvSpPr>
        <p:spPr>
          <a:xfrm>
            <a:off x="1619786" y="1851670"/>
            <a:ext cx="753758" cy="438581"/>
          </a:xfrm>
          <a:prstGeom prst="rect">
            <a:avLst/>
          </a:prstGeom>
          <a:noFill/>
        </p:spPr>
        <p:txBody>
          <a:bodyPr wrap="none" lIns="68562" tIns="34281" rIns="68562" bIns="34281" rtlCol="0">
            <a:spAutoFit/>
          </a:bodyPr>
          <a:lstStyle/>
          <a:p>
            <a:r>
              <a:rPr lang="zh-CN" altLang="en-US" sz="2400" dirty="0">
                <a:solidFill>
                  <a:srgbClr val="F8F8F8"/>
                </a:solidFill>
                <a:latin typeface="微软雅黑" panose="020B0503020204020204" pitchFamily="34" charset="-122"/>
                <a:ea typeface="微软雅黑" panose="020B0503020204020204" pitchFamily="34" charset="-122"/>
              </a:rPr>
              <a:t>目标</a:t>
            </a:r>
          </a:p>
        </p:txBody>
      </p:sp>
      <p:sp>
        <p:nvSpPr>
          <p:cNvPr id="11" name="TextBox 10"/>
          <p:cNvSpPr txBox="1"/>
          <p:nvPr/>
        </p:nvSpPr>
        <p:spPr>
          <a:xfrm>
            <a:off x="940954" y="2419983"/>
            <a:ext cx="1957943" cy="992561"/>
          </a:xfrm>
          <a:prstGeom prst="rect">
            <a:avLst/>
          </a:prstGeom>
          <a:noFill/>
        </p:spPr>
        <p:txBody>
          <a:bodyPr wrap="square" lIns="68562" tIns="34281" rIns="68562" bIns="34281" rtlCol="0">
            <a:spAutoFit/>
          </a:bodyPr>
          <a:lstStyle/>
          <a:p>
            <a:pPr algn="ctr"/>
            <a:r>
              <a:rPr lang="zh-CN" altLang="en-US" sz="1200" dirty="0">
                <a:solidFill>
                  <a:srgbClr val="F8F8F8"/>
                </a:solidFill>
                <a:latin typeface="微软雅黑" panose="020B0503020204020204" pitchFamily="34" charset="-122"/>
                <a:ea typeface="微软雅黑" panose="020B0503020204020204" pitchFamily="34" charset="-122"/>
              </a:rPr>
              <a:t>请输入您的文字对目标进行说明请输入您的文字对目标进行说明请输入您的文字对目标进行说明</a:t>
            </a:r>
          </a:p>
          <a:p>
            <a:pPr algn="ctr"/>
            <a:endParaRPr lang="zh-CN" altLang="en-US" sz="1200" dirty="0">
              <a:solidFill>
                <a:srgbClr val="F8F8F8"/>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3272504" y="2789983"/>
            <a:ext cx="651424" cy="377008"/>
          </a:xfrm>
          <a:prstGeom prst="rect">
            <a:avLst/>
          </a:prstGeom>
          <a:noFill/>
        </p:spPr>
        <p:txBody>
          <a:bodyPr wrap="none" lIns="68562" tIns="34281" rIns="68562" bIns="34281" rtlCol="0">
            <a:spAutoFit/>
          </a:bodyPr>
          <a:lstStyle/>
          <a:p>
            <a:r>
              <a:rPr lang="zh-CN" altLang="en-US" sz="2000" dirty="0">
                <a:solidFill>
                  <a:srgbClr val="F8F8F8"/>
                </a:solidFill>
                <a:latin typeface="微软雅黑" panose="020B0503020204020204" pitchFamily="34" charset="-122"/>
                <a:ea typeface="微软雅黑" panose="020B0503020204020204" pitchFamily="34" charset="-122"/>
              </a:rPr>
              <a:t>实际</a:t>
            </a:r>
          </a:p>
        </p:txBody>
      </p:sp>
      <p:sp>
        <p:nvSpPr>
          <p:cNvPr id="13" name="TextBox 12"/>
          <p:cNvSpPr txBox="1"/>
          <p:nvPr/>
        </p:nvSpPr>
        <p:spPr>
          <a:xfrm>
            <a:off x="2884632" y="3172076"/>
            <a:ext cx="1399336" cy="407786"/>
          </a:xfrm>
          <a:prstGeom prst="rect">
            <a:avLst/>
          </a:prstGeom>
          <a:noFill/>
        </p:spPr>
        <p:txBody>
          <a:bodyPr wrap="square" lIns="68562" tIns="34281" rIns="68562" bIns="34281" rtlCol="0">
            <a:spAutoFit/>
          </a:bodyPr>
          <a:lstStyle/>
          <a:p>
            <a:pPr algn="ctr"/>
            <a:r>
              <a:rPr lang="zh-CN" altLang="en-US" sz="1100" dirty="0">
                <a:solidFill>
                  <a:srgbClr val="F8F8F8"/>
                </a:solidFill>
                <a:latin typeface="微软雅黑" panose="020B0503020204020204" pitchFamily="34" charset="-122"/>
                <a:ea typeface="微软雅黑" panose="020B0503020204020204" pitchFamily="34" charset="-122"/>
              </a:rPr>
              <a:t>请输入您的文字对</a:t>
            </a:r>
            <a:endParaRPr lang="en-US" altLang="zh-CN" sz="1100" dirty="0">
              <a:solidFill>
                <a:srgbClr val="F8F8F8"/>
              </a:solidFill>
              <a:latin typeface="微软雅黑" panose="020B0503020204020204" pitchFamily="34" charset="-122"/>
              <a:ea typeface="微软雅黑" panose="020B0503020204020204" pitchFamily="34" charset="-122"/>
            </a:endParaRPr>
          </a:p>
          <a:p>
            <a:pPr algn="ctr"/>
            <a:r>
              <a:rPr lang="zh-CN" altLang="en-US" sz="1100" dirty="0">
                <a:solidFill>
                  <a:srgbClr val="F8F8F8"/>
                </a:solidFill>
                <a:latin typeface="微软雅黑" panose="020B0503020204020204" pitchFamily="34" charset="-122"/>
                <a:ea typeface="微软雅黑" panose="020B0503020204020204" pitchFamily="34" charset="-122"/>
              </a:rPr>
              <a:t>实际情况进行说明</a:t>
            </a:r>
          </a:p>
        </p:txBody>
      </p:sp>
      <p:sp>
        <p:nvSpPr>
          <p:cNvPr id="14" name="TextBox 13"/>
          <p:cNvSpPr txBox="1"/>
          <p:nvPr/>
        </p:nvSpPr>
        <p:spPr>
          <a:xfrm>
            <a:off x="3461571" y="1475823"/>
            <a:ext cx="4298963" cy="844828"/>
          </a:xfrm>
          <a:prstGeom prst="rect">
            <a:avLst/>
          </a:prstGeom>
          <a:noFill/>
        </p:spPr>
        <p:txBody>
          <a:bodyPr wrap="square" lIns="68562" tIns="34281" rIns="68562" bIns="34281" rtlCol="0">
            <a:spAutoFit/>
          </a:bodyPr>
          <a:lstStyle/>
          <a:p>
            <a:pPr>
              <a:lnSpc>
                <a:spcPct val="120000"/>
              </a:lnSpc>
            </a:pP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在此处添加详细描述文本，尽量与标题文本语言风格相符合，语言描述尽量简洁生动，尽可能概括出段落内容。在此处添加详细描述文本，尽量与标题文本语言风格相符合，语言描述尽量简洁生动，尽可能概括出段落内容。</a:t>
            </a:r>
            <a:endPar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5" name="TextBox 14"/>
          <p:cNvSpPr txBox="1"/>
          <p:nvPr/>
        </p:nvSpPr>
        <p:spPr>
          <a:xfrm>
            <a:off x="4788024" y="2947341"/>
            <a:ext cx="3600399" cy="844828"/>
          </a:xfrm>
          <a:prstGeom prst="rect">
            <a:avLst/>
          </a:prstGeom>
          <a:noFill/>
        </p:spPr>
        <p:txBody>
          <a:bodyPr wrap="square" lIns="68562" tIns="34281" rIns="68562" bIns="34281" rtlCol="0">
            <a:spAutoFit/>
          </a:bodyPr>
          <a:lstStyle/>
          <a:p>
            <a:pPr>
              <a:lnSpc>
                <a:spcPct val="120000"/>
              </a:lnSpc>
            </a:pP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在此处添加详细描述文本，尽量与标题文本语言风格相符合，语言描述尽量简洁生动，尽可能概括出段落内容。在此处添加详细描述文本，尽量与标题文本语言风格相符合，语言描述尽量简洁生动，尽可能概括出段落内容。</a:t>
            </a:r>
            <a:endPar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8" name="TextBox 17"/>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点击添加标题文本</a:t>
            </a: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435">
                                          <p:stCondLst>
                                            <p:cond delay="0"/>
                                          </p:stCondLst>
                                        </p:cTn>
                                        <p:tgtEl>
                                          <p:spTgt spid="3"/>
                                        </p:tgtEl>
                                      </p:cBhvr>
                                    </p:animEffect>
                                    <p:anim calcmode="lin" valueType="num">
                                      <p:cBhvr>
                                        <p:cTn id="8" dur="1367"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498"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498" tmFilter="0, 0; 0.125,0.2665; 0.25,0.4; 0.375,0.465; 0.5,0.5;  0.625,0.535; 0.75,0.6; 0.875,0.7335; 1,1">
                                          <p:stCondLst>
                                            <p:cond delay="498"/>
                                          </p:stCondLst>
                                        </p:cTn>
                                        <p:tgtEl>
                                          <p:spTgt spid="3"/>
                                        </p:tgtEl>
                                        <p:attrNameLst>
                                          <p:attrName>ppt_y</p:attrName>
                                        </p:attrNameLst>
                                      </p:cBhvr>
                                      <p:tavLst>
                                        <p:tav tm="0" fmla="#ppt_y-sin(pi*$)/9">
                                          <p:val>
                                            <p:fltVal val="0"/>
                                          </p:val>
                                        </p:tav>
                                        <p:tav tm="100000">
                                          <p:val>
                                            <p:fltVal val="1"/>
                                          </p:val>
                                        </p:tav>
                                      </p:tavLst>
                                    </p:anim>
                                    <p:anim calcmode="lin" valueType="num">
                                      <p:cBhvr>
                                        <p:cTn id="11" dur="249" tmFilter="0, 0; 0.125,0.2665; 0.25,0.4; 0.375,0.465; 0.5,0.5;  0.625,0.535; 0.75,0.6; 0.875,0.7335; 1,1">
                                          <p:stCondLst>
                                            <p:cond delay="993"/>
                                          </p:stCondLst>
                                        </p:cTn>
                                        <p:tgtEl>
                                          <p:spTgt spid="3"/>
                                        </p:tgtEl>
                                        <p:attrNameLst>
                                          <p:attrName>ppt_y</p:attrName>
                                        </p:attrNameLst>
                                      </p:cBhvr>
                                      <p:tavLst>
                                        <p:tav tm="0" fmla="#ppt_y-sin(pi*$)/27">
                                          <p:val>
                                            <p:fltVal val="0"/>
                                          </p:val>
                                        </p:tav>
                                        <p:tav tm="100000">
                                          <p:val>
                                            <p:fltVal val="1"/>
                                          </p:val>
                                        </p:tav>
                                      </p:tavLst>
                                    </p:anim>
                                    <p:anim calcmode="lin" valueType="num">
                                      <p:cBhvr>
                                        <p:cTn id="12" dur="123" tmFilter="0, 0; 0.125,0.2665; 0.25,0.4; 0.375,0.465; 0.5,0.5;  0.625,0.535; 0.75,0.6; 0.875,0.7335; 1,1">
                                          <p:stCondLst>
                                            <p:cond delay="1242"/>
                                          </p:stCondLst>
                                        </p:cTn>
                                        <p:tgtEl>
                                          <p:spTgt spid="3"/>
                                        </p:tgtEl>
                                        <p:attrNameLst>
                                          <p:attrName>ppt_y</p:attrName>
                                        </p:attrNameLst>
                                      </p:cBhvr>
                                      <p:tavLst>
                                        <p:tav tm="0" fmla="#ppt_y-sin(pi*$)/81">
                                          <p:val>
                                            <p:fltVal val="0"/>
                                          </p:val>
                                        </p:tav>
                                        <p:tav tm="100000">
                                          <p:val>
                                            <p:fltVal val="1"/>
                                          </p:val>
                                        </p:tav>
                                      </p:tavLst>
                                    </p:anim>
                                    <p:animScale>
                                      <p:cBhvr>
                                        <p:cTn id="13" dur="20">
                                          <p:stCondLst>
                                            <p:cond delay="487"/>
                                          </p:stCondLst>
                                        </p:cTn>
                                        <p:tgtEl>
                                          <p:spTgt spid="3"/>
                                        </p:tgtEl>
                                      </p:cBhvr>
                                      <p:to x="100000" y="60000"/>
                                    </p:animScale>
                                    <p:animScale>
                                      <p:cBhvr>
                                        <p:cTn id="14" dur="124" decel="50000">
                                          <p:stCondLst>
                                            <p:cond delay="507"/>
                                          </p:stCondLst>
                                        </p:cTn>
                                        <p:tgtEl>
                                          <p:spTgt spid="3"/>
                                        </p:tgtEl>
                                      </p:cBhvr>
                                      <p:to x="100000" y="100000"/>
                                    </p:animScale>
                                    <p:animScale>
                                      <p:cBhvr>
                                        <p:cTn id="15" dur="20">
                                          <p:stCondLst>
                                            <p:cond delay="984"/>
                                          </p:stCondLst>
                                        </p:cTn>
                                        <p:tgtEl>
                                          <p:spTgt spid="3"/>
                                        </p:tgtEl>
                                      </p:cBhvr>
                                      <p:to x="100000" y="80000"/>
                                    </p:animScale>
                                    <p:animScale>
                                      <p:cBhvr>
                                        <p:cTn id="16" dur="124" decel="50000">
                                          <p:stCondLst>
                                            <p:cond delay="1004"/>
                                          </p:stCondLst>
                                        </p:cTn>
                                        <p:tgtEl>
                                          <p:spTgt spid="3"/>
                                        </p:tgtEl>
                                      </p:cBhvr>
                                      <p:to x="100000" y="100000"/>
                                    </p:animScale>
                                    <p:animScale>
                                      <p:cBhvr>
                                        <p:cTn id="17" dur="20">
                                          <p:stCondLst>
                                            <p:cond delay="1231"/>
                                          </p:stCondLst>
                                        </p:cTn>
                                        <p:tgtEl>
                                          <p:spTgt spid="3"/>
                                        </p:tgtEl>
                                      </p:cBhvr>
                                      <p:to x="100000" y="90000"/>
                                    </p:animScale>
                                    <p:animScale>
                                      <p:cBhvr>
                                        <p:cTn id="18" dur="124" decel="50000">
                                          <p:stCondLst>
                                            <p:cond delay="1251"/>
                                          </p:stCondLst>
                                        </p:cTn>
                                        <p:tgtEl>
                                          <p:spTgt spid="3"/>
                                        </p:tgtEl>
                                      </p:cBhvr>
                                      <p:to x="100000" y="100000"/>
                                    </p:animScale>
                                    <p:animScale>
                                      <p:cBhvr>
                                        <p:cTn id="19" dur="20">
                                          <p:stCondLst>
                                            <p:cond delay="1356"/>
                                          </p:stCondLst>
                                        </p:cTn>
                                        <p:tgtEl>
                                          <p:spTgt spid="3"/>
                                        </p:tgtEl>
                                      </p:cBhvr>
                                      <p:to x="100000" y="95000"/>
                                    </p:animScale>
                                    <p:animScale>
                                      <p:cBhvr>
                                        <p:cTn id="20" dur="124" decel="50000">
                                          <p:stCondLst>
                                            <p:cond delay="1376"/>
                                          </p:stCondLst>
                                        </p:cTn>
                                        <p:tgtEl>
                                          <p:spTgt spid="3"/>
                                        </p:tgtEl>
                                      </p:cBhvr>
                                      <p:to x="100000" y="100000"/>
                                    </p:animScale>
                                  </p:childTnLst>
                                </p:cTn>
                              </p:par>
                            </p:childTnLst>
                          </p:cTn>
                        </p:par>
                        <p:par>
                          <p:cTn id="21" fill="hold">
                            <p:stCondLst>
                              <p:cond delay="1500"/>
                            </p:stCondLst>
                            <p:childTnLst>
                              <p:par>
                                <p:cTn id="22" presetID="31" presetClass="entr" presetSubtype="0"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500" fill="hold"/>
                                        <p:tgtEl>
                                          <p:spTgt spid="10"/>
                                        </p:tgtEl>
                                        <p:attrNameLst>
                                          <p:attrName>ppt_w</p:attrName>
                                        </p:attrNameLst>
                                      </p:cBhvr>
                                      <p:tavLst>
                                        <p:tav tm="0">
                                          <p:val>
                                            <p:fltVal val="0"/>
                                          </p:val>
                                        </p:tav>
                                        <p:tav tm="100000">
                                          <p:val>
                                            <p:strVal val="#ppt_w"/>
                                          </p:val>
                                        </p:tav>
                                      </p:tavLst>
                                    </p:anim>
                                    <p:anim calcmode="lin" valueType="num">
                                      <p:cBhvr>
                                        <p:cTn id="25" dur="500" fill="hold"/>
                                        <p:tgtEl>
                                          <p:spTgt spid="10"/>
                                        </p:tgtEl>
                                        <p:attrNameLst>
                                          <p:attrName>ppt_h</p:attrName>
                                        </p:attrNameLst>
                                      </p:cBhvr>
                                      <p:tavLst>
                                        <p:tav tm="0">
                                          <p:val>
                                            <p:fltVal val="0"/>
                                          </p:val>
                                        </p:tav>
                                        <p:tav tm="100000">
                                          <p:val>
                                            <p:strVal val="#ppt_h"/>
                                          </p:val>
                                        </p:tav>
                                      </p:tavLst>
                                    </p:anim>
                                    <p:anim calcmode="lin" valueType="num">
                                      <p:cBhvr>
                                        <p:cTn id="26" dur="500" fill="hold"/>
                                        <p:tgtEl>
                                          <p:spTgt spid="10"/>
                                        </p:tgtEl>
                                        <p:attrNameLst>
                                          <p:attrName>style.rotation</p:attrName>
                                        </p:attrNameLst>
                                      </p:cBhvr>
                                      <p:tavLst>
                                        <p:tav tm="0">
                                          <p:val>
                                            <p:fltVal val="90"/>
                                          </p:val>
                                        </p:tav>
                                        <p:tav tm="100000">
                                          <p:val>
                                            <p:fltVal val="0"/>
                                          </p:val>
                                        </p:tav>
                                      </p:tavLst>
                                    </p:anim>
                                    <p:animEffect transition="in" filter="fade">
                                      <p:cBhvr>
                                        <p:cTn id="27" dur="500"/>
                                        <p:tgtEl>
                                          <p:spTgt spid="10"/>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p:cTn id="30" dur="500" fill="hold"/>
                                        <p:tgtEl>
                                          <p:spTgt spid="11"/>
                                        </p:tgtEl>
                                        <p:attrNameLst>
                                          <p:attrName>ppt_w</p:attrName>
                                        </p:attrNameLst>
                                      </p:cBhvr>
                                      <p:tavLst>
                                        <p:tav tm="0">
                                          <p:val>
                                            <p:fltVal val="0"/>
                                          </p:val>
                                        </p:tav>
                                        <p:tav tm="100000">
                                          <p:val>
                                            <p:strVal val="#ppt_w"/>
                                          </p:val>
                                        </p:tav>
                                      </p:tavLst>
                                    </p:anim>
                                    <p:anim calcmode="lin" valueType="num">
                                      <p:cBhvr>
                                        <p:cTn id="31" dur="500" fill="hold"/>
                                        <p:tgtEl>
                                          <p:spTgt spid="11"/>
                                        </p:tgtEl>
                                        <p:attrNameLst>
                                          <p:attrName>ppt_h</p:attrName>
                                        </p:attrNameLst>
                                      </p:cBhvr>
                                      <p:tavLst>
                                        <p:tav tm="0">
                                          <p:val>
                                            <p:fltVal val="0"/>
                                          </p:val>
                                        </p:tav>
                                        <p:tav tm="100000">
                                          <p:val>
                                            <p:strVal val="#ppt_h"/>
                                          </p:val>
                                        </p:tav>
                                      </p:tavLst>
                                    </p:anim>
                                    <p:anim calcmode="lin" valueType="num">
                                      <p:cBhvr>
                                        <p:cTn id="32" dur="500" fill="hold"/>
                                        <p:tgtEl>
                                          <p:spTgt spid="11"/>
                                        </p:tgtEl>
                                        <p:attrNameLst>
                                          <p:attrName>style.rotation</p:attrName>
                                        </p:attrNameLst>
                                      </p:cBhvr>
                                      <p:tavLst>
                                        <p:tav tm="0">
                                          <p:val>
                                            <p:fltVal val="90"/>
                                          </p:val>
                                        </p:tav>
                                        <p:tav tm="100000">
                                          <p:val>
                                            <p:fltVal val="0"/>
                                          </p:val>
                                        </p:tav>
                                      </p:tavLst>
                                    </p:anim>
                                    <p:animEffect transition="in" filter="fade">
                                      <p:cBhvr>
                                        <p:cTn id="33" dur="500"/>
                                        <p:tgtEl>
                                          <p:spTgt spid="11"/>
                                        </p:tgtEl>
                                      </p:cBhvr>
                                    </p:animEffect>
                                  </p:childTnLst>
                                </p:cTn>
                              </p:par>
                            </p:childTnLst>
                          </p:cTn>
                        </p:par>
                        <p:par>
                          <p:cTn id="34" fill="hold">
                            <p:stCondLst>
                              <p:cond delay="2000"/>
                            </p:stCondLst>
                            <p:childTnLst>
                              <p:par>
                                <p:cTn id="35" presetID="52" presetClass="entr" presetSubtype="0" fill="hold" grpId="0" nodeType="afterEffect">
                                  <p:stCondLst>
                                    <p:cond delay="0"/>
                                  </p:stCondLst>
                                  <p:childTnLst>
                                    <p:set>
                                      <p:cBhvr>
                                        <p:cTn id="36" dur="1" fill="hold">
                                          <p:stCondLst>
                                            <p:cond delay="0"/>
                                          </p:stCondLst>
                                        </p:cTn>
                                        <p:tgtEl>
                                          <p:spTgt spid="5"/>
                                        </p:tgtEl>
                                        <p:attrNameLst>
                                          <p:attrName>style.visibility</p:attrName>
                                        </p:attrNameLst>
                                      </p:cBhvr>
                                      <p:to>
                                        <p:strVal val="visible"/>
                                      </p:to>
                                    </p:set>
                                    <p:animScale>
                                      <p:cBhvr>
                                        <p:cTn id="37"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8" dur="1000" decel="50000" fill="hold">
                                          <p:stCondLst>
                                            <p:cond delay="0"/>
                                          </p:stCondLst>
                                        </p:cTn>
                                        <p:tgtEl>
                                          <p:spTgt spid="5"/>
                                        </p:tgtEl>
                                        <p:attrNameLst>
                                          <p:attrName>ppt_x</p:attrName>
                                          <p:attrName>ppt_y</p:attrName>
                                        </p:attrNameLst>
                                      </p:cBhvr>
                                    </p:animMotion>
                                    <p:animEffect transition="in" filter="fade">
                                      <p:cBhvr>
                                        <p:cTn id="39" dur="1000"/>
                                        <p:tgtEl>
                                          <p:spTgt spid="5"/>
                                        </p:tgtEl>
                                      </p:cBhvr>
                                    </p:animEffect>
                                  </p:childTnLst>
                                </p:cTn>
                              </p:par>
                              <p:par>
                                <p:cTn id="40" presetID="52" presetClass="entr" presetSubtype="0" fill="hold" grpId="0" nodeType="withEffect">
                                  <p:stCondLst>
                                    <p:cond delay="0"/>
                                  </p:stCondLst>
                                  <p:childTnLst>
                                    <p:set>
                                      <p:cBhvr>
                                        <p:cTn id="41" dur="1" fill="hold">
                                          <p:stCondLst>
                                            <p:cond delay="0"/>
                                          </p:stCondLst>
                                        </p:cTn>
                                        <p:tgtEl>
                                          <p:spTgt spid="7"/>
                                        </p:tgtEl>
                                        <p:attrNameLst>
                                          <p:attrName>style.visibility</p:attrName>
                                        </p:attrNameLst>
                                      </p:cBhvr>
                                      <p:to>
                                        <p:strVal val="visible"/>
                                      </p:to>
                                    </p:set>
                                    <p:animScale>
                                      <p:cBhvr>
                                        <p:cTn id="42"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7"/>
                                        </p:tgtEl>
                                        <p:attrNameLst>
                                          <p:attrName>ppt_x</p:attrName>
                                          <p:attrName>ppt_y</p:attrName>
                                        </p:attrNameLst>
                                      </p:cBhvr>
                                    </p:animMotion>
                                    <p:animEffect transition="in" filter="fade">
                                      <p:cBhvr>
                                        <p:cTn id="44" dur="1000"/>
                                        <p:tgtEl>
                                          <p:spTgt spid="7"/>
                                        </p:tgtEl>
                                      </p:cBhvr>
                                    </p:animEffect>
                                  </p:childTnLst>
                                </p:cTn>
                              </p:par>
                            </p:childTnLst>
                          </p:cTn>
                        </p:par>
                        <p:par>
                          <p:cTn id="45" fill="hold">
                            <p:stCondLst>
                              <p:cond delay="3000"/>
                            </p:stCondLst>
                            <p:childTnLst>
                              <p:par>
                                <p:cTn id="46" presetID="22" presetClass="entr" presetSubtype="8" fill="hold" grpId="0" nodeType="after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wipe(left)">
                                      <p:cBhvr>
                                        <p:cTn id="48" dur="500"/>
                                        <p:tgtEl>
                                          <p:spTgt spid="14"/>
                                        </p:tgtEl>
                                      </p:cBhvr>
                                    </p:animEffect>
                                  </p:childTnLst>
                                </p:cTn>
                              </p:par>
                            </p:childTnLst>
                          </p:cTn>
                        </p:par>
                        <p:par>
                          <p:cTn id="49" fill="hold">
                            <p:stCondLst>
                              <p:cond delay="3500"/>
                            </p:stCondLst>
                            <p:childTnLst>
                              <p:par>
                                <p:cTn id="50" presetID="26" presetClass="entr" presetSubtype="0" fill="hold" grpId="0" nodeType="after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wipe(down)">
                                      <p:cBhvr>
                                        <p:cTn id="52" dur="435">
                                          <p:stCondLst>
                                            <p:cond delay="0"/>
                                          </p:stCondLst>
                                        </p:cTn>
                                        <p:tgtEl>
                                          <p:spTgt spid="4"/>
                                        </p:tgtEl>
                                      </p:cBhvr>
                                    </p:animEffect>
                                    <p:anim calcmode="lin" valueType="num">
                                      <p:cBhvr>
                                        <p:cTn id="53" dur="1367"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54" dur="498"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55" dur="498" tmFilter="0, 0; 0.125,0.2665; 0.25,0.4; 0.375,0.465; 0.5,0.5;  0.625,0.535; 0.75,0.6; 0.875,0.7335; 1,1">
                                          <p:stCondLst>
                                            <p:cond delay="498"/>
                                          </p:stCondLst>
                                        </p:cTn>
                                        <p:tgtEl>
                                          <p:spTgt spid="4"/>
                                        </p:tgtEl>
                                        <p:attrNameLst>
                                          <p:attrName>ppt_y</p:attrName>
                                        </p:attrNameLst>
                                      </p:cBhvr>
                                      <p:tavLst>
                                        <p:tav tm="0" fmla="#ppt_y-sin(pi*$)/9">
                                          <p:val>
                                            <p:fltVal val="0"/>
                                          </p:val>
                                        </p:tav>
                                        <p:tav tm="100000">
                                          <p:val>
                                            <p:fltVal val="1"/>
                                          </p:val>
                                        </p:tav>
                                      </p:tavLst>
                                    </p:anim>
                                    <p:anim calcmode="lin" valueType="num">
                                      <p:cBhvr>
                                        <p:cTn id="56" dur="249" tmFilter="0, 0; 0.125,0.2665; 0.25,0.4; 0.375,0.465; 0.5,0.5;  0.625,0.535; 0.75,0.6; 0.875,0.7335; 1,1">
                                          <p:stCondLst>
                                            <p:cond delay="993"/>
                                          </p:stCondLst>
                                        </p:cTn>
                                        <p:tgtEl>
                                          <p:spTgt spid="4"/>
                                        </p:tgtEl>
                                        <p:attrNameLst>
                                          <p:attrName>ppt_y</p:attrName>
                                        </p:attrNameLst>
                                      </p:cBhvr>
                                      <p:tavLst>
                                        <p:tav tm="0" fmla="#ppt_y-sin(pi*$)/27">
                                          <p:val>
                                            <p:fltVal val="0"/>
                                          </p:val>
                                        </p:tav>
                                        <p:tav tm="100000">
                                          <p:val>
                                            <p:fltVal val="1"/>
                                          </p:val>
                                        </p:tav>
                                      </p:tavLst>
                                    </p:anim>
                                    <p:anim calcmode="lin" valueType="num">
                                      <p:cBhvr>
                                        <p:cTn id="57" dur="123" tmFilter="0, 0; 0.125,0.2665; 0.25,0.4; 0.375,0.465; 0.5,0.5;  0.625,0.535; 0.75,0.6; 0.875,0.7335; 1,1">
                                          <p:stCondLst>
                                            <p:cond delay="1242"/>
                                          </p:stCondLst>
                                        </p:cTn>
                                        <p:tgtEl>
                                          <p:spTgt spid="4"/>
                                        </p:tgtEl>
                                        <p:attrNameLst>
                                          <p:attrName>ppt_y</p:attrName>
                                        </p:attrNameLst>
                                      </p:cBhvr>
                                      <p:tavLst>
                                        <p:tav tm="0" fmla="#ppt_y-sin(pi*$)/81">
                                          <p:val>
                                            <p:fltVal val="0"/>
                                          </p:val>
                                        </p:tav>
                                        <p:tav tm="100000">
                                          <p:val>
                                            <p:fltVal val="1"/>
                                          </p:val>
                                        </p:tav>
                                      </p:tavLst>
                                    </p:anim>
                                    <p:animScale>
                                      <p:cBhvr>
                                        <p:cTn id="58" dur="20">
                                          <p:stCondLst>
                                            <p:cond delay="487"/>
                                          </p:stCondLst>
                                        </p:cTn>
                                        <p:tgtEl>
                                          <p:spTgt spid="4"/>
                                        </p:tgtEl>
                                      </p:cBhvr>
                                      <p:to x="100000" y="60000"/>
                                    </p:animScale>
                                    <p:animScale>
                                      <p:cBhvr>
                                        <p:cTn id="59" dur="124" decel="50000">
                                          <p:stCondLst>
                                            <p:cond delay="507"/>
                                          </p:stCondLst>
                                        </p:cTn>
                                        <p:tgtEl>
                                          <p:spTgt spid="4"/>
                                        </p:tgtEl>
                                      </p:cBhvr>
                                      <p:to x="100000" y="100000"/>
                                    </p:animScale>
                                    <p:animScale>
                                      <p:cBhvr>
                                        <p:cTn id="60" dur="20">
                                          <p:stCondLst>
                                            <p:cond delay="984"/>
                                          </p:stCondLst>
                                        </p:cTn>
                                        <p:tgtEl>
                                          <p:spTgt spid="4"/>
                                        </p:tgtEl>
                                      </p:cBhvr>
                                      <p:to x="100000" y="80000"/>
                                    </p:animScale>
                                    <p:animScale>
                                      <p:cBhvr>
                                        <p:cTn id="61" dur="124" decel="50000">
                                          <p:stCondLst>
                                            <p:cond delay="1004"/>
                                          </p:stCondLst>
                                        </p:cTn>
                                        <p:tgtEl>
                                          <p:spTgt spid="4"/>
                                        </p:tgtEl>
                                      </p:cBhvr>
                                      <p:to x="100000" y="100000"/>
                                    </p:animScale>
                                    <p:animScale>
                                      <p:cBhvr>
                                        <p:cTn id="62" dur="20">
                                          <p:stCondLst>
                                            <p:cond delay="1231"/>
                                          </p:stCondLst>
                                        </p:cTn>
                                        <p:tgtEl>
                                          <p:spTgt spid="4"/>
                                        </p:tgtEl>
                                      </p:cBhvr>
                                      <p:to x="100000" y="90000"/>
                                    </p:animScale>
                                    <p:animScale>
                                      <p:cBhvr>
                                        <p:cTn id="63" dur="124" decel="50000">
                                          <p:stCondLst>
                                            <p:cond delay="1251"/>
                                          </p:stCondLst>
                                        </p:cTn>
                                        <p:tgtEl>
                                          <p:spTgt spid="4"/>
                                        </p:tgtEl>
                                      </p:cBhvr>
                                      <p:to x="100000" y="100000"/>
                                    </p:animScale>
                                    <p:animScale>
                                      <p:cBhvr>
                                        <p:cTn id="64" dur="20">
                                          <p:stCondLst>
                                            <p:cond delay="1356"/>
                                          </p:stCondLst>
                                        </p:cTn>
                                        <p:tgtEl>
                                          <p:spTgt spid="4"/>
                                        </p:tgtEl>
                                      </p:cBhvr>
                                      <p:to x="100000" y="95000"/>
                                    </p:animScale>
                                    <p:animScale>
                                      <p:cBhvr>
                                        <p:cTn id="65" dur="124" decel="50000">
                                          <p:stCondLst>
                                            <p:cond delay="1376"/>
                                          </p:stCondLst>
                                        </p:cTn>
                                        <p:tgtEl>
                                          <p:spTgt spid="4"/>
                                        </p:tgtEl>
                                      </p:cBhvr>
                                      <p:to x="100000" y="100000"/>
                                    </p:animScale>
                                  </p:childTnLst>
                                </p:cTn>
                              </p:par>
                            </p:childTnLst>
                          </p:cTn>
                        </p:par>
                        <p:par>
                          <p:cTn id="66" fill="hold">
                            <p:stCondLst>
                              <p:cond delay="5000"/>
                            </p:stCondLst>
                            <p:childTnLst>
                              <p:par>
                                <p:cTn id="67" presetID="31" presetClass="entr" presetSubtype="0" fill="hold" grpId="0" nodeType="afterEffect">
                                  <p:stCondLst>
                                    <p:cond delay="0"/>
                                  </p:stCondLst>
                                  <p:childTnLst>
                                    <p:set>
                                      <p:cBhvr>
                                        <p:cTn id="68" dur="1" fill="hold">
                                          <p:stCondLst>
                                            <p:cond delay="0"/>
                                          </p:stCondLst>
                                        </p:cTn>
                                        <p:tgtEl>
                                          <p:spTgt spid="12"/>
                                        </p:tgtEl>
                                        <p:attrNameLst>
                                          <p:attrName>style.visibility</p:attrName>
                                        </p:attrNameLst>
                                      </p:cBhvr>
                                      <p:to>
                                        <p:strVal val="visible"/>
                                      </p:to>
                                    </p:set>
                                    <p:anim calcmode="lin" valueType="num">
                                      <p:cBhvr>
                                        <p:cTn id="69" dur="500" fill="hold"/>
                                        <p:tgtEl>
                                          <p:spTgt spid="12"/>
                                        </p:tgtEl>
                                        <p:attrNameLst>
                                          <p:attrName>ppt_w</p:attrName>
                                        </p:attrNameLst>
                                      </p:cBhvr>
                                      <p:tavLst>
                                        <p:tav tm="0">
                                          <p:val>
                                            <p:fltVal val="0"/>
                                          </p:val>
                                        </p:tav>
                                        <p:tav tm="100000">
                                          <p:val>
                                            <p:strVal val="#ppt_w"/>
                                          </p:val>
                                        </p:tav>
                                      </p:tavLst>
                                    </p:anim>
                                    <p:anim calcmode="lin" valueType="num">
                                      <p:cBhvr>
                                        <p:cTn id="70" dur="500" fill="hold"/>
                                        <p:tgtEl>
                                          <p:spTgt spid="12"/>
                                        </p:tgtEl>
                                        <p:attrNameLst>
                                          <p:attrName>ppt_h</p:attrName>
                                        </p:attrNameLst>
                                      </p:cBhvr>
                                      <p:tavLst>
                                        <p:tav tm="0">
                                          <p:val>
                                            <p:fltVal val="0"/>
                                          </p:val>
                                        </p:tav>
                                        <p:tav tm="100000">
                                          <p:val>
                                            <p:strVal val="#ppt_h"/>
                                          </p:val>
                                        </p:tav>
                                      </p:tavLst>
                                    </p:anim>
                                    <p:anim calcmode="lin" valueType="num">
                                      <p:cBhvr>
                                        <p:cTn id="71" dur="500" fill="hold"/>
                                        <p:tgtEl>
                                          <p:spTgt spid="12"/>
                                        </p:tgtEl>
                                        <p:attrNameLst>
                                          <p:attrName>style.rotation</p:attrName>
                                        </p:attrNameLst>
                                      </p:cBhvr>
                                      <p:tavLst>
                                        <p:tav tm="0">
                                          <p:val>
                                            <p:fltVal val="90"/>
                                          </p:val>
                                        </p:tav>
                                        <p:tav tm="100000">
                                          <p:val>
                                            <p:fltVal val="0"/>
                                          </p:val>
                                        </p:tav>
                                      </p:tavLst>
                                    </p:anim>
                                    <p:animEffect transition="in" filter="fade">
                                      <p:cBhvr>
                                        <p:cTn id="72" dur="500"/>
                                        <p:tgtEl>
                                          <p:spTgt spid="12"/>
                                        </p:tgtEl>
                                      </p:cBhvr>
                                    </p:animEffect>
                                  </p:childTnLst>
                                </p:cTn>
                              </p:par>
                              <p:par>
                                <p:cTn id="73" presetID="31" presetClass="entr" presetSubtype="0" fill="hold" grpId="0" nodeType="withEffect">
                                  <p:stCondLst>
                                    <p:cond delay="0"/>
                                  </p:stCondLst>
                                  <p:childTnLst>
                                    <p:set>
                                      <p:cBhvr>
                                        <p:cTn id="74" dur="1" fill="hold">
                                          <p:stCondLst>
                                            <p:cond delay="0"/>
                                          </p:stCondLst>
                                        </p:cTn>
                                        <p:tgtEl>
                                          <p:spTgt spid="13"/>
                                        </p:tgtEl>
                                        <p:attrNameLst>
                                          <p:attrName>style.visibility</p:attrName>
                                        </p:attrNameLst>
                                      </p:cBhvr>
                                      <p:to>
                                        <p:strVal val="visible"/>
                                      </p:to>
                                    </p:set>
                                    <p:anim calcmode="lin" valueType="num">
                                      <p:cBhvr>
                                        <p:cTn id="75" dur="500" fill="hold"/>
                                        <p:tgtEl>
                                          <p:spTgt spid="13"/>
                                        </p:tgtEl>
                                        <p:attrNameLst>
                                          <p:attrName>ppt_w</p:attrName>
                                        </p:attrNameLst>
                                      </p:cBhvr>
                                      <p:tavLst>
                                        <p:tav tm="0">
                                          <p:val>
                                            <p:fltVal val="0"/>
                                          </p:val>
                                        </p:tav>
                                        <p:tav tm="100000">
                                          <p:val>
                                            <p:strVal val="#ppt_w"/>
                                          </p:val>
                                        </p:tav>
                                      </p:tavLst>
                                    </p:anim>
                                    <p:anim calcmode="lin" valueType="num">
                                      <p:cBhvr>
                                        <p:cTn id="76" dur="500" fill="hold"/>
                                        <p:tgtEl>
                                          <p:spTgt spid="13"/>
                                        </p:tgtEl>
                                        <p:attrNameLst>
                                          <p:attrName>ppt_h</p:attrName>
                                        </p:attrNameLst>
                                      </p:cBhvr>
                                      <p:tavLst>
                                        <p:tav tm="0">
                                          <p:val>
                                            <p:fltVal val="0"/>
                                          </p:val>
                                        </p:tav>
                                        <p:tav tm="100000">
                                          <p:val>
                                            <p:strVal val="#ppt_h"/>
                                          </p:val>
                                        </p:tav>
                                      </p:tavLst>
                                    </p:anim>
                                    <p:anim calcmode="lin" valueType="num">
                                      <p:cBhvr>
                                        <p:cTn id="77" dur="500" fill="hold"/>
                                        <p:tgtEl>
                                          <p:spTgt spid="13"/>
                                        </p:tgtEl>
                                        <p:attrNameLst>
                                          <p:attrName>style.rotation</p:attrName>
                                        </p:attrNameLst>
                                      </p:cBhvr>
                                      <p:tavLst>
                                        <p:tav tm="0">
                                          <p:val>
                                            <p:fltVal val="90"/>
                                          </p:val>
                                        </p:tav>
                                        <p:tav tm="100000">
                                          <p:val>
                                            <p:fltVal val="0"/>
                                          </p:val>
                                        </p:tav>
                                      </p:tavLst>
                                    </p:anim>
                                    <p:animEffect transition="in" filter="fade">
                                      <p:cBhvr>
                                        <p:cTn id="78" dur="500"/>
                                        <p:tgtEl>
                                          <p:spTgt spid="13"/>
                                        </p:tgtEl>
                                      </p:cBhvr>
                                    </p:animEffect>
                                  </p:childTnLst>
                                </p:cTn>
                              </p:par>
                            </p:childTnLst>
                          </p:cTn>
                        </p:par>
                        <p:par>
                          <p:cTn id="79" fill="hold">
                            <p:stCondLst>
                              <p:cond delay="5500"/>
                            </p:stCondLst>
                            <p:childTnLst>
                              <p:par>
                                <p:cTn id="80" presetID="52" presetClass="entr" presetSubtype="0" fill="hold" grpId="0" nodeType="afterEffect">
                                  <p:stCondLst>
                                    <p:cond delay="0"/>
                                  </p:stCondLst>
                                  <p:childTnLst>
                                    <p:set>
                                      <p:cBhvr>
                                        <p:cTn id="81" dur="1" fill="hold">
                                          <p:stCondLst>
                                            <p:cond delay="0"/>
                                          </p:stCondLst>
                                        </p:cTn>
                                        <p:tgtEl>
                                          <p:spTgt spid="6"/>
                                        </p:tgtEl>
                                        <p:attrNameLst>
                                          <p:attrName>style.visibility</p:attrName>
                                        </p:attrNameLst>
                                      </p:cBhvr>
                                      <p:to>
                                        <p:strVal val="visible"/>
                                      </p:to>
                                    </p:set>
                                    <p:animScale>
                                      <p:cBhvr>
                                        <p:cTn id="82"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3" dur="1000" decel="50000" fill="hold">
                                          <p:stCondLst>
                                            <p:cond delay="0"/>
                                          </p:stCondLst>
                                        </p:cTn>
                                        <p:tgtEl>
                                          <p:spTgt spid="6"/>
                                        </p:tgtEl>
                                        <p:attrNameLst>
                                          <p:attrName>ppt_x</p:attrName>
                                          <p:attrName>ppt_y</p:attrName>
                                        </p:attrNameLst>
                                      </p:cBhvr>
                                    </p:animMotion>
                                    <p:animEffect transition="in" filter="fade">
                                      <p:cBhvr>
                                        <p:cTn id="84" dur="1000"/>
                                        <p:tgtEl>
                                          <p:spTgt spid="6"/>
                                        </p:tgtEl>
                                      </p:cBhvr>
                                    </p:animEffect>
                                  </p:childTnLst>
                                </p:cTn>
                              </p:par>
                              <p:par>
                                <p:cTn id="85" presetID="52" presetClass="entr" presetSubtype="0" fill="hold" grpId="0" nodeType="withEffect">
                                  <p:stCondLst>
                                    <p:cond delay="0"/>
                                  </p:stCondLst>
                                  <p:childTnLst>
                                    <p:set>
                                      <p:cBhvr>
                                        <p:cTn id="86" dur="1" fill="hold">
                                          <p:stCondLst>
                                            <p:cond delay="0"/>
                                          </p:stCondLst>
                                        </p:cTn>
                                        <p:tgtEl>
                                          <p:spTgt spid="9"/>
                                        </p:tgtEl>
                                        <p:attrNameLst>
                                          <p:attrName>style.visibility</p:attrName>
                                        </p:attrNameLst>
                                      </p:cBhvr>
                                      <p:to>
                                        <p:strVal val="visible"/>
                                      </p:to>
                                    </p:set>
                                    <p:animScale>
                                      <p:cBhvr>
                                        <p:cTn id="87" dur="10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8" dur="1000" decel="50000" fill="hold">
                                          <p:stCondLst>
                                            <p:cond delay="0"/>
                                          </p:stCondLst>
                                        </p:cTn>
                                        <p:tgtEl>
                                          <p:spTgt spid="9"/>
                                        </p:tgtEl>
                                        <p:attrNameLst>
                                          <p:attrName>ppt_x</p:attrName>
                                          <p:attrName>ppt_y</p:attrName>
                                        </p:attrNameLst>
                                      </p:cBhvr>
                                    </p:animMotion>
                                    <p:animEffect transition="in" filter="fade">
                                      <p:cBhvr>
                                        <p:cTn id="89" dur="1000"/>
                                        <p:tgtEl>
                                          <p:spTgt spid="9"/>
                                        </p:tgtEl>
                                      </p:cBhvr>
                                    </p:animEffect>
                                  </p:childTnLst>
                                </p:cTn>
                              </p:par>
                            </p:childTnLst>
                          </p:cTn>
                        </p:par>
                        <p:par>
                          <p:cTn id="90" fill="hold">
                            <p:stCondLst>
                              <p:cond delay="6500"/>
                            </p:stCondLst>
                            <p:childTnLst>
                              <p:par>
                                <p:cTn id="91" presetID="22" presetClass="entr" presetSubtype="8" fill="hold" grpId="0" nodeType="afterEffect">
                                  <p:stCondLst>
                                    <p:cond delay="0"/>
                                  </p:stCondLst>
                                  <p:childTnLst>
                                    <p:set>
                                      <p:cBhvr>
                                        <p:cTn id="92" dur="1" fill="hold">
                                          <p:stCondLst>
                                            <p:cond delay="0"/>
                                          </p:stCondLst>
                                        </p:cTn>
                                        <p:tgtEl>
                                          <p:spTgt spid="15"/>
                                        </p:tgtEl>
                                        <p:attrNameLst>
                                          <p:attrName>style.visibility</p:attrName>
                                        </p:attrNameLst>
                                      </p:cBhvr>
                                      <p:to>
                                        <p:strVal val="visible"/>
                                      </p:to>
                                    </p:set>
                                    <p:animEffect transition="in" filter="wipe(left)">
                                      <p:cBhvr>
                                        <p:cTn id="9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p:bldP spid="9" grpId="0"/>
      <p:bldP spid="10" grpId="0"/>
      <p:bldP spid="11" grpId="0"/>
      <p:bldP spid="12" grpId="0"/>
      <p:bldP spid="13" grpId="0"/>
      <p:bldP spid="14" grpId="0"/>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五边形 25"/>
          <p:cNvSpPr/>
          <p:nvPr/>
        </p:nvSpPr>
        <p:spPr bwMode="auto">
          <a:xfrm>
            <a:off x="2087936" y="1447848"/>
            <a:ext cx="1258035" cy="386488"/>
          </a:xfrm>
          <a:prstGeom prst="homePlate">
            <a:avLst/>
          </a:prstGeom>
          <a:solidFill>
            <a:schemeClr val="accent2"/>
          </a:solidFill>
          <a:ln w="38100" cap="flat" cmpd="sng">
            <a:solidFill>
              <a:srgbClr val="FFFFFF"/>
            </a:solidFill>
            <a:bevel/>
          </a:ln>
          <a:effectLst>
            <a:outerShdw blurRad="127000" dist="38100" dir="8100000" algn="tr" rotWithShape="0">
              <a:prstClr val="black">
                <a:alpha val="40000"/>
              </a:prstClr>
            </a:outerShdw>
          </a:effectLst>
        </p:spPr>
        <p:txBody>
          <a:bodyPr lIns="62118" tIns="31058" rIns="62118" bIns="31058" anchor="ctr"/>
          <a:lstStyle/>
          <a:p>
            <a:pPr algn="ctr"/>
            <a:endParaRPr lang="zh-CN" altLang="en-US" sz="1400" b="1" dirty="0">
              <a:solidFill>
                <a:srgbClr val="F8F8F8"/>
              </a:solidFill>
              <a:latin typeface="Arial" panose="020B0604020202020204" pitchFamily="34" charset="0"/>
              <a:ea typeface="微软雅黑" panose="020B0503020204020204" pitchFamily="34" charset="-122"/>
            </a:endParaRPr>
          </a:p>
        </p:txBody>
      </p:sp>
      <p:sp>
        <p:nvSpPr>
          <p:cNvPr id="27" name="TextBox 22"/>
          <p:cNvSpPr txBox="1">
            <a:spLocks noChangeArrowheads="1"/>
          </p:cNvSpPr>
          <p:nvPr/>
        </p:nvSpPr>
        <p:spPr bwMode="auto">
          <a:xfrm>
            <a:off x="2224257" y="1509526"/>
            <a:ext cx="1056462" cy="251094"/>
          </a:xfrm>
          <a:prstGeom prst="rect">
            <a:avLst/>
          </a:prstGeom>
          <a:noFill/>
          <a:ln w="3175" cap="flat" cmpd="sng">
            <a:noFill/>
            <a:bevel/>
          </a:ln>
        </p:spPr>
        <p:txBody>
          <a:bodyPr lIns="62118" tIns="31058" rIns="62118" bIns="31058" anchor="ctr"/>
          <a:lstStyle>
            <a:defPPr>
              <a:defRPr lang="zh-CN"/>
            </a:defPPr>
            <a:lvl1pPr algn="ctr">
              <a:defRPr sz="2000" b="1">
                <a:solidFill>
                  <a:srgbClr val="F8F8F8"/>
                </a:solidFill>
                <a:ea typeface="微软雅黑" panose="020B0503020204020204" pitchFamily="34" charset="-122"/>
              </a:defRPr>
            </a:lvl1pPr>
          </a:lstStyle>
          <a:p>
            <a:pPr algn="l"/>
            <a:r>
              <a:rPr lang="zh-CN" altLang="en-US" sz="1200" dirty="0"/>
              <a:t>添加标题</a:t>
            </a:r>
          </a:p>
        </p:txBody>
      </p:sp>
      <p:sp>
        <p:nvSpPr>
          <p:cNvPr id="28" name="五边形 27"/>
          <p:cNvSpPr/>
          <p:nvPr/>
        </p:nvSpPr>
        <p:spPr bwMode="auto">
          <a:xfrm>
            <a:off x="2087935" y="2638075"/>
            <a:ext cx="1258036" cy="386488"/>
          </a:xfrm>
          <a:prstGeom prst="homePlate">
            <a:avLst/>
          </a:prstGeom>
          <a:solidFill>
            <a:schemeClr val="accent3"/>
          </a:solidFill>
          <a:ln w="38100" cap="flat" cmpd="sng">
            <a:solidFill>
              <a:srgbClr val="FFFFFF"/>
            </a:solidFill>
            <a:bevel/>
          </a:ln>
          <a:effectLst>
            <a:outerShdw blurRad="127000" dist="38100" dir="8100000" algn="tr" rotWithShape="0">
              <a:prstClr val="black">
                <a:alpha val="40000"/>
              </a:prstClr>
            </a:outerShdw>
          </a:effectLst>
        </p:spPr>
        <p:txBody>
          <a:bodyPr lIns="62118" tIns="31058" rIns="62118" bIns="31058" anchor="ctr"/>
          <a:lstStyle/>
          <a:p>
            <a:pPr algn="ctr"/>
            <a:endParaRPr lang="zh-CN" altLang="en-US" sz="1400" b="1" dirty="0">
              <a:solidFill>
                <a:srgbClr val="F8F8F8"/>
              </a:solidFill>
              <a:latin typeface="Arial" panose="020B0604020202020204" pitchFamily="34" charset="0"/>
              <a:ea typeface="微软雅黑" panose="020B0503020204020204" pitchFamily="34" charset="-122"/>
            </a:endParaRPr>
          </a:p>
        </p:txBody>
      </p:sp>
      <p:sp>
        <p:nvSpPr>
          <p:cNvPr id="29" name="TextBox 22"/>
          <p:cNvSpPr txBox="1">
            <a:spLocks noChangeArrowheads="1"/>
          </p:cNvSpPr>
          <p:nvPr/>
        </p:nvSpPr>
        <p:spPr bwMode="auto">
          <a:xfrm>
            <a:off x="2229928" y="2714277"/>
            <a:ext cx="1050789" cy="251094"/>
          </a:xfrm>
          <a:prstGeom prst="rect">
            <a:avLst/>
          </a:prstGeom>
          <a:noFill/>
          <a:ln w="3175" cap="flat" cmpd="sng">
            <a:noFill/>
            <a:bevel/>
          </a:ln>
        </p:spPr>
        <p:txBody>
          <a:bodyPr lIns="62118" tIns="31058" rIns="62118" bIns="31058" anchor="ctr"/>
          <a:lstStyle>
            <a:defPPr>
              <a:defRPr lang="zh-CN"/>
            </a:defPPr>
            <a:lvl1pPr algn="ctr">
              <a:defRPr sz="2000" b="1">
                <a:solidFill>
                  <a:srgbClr val="F8F8F8"/>
                </a:solidFill>
                <a:ea typeface="微软雅黑" panose="020B0503020204020204" pitchFamily="34" charset="-122"/>
              </a:defRPr>
            </a:lvl1pPr>
          </a:lstStyle>
          <a:p>
            <a:pPr algn="l"/>
            <a:r>
              <a:rPr lang="zh-CN" altLang="en-US" sz="1200" dirty="0"/>
              <a:t>添加标题</a:t>
            </a:r>
          </a:p>
        </p:txBody>
      </p:sp>
      <p:sp>
        <p:nvSpPr>
          <p:cNvPr id="30" name="五边形 29"/>
          <p:cNvSpPr/>
          <p:nvPr/>
        </p:nvSpPr>
        <p:spPr bwMode="auto">
          <a:xfrm>
            <a:off x="2087935" y="3885006"/>
            <a:ext cx="1258036" cy="386488"/>
          </a:xfrm>
          <a:prstGeom prst="homePlate">
            <a:avLst/>
          </a:prstGeom>
          <a:solidFill>
            <a:schemeClr val="accent4"/>
          </a:solidFill>
          <a:ln w="38100" cap="flat" cmpd="sng">
            <a:solidFill>
              <a:srgbClr val="FFFFFF"/>
            </a:solidFill>
            <a:bevel/>
          </a:ln>
          <a:effectLst>
            <a:outerShdw blurRad="127000" dist="38100" dir="8100000" algn="tr" rotWithShape="0">
              <a:prstClr val="black">
                <a:alpha val="40000"/>
              </a:prstClr>
            </a:outerShdw>
          </a:effectLst>
        </p:spPr>
        <p:txBody>
          <a:bodyPr lIns="62118" tIns="31058" rIns="62118" bIns="31058" anchor="ctr"/>
          <a:lstStyle/>
          <a:p>
            <a:pPr algn="ctr"/>
            <a:endParaRPr lang="zh-CN" altLang="en-US" sz="1400" b="1" dirty="0">
              <a:solidFill>
                <a:srgbClr val="F8F8F8"/>
              </a:solidFill>
              <a:latin typeface="Arial" panose="020B0604020202020204" pitchFamily="34" charset="0"/>
              <a:ea typeface="微软雅黑" panose="020B0503020204020204" pitchFamily="34" charset="-122"/>
            </a:endParaRPr>
          </a:p>
        </p:txBody>
      </p:sp>
      <p:sp>
        <p:nvSpPr>
          <p:cNvPr id="31" name="TextBox 22"/>
          <p:cNvSpPr txBox="1">
            <a:spLocks noChangeArrowheads="1"/>
          </p:cNvSpPr>
          <p:nvPr/>
        </p:nvSpPr>
        <p:spPr bwMode="auto">
          <a:xfrm>
            <a:off x="2229928" y="3947512"/>
            <a:ext cx="1050789" cy="251094"/>
          </a:xfrm>
          <a:prstGeom prst="rect">
            <a:avLst/>
          </a:prstGeom>
          <a:noFill/>
          <a:ln w="3175" cap="flat" cmpd="sng">
            <a:noFill/>
            <a:bevel/>
          </a:ln>
        </p:spPr>
        <p:txBody>
          <a:bodyPr lIns="62118" tIns="31058" rIns="62118" bIns="31058" anchor="ctr"/>
          <a:lstStyle>
            <a:defPPr>
              <a:defRPr lang="zh-CN"/>
            </a:defPPr>
            <a:lvl1pPr algn="ctr">
              <a:defRPr sz="2000" b="1">
                <a:solidFill>
                  <a:srgbClr val="F8F8F8"/>
                </a:solidFill>
                <a:ea typeface="微软雅黑" panose="020B0503020204020204" pitchFamily="34" charset="-122"/>
              </a:defRPr>
            </a:lvl1pPr>
          </a:lstStyle>
          <a:p>
            <a:pPr algn="l"/>
            <a:r>
              <a:rPr lang="zh-CN" altLang="en-US" sz="1200" dirty="0"/>
              <a:t>添加标题</a:t>
            </a:r>
          </a:p>
        </p:txBody>
      </p:sp>
      <p:sp>
        <p:nvSpPr>
          <p:cNvPr id="32" name="任意多边形 31"/>
          <p:cNvSpPr/>
          <p:nvPr/>
        </p:nvSpPr>
        <p:spPr bwMode="auto">
          <a:xfrm>
            <a:off x="1215803" y="1629211"/>
            <a:ext cx="855695" cy="1204749"/>
          </a:xfrm>
          <a:custGeom>
            <a:avLst/>
            <a:gdLst>
              <a:gd name="connsiteX0" fmla="*/ 0 w 1092530"/>
              <a:gd name="connsiteY0" fmla="*/ 1068780 h 1068780"/>
              <a:gd name="connsiteX1" fmla="*/ 1092530 w 1092530"/>
              <a:gd name="connsiteY1" fmla="*/ 0 h 1068780"/>
            </a:gdLst>
            <a:ahLst/>
            <a:cxnLst>
              <a:cxn ang="0">
                <a:pos x="connsiteX0" y="connsiteY0"/>
              </a:cxn>
              <a:cxn ang="0">
                <a:pos x="connsiteX1" y="connsiteY1"/>
              </a:cxn>
            </a:cxnLst>
            <a:rect l="l" t="t" r="r" b="b"/>
            <a:pathLst>
              <a:path w="1092530" h="1068780">
                <a:moveTo>
                  <a:pt x="0" y="1068780"/>
                </a:moveTo>
                <a:lnTo>
                  <a:pt x="1092530" y="0"/>
                </a:lnTo>
              </a:path>
            </a:pathLst>
          </a:custGeom>
          <a:ln>
            <a:solidFill>
              <a:schemeClr val="tx1">
                <a:lumMod val="65000"/>
                <a:lumOff val="35000"/>
              </a:schemeClr>
            </a:solidFill>
            <a:headEnd type="oval"/>
            <a:tailEnd type="oval"/>
          </a:ln>
        </p:spPr>
        <p:style>
          <a:lnRef idx="1">
            <a:schemeClr val="dk1"/>
          </a:lnRef>
          <a:fillRef idx="0">
            <a:schemeClr val="dk1"/>
          </a:fillRef>
          <a:effectRef idx="0">
            <a:schemeClr val="dk1"/>
          </a:effectRef>
          <a:fontRef idx="minor">
            <a:schemeClr val="tx1"/>
          </a:fontRef>
        </p:style>
        <p:txBody>
          <a:bodyPr lIns="62118" tIns="31058" rIns="62118" bIns="31058" anchor="ctr"/>
          <a:lstStyle/>
          <a:p>
            <a:pPr algn="ctr" eaLnBrk="0" fontAlgn="ctr" hangingPunct="0">
              <a:buClr>
                <a:srgbClr val="FF0000"/>
              </a:buClr>
              <a:buSzPct val="70000"/>
              <a:defRPr/>
            </a:pPr>
            <a:endParaRPr lang="zh-CN" altLang="en-US" sz="1100" b="1" dirty="0">
              <a:solidFill>
                <a:schemeClr val="bg1"/>
              </a:solidFill>
              <a:latin typeface="微软雅黑" panose="020B0503020204020204" pitchFamily="34" charset="-122"/>
              <a:ea typeface="微软雅黑" panose="020B0503020204020204" pitchFamily="34" charset="-122"/>
            </a:endParaRPr>
          </a:p>
        </p:txBody>
      </p:sp>
      <p:sp>
        <p:nvSpPr>
          <p:cNvPr id="33" name="任意多边形 32"/>
          <p:cNvSpPr/>
          <p:nvPr/>
        </p:nvSpPr>
        <p:spPr bwMode="auto">
          <a:xfrm flipV="1">
            <a:off x="1215805" y="2850912"/>
            <a:ext cx="855695" cy="1227338"/>
          </a:xfrm>
          <a:custGeom>
            <a:avLst/>
            <a:gdLst>
              <a:gd name="connsiteX0" fmla="*/ 0 w 1092530"/>
              <a:gd name="connsiteY0" fmla="*/ 1068780 h 1068780"/>
              <a:gd name="connsiteX1" fmla="*/ 1092530 w 1092530"/>
              <a:gd name="connsiteY1" fmla="*/ 0 h 1068780"/>
            </a:gdLst>
            <a:ahLst/>
            <a:cxnLst>
              <a:cxn ang="0">
                <a:pos x="connsiteX0" y="connsiteY0"/>
              </a:cxn>
              <a:cxn ang="0">
                <a:pos x="connsiteX1" y="connsiteY1"/>
              </a:cxn>
            </a:cxnLst>
            <a:rect l="l" t="t" r="r" b="b"/>
            <a:pathLst>
              <a:path w="1092530" h="1068780">
                <a:moveTo>
                  <a:pt x="0" y="1068780"/>
                </a:moveTo>
                <a:lnTo>
                  <a:pt x="1092530" y="0"/>
                </a:lnTo>
              </a:path>
            </a:pathLst>
          </a:custGeom>
          <a:ln>
            <a:solidFill>
              <a:schemeClr val="tx1">
                <a:lumMod val="65000"/>
                <a:lumOff val="35000"/>
              </a:schemeClr>
            </a:solidFill>
            <a:headEnd type="oval"/>
            <a:tailEnd type="oval"/>
          </a:ln>
        </p:spPr>
        <p:style>
          <a:lnRef idx="1">
            <a:schemeClr val="dk1"/>
          </a:lnRef>
          <a:fillRef idx="0">
            <a:schemeClr val="dk1"/>
          </a:fillRef>
          <a:effectRef idx="0">
            <a:schemeClr val="dk1"/>
          </a:effectRef>
          <a:fontRef idx="minor">
            <a:schemeClr val="tx1"/>
          </a:fontRef>
        </p:style>
        <p:txBody>
          <a:bodyPr lIns="62118" tIns="31058" rIns="62118" bIns="31058" anchor="ctr"/>
          <a:lstStyle/>
          <a:p>
            <a:pPr algn="ctr" eaLnBrk="0" fontAlgn="ctr" hangingPunct="0">
              <a:buClr>
                <a:srgbClr val="FF0000"/>
              </a:buClr>
              <a:buSzPct val="70000"/>
              <a:defRPr/>
            </a:pPr>
            <a:endParaRPr lang="zh-CN" altLang="en-US" sz="1100" b="1" dirty="0">
              <a:solidFill>
                <a:schemeClr val="bg1"/>
              </a:solidFill>
              <a:latin typeface="微软雅黑" panose="020B0503020204020204" pitchFamily="34" charset="-122"/>
              <a:ea typeface="微软雅黑" panose="020B0503020204020204" pitchFamily="34" charset="-122"/>
            </a:endParaRPr>
          </a:p>
        </p:txBody>
      </p:sp>
      <p:cxnSp>
        <p:nvCxnSpPr>
          <p:cNvPr id="34" name="直接连接符 33"/>
          <p:cNvCxnSpPr/>
          <p:nvPr/>
        </p:nvCxnSpPr>
        <p:spPr bwMode="auto">
          <a:xfrm>
            <a:off x="1215803" y="2850908"/>
            <a:ext cx="855695" cy="2"/>
          </a:xfrm>
          <a:prstGeom prst="line">
            <a:avLst/>
          </a:prstGeom>
          <a:ln>
            <a:solidFill>
              <a:schemeClr val="tx1">
                <a:lumMod val="65000"/>
                <a:lumOff val="35000"/>
              </a:schemeClr>
            </a:solidFill>
            <a:headEnd type="oval"/>
            <a:tailEnd type="oval"/>
          </a:ln>
        </p:spPr>
        <p:style>
          <a:lnRef idx="1">
            <a:schemeClr val="dk1"/>
          </a:lnRef>
          <a:fillRef idx="0">
            <a:schemeClr val="dk1"/>
          </a:fillRef>
          <a:effectRef idx="0">
            <a:schemeClr val="dk1"/>
          </a:effectRef>
          <a:fontRef idx="minor">
            <a:schemeClr val="tx1"/>
          </a:fontRef>
        </p:style>
      </p:cxnSp>
      <p:sp>
        <p:nvSpPr>
          <p:cNvPr id="35" name="椭圆 34"/>
          <p:cNvSpPr>
            <a:spLocks noChangeArrowheads="1"/>
          </p:cNvSpPr>
          <p:nvPr/>
        </p:nvSpPr>
        <p:spPr bwMode="auto">
          <a:xfrm>
            <a:off x="683568" y="2379807"/>
            <a:ext cx="943005" cy="942204"/>
          </a:xfrm>
          <a:prstGeom prst="ellipse">
            <a:avLst/>
          </a:prstGeom>
          <a:solidFill>
            <a:schemeClr val="accent1"/>
          </a:solidFill>
          <a:ln w="76200" cap="flat" cmpd="sng">
            <a:solidFill>
              <a:srgbClr val="FFFFFF"/>
            </a:solidFill>
            <a:bevel/>
          </a:ln>
          <a:effectLst>
            <a:outerShdw blurRad="127000" dist="38100" dir="8100000" algn="tr" rotWithShape="0">
              <a:prstClr val="black">
                <a:alpha val="40000"/>
              </a:prstClr>
            </a:outerShdw>
          </a:effectLst>
        </p:spPr>
        <p:txBody>
          <a:bodyPr lIns="62118" tIns="31058" rIns="62118" bIns="31058" anchor="ctr"/>
          <a:lstStyle/>
          <a:p>
            <a:pPr algn="ctr"/>
            <a:r>
              <a:rPr lang="zh-CN" altLang="en-US" sz="1400" b="1" dirty="0">
                <a:solidFill>
                  <a:srgbClr val="F8F8F8"/>
                </a:solidFill>
                <a:ea typeface="微软雅黑" panose="020B0503020204020204" pitchFamily="34" charset="-122"/>
              </a:rPr>
              <a:t>添加</a:t>
            </a:r>
            <a:endParaRPr lang="en-US" altLang="zh-CN" sz="1400" b="1" dirty="0">
              <a:solidFill>
                <a:srgbClr val="F8F8F8"/>
              </a:solidFill>
              <a:ea typeface="微软雅黑" panose="020B0503020204020204" pitchFamily="34" charset="-122"/>
            </a:endParaRPr>
          </a:p>
          <a:p>
            <a:pPr algn="ctr"/>
            <a:r>
              <a:rPr lang="zh-CN" altLang="en-US" sz="1400" b="1" dirty="0">
                <a:solidFill>
                  <a:srgbClr val="F8F8F8"/>
                </a:solidFill>
                <a:ea typeface="微软雅黑" panose="020B0503020204020204" pitchFamily="34" charset="-122"/>
              </a:rPr>
              <a:t>标题</a:t>
            </a:r>
          </a:p>
        </p:txBody>
      </p:sp>
      <p:sp>
        <p:nvSpPr>
          <p:cNvPr id="36" name="右弧形箭头 35"/>
          <p:cNvSpPr/>
          <p:nvPr/>
        </p:nvSpPr>
        <p:spPr>
          <a:xfrm>
            <a:off x="6465291" y="1389622"/>
            <a:ext cx="673760" cy="1408981"/>
          </a:xfrm>
          <a:prstGeom prst="curvedLeftArrow">
            <a:avLst/>
          </a:prstGeom>
          <a:solidFill>
            <a:schemeClr val="accent1"/>
          </a:solidFill>
          <a:ln w="19050">
            <a:noFill/>
          </a:ln>
        </p:spPr>
        <p:txBody>
          <a:bodyPr vert="horz" wrap="square" lIns="55905" tIns="27953" rIns="55905" bIns="27953" numCol="1" anchor="t" anchorCtr="0" compatLnSpc="1"/>
          <a:lstStyle/>
          <a:p>
            <a:endParaRPr lang="zh-CN" altLang="en-US" sz="1100" kern="0">
              <a:solidFill>
                <a:schemeClr val="bg2">
                  <a:lumMod val="10000"/>
                </a:schemeClr>
              </a:solidFill>
              <a:latin typeface="Calibri" panose="020F0502020204030204"/>
              <a:ea typeface="微软雅黑" panose="020B0503020204020204" pitchFamily="34" charset="-122"/>
            </a:endParaRPr>
          </a:p>
        </p:txBody>
      </p:sp>
      <p:sp>
        <p:nvSpPr>
          <p:cNvPr id="37" name="右弧形箭头 36"/>
          <p:cNvSpPr/>
          <p:nvPr/>
        </p:nvSpPr>
        <p:spPr>
          <a:xfrm>
            <a:off x="6472126" y="2801444"/>
            <a:ext cx="666924" cy="1557403"/>
          </a:xfrm>
          <a:prstGeom prst="curvedLeftArrow">
            <a:avLst/>
          </a:prstGeom>
          <a:solidFill>
            <a:schemeClr val="accent4"/>
          </a:solidFill>
          <a:ln w="19050">
            <a:noFill/>
          </a:ln>
        </p:spPr>
        <p:txBody>
          <a:bodyPr vert="horz" wrap="square" lIns="55905" tIns="27953" rIns="55905" bIns="27953" numCol="1" anchor="t" anchorCtr="0" compatLnSpc="1"/>
          <a:lstStyle/>
          <a:p>
            <a:endParaRPr lang="zh-CN" altLang="en-US" sz="1100" kern="0">
              <a:solidFill>
                <a:schemeClr val="bg2">
                  <a:lumMod val="10000"/>
                </a:schemeClr>
              </a:solidFill>
              <a:latin typeface="Calibri" panose="020F0502020204030204"/>
              <a:ea typeface="微软雅黑" panose="020B0503020204020204" pitchFamily="34" charset="-122"/>
            </a:endParaRPr>
          </a:p>
        </p:txBody>
      </p:sp>
      <p:sp>
        <p:nvSpPr>
          <p:cNvPr id="38" name="右弧形箭头 37"/>
          <p:cNvSpPr/>
          <p:nvPr/>
        </p:nvSpPr>
        <p:spPr>
          <a:xfrm rot="10800000" flipH="1">
            <a:off x="6272926" y="1696865"/>
            <a:ext cx="770430" cy="2285921"/>
          </a:xfrm>
          <a:prstGeom prst="curvedLeftArrow">
            <a:avLst/>
          </a:prstGeom>
          <a:solidFill>
            <a:schemeClr val="accent3"/>
          </a:solidFill>
          <a:ln w="19050">
            <a:noFill/>
          </a:ln>
        </p:spPr>
        <p:txBody>
          <a:bodyPr vert="horz" wrap="square" lIns="55905" tIns="27953" rIns="55905" bIns="27953" numCol="1" anchor="t" anchorCtr="0" compatLnSpc="1"/>
          <a:lstStyle/>
          <a:p>
            <a:endParaRPr lang="zh-CN" altLang="en-US" sz="1100" kern="0">
              <a:solidFill>
                <a:schemeClr val="bg2">
                  <a:lumMod val="10000"/>
                </a:schemeClr>
              </a:solidFill>
              <a:latin typeface="Calibri" panose="020F0502020204030204"/>
              <a:ea typeface="微软雅黑" panose="020B0503020204020204" pitchFamily="34" charset="-122"/>
            </a:endParaRPr>
          </a:p>
        </p:txBody>
      </p:sp>
      <p:sp>
        <p:nvSpPr>
          <p:cNvPr id="39" name="TextBox 31"/>
          <p:cNvSpPr txBox="1"/>
          <p:nvPr/>
        </p:nvSpPr>
        <p:spPr>
          <a:xfrm>
            <a:off x="7136544" y="2724738"/>
            <a:ext cx="828020" cy="230170"/>
          </a:xfrm>
          <a:prstGeom prst="rect">
            <a:avLst/>
          </a:prstGeom>
          <a:noFill/>
        </p:spPr>
        <p:txBody>
          <a:bodyPr wrap="square" lIns="62118" tIns="31058" rIns="62118" bIns="31058" rtlCol="0">
            <a:spAutoFit/>
          </a:bodyPr>
          <a:lstStyle/>
          <a:p>
            <a:pPr algn="ctr"/>
            <a:r>
              <a:rPr lang="zh-CN" altLang="en-US" sz="1100" b="1" dirty="0">
                <a:solidFill>
                  <a:schemeClr val="tx1">
                    <a:lumMod val="75000"/>
                    <a:lumOff val="25000"/>
                  </a:schemeClr>
                </a:solidFill>
                <a:latin typeface="Broadway BT"/>
                <a:ea typeface="微软雅黑" panose="020B0503020204020204" pitchFamily="34" charset="-122"/>
              </a:rPr>
              <a:t>补充性文字</a:t>
            </a:r>
          </a:p>
        </p:txBody>
      </p:sp>
      <p:sp>
        <p:nvSpPr>
          <p:cNvPr id="40" name="TextBox 31"/>
          <p:cNvSpPr txBox="1"/>
          <p:nvPr/>
        </p:nvSpPr>
        <p:spPr>
          <a:xfrm>
            <a:off x="7272372" y="3471893"/>
            <a:ext cx="828020" cy="230170"/>
          </a:xfrm>
          <a:prstGeom prst="rect">
            <a:avLst/>
          </a:prstGeom>
          <a:noFill/>
        </p:spPr>
        <p:txBody>
          <a:bodyPr wrap="square" lIns="62118" tIns="31058" rIns="62118" bIns="31058" rtlCol="0">
            <a:spAutoFit/>
          </a:bodyPr>
          <a:lstStyle/>
          <a:p>
            <a:pPr algn="ctr"/>
            <a:r>
              <a:rPr lang="zh-CN" altLang="en-US" sz="1100" b="1" dirty="0">
                <a:solidFill>
                  <a:schemeClr val="tx1">
                    <a:lumMod val="75000"/>
                    <a:lumOff val="25000"/>
                  </a:schemeClr>
                </a:solidFill>
                <a:latin typeface="Broadway BT"/>
                <a:ea typeface="微软雅黑" panose="020B0503020204020204" pitchFamily="34" charset="-122"/>
              </a:rPr>
              <a:t>补充性文字</a:t>
            </a:r>
          </a:p>
        </p:txBody>
      </p:sp>
      <p:sp>
        <p:nvSpPr>
          <p:cNvPr id="41" name="TextBox 31"/>
          <p:cNvSpPr txBox="1"/>
          <p:nvPr/>
        </p:nvSpPr>
        <p:spPr>
          <a:xfrm>
            <a:off x="7272372" y="1958569"/>
            <a:ext cx="828020" cy="230170"/>
          </a:xfrm>
          <a:prstGeom prst="rect">
            <a:avLst/>
          </a:prstGeom>
          <a:noFill/>
        </p:spPr>
        <p:txBody>
          <a:bodyPr wrap="square" lIns="62118" tIns="31058" rIns="62118" bIns="31058" rtlCol="0">
            <a:spAutoFit/>
          </a:bodyPr>
          <a:lstStyle/>
          <a:p>
            <a:pPr algn="ctr"/>
            <a:r>
              <a:rPr lang="zh-CN" altLang="en-US" sz="1100" b="1" dirty="0">
                <a:solidFill>
                  <a:schemeClr val="tx1">
                    <a:lumMod val="75000"/>
                    <a:lumOff val="25000"/>
                  </a:schemeClr>
                </a:solidFill>
                <a:latin typeface="Broadway BT"/>
                <a:ea typeface="微软雅黑" panose="020B0503020204020204" pitchFamily="34" charset="-122"/>
              </a:rPr>
              <a:t>补充性文字</a:t>
            </a:r>
          </a:p>
        </p:txBody>
      </p:sp>
      <p:sp>
        <p:nvSpPr>
          <p:cNvPr id="42" name="圆角矩形 41"/>
          <p:cNvSpPr/>
          <p:nvPr/>
        </p:nvSpPr>
        <p:spPr bwMode="auto">
          <a:xfrm>
            <a:off x="3131840" y="2413043"/>
            <a:ext cx="3049152" cy="875738"/>
          </a:xfrm>
          <a:prstGeom prst="roundRect">
            <a:avLst>
              <a:gd name="adj" fmla="val 9992"/>
            </a:avLst>
          </a:prstGeom>
          <a:solidFill>
            <a:schemeClr val="bg1">
              <a:lumMod val="95000"/>
            </a:schemeClr>
          </a:solidFill>
          <a:ln w="3175" cap="flat" cmpd="sng">
            <a:solidFill>
              <a:schemeClr val="bg1">
                <a:lumMod val="50000"/>
              </a:schemeClr>
            </a:solidFill>
            <a:bevel/>
          </a:ln>
        </p:spPr>
        <p:txBody>
          <a:bodyPr lIns="62118" tIns="31058" rIns="62118" bIns="31058" anchor="ctr"/>
          <a:lstStyle/>
          <a:p>
            <a:pPr lvl="2"/>
            <a:endParaRPr lang="zh-CN" altLang="en-US" sz="1000" dirty="0">
              <a:solidFill>
                <a:schemeClr val="accent2">
                  <a:lumMod val="75000"/>
                </a:schemeClr>
              </a:solidFill>
            </a:endParaRPr>
          </a:p>
        </p:txBody>
      </p:sp>
      <p:sp>
        <p:nvSpPr>
          <p:cNvPr id="43" name="圆角矩形 42"/>
          <p:cNvSpPr/>
          <p:nvPr/>
        </p:nvSpPr>
        <p:spPr bwMode="auto">
          <a:xfrm>
            <a:off x="3131840" y="3640228"/>
            <a:ext cx="3049152" cy="875738"/>
          </a:xfrm>
          <a:prstGeom prst="roundRect">
            <a:avLst>
              <a:gd name="adj" fmla="val 9992"/>
            </a:avLst>
          </a:prstGeom>
          <a:solidFill>
            <a:schemeClr val="bg1">
              <a:lumMod val="95000"/>
            </a:schemeClr>
          </a:solidFill>
          <a:ln w="3175" cap="flat" cmpd="sng">
            <a:solidFill>
              <a:schemeClr val="bg1">
                <a:lumMod val="50000"/>
              </a:schemeClr>
            </a:solidFill>
            <a:bevel/>
          </a:ln>
        </p:spPr>
        <p:txBody>
          <a:bodyPr lIns="62118" tIns="31058" rIns="62118" bIns="31058" anchor="ctr"/>
          <a:lstStyle/>
          <a:p>
            <a:pPr lvl="2"/>
            <a:endParaRPr lang="zh-CN" altLang="en-US" sz="1000" dirty="0">
              <a:solidFill>
                <a:schemeClr val="accent2">
                  <a:lumMod val="75000"/>
                </a:schemeClr>
              </a:solidFill>
              <a:latin typeface="Arial" panose="020B0604020202020204" pitchFamily="34" charset="0"/>
              <a:ea typeface="宋体" panose="02010600030101010101" pitchFamily="2" charset="-122"/>
            </a:endParaRPr>
          </a:p>
        </p:txBody>
      </p:sp>
      <p:sp>
        <p:nvSpPr>
          <p:cNvPr id="44" name="圆角矩形 43"/>
          <p:cNvSpPr/>
          <p:nvPr/>
        </p:nvSpPr>
        <p:spPr bwMode="auto">
          <a:xfrm>
            <a:off x="3131840" y="1197914"/>
            <a:ext cx="3049152" cy="875738"/>
          </a:xfrm>
          <a:prstGeom prst="roundRect">
            <a:avLst>
              <a:gd name="adj" fmla="val 9992"/>
            </a:avLst>
          </a:prstGeom>
          <a:solidFill>
            <a:schemeClr val="bg1">
              <a:lumMod val="95000"/>
            </a:schemeClr>
          </a:solidFill>
          <a:ln w="3175" cap="flat" cmpd="sng">
            <a:solidFill>
              <a:schemeClr val="bg1">
                <a:lumMod val="50000"/>
              </a:schemeClr>
            </a:solidFill>
            <a:bevel/>
          </a:ln>
        </p:spPr>
        <p:txBody>
          <a:bodyPr lIns="62118" tIns="31058" rIns="62118" bIns="31058" anchor="ctr"/>
          <a:lstStyle/>
          <a:p>
            <a:pPr lvl="2"/>
            <a:endParaRPr lang="zh-CN" altLang="en-US" sz="1000" dirty="0">
              <a:solidFill>
                <a:schemeClr val="accent2">
                  <a:lumMod val="75000"/>
                </a:schemeClr>
              </a:solidFill>
              <a:latin typeface="Arial" panose="020B0604020202020204" pitchFamily="34" charset="0"/>
              <a:ea typeface="宋体" panose="02010600030101010101" pitchFamily="2" charset="-122"/>
            </a:endParaRPr>
          </a:p>
        </p:txBody>
      </p:sp>
      <p:sp>
        <p:nvSpPr>
          <p:cNvPr id="45" name="TextBox 32"/>
          <p:cNvSpPr txBox="1">
            <a:spLocks noChangeArrowheads="1"/>
          </p:cNvSpPr>
          <p:nvPr/>
        </p:nvSpPr>
        <p:spPr bwMode="auto">
          <a:xfrm>
            <a:off x="3323497" y="3859782"/>
            <a:ext cx="2657989" cy="471122"/>
          </a:xfrm>
          <a:prstGeom prst="rect">
            <a:avLst/>
          </a:prstGeom>
          <a:noFill/>
          <a:ln w="3175" cap="flat" cmpd="sng">
            <a:noFill/>
            <a:bevel/>
          </a:ln>
        </p:spPr>
        <p:txBody>
          <a:bodyPr lIns="62118" tIns="31058" rIns="62118" bIns="31058" anchor="ctr"/>
          <a:lstStyle>
            <a:defPPr>
              <a:defRPr lang="zh-CN"/>
            </a:defPPr>
            <a:lvl1pPr algn="ctr">
              <a:defRPr>
                <a:solidFill>
                  <a:srgbClr val="FFFFFF"/>
                </a:solidFill>
                <a:ea typeface="微软雅黑" panose="020B0503020204020204" pitchFamily="34" charset="-122"/>
              </a:defRPr>
            </a:lvl1pPr>
          </a:lstStyle>
          <a:p>
            <a:pPr algn="l"/>
            <a:r>
              <a:rPr lang="zh-CN" altLang="en-US" sz="1200" dirty="0">
                <a:solidFill>
                  <a:schemeClr val="tx1">
                    <a:lumMod val="75000"/>
                    <a:lumOff val="25000"/>
                  </a:schemeClr>
                </a:solidFill>
              </a:rPr>
              <a:t>您的内容打在这里，或者通过复制您的文本后，在此框中选择粘贴，并选择只保留文字。</a:t>
            </a:r>
          </a:p>
        </p:txBody>
      </p:sp>
      <p:sp>
        <p:nvSpPr>
          <p:cNvPr id="46" name="TextBox 32"/>
          <p:cNvSpPr txBox="1">
            <a:spLocks noChangeArrowheads="1"/>
          </p:cNvSpPr>
          <p:nvPr/>
        </p:nvSpPr>
        <p:spPr bwMode="auto">
          <a:xfrm>
            <a:off x="3311874" y="2567155"/>
            <a:ext cx="2657989" cy="471122"/>
          </a:xfrm>
          <a:prstGeom prst="rect">
            <a:avLst/>
          </a:prstGeom>
          <a:noFill/>
          <a:ln w="3175" cap="flat" cmpd="sng">
            <a:noFill/>
            <a:bevel/>
          </a:ln>
        </p:spPr>
        <p:txBody>
          <a:bodyPr lIns="62118" tIns="31058" rIns="62118" bIns="31058" anchor="ctr"/>
          <a:lstStyle>
            <a:defPPr>
              <a:defRPr lang="zh-CN"/>
            </a:defPPr>
            <a:lvl1pPr algn="ctr">
              <a:defRPr>
                <a:solidFill>
                  <a:srgbClr val="FFFFFF"/>
                </a:solidFill>
                <a:ea typeface="微软雅黑" panose="020B0503020204020204" pitchFamily="34" charset="-122"/>
              </a:defRPr>
            </a:lvl1pPr>
          </a:lstStyle>
          <a:p>
            <a:pPr algn="l"/>
            <a:r>
              <a:rPr lang="zh-CN" altLang="en-US" sz="1200" dirty="0">
                <a:solidFill>
                  <a:schemeClr val="tx1">
                    <a:lumMod val="75000"/>
                    <a:lumOff val="25000"/>
                  </a:schemeClr>
                </a:solidFill>
              </a:rPr>
              <a:t>您的内容打在这里，或者通过复制您的文本后，在此框中选择粘贴，并选择只保留文字。</a:t>
            </a:r>
          </a:p>
        </p:txBody>
      </p:sp>
      <p:sp>
        <p:nvSpPr>
          <p:cNvPr id="47" name="TextBox 32"/>
          <p:cNvSpPr txBox="1">
            <a:spLocks noChangeArrowheads="1"/>
          </p:cNvSpPr>
          <p:nvPr/>
        </p:nvSpPr>
        <p:spPr bwMode="auto">
          <a:xfrm>
            <a:off x="3315821" y="1393735"/>
            <a:ext cx="2657989" cy="471122"/>
          </a:xfrm>
          <a:prstGeom prst="rect">
            <a:avLst/>
          </a:prstGeom>
          <a:noFill/>
          <a:ln w="3175" cap="flat" cmpd="sng">
            <a:noFill/>
            <a:bevel/>
          </a:ln>
        </p:spPr>
        <p:txBody>
          <a:bodyPr lIns="62118" tIns="31058" rIns="62118" bIns="31058" anchor="ctr"/>
          <a:lstStyle>
            <a:defPPr>
              <a:defRPr lang="zh-CN"/>
            </a:defPPr>
            <a:lvl1pPr algn="ctr">
              <a:defRPr>
                <a:solidFill>
                  <a:srgbClr val="FFFFFF"/>
                </a:solidFill>
                <a:ea typeface="微软雅黑" panose="020B0503020204020204" pitchFamily="34" charset="-122"/>
              </a:defRPr>
            </a:lvl1pPr>
          </a:lstStyle>
          <a:p>
            <a:pPr algn="l"/>
            <a:r>
              <a:rPr lang="zh-CN" altLang="en-US" sz="1200" dirty="0">
                <a:solidFill>
                  <a:schemeClr val="tx1">
                    <a:lumMod val="75000"/>
                    <a:lumOff val="25000"/>
                  </a:schemeClr>
                </a:solidFill>
              </a:rPr>
              <a:t>您的内容打在这里，或者通过复制您的文本后，在此框中选择粘贴，并选择只保留文字。</a:t>
            </a:r>
          </a:p>
        </p:txBody>
      </p:sp>
      <p:sp>
        <p:nvSpPr>
          <p:cNvPr id="48" name="TextBox 47"/>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点击添加标题文本</a:t>
            </a: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heel(1)">
                                      <p:cBhvr>
                                        <p:cTn id="7" dur="500"/>
                                        <p:tgtEl>
                                          <p:spTgt spid="35"/>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wipe(down)">
                                      <p:cBhvr>
                                        <p:cTn id="11" dur="500"/>
                                        <p:tgtEl>
                                          <p:spTgt spid="32"/>
                                        </p:tgtEl>
                                      </p:cBhvr>
                                    </p:animEffect>
                                  </p:childTnLst>
                                </p:cTn>
                              </p:par>
                            </p:childTnLst>
                          </p:cTn>
                        </p:par>
                        <p:par>
                          <p:cTn id="12" fill="hold">
                            <p:stCondLst>
                              <p:cond delay="1000"/>
                            </p:stCondLst>
                            <p:childTnLst>
                              <p:par>
                                <p:cTn id="13" presetID="31" presetClass="entr" presetSubtype="0" fill="hold" grpId="0" nodeType="after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p:cTn id="15" dur="300" fill="hold"/>
                                        <p:tgtEl>
                                          <p:spTgt spid="26"/>
                                        </p:tgtEl>
                                        <p:attrNameLst>
                                          <p:attrName>ppt_w</p:attrName>
                                        </p:attrNameLst>
                                      </p:cBhvr>
                                      <p:tavLst>
                                        <p:tav tm="0">
                                          <p:val>
                                            <p:fltVal val="0"/>
                                          </p:val>
                                        </p:tav>
                                        <p:tav tm="100000">
                                          <p:val>
                                            <p:strVal val="#ppt_w"/>
                                          </p:val>
                                        </p:tav>
                                      </p:tavLst>
                                    </p:anim>
                                    <p:anim calcmode="lin" valueType="num">
                                      <p:cBhvr>
                                        <p:cTn id="16" dur="300" fill="hold"/>
                                        <p:tgtEl>
                                          <p:spTgt spid="26"/>
                                        </p:tgtEl>
                                        <p:attrNameLst>
                                          <p:attrName>ppt_h</p:attrName>
                                        </p:attrNameLst>
                                      </p:cBhvr>
                                      <p:tavLst>
                                        <p:tav tm="0">
                                          <p:val>
                                            <p:fltVal val="0"/>
                                          </p:val>
                                        </p:tav>
                                        <p:tav tm="100000">
                                          <p:val>
                                            <p:strVal val="#ppt_h"/>
                                          </p:val>
                                        </p:tav>
                                      </p:tavLst>
                                    </p:anim>
                                    <p:anim calcmode="lin" valueType="num">
                                      <p:cBhvr>
                                        <p:cTn id="17" dur="300" fill="hold"/>
                                        <p:tgtEl>
                                          <p:spTgt spid="26"/>
                                        </p:tgtEl>
                                        <p:attrNameLst>
                                          <p:attrName>style.rotation</p:attrName>
                                        </p:attrNameLst>
                                      </p:cBhvr>
                                      <p:tavLst>
                                        <p:tav tm="0">
                                          <p:val>
                                            <p:fltVal val="90"/>
                                          </p:val>
                                        </p:tav>
                                        <p:tav tm="100000">
                                          <p:val>
                                            <p:fltVal val="0"/>
                                          </p:val>
                                        </p:tav>
                                      </p:tavLst>
                                    </p:anim>
                                    <p:animEffect transition="in" filter="fade">
                                      <p:cBhvr>
                                        <p:cTn id="18" dur="300"/>
                                        <p:tgtEl>
                                          <p:spTgt spid="26"/>
                                        </p:tgtEl>
                                      </p:cBhvr>
                                    </p:animEffect>
                                  </p:childTnLst>
                                </p:cTn>
                              </p:par>
                              <p:par>
                                <p:cTn id="19" presetID="31" presetClass="entr" presetSubtype="0"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anim calcmode="lin" valueType="num">
                                      <p:cBhvr>
                                        <p:cTn id="21" dur="300" fill="hold"/>
                                        <p:tgtEl>
                                          <p:spTgt spid="27"/>
                                        </p:tgtEl>
                                        <p:attrNameLst>
                                          <p:attrName>ppt_w</p:attrName>
                                        </p:attrNameLst>
                                      </p:cBhvr>
                                      <p:tavLst>
                                        <p:tav tm="0">
                                          <p:val>
                                            <p:fltVal val="0"/>
                                          </p:val>
                                        </p:tav>
                                        <p:tav tm="100000">
                                          <p:val>
                                            <p:strVal val="#ppt_w"/>
                                          </p:val>
                                        </p:tav>
                                      </p:tavLst>
                                    </p:anim>
                                    <p:anim calcmode="lin" valueType="num">
                                      <p:cBhvr>
                                        <p:cTn id="22" dur="300" fill="hold"/>
                                        <p:tgtEl>
                                          <p:spTgt spid="27"/>
                                        </p:tgtEl>
                                        <p:attrNameLst>
                                          <p:attrName>ppt_h</p:attrName>
                                        </p:attrNameLst>
                                      </p:cBhvr>
                                      <p:tavLst>
                                        <p:tav tm="0">
                                          <p:val>
                                            <p:fltVal val="0"/>
                                          </p:val>
                                        </p:tav>
                                        <p:tav tm="100000">
                                          <p:val>
                                            <p:strVal val="#ppt_h"/>
                                          </p:val>
                                        </p:tav>
                                      </p:tavLst>
                                    </p:anim>
                                    <p:anim calcmode="lin" valueType="num">
                                      <p:cBhvr>
                                        <p:cTn id="23" dur="300" fill="hold"/>
                                        <p:tgtEl>
                                          <p:spTgt spid="27"/>
                                        </p:tgtEl>
                                        <p:attrNameLst>
                                          <p:attrName>style.rotation</p:attrName>
                                        </p:attrNameLst>
                                      </p:cBhvr>
                                      <p:tavLst>
                                        <p:tav tm="0">
                                          <p:val>
                                            <p:fltVal val="90"/>
                                          </p:val>
                                        </p:tav>
                                        <p:tav tm="100000">
                                          <p:val>
                                            <p:fltVal val="0"/>
                                          </p:val>
                                        </p:tav>
                                      </p:tavLst>
                                    </p:anim>
                                    <p:animEffect transition="in" filter="fade">
                                      <p:cBhvr>
                                        <p:cTn id="24" dur="300"/>
                                        <p:tgtEl>
                                          <p:spTgt spid="27"/>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47"/>
                                        </p:tgtEl>
                                        <p:attrNameLst>
                                          <p:attrName>style.visibility</p:attrName>
                                        </p:attrNameLst>
                                      </p:cBhvr>
                                      <p:to>
                                        <p:strVal val="visible"/>
                                      </p:to>
                                    </p:set>
                                    <p:animEffect transition="in" filter="wipe(left)">
                                      <p:cBhvr>
                                        <p:cTn id="28" dur="500"/>
                                        <p:tgtEl>
                                          <p:spTgt spid="47"/>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44"/>
                                        </p:tgtEl>
                                        <p:attrNameLst>
                                          <p:attrName>style.visibility</p:attrName>
                                        </p:attrNameLst>
                                      </p:cBhvr>
                                      <p:to>
                                        <p:strVal val="visible"/>
                                      </p:to>
                                    </p:set>
                                    <p:animEffect transition="in" filter="wipe(left)">
                                      <p:cBhvr>
                                        <p:cTn id="31" dur="500"/>
                                        <p:tgtEl>
                                          <p:spTgt spid="44"/>
                                        </p:tgtEl>
                                      </p:cBhvr>
                                    </p:animEffect>
                                  </p:childTnLst>
                                </p:cTn>
                              </p:par>
                            </p:childTnLst>
                          </p:cTn>
                        </p:par>
                        <p:par>
                          <p:cTn id="32" fill="hold">
                            <p:stCondLst>
                              <p:cond delay="2000"/>
                            </p:stCondLst>
                            <p:childTnLst>
                              <p:par>
                                <p:cTn id="33" presetID="22" presetClass="entr" presetSubtype="8" fill="hold" nodeType="after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wipe(left)">
                                      <p:cBhvr>
                                        <p:cTn id="35" dur="500"/>
                                        <p:tgtEl>
                                          <p:spTgt spid="34"/>
                                        </p:tgtEl>
                                      </p:cBhvr>
                                    </p:animEffect>
                                  </p:childTnLst>
                                </p:cTn>
                              </p:par>
                            </p:childTnLst>
                          </p:cTn>
                        </p:par>
                        <p:par>
                          <p:cTn id="36" fill="hold">
                            <p:stCondLst>
                              <p:cond delay="2500"/>
                            </p:stCondLst>
                            <p:childTnLst>
                              <p:par>
                                <p:cTn id="37" presetID="31" presetClass="entr" presetSubtype="0" fill="hold" grpId="0" nodeType="afterEffect">
                                  <p:stCondLst>
                                    <p:cond delay="0"/>
                                  </p:stCondLst>
                                  <p:childTnLst>
                                    <p:set>
                                      <p:cBhvr>
                                        <p:cTn id="38" dur="1" fill="hold">
                                          <p:stCondLst>
                                            <p:cond delay="0"/>
                                          </p:stCondLst>
                                        </p:cTn>
                                        <p:tgtEl>
                                          <p:spTgt spid="28"/>
                                        </p:tgtEl>
                                        <p:attrNameLst>
                                          <p:attrName>style.visibility</p:attrName>
                                        </p:attrNameLst>
                                      </p:cBhvr>
                                      <p:to>
                                        <p:strVal val="visible"/>
                                      </p:to>
                                    </p:set>
                                    <p:anim calcmode="lin" valueType="num">
                                      <p:cBhvr>
                                        <p:cTn id="39" dur="300" fill="hold"/>
                                        <p:tgtEl>
                                          <p:spTgt spid="28"/>
                                        </p:tgtEl>
                                        <p:attrNameLst>
                                          <p:attrName>ppt_w</p:attrName>
                                        </p:attrNameLst>
                                      </p:cBhvr>
                                      <p:tavLst>
                                        <p:tav tm="0">
                                          <p:val>
                                            <p:fltVal val="0"/>
                                          </p:val>
                                        </p:tav>
                                        <p:tav tm="100000">
                                          <p:val>
                                            <p:strVal val="#ppt_w"/>
                                          </p:val>
                                        </p:tav>
                                      </p:tavLst>
                                    </p:anim>
                                    <p:anim calcmode="lin" valueType="num">
                                      <p:cBhvr>
                                        <p:cTn id="40" dur="300" fill="hold"/>
                                        <p:tgtEl>
                                          <p:spTgt spid="28"/>
                                        </p:tgtEl>
                                        <p:attrNameLst>
                                          <p:attrName>ppt_h</p:attrName>
                                        </p:attrNameLst>
                                      </p:cBhvr>
                                      <p:tavLst>
                                        <p:tav tm="0">
                                          <p:val>
                                            <p:fltVal val="0"/>
                                          </p:val>
                                        </p:tav>
                                        <p:tav tm="100000">
                                          <p:val>
                                            <p:strVal val="#ppt_h"/>
                                          </p:val>
                                        </p:tav>
                                      </p:tavLst>
                                    </p:anim>
                                    <p:anim calcmode="lin" valueType="num">
                                      <p:cBhvr>
                                        <p:cTn id="41" dur="300" fill="hold"/>
                                        <p:tgtEl>
                                          <p:spTgt spid="28"/>
                                        </p:tgtEl>
                                        <p:attrNameLst>
                                          <p:attrName>style.rotation</p:attrName>
                                        </p:attrNameLst>
                                      </p:cBhvr>
                                      <p:tavLst>
                                        <p:tav tm="0">
                                          <p:val>
                                            <p:fltVal val="90"/>
                                          </p:val>
                                        </p:tav>
                                        <p:tav tm="100000">
                                          <p:val>
                                            <p:fltVal val="0"/>
                                          </p:val>
                                        </p:tav>
                                      </p:tavLst>
                                    </p:anim>
                                    <p:animEffect transition="in" filter="fade">
                                      <p:cBhvr>
                                        <p:cTn id="42" dur="300"/>
                                        <p:tgtEl>
                                          <p:spTgt spid="28"/>
                                        </p:tgtEl>
                                      </p:cBhvr>
                                    </p:animEffect>
                                  </p:childTnLst>
                                </p:cTn>
                              </p:par>
                              <p:par>
                                <p:cTn id="43" presetID="31" presetClass="entr" presetSubtype="0" fill="hold" grpId="0" nodeType="withEffect">
                                  <p:stCondLst>
                                    <p:cond delay="0"/>
                                  </p:stCondLst>
                                  <p:childTnLst>
                                    <p:set>
                                      <p:cBhvr>
                                        <p:cTn id="44" dur="1" fill="hold">
                                          <p:stCondLst>
                                            <p:cond delay="0"/>
                                          </p:stCondLst>
                                        </p:cTn>
                                        <p:tgtEl>
                                          <p:spTgt spid="29"/>
                                        </p:tgtEl>
                                        <p:attrNameLst>
                                          <p:attrName>style.visibility</p:attrName>
                                        </p:attrNameLst>
                                      </p:cBhvr>
                                      <p:to>
                                        <p:strVal val="visible"/>
                                      </p:to>
                                    </p:set>
                                    <p:anim calcmode="lin" valueType="num">
                                      <p:cBhvr>
                                        <p:cTn id="45" dur="300" fill="hold"/>
                                        <p:tgtEl>
                                          <p:spTgt spid="29"/>
                                        </p:tgtEl>
                                        <p:attrNameLst>
                                          <p:attrName>ppt_w</p:attrName>
                                        </p:attrNameLst>
                                      </p:cBhvr>
                                      <p:tavLst>
                                        <p:tav tm="0">
                                          <p:val>
                                            <p:fltVal val="0"/>
                                          </p:val>
                                        </p:tav>
                                        <p:tav tm="100000">
                                          <p:val>
                                            <p:strVal val="#ppt_w"/>
                                          </p:val>
                                        </p:tav>
                                      </p:tavLst>
                                    </p:anim>
                                    <p:anim calcmode="lin" valueType="num">
                                      <p:cBhvr>
                                        <p:cTn id="46" dur="300" fill="hold"/>
                                        <p:tgtEl>
                                          <p:spTgt spid="29"/>
                                        </p:tgtEl>
                                        <p:attrNameLst>
                                          <p:attrName>ppt_h</p:attrName>
                                        </p:attrNameLst>
                                      </p:cBhvr>
                                      <p:tavLst>
                                        <p:tav tm="0">
                                          <p:val>
                                            <p:fltVal val="0"/>
                                          </p:val>
                                        </p:tav>
                                        <p:tav tm="100000">
                                          <p:val>
                                            <p:strVal val="#ppt_h"/>
                                          </p:val>
                                        </p:tav>
                                      </p:tavLst>
                                    </p:anim>
                                    <p:anim calcmode="lin" valueType="num">
                                      <p:cBhvr>
                                        <p:cTn id="47" dur="300" fill="hold"/>
                                        <p:tgtEl>
                                          <p:spTgt spid="29"/>
                                        </p:tgtEl>
                                        <p:attrNameLst>
                                          <p:attrName>style.rotation</p:attrName>
                                        </p:attrNameLst>
                                      </p:cBhvr>
                                      <p:tavLst>
                                        <p:tav tm="0">
                                          <p:val>
                                            <p:fltVal val="90"/>
                                          </p:val>
                                        </p:tav>
                                        <p:tav tm="100000">
                                          <p:val>
                                            <p:fltVal val="0"/>
                                          </p:val>
                                        </p:tav>
                                      </p:tavLst>
                                    </p:anim>
                                    <p:animEffect transition="in" filter="fade">
                                      <p:cBhvr>
                                        <p:cTn id="48" dur="300"/>
                                        <p:tgtEl>
                                          <p:spTgt spid="29"/>
                                        </p:tgtEl>
                                      </p:cBhvr>
                                    </p:animEffect>
                                  </p:childTnLst>
                                </p:cTn>
                              </p:par>
                            </p:childTnLst>
                          </p:cTn>
                        </p:par>
                        <p:par>
                          <p:cTn id="49" fill="hold">
                            <p:stCondLst>
                              <p:cond delay="3000"/>
                            </p:stCondLst>
                            <p:childTnLst>
                              <p:par>
                                <p:cTn id="50" presetID="22" presetClass="entr" presetSubtype="8" fill="hold" grpId="0" nodeType="afterEffect">
                                  <p:stCondLst>
                                    <p:cond delay="0"/>
                                  </p:stCondLst>
                                  <p:childTnLst>
                                    <p:set>
                                      <p:cBhvr>
                                        <p:cTn id="51" dur="1" fill="hold">
                                          <p:stCondLst>
                                            <p:cond delay="0"/>
                                          </p:stCondLst>
                                        </p:cTn>
                                        <p:tgtEl>
                                          <p:spTgt spid="42"/>
                                        </p:tgtEl>
                                        <p:attrNameLst>
                                          <p:attrName>style.visibility</p:attrName>
                                        </p:attrNameLst>
                                      </p:cBhvr>
                                      <p:to>
                                        <p:strVal val="visible"/>
                                      </p:to>
                                    </p:set>
                                    <p:animEffect transition="in" filter="wipe(left)">
                                      <p:cBhvr>
                                        <p:cTn id="52" dur="500"/>
                                        <p:tgtEl>
                                          <p:spTgt spid="42"/>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46"/>
                                        </p:tgtEl>
                                        <p:attrNameLst>
                                          <p:attrName>style.visibility</p:attrName>
                                        </p:attrNameLst>
                                      </p:cBhvr>
                                      <p:to>
                                        <p:strVal val="visible"/>
                                      </p:to>
                                    </p:set>
                                    <p:animEffect transition="in" filter="wipe(left)">
                                      <p:cBhvr>
                                        <p:cTn id="55" dur="500"/>
                                        <p:tgtEl>
                                          <p:spTgt spid="46"/>
                                        </p:tgtEl>
                                      </p:cBhvr>
                                    </p:animEffect>
                                  </p:childTnLst>
                                </p:cTn>
                              </p:par>
                            </p:childTnLst>
                          </p:cTn>
                        </p:par>
                        <p:par>
                          <p:cTn id="56" fill="hold">
                            <p:stCondLst>
                              <p:cond delay="3500"/>
                            </p:stCondLst>
                            <p:childTnLst>
                              <p:par>
                                <p:cTn id="57" presetID="22" presetClass="entr" presetSubtype="8"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wipe(left)">
                                      <p:cBhvr>
                                        <p:cTn id="59" dur="500"/>
                                        <p:tgtEl>
                                          <p:spTgt spid="33"/>
                                        </p:tgtEl>
                                      </p:cBhvr>
                                    </p:animEffect>
                                  </p:childTnLst>
                                </p:cTn>
                              </p:par>
                            </p:childTnLst>
                          </p:cTn>
                        </p:par>
                        <p:par>
                          <p:cTn id="60" fill="hold">
                            <p:stCondLst>
                              <p:cond delay="4000"/>
                            </p:stCondLst>
                            <p:childTnLst>
                              <p:par>
                                <p:cTn id="61" presetID="31" presetClass="entr" presetSubtype="0" fill="hold" grpId="0" nodeType="afterEffect">
                                  <p:stCondLst>
                                    <p:cond delay="0"/>
                                  </p:stCondLst>
                                  <p:childTnLst>
                                    <p:set>
                                      <p:cBhvr>
                                        <p:cTn id="62" dur="1" fill="hold">
                                          <p:stCondLst>
                                            <p:cond delay="0"/>
                                          </p:stCondLst>
                                        </p:cTn>
                                        <p:tgtEl>
                                          <p:spTgt spid="30"/>
                                        </p:tgtEl>
                                        <p:attrNameLst>
                                          <p:attrName>style.visibility</p:attrName>
                                        </p:attrNameLst>
                                      </p:cBhvr>
                                      <p:to>
                                        <p:strVal val="visible"/>
                                      </p:to>
                                    </p:set>
                                    <p:anim calcmode="lin" valueType="num">
                                      <p:cBhvr>
                                        <p:cTn id="63" dur="300" fill="hold"/>
                                        <p:tgtEl>
                                          <p:spTgt spid="30"/>
                                        </p:tgtEl>
                                        <p:attrNameLst>
                                          <p:attrName>ppt_w</p:attrName>
                                        </p:attrNameLst>
                                      </p:cBhvr>
                                      <p:tavLst>
                                        <p:tav tm="0">
                                          <p:val>
                                            <p:fltVal val="0"/>
                                          </p:val>
                                        </p:tav>
                                        <p:tav tm="100000">
                                          <p:val>
                                            <p:strVal val="#ppt_w"/>
                                          </p:val>
                                        </p:tav>
                                      </p:tavLst>
                                    </p:anim>
                                    <p:anim calcmode="lin" valueType="num">
                                      <p:cBhvr>
                                        <p:cTn id="64" dur="300" fill="hold"/>
                                        <p:tgtEl>
                                          <p:spTgt spid="30"/>
                                        </p:tgtEl>
                                        <p:attrNameLst>
                                          <p:attrName>ppt_h</p:attrName>
                                        </p:attrNameLst>
                                      </p:cBhvr>
                                      <p:tavLst>
                                        <p:tav tm="0">
                                          <p:val>
                                            <p:fltVal val="0"/>
                                          </p:val>
                                        </p:tav>
                                        <p:tav tm="100000">
                                          <p:val>
                                            <p:strVal val="#ppt_h"/>
                                          </p:val>
                                        </p:tav>
                                      </p:tavLst>
                                    </p:anim>
                                    <p:anim calcmode="lin" valueType="num">
                                      <p:cBhvr>
                                        <p:cTn id="65" dur="300" fill="hold"/>
                                        <p:tgtEl>
                                          <p:spTgt spid="30"/>
                                        </p:tgtEl>
                                        <p:attrNameLst>
                                          <p:attrName>style.rotation</p:attrName>
                                        </p:attrNameLst>
                                      </p:cBhvr>
                                      <p:tavLst>
                                        <p:tav tm="0">
                                          <p:val>
                                            <p:fltVal val="90"/>
                                          </p:val>
                                        </p:tav>
                                        <p:tav tm="100000">
                                          <p:val>
                                            <p:fltVal val="0"/>
                                          </p:val>
                                        </p:tav>
                                      </p:tavLst>
                                    </p:anim>
                                    <p:animEffect transition="in" filter="fade">
                                      <p:cBhvr>
                                        <p:cTn id="66" dur="300"/>
                                        <p:tgtEl>
                                          <p:spTgt spid="30"/>
                                        </p:tgtEl>
                                      </p:cBhvr>
                                    </p:animEffect>
                                  </p:childTnLst>
                                </p:cTn>
                              </p:par>
                              <p:par>
                                <p:cTn id="67" presetID="31" presetClass="entr" presetSubtype="0" fill="hold" grpId="0" nodeType="withEffect">
                                  <p:stCondLst>
                                    <p:cond delay="0"/>
                                  </p:stCondLst>
                                  <p:childTnLst>
                                    <p:set>
                                      <p:cBhvr>
                                        <p:cTn id="68" dur="1" fill="hold">
                                          <p:stCondLst>
                                            <p:cond delay="0"/>
                                          </p:stCondLst>
                                        </p:cTn>
                                        <p:tgtEl>
                                          <p:spTgt spid="31"/>
                                        </p:tgtEl>
                                        <p:attrNameLst>
                                          <p:attrName>style.visibility</p:attrName>
                                        </p:attrNameLst>
                                      </p:cBhvr>
                                      <p:to>
                                        <p:strVal val="visible"/>
                                      </p:to>
                                    </p:set>
                                    <p:anim calcmode="lin" valueType="num">
                                      <p:cBhvr>
                                        <p:cTn id="69" dur="300" fill="hold"/>
                                        <p:tgtEl>
                                          <p:spTgt spid="31"/>
                                        </p:tgtEl>
                                        <p:attrNameLst>
                                          <p:attrName>ppt_w</p:attrName>
                                        </p:attrNameLst>
                                      </p:cBhvr>
                                      <p:tavLst>
                                        <p:tav tm="0">
                                          <p:val>
                                            <p:fltVal val="0"/>
                                          </p:val>
                                        </p:tav>
                                        <p:tav tm="100000">
                                          <p:val>
                                            <p:strVal val="#ppt_w"/>
                                          </p:val>
                                        </p:tav>
                                      </p:tavLst>
                                    </p:anim>
                                    <p:anim calcmode="lin" valueType="num">
                                      <p:cBhvr>
                                        <p:cTn id="70" dur="300" fill="hold"/>
                                        <p:tgtEl>
                                          <p:spTgt spid="31"/>
                                        </p:tgtEl>
                                        <p:attrNameLst>
                                          <p:attrName>ppt_h</p:attrName>
                                        </p:attrNameLst>
                                      </p:cBhvr>
                                      <p:tavLst>
                                        <p:tav tm="0">
                                          <p:val>
                                            <p:fltVal val="0"/>
                                          </p:val>
                                        </p:tav>
                                        <p:tav tm="100000">
                                          <p:val>
                                            <p:strVal val="#ppt_h"/>
                                          </p:val>
                                        </p:tav>
                                      </p:tavLst>
                                    </p:anim>
                                    <p:anim calcmode="lin" valueType="num">
                                      <p:cBhvr>
                                        <p:cTn id="71" dur="300" fill="hold"/>
                                        <p:tgtEl>
                                          <p:spTgt spid="31"/>
                                        </p:tgtEl>
                                        <p:attrNameLst>
                                          <p:attrName>style.rotation</p:attrName>
                                        </p:attrNameLst>
                                      </p:cBhvr>
                                      <p:tavLst>
                                        <p:tav tm="0">
                                          <p:val>
                                            <p:fltVal val="90"/>
                                          </p:val>
                                        </p:tav>
                                        <p:tav tm="100000">
                                          <p:val>
                                            <p:fltVal val="0"/>
                                          </p:val>
                                        </p:tav>
                                      </p:tavLst>
                                    </p:anim>
                                    <p:animEffect transition="in" filter="fade">
                                      <p:cBhvr>
                                        <p:cTn id="72" dur="300"/>
                                        <p:tgtEl>
                                          <p:spTgt spid="31"/>
                                        </p:tgtEl>
                                      </p:cBhvr>
                                    </p:animEffect>
                                  </p:childTnLst>
                                </p:cTn>
                              </p:par>
                            </p:childTnLst>
                          </p:cTn>
                        </p:par>
                        <p:par>
                          <p:cTn id="73" fill="hold">
                            <p:stCondLst>
                              <p:cond delay="4500"/>
                            </p:stCondLst>
                            <p:childTnLst>
                              <p:par>
                                <p:cTn id="74" presetID="22" presetClass="entr" presetSubtype="8" fill="hold" grpId="0" nodeType="afterEffect">
                                  <p:stCondLst>
                                    <p:cond delay="0"/>
                                  </p:stCondLst>
                                  <p:childTnLst>
                                    <p:set>
                                      <p:cBhvr>
                                        <p:cTn id="75" dur="1" fill="hold">
                                          <p:stCondLst>
                                            <p:cond delay="0"/>
                                          </p:stCondLst>
                                        </p:cTn>
                                        <p:tgtEl>
                                          <p:spTgt spid="43"/>
                                        </p:tgtEl>
                                        <p:attrNameLst>
                                          <p:attrName>style.visibility</p:attrName>
                                        </p:attrNameLst>
                                      </p:cBhvr>
                                      <p:to>
                                        <p:strVal val="visible"/>
                                      </p:to>
                                    </p:set>
                                    <p:animEffect transition="in" filter="wipe(left)">
                                      <p:cBhvr>
                                        <p:cTn id="76" dur="500"/>
                                        <p:tgtEl>
                                          <p:spTgt spid="43"/>
                                        </p:tgtEl>
                                      </p:cBhvr>
                                    </p:animEffect>
                                  </p:childTnLst>
                                </p:cTn>
                              </p:par>
                              <p:par>
                                <p:cTn id="77" presetID="22" presetClass="entr" presetSubtype="8" fill="hold" grpId="0" nodeType="withEffect">
                                  <p:stCondLst>
                                    <p:cond delay="0"/>
                                  </p:stCondLst>
                                  <p:childTnLst>
                                    <p:set>
                                      <p:cBhvr>
                                        <p:cTn id="78" dur="1" fill="hold">
                                          <p:stCondLst>
                                            <p:cond delay="0"/>
                                          </p:stCondLst>
                                        </p:cTn>
                                        <p:tgtEl>
                                          <p:spTgt spid="45"/>
                                        </p:tgtEl>
                                        <p:attrNameLst>
                                          <p:attrName>style.visibility</p:attrName>
                                        </p:attrNameLst>
                                      </p:cBhvr>
                                      <p:to>
                                        <p:strVal val="visible"/>
                                      </p:to>
                                    </p:set>
                                    <p:animEffect transition="in" filter="wipe(left)">
                                      <p:cBhvr>
                                        <p:cTn id="79" dur="500"/>
                                        <p:tgtEl>
                                          <p:spTgt spid="45"/>
                                        </p:tgtEl>
                                      </p:cBhvr>
                                    </p:animEffect>
                                  </p:childTnLst>
                                </p:cTn>
                              </p:par>
                            </p:childTnLst>
                          </p:cTn>
                        </p:par>
                        <p:par>
                          <p:cTn id="80" fill="hold">
                            <p:stCondLst>
                              <p:cond delay="5000"/>
                            </p:stCondLst>
                            <p:childTnLst>
                              <p:par>
                                <p:cTn id="81" presetID="22" presetClass="entr" presetSubtype="1" fill="hold" grpId="0" nodeType="afterEffect">
                                  <p:stCondLst>
                                    <p:cond delay="0"/>
                                  </p:stCondLst>
                                  <p:childTnLst>
                                    <p:set>
                                      <p:cBhvr>
                                        <p:cTn id="82" dur="1" fill="hold">
                                          <p:stCondLst>
                                            <p:cond delay="0"/>
                                          </p:stCondLst>
                                        </p:cTn>
                                        <p:tgtEl>
                                          <p:spTgt spid="36"/>
                                        </p:tgtEl>
                                        <p:attrNameLst>
                                          <p:attrName>style.visibility</p:attrName>
                                        </p:attrNameLst>
                                      </p:cBhvr>
                                      <p:to>
                                        <p:strVal val="visible"/>
                                      </p:to>
                                    </p:set>
                                    <p:animEffect transition="in" filter="wipe(up)">
                                      <p:cBhvr>
                                        <p:cTn id="83" dur="500"/>
                                        <p:tgtEl>
                                          <p:spTgt spid="36"/>
                                        </p:tgtEl>
                                      </p:cBhvr>
                                    </p:animEffect>
                                  </p:childTnLst>
                                </p:cTn>
                              </p:par>
                            </p:childTnLst>
                          </p:cTn>
                        </p:par>
                        <p:par>
                          <p:cTn id="84" fill="hold">
                            <p:stCondLst>
                              <p:cond delay="5500"/>
                            </p:stCondLst>
                            <p:childTnLst>
                              <p:par>
                                <p:cTn id="85" presetID="16" presetClass="entr" presetSubtype="37" fill="hold" grpId="0" nodeType="afterEffect">
                                  <p:stCondLst>
                                    <p:cond delay="0"/>
                                  </p:stCondLst>
                                  <p:childTnLst>
                                    <p:set>
                                      <p:cBhvr>
                                        <p:cTn id="86" dur="1" fill="hold">
                                          <p:stCondLst>
                                            <p:cond delay="0"/>
                                          </p:stCondLst>
                                        </p:cTn>
                                        <p:tgtEl>
                                          <p:spTgt spid="41"/>
                                        </p:tgtEl>
                                        <p:attrNameLst>
                                          <p:attrName>style.visibility</p:attrName>
                                        </p:attrNameLst>
                                      </p:cBhvr>
                                      <p:to>
                                        <p:strVal val="visible"/>
                                      </p:to>
                                    </p:set>
                                    <p:animEffect transition="in" filter="barn(outVertical)">
                                      <p:cBhvr>
                                        <p:cTn id="87" dur="500"/>
                                        <p:tgtEl>
                                          <p:spTgt spid="41"/>
                                        </p:tgtEl>
                                      </p:cBhvr>
                                    </p:animEffect>
                                  </p:childTnLst>
                                </p:cTn>
                              </p:par>
                            </p:childTnLst>
                          </p:cTn>
                        </p:par>
                        <p:par>
                          <p:cTn id="88" fill="hold">
                            <p:stCondLst>
                              <p:cond delay="6000"/>
                            </p:stCondLst>
                            <p:childTnLst>
                              <p:par>
                                <p:cTn id="89" presetID="22" presetClass="entr" presetSubtype="1" fill="hold" grpId="0" nodeType="afterEffect">
                                  <p:stCondLst>
                                    <p:cond delay="0"/>
                                  </p:stCondLst>
                                  <p:childTnLst>
                                    <p:set>
                                      <p:cBhvr>
                                        <p:cTn id="90" dur="1" fill="hold">
                                          <p:stCondLst>
                                            <p:cond delay="0"/>
                                          </p:stCondLst>
                                        </p:cTn>
                                        <p:tgtEl>
                                          <p:spTgt spid="37"/>
                                        </p:tgtEl>
                                        <p:attrNameLst>
                                          <p:attrName>style.visibility</p:attrName>
                                        </p:attrNameLst>
                                      </p:cBhvr>
                                      <p:to>
                                        <p:strVal val="visible"/>
                                      </p:to>
                                    </p:set>
                                    <p:animEffect transition="in" filter="wipe(up)">
                                      <p:cBhvr>
                                        <p:cTn id="91" dur="500"/>
                                        <p:tgtEl>
                                          <p:spTgt spid="37"/>
                                        </p:tgtEl>
                                      </p:cBhvr>
                                    </p:animEffect>
                                  </p:childTnLst>
                                </p:cTn>
                              </p:par>
                            </p:childTnLst>
                          </p:cTn>
                        </p:par>
                        <p:par>
                          <p:cTn id="92" fill="hold">
                            <p:stCondLst>
                              <p:cond delay="6500"/>
                            </p:stCondLst>
                            <p:childTnLst>
                              <p:par>
                                <p:cTn id="93" presetID="16" presetClass="entr" presetSubtype="37" fill="hold" grpId="0" nodeType="afterEffect">
                                  <p:stCondLst>
                                    <p:cond delay="0"/>
                                  </p:stCondLst>
                                  <p:childTnLst>
                                    <p:set>
                                      <p:cBhvr>
                                        <p:cTn id="94" dur="1" fill="hold">
                                          <p:stCondLst>
                                            <p:cond delay="0"/>
                                          </p:stCondLst>
                                        </p:cTn>
                                        <p:tgtEl>
                                          <p:spTgt spid="40"/>
                                        </p:tgtEl>
                                        <p:attrNameLst>
                                          <p:attrName>style.visibility</p:attrName>
                                        </p:attrNameLst>
                                      </p:cBhvr>
                                      <p:to>
                                        <p:strVal val="visible"/>
                                      </p:to>
                                    </p:set>
                                    <p:animEffect transition="in" filter="barn(outVertical)">
                                      <p:cBhvr>
                                        <p:cTn id="95" dur="500"/>
                                        <p:tgtEl>
                                          <p:spTgt spid="40"/>
                                        </p:tgtEl>
                                      </p:cBhvr>
                                    </p:animEffect>
                                  </p:childTnLst>
                                </p:cTn>
                              </p:par>
                            </p:childTnLst>
                          </p:cTn>
                        </p:par>
                        <p:par>
                          <p:cTn id="96" fill="hold">
                            <p:stCondLst>
                              <p:cond delay="7000"/>
                            </p:stCondLst>
                            <p:childTnLst>
                              <p:par>
                                <p:cTn id="97" presetID="22" presetClass="entr" presetSubtype="4" fill="hold" grpId="0" nodeType="afterEffect">
                                  <p:stCondLst>
                                    <p:cond delay="0"/>
                                  </p:stCondLst>
                                  <p:childTnLst>
                                    <p:set>
                                      <p:cBhvr>
                                        <p:cTn id="98" dur="1" fill="hold">
                                          <p:stCondLst>
                                            <p:cond delay="0"/>
                                          </p:stCondLst>
                                        </p:cTn>
                                        <p:tgtEl>
                                          <p:spTgt spid="38"/>
                                        </p:tgtEl>
                                        <p:attrNameLst>
                                          <p:attrName>style.visibility</p:attrName>
                                        </p:attrNameLst>
                                      </p:cBhvr>
                                      <p:to>
                                        <p:strVal val="visible"/>
                                      </p:to>
                                    </p:set>
                                    <p:animEffect transition="in" filter="wipe(down)">
                                      <p:cBhvr>
                                        <p:cTn id="99" dur="500"/>
                                        <p:tgtEl>
                                          <p:spTgt spid="38"/>
                                        </p:tgtEl>
                                      </p:cBhvr>
                                    </p:animEffect>
                                  </p:childTnLst>
                                </p:cTn>
                              </p:par>
                            </p:childTnLst>
                          </p:cTn>
                        </p:par>
                        <p:par>
                          <p:cTn id="100" fill="hold">
                            <p:stCondLst>
                              <p:cond delay="7500"/>
                            </p:stCondLst>
                            <p:childTnLst>
                              <p:par>
                                <p:cTn id="101" presetID="16" presetClass="entr" presetSubtype="37" fill="hold" grpId="0" nodeType="afterEffect">
                                  <p:stCondLst>
                                    <p:cond delay="0"/>
                                  </p:stCondLst>
                                  <p:childTnLst>
                                    <p:set>
                                      <p:cBhvr>
                                        <p:cTn id="102" dur="1" fill="hold">
                                          <p:stCondLst>
                                            <p:cond delay="0"/>
                                          </p:stCondLst>
                                        </p:cTn>
                                        <p:tgtEl>
                                          <p:spTgt spid="39"/>
                                        </p:tgtEl>
                                        <p:attrNameLst>
                                          <p:attrName>style.visibility</p:attrName>
                                        </p:attrNameLst>
                                      </p:cBhvr>
                                      <p:to>
                                        <p:strVal val="visible"/>
                                      </p:to>
                                    </p:set>
                                    <p:animEffect transition="in" filter="barn(outVertical)">
                                      <p:cBhvr>
                                        <p:cTn id="103"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p:bldP spid="28" grpId="0" animBg="1"/>
      <p:bldP spid="29" grpId="0"/>
      <p:bldP spid="30" grpId="0" animBg="1"/>
      <p:bldP spid="31" grpId="0"/>
      <p:bldP spid="32" grpId="0" animBg="1"/>
      <p:bldP spid="33" grpId="0" animBg="1"/>
      <p:bldP spid="35" grpId="0" animBg="1"/>
      <p:bldP spid="36" grpId="0" animBg="1"/>
      <p:bldP spid="37" grpId="0" animBg="1"/>
      <p:bldP spid="38" grpId="0" animBg="1"/>
      <p:bldP spid="39" grpId="0"/>
      <p:bldP spid="40" grpId="0"/>
      <p:bldP spid="41" grpId="0"/>
      <p:bldP spid="42" grpId="0" animBg="1"/>
      <p:bldP spid="43" grpId="0" animBg="1"/>
      <p:bldP spid="44" grpId="0" animBg="1"/>
      <p:bldP spid="45" grpId="0"/>
      <p:bldP spid="46" grpId="0"/>
      <p:bldP spid="4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点击添加标题文本</a:t>
            </a:r>
          </a:p>
        </p:txBody>
      </p:sp>
      <p:pic>
        <p:nvPicPr>
          <p:cNvPr id="4" name="图片 3"/>
          <p:cNvPicPr>
            <a:picLocks noChangeAspect="1"/>
          </p:cNvPicPr>
          <p:nvPr/>
        </p:nvPicPr>
        <p:blipFill rotWithShape="1">
          <a:blip r:embed="rId3" cstate="print">
            <a:extLst>
              <a:ext uri="{28A0092B-C50C-407E-A947-70E740481C1C}">
                <a14:useLocalDpi xmlns:a14="http://schemas.microsoft.com/office/drawing/2010/main" val="0"/>
              </a:ext>
            </a:extLst>
          </a:blip>
          <a:srcRect t="22172" b="17447"/>
          <a:stretch>
            <a:fillRect/>
          </a:stretch>
        </p:blipFill>
        <p:spPr>
          <a:xfrm>
            <a:off x="0" y="2037787"/>
            <a:ext cx="9144000" cy="3105714"/>
          </a:xfrm>
          <a:prstGeom prst="rect">
            <a:avLst/>
          </a:prstGeom>
        </p:spPr>
      </p:pic>
      <p:grpSp>
        <p:nvGrpSpPr>
          <p:cNvPr id="7" name="组合 6"/>
          <p:cNvGrpSpPr/>
          <p:nvPr/>
        </p:nvGrpSpPr>
        <p:grpSpPr>
          <a:xfrm rot="1534880">
            <a:off x="450109" y="2567042"/>
            <a:ext cx="992271" cy="1148109"/>
            <a:chOff x="450109" y="2513252"/>
            <a:chExt cx="992271" cy="1148109"/>
          </a:xfrm>
        </p:grpSpPr>
        <p:sp>
          <p:nvSpPr>
            <p:cNvPr id="10" name="等腰三角形 2"/>
            <p:cNvSpPr/>
            <p:nvPr/>
          </p:nvSpPr>
          <p:spPr bwMode="auto">
            <a:xfrm rot="9051066">
              <a:off x="450109" y="2513252"/>
              <a:ext cx="992271" cy="1148109"/>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chemeClr val="accent1"/>
            </a:solidFill>
            <a:ln w="63500">
              <a:solidFill>
                <a:schemeClr val="bg1"/>
              </a:solidFill>
            </a:ln>
            <a:effectLst>
              <a:outerShdw blurRad="127000" dist="50800" dir="5400000" sx="98000" sy="98000" algn="t" rotWithShape="0">
                <a:prstClr val="black">
                  <a:alpha val="40000"/>
                </a:prstClr>
              </a:outerShdw>
            </a:effectLst>
          </p:spPr>
          <p:txBody>
            <a:bodyPr wrap="none" lIns="68580" tIns="34290" rIns="68580" bIns="34290" anchor="ctr"/>
            <a:lstStyle/>
            <a:p>
              <a:pPr algn="ctr"/>
              <a:endParaRPr lang="zh-CN" altLang="en-US" sz="1100" kern="0" dirty="0">
                <a:solidFill>
                  <a:srgbClr val="FFFFFF"/>
                </a:solidFill>
                <a:latin typeface="微软雅黑" panose="020B0503020204020204" pitchFamily="34" charset="-122"/>
                <a:ea typeface="微软雅黑" panose="020B0503020204020204" pitchFamily="34" charset="-122"/>
              </a:endParaRPr>
            </a:p>
          </p:txBody>
        </p:sp>
        <p:sp>
          <p:nvSpPr>
            <p:cNvPr id="5" name="TextBox 4"/>
            <p:cNvSpPr txBox="1"/>
            <p:nvPr/>
          </p:nvSpPr>
          <p:spPr>
            <a:xfrm rot="20065120">
              <a:off x="535309" y="2819332"/>
              <a:ext cx="787395" cy="400110"/>
            </a:xfrm>
            <a:prstGeom prst="rect">
              <a:avLst/>
            </a:prstGeom>
            <a:noFill/>
          </p:spPr>
          <p:txBody>
            <a:bodyPr wrap="none" rtlCol="0">
              <a:spAutoFit/>
            </a:bodyPr>
            <a:lstStyle/>
            <a:p>
              <a:r>
                <a:rPr lang="en-US" altLang="zh-CN" sz="2000" dirty="0">
                  <a:solidFill>
                    <a:schemeClr val="bg1"/>
                  </a:solidFill>
                  <a:latin typeface="微软雅黑" panose="020B0503020204020204" pitchFamily="34" charset="-122"/>
                  <a:ea typeface="微软雅黑" panose="020B0503020204020204" pitchFamily="34" charset="-122"/>
                </a:rPr>
                <a:t>2010</a:t>
              </a:r>
              <a:endParaRPr lang="zh-CN" altLang="en-US" sz="2000" dirty="0">
                <a:solidFill>
                  <a:schemeClr val="bg1"/>
                </a:solidFill>
                <a:latin typeface="微软雅黑" panose="020B0503020204020204" pitchFamily="34" charset="-122"/>
                <a:ea typeface="微软雅黑" panose="020B0503020204020204" pitchFamily="34" charset="-122"/>
              </a:endParaRPr>
            </a:p>
          </p:txBody>
        </p:sp>
      </p:grpSp>
      <p:grpSp>
        <p:nvGrpSpPr>
          <p:cNvPr id="9" name="组合 8"/>
          <p:cNvGrpSpPr/>
          <p:nvPr/>
        </p:nvGrpSpPr>
        <p:grpSpPr>
          <a:xfrm>
            <a:off x="2403586" y="3306955"/>
            <a:ext cx="992271" cy="1148109"/>
            <a:chOff x="2385656" y="3199375"/>
            <a:chExt cx="992271" cy="1148109"/>
          </a:xfrm>
        </p:grpSpPr>
        <p:sp>
          <p:nvSpPr>
            <p:cNvPr id="13" name="等腰三角形 2"/>
            <p:cNvSpPr/>
            <p:nvPr/>
          </p:nvSpPr>
          <p:spPr bwMode="auto">
            <a:xfrm rot="19861646">
              <a:off x="2385656" y="3199375"/>
              <a:ext cx="992271" cy="1148109"/>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chemeClr val="accent2"/>
            </a:solidFill>
            <a:ln w="63500">
              <a:solidFill>
                <a:schemeClr val="bg1"/>
              </a:solidFill>
            </a:ln>
            <a:effectLst>
              <a:outerShdw blurRad="127000" dist="50800" dir="5400000" sx="98000" sy="98000" algn="t" rotWithShape="0">
                <a:prstClr val="black">
                  <a:alpha val="40000"/>
                </a:prstClr>
              </a:outerShdw>
            </a:effectLst>
          </p:spPr>
          <p:txBody>
            <a:bodyPr wrap="none" lIns="68580" tIns="34290" rIns="68580" bIns="34290" anchor="ctr"/>
            <a:lstStyle/>
            <a:p>
              <a:pPr algn="ctr"/>
              <a:endParaRPr lang="zh-CN" altLang="en-US" sz="1100" kern="0" dirty="0">
                <a:solidFill>
                  <a:srgbClr val="FFFFFF"/>
                </a:solidFill>
                <a:latin typeface="微软雅黑" panose="020B0503020204020204" pitchFamily="34" charset="-122"/>
                <a:ea typeface="微软雅黑" panose="020B0503020204020204" pitchFamily="34" charset="-122"/>
              </a:endParaRPr>
            </a:p>
          </p:txBody>
        </p:sp>
        <p:sp>
          <p:nvSpPr>
            <p:cNvPr id="17" name="TextBox 16"/>
            <p:cNvSpPr txBox="1"/>
            <p:nvPr/>
          </p:nvSpPr>
          <p:spPr>
            <a:xfrm>
              <a:off x="2519628" y="3642553"/>
              <a:ext cx="787395" cy="400110"/>
            </a:xfrm>
            <a:prstGeom prst="rect">
              <a:avLst/>
            </a:prstGeom>
            <a:noFill/>
          </p:spPr>
          <p:txBody>
            <a:bodyPr wrap="none" rtlCol="0">
              <a:spAutoFit/>
            </a:bodyPr>
            <a:lstStyle/>
            <a:p>
              <a:r>
                <a:rPr lang="en-US" altLang="zh-CN" sz="2000" dirty="0">
                  <a:solidFill>
                    <a:schemeClr val="bg1"/>
                  </a:solidFill>
                  <a:latin typeface="微软雅黑" panose="020B0503020204020204" pitchFamily="34" charset="-122"/>
                  <a:ea typeface="微软雅黑" panose="020B0503020204020204" pitchFamily="34" charset="-122"/>
                </a:rPr>
                <a:t>2011</a:t>
              </a:r>
              <a:endParaRPr lang="zh-CN" altLang="en-US" sz="2000" dirty="0">
                <a:solidFill>
                  <a:schemeClr val="bg1"/>
                </a:solidFill>
                <a:latin typeface="微软雅黑" panose="020B0503020204020204" pitchFamily="34" charset="-122"/>
                <a:ea typeface="微软雅黑" panose="020B0503020204020204" pitchFamily="34" charset="-122"/>
              </a:endParaRPr>
            </a:p>
          </p:txBody>
        </p:sp>
      </p:grpSp>
      <p:grpSp>
        <p:nvGrpSpPr>
          <p:cNvPr id="16" name="组合 15"/>
          <p:cNvGrpSpPr/>
          <p:nvPr/>
        </p:nvGrpSpPr>
        <p:grpSpPr>
          <a:xfrm>
            <a:off x="3084638" y="1338649"/>
            <a:ext cx="992271" cy="1148109"/>
            <a:chOff x="3132595" y="1372556"/>
            <a:chExt cx="992271" cy="1148109"/>
          </a:xfrm>
        </p:grpSpPr>
        <p:sp>
          <p:nvSpPr>
            <p:cNvPr id="11" name="等腰三角形 2"/>
            <p:cNvSpPr/>
            <p:nvPr/>
          </p:nvSpPr>
          <p:spPr bwMode="auto">
            <a:xfrm rot="9725433">
              <a:off x="3132595" y="1372556"/>
              <a:ext cx="992271" cy="1148109"/>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chemeClr val="accent3"/>
            </a:solidFill>
            <a:ln w="63500">
              <a:solidFill>
                <a:schemeClr val="bg1"/>
              </a:solidFill>
            </a:ln>
            <a:effectLst>
              <a:outerShdw blurRad="127000" dist="50800" dir="5400000" sx="98000" sy="98000" algn="t" rotWithShape="0">
                <a:prstClr val="black">
                  <a:alpha val="40000"/>
                </a:prstClr>
              </a:outerShdw>
            </a:effectLst>
          </p:spPr>
          <p:txBody>
            <a:bodyPr wrap="none" lIns="68580" tIns="34290" rIns="68580" bIns="34290" anchor="ctr"/>
            <a:lstStyle/>
            <a:p>
              <a:pPr algn="ctr"/>
              <a:endParaRPr lang="zh-CN" altLang="en-US" sz="1100" kern="0" dirty="0">
                <a:solidFill>
                  <a:srgbClr val="FFFFFF"/>
                </a:solidFill>
                <a:latin typeface="微软雅黑" panose="020B0503020204020204" pitchFamily="34" charset="-122"/>
                <a:ea typeface="微软雅黑" panose="020B0503020204020204" pitchFamily="34" charset="-122"/>
              </a:endParaRPr>
            </a:p>
          </p:txBody>
        </p:sp>
        <p:sp>
          <p:nvSpPr>
            <p:cNvPr id="18" name="TextBox 17"/>
            <p:cNvSpPr txBox="1"/>
            <p:nvPr/>
          </p:nvSpPr>
          <p:spPr>
            <a:xfrm>
              <a:off x="3236759" y="1671584"/>
              <a:ext cx="787395" cy="400110"/>
            </a:xfrm>
            <a:prstGeom prst="rect">
              <a:avLst/>
            </a:prstGeom>
            <a:noFill/>
          </p:spPr>
          <p:txBody>
            <a:bodyPr wrap="none" rtlCol="0">
              <a:spAutoFit/>
            </a:bodyPr>
            <a:lstStyle/>
            <a:p>
              <a:r>
                <a:rPr lang="en-US" altLang="zh-CN" sz="2000" dirty="0">
                  <a:solidFill>
                    <a:schemeClr val="bg1"/>
                  </a:solidFill>
                  <a:latin typeface="微软雅黑" panose="020B0503020204020204" pitchFamily="34" charset="-122"/>
                  <a:ea typeface="微软雅黑" panose="020B0503020204020204" pitchFamily="34" charset="-122"/>
                </a:rPr>
                <a:t>2012</a:t>
              </a:r>
              <a:endParaRPr lang="zh-CN" altLang="en-US" sz="2000" dirty="0">
                <a:solidFill>
                  <a:schemeClr val="bg1"/>
                </a:solidFill>
                <a:latin typeface="微软雅黑" panose="020B0503020204020204" pitchFamily="34" charset="-122"/>
                <a:ea typeface="微软雅黑" panose="020B0503020204020204" pitchFamily="34" charset="-122"/>
              </a:endParaRPr>
            </a:p>
          </p:txBody>
        </p:sp>
      </p:grpSp>
      <p:grpSp>
        <p:nvGrpSpPr>
          <p:cNvPr id="22" name="组合 21"/>
          <p:cNvGrpSpPr/>
          <p:nvPr/>
        </p:nvGrpSpPr>
        <p:grpSpPr>
          <a:xfrm>
            <a:off x="4847977" y="2578893"/>
            <a:ext cx="992271" cy="1148109"/>
            <a:chOff x="4856942" y="2489243"/>
            <a:chExt cx="992271" cy="1148109"/>
          </a:xfrm>
        </p:grpSpPr>
        <p:sp>
          <p:nvSpPr>
            <p:cNvPr id="14" name="等腰三角形 2"/>
            <p:cNvSpPr/>
            <p:nvPr/>
          </p:nvSpPr>
          <p:spPr bwMode="auto">
            <a:xfrm rot="20624090">
              <a:off x="4856942" y="2489243"/>
              <a:ext cx="992271" cy="1148109"/>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chemeClr val="accent4"/>
            </a:solidFill>
            <a:ln w="63500">
              <a:solidFill>
                <a:schemeClr val="bg1"/>
              </a:solidFill>
            </a:ln>
            <a:effectLst>
              <a:outerShdw blurRad="127000" dist="50800" dir="5400000" sx="98000" sy="98000" algn="t" rotWithShape="0">
                <a:prstClr val="black">
                  <a:alpha val="40000"/>
                </a:prstClr>
              </a:outerShdw>
            </a:effectLst>
          </p:spPr>
          <p:txBody>
            <a:bodyPr wrap="none" lIns="68580" tIns="34290" rIns="68580" bIns="34290" anchor="ctr"/>
            <a:lstStyle/>
            <a:p>
              <a:pPr algn="ctr"/>
              <a:endParaRPr lang="zh-CN" altLang="en-US" sz="1100" kern="0" dirty="0">
                <a:solidFill>
                  <a:srgbClr val="FFFFFF"/>
                </a:solidFill>
                <a:latin typeface="微软雅黑" panose="020B0503020204020204" pitchFamily="34" charset="-122"/>
                <a:ea typeface="微软雅黑" panose="020B0503020204020204" pitchFamily="34" charset="-122"/>
              </a:endParaRPr>
            </a:p>
          </p:txBody>
        </p:sp>
        <p:sp>
          <p:nvSpPr>
            <p:cNvPr id="19" name="TextBox 18"/>
            <p:cNvSpPr txBox="1"/>
            <p:nvPr/>
          </p:nvSpPr>
          <p:spPr>
            <a:xfrm>
              <a:off x="4995932" y="2947465"/>
              <a:ext cx="787395" cy="400110"/>
            </a:xfrm>
            <a:prstGeom prst="rect">
              <a:avLst/>
            </a:prstGeom>
            <a:noFill/>
          </p:spPr>
          <p:txBody>
            <a:bodyPr wrap="none" rtlCol="0">
              <a:spAutoFit/>
            </a:bodyPr>
            <a:lstStyle/>
            <a:p>
              <a:r>
                <a:rPr lang="en-US" altLang="zh-CN" sz="2000" dirty="0">
                  <a:solidFill>
                    <a:schemeClr val="bg1"/>
                  </a:solidFill>
                  <a:latin typeface="微软雅黑" panose="020B0503020204020204" pitchFamily="34" charset="-122"/>
                  <a:ea typeface="微软雅黑" panose="020B0503020204020204" pitchFamily="34" charset="-122"/>
                </a:rPr>
                <a:t>2013</a:t>
              </a:r>
              <a:endParaRPr lang="zh-CN" altLang="en-US" sz="2000" dirty="0">
                <a:solidFill>
                  <a:schemeClr val="bg1"/>
                </a:solidFill>
                <a:latin typeface="微软雅黑" panose="020B0503020204020204" pitchFamily="34" charset="-122"/>
                <a:ea typeface="微软雅黑" panose="020B0503020204020204" pitchFamily="34" charset="-122"/>
              </a:endParaRPr>
            </a:p>
          </p:txBody>
        </p:sp>
      </p:grpSp>
      <p:grpSp>
        <p:nvGrpSpPr>
          <p:cNvPr id="33" name="组合 32"/>
          <p:cNvGrpSpPr/>
          <p:nvPr/>
        </p:nvGrpSpPr>
        <p:grpSpPr>
          <a:xfrm>
            <a:off x="6202332" y="850858"/>
            <a:ext cx="992271" cy="1148109"/>
            <a:chOff x="6300947" y="940508"/>
            <a:chExt cx="992271" cy="1148109"/>
          </a:xfrm>
        </p:grpSpPr>
        <p:sp>
          <p:nvSpPr>
            <p:cNvPr id="12" name="等腰三角形 2"/>
            <p:cNvSpPr/>
            <p:nvPr/>
          </p:nvSpPr>
          <p:spPr bwMode="auto">
            <a:xfrm rot="10800000">
              <a:off x="6300947" y="940508"/>
              <a:ext cx="992271" cy="1148109"/>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chemeClr val="accent1"/>
            </a:solidFill>
            <a:ln w="63500">
              <a:solidFill>
                <a:schemeClr val="bg1"/>
              </a:solidFill>
            </a:ln>
            <a:effectLst>
              <a:outerShdw blurRad="127000" dist="50800" dir="5400000" sx="98000" sy="98000" algn="t" rotWithShape="0">
                <a:prstClr val="black">
                  <a:alpha val="40000"/>
                </a:prstClr>
              </a:outerShdw>
            </a:effectLst>
          </p:spPr>
          <p:txBody>
            <a:bodyPr wrap="none" lIns="68580" tIns="34290" rIns="68580" bIns="34290" anchor="ctr"/>
            <a:lstStyle/>
            <a:p>
              <a:pPr algn="ctr"/>
              <a:endParaRPr lang="zh-CN" altLang="en-US" sz="1100" kern="0" dirty="0">
                <a:solidFill>
                  <a:srgbClr val="FFFFFF"/>
                </a:solidFill>
                <a:latin typeface="微软雅黑" panose="020B0503020204020204" pitchFamily="34" charset="-122"/>
                <a:ea typeface="微软雅黑" panose="020B0503020204020204" pitchFamily="34" charset="-122"/>
              </a:endParaRPr>
            </a:p>
          </p:txBody>
        </p:sp>
        <p:sp>
          <p:nvSpPr>
            <p:cNvPr id="20" name="TextBox 19"/>
            <p:cNvSpPr txBox="1"/>
            <p:nvPr/>
          </p:nvSpPr>
          <p:spPr>
            <a:xfrm>
              <a:off x="6413042" y="1227242"/>
              <a:ext cx="787395" cy="400110"/>
            </a:xfrm>
            <a:prstGeom prst="rect">
              <a:avLst/>
            </a:prstGeom>
            <a:noFill/>
          </p:spPr>
          <p:txBody>
            <a:bodyPr wrap="none" rtlCol="0">
              <a:spAutoFit/>
            </a:bodyPr>
            <a:lstStyle/>
            <a:p>
              <a:r>
                <a:rPr lang="en-US" altLang="zh-CN" sz="2000" dirty="0">
                  <a:solidFill>
                    <a:schemeClr val="bg1"/>
                  </a:solidFill>
                  <a:latin typeface="微软雅黑" panose="020B0503020204020204" pitchFamily="34" charset="-122"/>
                  <a:ea typeface="微软雅黑" panose="020B0503020204020204" pitchFamily="34" charset="-122"/>
                </a:rPr>
                <a:t>2016</a:t>
              </a:r>
              <a:endParaRPr lang="zh-CN" altLang="en-US" sz="2000" dirty="0">
                <a:solidFill>
                  <a:schemeClr val="bg1"/>
                </a:solidFill>
                <a:latin typeface="微软雅黑" panose="020B0503020204020204" pitchFamily="34" charset="-122"/>
                <a:ea typeface="微软雅黑" panose="020B0503020204020204" pitchFamily="34" charset="-122"/>
              </a:endParaRPr>
            </a:p>
          </p:txBody>
        </p:sp>
      </p:grpSp>
      <p:grpSp>
        <p:nvGrpSpPr>
          <p:cNvPr id="34" name="组合 33"/>
          <p:cNvGrpSpPr/>
          <p:nvPr/>
        </p:nvGrpSpPr>
        <p:grpSpPr>
          <a:xfrm>
            <a:off x="7444397" y="2555040"/>
            <a:ext cx="992271" cy="1148109"/>
            <a:chOff x="7525082" y="2483320"/>
            <a:chExt cx="992271" cy="1148109"/>
          </a:xfrm>
        </p:grpSpPr>
        <p:sp>
          <p:nvSpPr>
            <p:cNvPr id="15" name="等腰三角形 2"/>
            <p:cNvSpPr/>
            <p:nvPr/>
          </p:nvSpPr>
          <p:spPr bwMode="auto">
            <a:xfrm rot="430599">
              <a:off x="7525082" y="2483320"/>
              <a:ext cx="992271" cy="1148109"/>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chemeClr val="accent2"/>
            </a:solidFill>
            <a:ln w="63500">
              <a:solidFill>
                <a:schemeClr val="bg1"/>
              </a:solidFill>
            </a:ln>
            <a:effectLst>
              <a:outerShdw blurRad="127000" dist="50800" dir="5400000" sx="98000" sy="98000" algn="t" rotWithShape="0">
                <a:prstClr val="black">
                  <a:alpha val="40000"/>
                </a:prstClr>
              </a:outerShdw>
            </a:effectLst>
          </p:spPr>
          <p:txBody>
            <a:bodyPr wrap="none" lIns="68580" tIns="34290" rIns="68580" bIns="34290" anchor="ctr"/>
            <a:lstStyle/>
            <a:p>
              <a:pPr algn="ctr"/>
              <a:endParaRPr lang="zh-CN" altLang="en-US" sz="1100" kern="0" dirty="0">
                <a:solidFill>
                  <a:srgbClr val="FFFFFF"/>
                </a:solidFill>
                <a:latin typeface="微软雅黑" panose="020B0503020204020204" pitchFamily="34" charset="-122"/>
                <a:ea typeface="微软雅黑" panose="020B0503020204020204" pitchFamily="34" charset="-122"/>
              </a:endParaRPr>
            </a:p>
          </p:txBody>
        </p:sp>
        <p:sp>
          <p:nvSpPr>
            <p:cNvPr id="21" name="TextBox 20"/>
            <p:cNvSpPr txBox="1"/>
            <p:nvPr/>
          </p:nvSpPr>
          <p:spPr>
            <a:xfrm>
              <a:off x="7628212" y="2933985"/>
              <a:ext cx="787395" cy="400110"/>
            </a:xfrm>
            <a:prstGeom prst="rect">
              <a:avLst/>
            </a:prstGeom>
            <a:noFill/>
          </p:spPr>
          <p:txBody>
            <a:bodyPr wrap="none" rtlCol="0">
              <a:spAutoFit/>
            </a:bodyPr>
            <a:lstStyle/>
            <a:p>
              <a:r>
                <a:rPr lang="en-US" altLang="zh-CN" sz="2000" dirty="0">
                  <a:solidFill>
                    <a:schemeClr val="bg1"/>
                  </a:solidFill>
                  <a:latin typeface="微软雅黑" panose="020B0503020204020204" pitchFamily="34" charset="-122"/>
                  <a:ea typeface="微软雅黑" panose="020B0503020204020204" pitchFamily="34" charset="-122"/>
                </a:rPr>
                <a:t>2017</a:t>
              </a:r>
              <a:endParaRPr lang="zh-CN" altLang="en-US" sz="2000" dirty="0">
                <a:solidFill>
                  <a:schemeClr val="bg1"/>
                </a:solidFill>
                <a:latin typeface="微软雅黑" panose="020B0503020204020204" pitchFamily="34" charset="-122"/>
                <a:ea typeface="微软雅黑" panose="020B0503020204020204" pitchFamily="34" charset="-122"/>
              </a:endParaRPr>
            </a:p>
          </p:txBody>
        </p:sp>
      </p:grpSp>
      <p:sp>
        <p:nvSpPr>
          <p:cNvPr id="6" name="椭圆 5"/>
          <p:cNvSpPr/>
          <p:nvPr/>
        </p:nvSpPr>
        <p:spPr>
          <a:xfrm>
            <a:off x="934015" y="4042231"/>
            <a:ext cx="216024" cy="216024"/>
          </a:xfrm>
          <a:prstGeom prst="ellipse">
            <a:avLst/>
          </a:prstGeom>
          <a:ln>
            <a:noFill/>
          </a:ln>
          <a:effectLst>
            <a:outerShdw blurRad="508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a:off x="2411616" y="3068944"/>
            <a:ext cx="216024" cy="216024"/>
          </a:xfrm>
          <a:prstGeom prst="ellipse">
            <a:avLst/>
          </a:prstGeom>
          <a:solidFill>
            <a:schemeClr val="accent2"/>
          </a:solidFill>
          <a:ln>
            <a:noFill/>
          </a:ln>
          <a:effectLst>
            <a:outerShdw blurRad="508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a:off x="3736956" y="2555335"/>
            <a:ext cx="216024" cy="216024"/>
          </a:xfrm>
          <a:prstGeom prst="ellipse">
            <a:avLst/>
          </a:prstGeom>
          <a:solidFill>
            <a:schemeClr val="accent3"/>
          </a:solidFill>
          <a:ln>
            <a:noFill/>
          </a:ln>
          <a:effectLst>
            <a:outerShdw blurRad="508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p:nvSpPr>
        <p:spPr>
          <a:xfrm>
            <a:off x="5003898" y="2256677"/>
            <a:ext cx="216024" cy="216024"/>
          </a:xfrm>
          <a:prstGeom prst="ellipse">
            <a:avLst/>
          </a:prstGeom>
          <a:solidFill>
            <a:schemeClr val="accent4"/>
          </a:solidFill>
          <a:ln>
            <a:noFill/>
          </a:ln>
          <a:effectLst>
            <a:outerShdw blurRad="508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p:nvPr/>
        </p:nvSpPr>
        <p:spPr>
          <a:xfrm>
            <a:off x="6591147" y="2150384"/>
            <a:ext cx="216024" cy="216024"/>
          </a:xfrm>
          <a:prstGeom prst="ellipse">
            <a:avLst/>
          </a:prstGeom>
          <a:ln>
            <a:noFill/>
          </a:ln>
          <a:effectLst>
            <a:outerShdw blurRad="508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p:nvPr/>
        </p:nvSpPr>
        <p:spPr>
          <a:xfrm>
            <a:off x="7958462" y="2211025"/>
            <a:ext cx="216024" cy="216024"/>
          </a:xfrm>
          <a:prstGeom prst="ellipse">
            <a:avLst/>
          </a:prstGeom>
          <a:solidFill>
            <a:schemeClr val="accent2"/>
          </a:solidFill>
          <a:ln>
            <a:noFill/>
          </a:ln>
          <a:effectLst>
            <a:outerShdw blurRad="508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TextBox 34"/>
          <p:cNvSpPr txBox="1"/>
          <p:nvPr/>
        </p:nvSpPr>
        <p:spPr>
          <a:xfrm>
            <a:off x="993526" y="4322008"/>
            <a:ext cx="1419818" cy="553998"/>
          </a:xfrm>
          <a:prstGeom prst="rect">
            <a:avLst/>
          </a:prstGeom>
          <a:noFill/>
        </p:spPr>
        <p:txBody>
          <a:bodyPr wrap="square" rtlCol="0">
            <a:spAutoFit/>
          </a:bodyPr>
          <a:lstStyle/>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点击输入本栏的具体文字，请根据您的具体内容酌情修改。</a:t>
            </a:r>
            <a:endParaRPr lang="zh-CN" altLang="en-US" sz="1000" dirty="0">
              <a:solidFill>
                <a:schemeClr val="tx1">
                  <a:lumMod val="75000"/>
                  <a:lumOff val="25000"/>
                </a:schemeClr>
              </a:solidFill>
            </a:endParaRPr>
          </a:p>
        </p:txBody>
      </p:sp>
      <p:sp>
        <p:nvSpPr>
          <p:cNvPr id="36" name="TextBox 35"/>
          <p:cNvSpPr txBox="1"/>
          <p:nvPr/>
        </p:nvSpPr>
        <p:spPr>
          <a:xfrm>
            <a:off x="1641598" y="2305784"/>
            <a:ext cx="1419818" cy="553998"/>
          </a:xfrm>
          <a:prstGeom prst="rect">
            <a:avLst/>
          </a:prstGeom>
          <a:noFill/>
        </p:spPr>
        <p:txBody>
          <a:bodyPr wrap="square" rtlCol="0">
            <a:spAutoFit/>
          </a:bodyPr>
          <a:lstStyle/>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点击输入本栏的具体文字，请根据您的具体内容酌情修改。</a:t>
            </a:r>
            <a:endParaRPr lang="zh-CN" altLang="en-US" sz="1000" dirty="0">
              <a:solidFill>
                <a:schemeClr val="tx1">
                  <a:lumMod val="75000"/>
                  <a:lumOff val="25000"/>
                </a:schemeClr>
              </a:solidFill>
            </a:endParaRPr>
          </a:p>
        </p:txBody>
      </p:sp>
      <p:sp>
        <p:nvSpPr>
          <p:cNvPr id="37" name="TextBox 36"/>
          <p:cNvSpPr txBox="1"/>
          <p:nvPr/>
        </p:nvSpPr>
        <p:spPr>
          <a:xfrm>
            <a:off x="3262613" y="2928761"/>
            <a:ext cx="1419818" cy="553998"/>
          </a:xfrm>
          <a:prstGeom prst="rect">
            <a:avLst/>
          </a:prstGeom>
          <a:noFill/>
        </p:spPr>
        <p:txBody>
          <a:bodyPr wrap="square" rtlCol="0">
            <a:spAutoFit/>
          </a:bodyPr>
          <a:lstStyle/>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点击输入本栏的具体文字，请根据您的具体内容酌情修改。</a:t>
            </a:r>
            <a:endParaRPr lang="zh-CN" altLang="en-US" sz="1000" dirty="0">
              <a:solidFill>
                <a:schemeClr val="tx1">
                  <a:lumMod val="75000"/>
                  <a:lumOff val="25000"/>
                </a:schemeClr>
              </a:solidFill>
            </a:endParaRPr>
          </a:p>
        </p:txBody>
      </p:sp>
      <p:sp>
        <p:nvSpPr>
          <p:cNvPr id="38" name="TextBox 37"/>
          <p:cNvSpPr txBox="1"/>
          <p:nvPr/>
        </p:nvSpPr>
        <p:spPr>
          <a:xfrm>
            <a:off x="4356128" y="1560733"/>
            <a:ext cx="1419818" cy="553998"/>
          </a:xfrm>
          <a:prstGeom prst="rect">
            <a:avLst/>
          </a:prstGeom>
          <a:noFill/>
        </p:spPr>
        <p:txBody>
          <a:bodyPr wrap="square" rtlCol="0">
            <a:spAutoFit/>
          </a:bodyPr>
          <a:lstStyle/>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点击输入本栏的具体文字，请根据您的具体内容酌情修改。</a:t>
            </a:r>
            <a:endParaRPr lang="zh-CN" altLang="en-US" sz="1000" dirty="0">
              <a:solidFill>
                <a:schemeClr val="tx1">
                  <a:lumMod val="75000"/>
                  <a:lumOff val="25000"/>
                </a:schemeClr>
              </a:solidFill>
            </a:endParaRPr>
          </a:p>
        </p:txBody>
      </p:sp>
      <p:sp>
        <p:nvSpPr>
          <p:cNvPr id="39" name="TextBox 38"/>
          <p:cNvSpPr txBox="1"/>
          <p:nvPr/>
        </p:nvSpPr>
        <p:spPr>
          <a:xfrm>
            <a:off x="5958333" y="2483117"/>
            <a:ext cx="1419818" cy="553998"/>
          </a:xfrm>
          <a:prstGeom prst="rect">
            <a:avLst/>
          </a:prstGeom>
          <a:noFill/>
        </p:spPr>
        <p:txBody>
          <a:bodyPr wrap="square" rtlCol="0">
            <a:spAutoFit/>
          </a:bodyPr>
          <a:lstStyle/>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点击输入本栏的具体文字，请根据您的具体内容酌情修改。</a:t>
            </a:r>
            <a:endParaRPr lang="zh-CN" altLang="en-US" sz="1000" dirty="0">
              <a:solidFill>
                <a:schemeClr val="tx1">
                  <a:lumMod val="75000"/>
                  <a:lumOff val="25000"/>
                </a:schemeClr>
              </a:solidFill>
            </a:endParaRPr>
          </a:p>
        </p:txBody>
      </p:sp>
      <p:sp>
        <p:nvSpPr>
          <p:cNvPr id="40" name="TextBox 39"/>
          <p:cNvSpPr txBox="1"/>
          <p:nvPr/>
        </p:nvSpPr>
        <p:spPr>
          <a:xfrm>
            <a:off x="7474246" y="1444862"/>
            <a:ext cx="1419818" cy="553998"/>
          </a:xfrm>
          <a:prstGeom prst="rect">
            <a:avLst/>
          </a:prstGeom>
          <a:noFill/>
        </p:spPr>
        <p:txBody>
          <a:bodyPr wrap="square" rtlCol="0">
            <a:spAutoFit/>
          </a:bodyPr>
          <a:lstStyle/>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点击输入本栏的具体文字，请根据您的具体内容酌情修改。</a:t>
            </a:r>
            <a:endParaRPr lang="zh-CN" altLang="en-US" sz="1000" dirty="0">
              <a:solidFill>
                <a:schemeClr val="tx1">
                  <a:lumMod val="75000"/>
                  <a:lumOff val="25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par>
                          <p:cTn id="12" fill="hold">
                            <p:stCondLst>
                              <p:cond delay="1000"/>
                            </p:stCondLst>
                            <p:childTnLst>
                              <p:par>
                                <p:cTn id="13" presetID="42" presetClass="entr" presetSubtype="0"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anim calcmode="lin" valueType="num">
                                      <p:cBhvr>
                                        <p:cTn id="16" dur="1000" fill="hold"/>
                                        <p:tgtEl>
                                          <p:spTgt spid="7"/>
                                        </p:tgtEl>
                                        <p:attrNameLst>
                                          <p:attrName>ppt_x</p:attrName>
                                        </p:attrNameLst>
                                      </p:cBhvr>
                                      <p:tavLst>
                                        <p:tav tm="0">
                                          <p:val>
                                            <p:strVal val="#ppt_x"/>
                                          </p:val>
                                        </p:tav>
                                        <p:tav tm="100000">
                                          <p:val>
                                            <p:strVal val="#ppt_x"/>
                                          </p:val>
                                        </p:tav>
                                      </p:tavLst>
                                    </p:anim>
                                    <p:anim calcmode="lin" valueType="num">
                                      <p:cBhvr>
                                        <p:cTn id="17" dur="1000" fill="hold"/>
                                        <p:tgtEl>
                                          <p:spTgt spid="7"/>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wipe(left)">
                                      <p:cBhvr>
                                        <p:cTn id="21" dur="500"/>
                                        <p:tgtEl>
                                          <p:spTgt spid="35"/>
                                        </p:tgtEl>
                                      </p:cBhvr>
                                    </p:animEffect>
                                  </p:childTnLst>
                                </p:cTn>
                              </p:par>
                            </p:childTnLst>
                          </p:cTn>
                        </p:par>
                        <p:par>
                          <p:cTn id="22" fill="hold">
                            <p:stCondLst>
                              <p:cond delay="2500"/>
                            </p:stCondLst>
                            <p:childTnLst>
                              <p:par>
                                <p:cTn id="23" presetID="10" presetClass="entr" presetSubtype="0"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fade">
                                      <p:cBhvr>
                                        <p:cTn id="25" dur="500"/>
                                        <p:tgtEl>
                                          <p:spTgt spid="24"/>
                                        </p:tgtEl>
                                      </p:cBhvr>
                                    </p:animEffect>
                                  </p:childTnLst>
                                </p:cTn>
                              </p:par>
                            </p:childTnLst>
                          </p:cTn>
                        </p:par>
                        <p:par>
                          <p:cTn id="26" fill="hold">
                            <p:stCondLst>
                              <p:cond delay="3000"/>
                            </p:stCondLst>
                            <p:childTnLst>
                              <p:par>
                                <p:cTn id="27" presetID="47" presetClass="entr" presetSubtype="0" fill="hold" nodeType="after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1000" fill="hold"/>
                                        <p:tgtEl>
                                          <p:spTgt spid="9"/>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22" presetClass="entr" presetSubtype="8" fill="hold" grpId="0" nodeType="afterEffect">
                                  <p:stCondLst>
                                    <p:cond delay="0"/>
                                  </p:stCondLst>
                                  <p:childTnLst>
                                    <p:set>
                                      <p:cBhvr>
                                        <p:cTn id="34" dur="1" fill="hold">
                                          <p:stCondLst>
                                            <p:cond delay="0"/>
                                          </p:stCondLst>
                                        </p:cTn>
                                        <p:tgtEl>
                                          <p:spTgt spid="36"/>
                                        </p:tgtEl>
                                        <p:attrNameLst>
                                          <p:attrName>style.visibility</p:attrName>
                                        </p:attrNameLst>
                                      </p:cBhvr>
                                      <p:to>
                                        <p:strVal val="visible"/>
                                      </p:to>
                                    </p:set>
                                    <p:animEffect transition="in" filter="wipe(left)">
                                      <p:cBhvr>
                                        <p:cTn id="35" dur="500"/>
                                        <p:tgtEl>
                                          <p:spTgt spid="36"/>
                                        </p:tgtEl>
                                      </p:cBhvr>
                                    </p:animEffect>
                                  </p:childTnLst>
                                </p:cTn>
                              </p:par>
                            </p:childTnLst>
                          </p:cTn>
                        </p:par>
                        <p:par>
                          <p:cTn id="36" fill="hold">
                            <p:stCondLst>
                              <p:cond delay="4500"/>
                            </p:stCondLst>
                            <p:childTnLst>
                              <p:par>
                                <p:cTn id="37" presetID="10" presetClass="entr" presetSubtype="0" fill="hold" grpId="0" nodeType="after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fade">
                                      <p:cBhvr>
                                        <p:cTn id="39" dur="500"/>
                                        <p:tgtEl>
                                          <p:spTgt spid="25"/>
                                        </p:tgtEl>
                                      </p:cBhvr>
                                    </p:animEffect>
                                  </p:childTnLst>
                                </p:cTn>
                              </p:par>
                            </p:childTnLst>
                          </p:cTn>
                        </p:par>
                        <p:par>
                          <p:cTn id="40" fill="hold">
                            <p:stCondLst>
                              <p:cond delay="5000"/>
                            </p:stCondLst>
                            <p:childTnLst>
                              <p:par>
                                <p:cTn id="41" presetID="42" presetClass="entr" presetSubtype="0" fill="hold"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1000"/>
                                        <p:tgtEl>
                                          <p:spTgt spid="16"/>
                                        </p:tgtEl>
                                      </p:cBhvr>
                                    </p:animEffect>
                                    <p:anim calcmode="lin" valueType="num">
                                      <p:cBhvr>
                                        <p:cTn id="44" dur="1000" fill="hold"/>
                                        <p:tgtEl>
                                          <p:spTgt spid="16"/>
                                        </p:tgtEl>
                                        <p:attrNameLst>
                                          <p:attrName>ppt_x</p:attrName>
                                        </p:attrNameLst>
                                      </p:cBhvr>
                                      <p:tavLst>
                                        <p:tav tm="0">
                                          <p:val>
                                            <p:strVal val="#ppt_x"/>
                                          </p:val>
                                        </p:tav>
                                        <p:tav tm="100000">
                                          <p:val>
                                            <p:strVal val="#ppt_x"/>
                                          </p:val>
                                        </p:tav>
                                      </p:tavLst>
                                    </p:anim>
                                    <p:anim calcmode="lin" valueType="num">
                                      <p:cBhvr>
                                        <p:cTn id="45" dur="1000" fill="hold"/>
                                        <p:tgtEl>
                                          <p:spTgt spid="16"/>
                                        </p:tgtEl>
                                        <p:attrNameLst>
                                          <p:attrName>ppt_y</p:attrName>
                                        </p:attrNameLst>
                                      </p:cBhvr>
                                      <p:tavLst>
                                        <p:tav tm="0">
                                          <p:val>
                                            <p:strVal val="#ppt_y+.1"/>
                                          </p:val>
                                        </p:tav>
                                        <p:tav tm="100000">
                                          <p:val>
                                            <p:strVal val="#ppt_y"/>
                                          </p:val>
                                        </p:tav>
                                      </p:tavLst>
                                    </p:anim>
                                  </p:childTnLst>
                                </p:cTn>
                              </p:par>
                            </p:childTnLst>
                          </p:cTn>
                        </p:par>
                        <p:par>
                          <p:cTn id="46" fill="hold">
                            <p:stCondLst>
                              <p:cond delay="6000"/>
                            </p:stCondLst>
                            <p:childTnLst>
                              <p:par>
                                <p:cTn id="47" presetID="22" presetClass="entr" presetSubtype="8" fill="hold" grpId="0" nodeType="after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wipe(left)">
                                      <p:cBhvr>
                                        <p:cTn id="49" dur="500"/>
                                        <p:tgtEl>
                                          <p:spTgt spid="37"/>
                                        </p:tgtEl>
                                      </p:cBhvr>
                                    </p:animEffect>
                                  </p:childTnLst>
                                </p:cTn>
                              </p:par>
                            </p:childTnLst>
                          </p:cTn>
                        </p:par>
                        <p:par>
                          <p:cTn id="50" fill="hold">
                            <p:stCondLst>
                              <p:cond delay="6500"/>
                            </p:stCondLst>
                            <p:childTnLst>
                              <p:par>
                                <p:cTn id="51" presetID="10" presetClass="entr" presetSubtype="0" fill="hold" grpId="0" nodeType="afterEffect">
                                  <p:stCondLst>
                                    <p:cond delay="0"/>
                                  </p:stCondLst>
                                  <p:childTnLst>
                                    <p:set>
                                      <p:cBhvr>
                                        <p:cTn id="52" dur="1" fill="hold">
                                          <p:stCondLst>
                                            <p:cond delay="0"/>
                                          </p:stCondLst>
                                        </p:cTn>
                                        <p:tgtEl>
                                          <p:spTgt spid="26"/>
                                        </p:tgtEl>
                                        <p:attrNameLst>
                                          <p:attrName>style.visibility</p:attrName>
                                        </p:attrNameLst>
                                      </p:cBhvr>
                                      <p:to>
                                        <p:strVal val="visible"/>
                                      </p:to>
                                    </p:set>
                                    <p:animEffect transition="in" filter="fade">
                                      <p:cBhvr>
                                        <p:cTn id="53" dur="500"/>
                                        <p:tgtEl>
                                          <p:spTgt spid="26"/>
                                        </p:tgtEl>
                                      </p:cBhvr>
                                    </p:animEffect>
                                  </p:childTnLst>
                                </p:cTn>
                              </p:par>
                            </p:childTnLst>
                          </p:cTn>
                        </p:par>
                        <p:par>
                          <p:cTn id="54" fill="hold">
                            <p:stCondLst>
                              <p:cond delay="7000"/>
                            </p:stCondLst>
                            <p:childTnLst>
                              <p:par>
                                <p:cTn id="55" presetID="47" presetClass="entr" presetSubtype="0" fill="hold" nodeType="after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fade">
                                      <p:cBhvr>
                                        <p:cTn id="57" dur="1000"/>
                                        <p:tgtEl>
                                          <p:spTgt spid="22"/>
                                        </p:tgtEl>
                                      </p:cBhvr>
                                    </p:animEffect>
                                    <p:anim calcmode="lin" valueType="num">
                                      <p:cBhvr>
                                        <p:cTn id="58" dur="1000" fill="hold"/>
                                        <p:tgtEl>
                                          <p:spTgt spid="22"/>
                                        </p:tgtEl>
                                        <p:attrNameLst>
                                          <p:attrName>ppt_x</p:attrName>
                                        </p:attrNameLst>
                                      </p:cBhvr>
                                      <p:tavLst>
                                        <p:tav tm="0">
                                          <p:val>
                                            <p:strVal val="#ppt_x"/>
                                          </p:val>
                                        </p:tav>
                                        <p:tav tm="100000">
                                          <p:val>
                                            <p:strVal val="#ppt_x"/>
                                          </p:val>
                                        </p:tav>
                                      </p:tavLst>
                                    </p:anim>
                                    <p:anim calcmode="lin" valueType="num">
                                      <p:cBhvr>
                                        <p:cTn id="59" dur="1000" fill="hold"/>
                                        <p:tgtEl>
                                          <p:spTgt spid="22"/>
                                        </p:tgtEl>
                                        <p:attrNameLst>
                                          <p:attrName>ppt_y</p:attrName>
                                        </p:attrNameLst>
                                      </p:cBhvr>
                                      <p:tavLst>
                                        <p:tav tm="0">
                                          <p:val>
                                            <p:strVal val="#ppt_y-.1"/>
                                          </p:val>
                                        </p:tav>
                                        <p:tav tm="100000">
                                          <p:val>
                                            <p:strVal val="#ppt_y"/>
                                          </p:val>
                                        </p:tav>
                                      </p:tavLst>
                                    </p:anim>
                                  </p:childTnLst>
                                </p:cTn>
                              </p:par>
                            </p:childTnLst>
                          </p:cTn>
                        </p:par>
                        <p:par>
                          <p:cTn id="60" fill="hold">
                            <p:stCondLst>
                              <p:cond delay="8000"/>
                            </p:stCondLst>
                            <p:childTnLst>
                              <p:par>
                                <p:cTn id="61" presetID="22" presetClass="entr" presetSubtype="8" fill="hold" grpId="0" nodeType="afterEffect">
                                  <p:stCondLst>
                                    <p:cond delay="0"/>
                                  </p:stCondLst>
                                  <p:childTnLst>
                                    <p:set>
                                      <p:cBhvr>
                                        <p:cTn id="62" dur="1" fill="hold">
                                          <p:stCondLst>
                                            <p:cond delay="0"/>
                                          </p:stCondLst>
                                        </p:cTn>
                                        <p:tgtEl>
                                          <p:spTgt spid="38"/>
                                        </p:tgtEl>
                                        <p:attrNameLst>
                                          <p:attrName>style.visibility</p:attrName>
                                        </p:attrNameLst>
                                      </p:cBhvr>
                                      <p:to>
                                        <p:strVal val="visible"/>
                                      </p:to>
                                    </p:set>
                                    <p:animEffect transition="in" filter="wipe(left)">
                                      <p:cBhvr>
                                        <p:cTn id="63" dur="500"/>
                                        <p:tgtEl>
                                          <p:spTgt spid="38"/>
                                        </p:tgtEl>
                                      </p:cBhvr>
                                    </p:animEffect>
                                  </p:childTnLst>
                                </p:cTn>
                              </p:par>
                            </p:childTnLst>
                          </p:cTn>
                        </p:par>
                        <p:par>
                          <p:cTn id="64" fill="hold">
                            <p:stCondLst>
                              <p:cond delay="8500"/>
                            </p:stCondLst>
                            <p:childTnLst>
                              <p:par>
                                <p:cTn id="65" presetID="10" presetClass="entr" presetSubtype="0" fill="hold" grpId="0" nodeType="after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fade">
                                      <p:cBhvr>
                                        <p:cTn id="67" dur="500"/>
                                        <p:tgtEl>
                                          <p:spTgt spid="31"/>
                                        </p:tgtEl>
                                      </p:cBhvr>
                                    </p:animEffect>
                                  </p:childTnLst>
                                </p:cTn>
                              </p:par>
                            </p:childTnLst>
                          </p:cTn>
                        </p:par>
                        <p:par>
                          <p:cTn id="68" fill="hold">
                            <p:stCondLst>
                              <p:cond delay="9000"/>
                            </p:stCondLst>
                            <p:childTnLst>
                              <p:par>
                                <p:cTn id="69" presetID="42" presetClass="entr" presetSubtype="0" fill="hold" nodeType="afterEffect">
                                  <p:stCondLst>
                                    <p:cond delay="0"/>
                                  </p:stCondLst>
                                  <p:childTnLst>
                                    <p:set>
                                      <p:cBhvr>
                                        <p:cTn id="70" dur="1" fill="hold">
                                          <p:stCondLst>
                                            <p:cond delay="0"/>
                                          </p:stCondLst>
                                        </p:cTn>
                                        <p:tgtEl>
                                          <p:spTgt spid="33"/>
                                        </p:tgtEl>
                                        <p:attrNameLst>
                                          <p:attrName>style.visibility</p:attrName>
                                        </p:attrNameLst>
                                      </p:cBhvr>
                                      <p:to>
                                        <p:strVal val="visible"/>
                                      </p:to>
                                    </p:set>
                                    <p:animEffect transition="in" filter="fade">
                                      <p:cBhvr>
                                        <p:cTn id="71" dur="1000"/>
                                        <p:tgtEl>
                                          <p:spTgt spid="33"/>
                                        </p:tgtEl>
                                      </p:cBhvr>
                                    </p:animEffect>
                                    <p:anim calcmode="lin" valueType="num">
                                      <p:cBhvr>
                                        <p:cTn id="72" dur="1000" fill="hold"/>
                                        <p:tgtEl>
                                          <p:spTgt spid="33"/>
                                        </p:tgtEl>
                                        <p:attrNameLst>
                                          <p:attrName>ppt_x</p:attrName>
                                        </p:attrNameLst>
                                      </p:cBhvr>
                                      <p:tavLst>
                                        <p:tav tm="0">
                                          <p:val>
                                            <p:strVal val="#ppt_x"/>
                                          </p:val>
                                        </p:tav>
                                        <p:tav tm="100000">
                                          <p:val>
                                            <p:strVal val="#ppt_x"/>
                                          </p:val>
                                        </p:tav>
                                      </p:tavLst>
                                    </p:anim>
                                    <p:anim calcmode="lin" valueType="num">
                                      <p:cBhvr>
                                        <p:cTn id="73" dur="1000" fill="hold"/>
                                        <p:tgtEl>
                                          <p:spTgt spid="33"/>
                                        </p:tgtEl>
                                        <p:attrNameLst>
                                          <p:attrName>ppt_y</p:attrName>
                                        </p:attrNameLst>
                                      </p:cBhvr>
                                      <p:tavLst>
                                        <p:tav tm="0">
                                          <p:val>
                                            <p:strVal val="#ppt_y+.1"/>
                                          </p:val>
                                        </p:tav>
                                        <p:tav tm="100000">
                                          <p:val>
                                            <p:strVal val="#ppt_y"/>
                                          </p:val>
                                        </p:tav>
                                      </p:tavLst>
                                    </p:anim>
                                  </p:childTnLst>
                                </p:cTn>
                              </p:par>
                            </p:childTnLst>
                          </p:cTn>
                        </p:par>
                        <p:par>
                          <p:cTn id="74" fill="hold">
                            <p:stCondLst>
                              <p:cond delay="10000"/>
                            </p:stCondLst>
                            <p:childTnLst>
                              <p:par>
                                <p:cTn id="75" presetID="22" presetClass="entr" presetSubtype="8" fill="hold" grpId="0" nodeType="afterEffect">
                                  <p:stCondLst>
                                    <p:cond delay="0"/>
                                  </p:stCondLst>
                                  <p:childTnLst>
                                    <p:set>
                                      <p:cBhvr>
                                        <p:cTn id="76" dur="1" fill="hold">
                                          <p:stCondLst>
                                            <p:cond delay="0"/>
                                          </p:stCondLst>
                                        </p:cTn>
                                        <p:tgtEl>
                                          <p:spTgt spid="39"/>
                                        </p:tgtEl>
                                        <p:attrNameLst>
                                          <p:attrName>style.visibility</p:attrName>
                                        </p:attrNameLst>
                                      </p:cBhvr>
                                      <p:to>
                                        <p:strVal val="visible"/>
                                      </p:to>
                                    </p:set>
                                    <p:animEffect transition="in" filter="wipe(left)">
                                      <p:cBhvr>
                                        <p:cTn id="77" dur="500"/>
                                        <p:tgtEl>
                                          <p:spTgt spid="39"/>
                                        </p:tgtEl>
                                      </p:cBhvr>
                                    </p:animEffect>
                                  </p:childTnLst>
                                </p:cTn>
                              </p:par>
                            </p:childTnLst>
                          </p:cTn>
                        </p:par>
                        <p:par>
                          <p:cTn id="78" fill="hold">
                            <p:stCondLst>
                              <p:cond delay="10500"/>
                            </p:stCondLst>
                            <p:childTnLst>
                              <p:par>
                                <p:cTn id="79" presetID="10" presetClass="entr" presetSubtype="0" fill="hold" grpId="0" nodeType="afterEffect">
                                  <p:stCondLst>
                                    <p:cond delay="0"/>
                                  </p:stCondLst>
                                  <p:childTnLst>
                                    <p:set>
                                      <p:cBhvr>
                                        <p:cTn id="80" dur="1" fill="hold">
                                          <p:stCondLst>
                                            <p:cond delay="0"/>
                                          </p:stCondLst>
                                        </p:cTn>
                                        <p:tgtEl>
                                          <p:spTgt spid="32"/>
                                        </p:tgtEl>
                                        <p:attrNameLst>
                                          <p:attrName>style.visibility</p:attrName>
                                        </p:attrNameLst>
                                      </p:cBhvr>
                                      <p:to>
                                        <p:strVal val="visible"/>
                                      </p:to>
                                    </p:set>
                                    <p:animEffect transition="in" filter="fade">
                                      <p:cBhvr>
                                        <p:cTn id="81" dur="500"/>
                                        <p:tgtEl>
                                          <p:spTgt spid="32"/>
                                        </p:tgtEl>
                                      </p:cBhvr>
                                    </p:animEffect>
                                  </p:childTnLst>
                                </p:cTn>
                              </p:par>
                            </p:childTnLst>
                          </p:cTn>
                        </p:par>
                        <p:par>
                          <p:cTn id="82" fill="hold">
                            <p:stCondLst>
                              <p:cond delay="11000"/>
                            </p:stCondLst>
                            <p:childTnLst>
                              <p:par>
                                <p:cTn id="83" presetID="47" presetClass="entr" presetSubtype="0" fill="hold" nodeType="afterEffect">
                                  <p:stCondLst>
                                    <p:cond delay="0"/>
                                  </p:stCondLst>
                                  <p:childTnLst>
                                    <p:set>
                                      <p:cBhvr>
                                        <p:cTn id="84" dur="1" fill="hold">
                                          <p:stCondLst>
                                            <p:cond delay="0"/>
                                          </p:stCondLst>
                                        </p:cTn>
                                        <p:tgtEl>
                                          <p:spTgt spid="34"/>
                                        </p:tgtEl>
                                        <p:attrNameLst>
                                          <p:attrName>style.visibility</p:attrName>
                                        </p:attrNameLst>
                                      </p:cBhvr>
                                      <p:to>
                                        <p:strVal val="visible"/>
                                      </p:to>
                                    </p:set>
                                    <p:animEffect transition="in" filter="fade">
                                      <p:cBhvr>
                                        <p:cTn id="85" dur="1000"/>
                                        <p:tgtEl>
                                          <p:spTgt spid="34"/>
                                        </p:tgtEl>
                                      </p:cBhvr>
                                    </p:animEffect>
                                    <p:anim calcmode="lin" valueType="num">
                                      <p:cBhvr>
                                        <p:cTn id="86" dur="1000" fill="hold"/>
                                        <p:tgtEl>
                                          <p:spTgt spid="34"/>
                                        </p:tgtEl>
                                        <p:attrNameLst>
                                          <p:attrName>ppt_x</p:attrName>
                                        </p:attrNameLst>
                                      </p:cBhvr>
                                      <p:tavLst>
                                        <p:tav tm="0">
                                          <p:val>
                                            <p:strVal val="#ppt_x"/>
                                          </p:val>
                                        </p:tav>
                                        <p:tav tm="100000">
                                          <p:val>
                                            <p:strVal val="#ppt_x"/>
                                          </p:val>
                                        </p:tav>
                                      </p:tavLst>
                                    </p:anim>
                                    <p:anim calcmode="lin" valueType="num">
                                      <p:cBhvr>
                                        <p:cTn id="87" dur="1000" fill="hold"/>
                                        <p:tgtEl>
                                          <p:spTgt spid="34"/>
                                        </p:tgtEl>
                                        <p:attrNameLst>
                                          <p:attrName>ppt_y</p:attrName>
                                        </p:attrNameLst>
                                      </p:cBhvr>
                                      <p:tavLst>
                                        <p:tav tm="0">
                                          <p:val>
                                            <p:strVal val="#ppt_y-.1"/>
                                          </p:val>
                                        </p:tav>
                                        <p:tav tm="100000">
                                          <p:val>
                                            <p:strVal val="#ppt_y"/>
                                          </p:val>
                                        </p:tav>
                                      </p:tavLst>
                                    </p:anim>
                                  </p:childTnLst>
                                </p:cTn>
                              </p:par>
                            </p:childTnLst>
                          </p:cTn>
                        </p:par>
                        <p:par>
                          <p:cTn id="88" fill="hold">
                            <p:stCondLst>
                              <p:cond delay="12000"/>
                            </p:stCondLst>
                            <p:childTnLst>
                              <p:par>
                                <p:cTn id="89" presetID="22" presetClass="entr" presetSubtype="8" fill="hold" grpId="0" nodeType="afterEffect">
                                  <p:stCondLst>
                                    <p:cond delay="0"/>
                                  </p:stCondLst>
                                  <p:childTnLst>
                                    <p:set>
                                      <p:cBhvr>
                                        <p:cTn id="90" dur="1" fill="hold">
                                          <p:stCondLst>
                                            <p:cond delay="0"/>
                                          </p:stCondLst>
                                        </p:cTn>
                                        <p:tgtEl>
                                          <p:spTgt spid="40"/>
                                        </p:tgtEl>
                                        <p:attrNameLst>
                                          <p:attrName>style.visibility</p:attrName>
                                        </p:attrNameLst>
                                      </p:cBhvr>
                                      <p:to>
                                        <p:strVal val="visible"/>
                                      </p:to>
                                    </p:set>
                                    <p:animEffect transition="in" filter="wipe(left)">
                                      <p:cBhvr>
                                        <p:cTn id="91"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4" grpId="0" animBg="1"/>
      <p:bldP spid="25" grpId="0" animBg="1"/>
      <p:bldP spid="26" grpId="0" animBg="1"/>
      <p:bldP spid="31" grpId="0" animBg="1"/>
      <p:bldP spid="32" grpId="0" animBg="1"/>
      <p:bldP spid="35" grpId="0"/>
      <p:bldP spid="36" grpId="0"/>
      <p:bldP spid="37" grpId="0"/>
      <p:bldP spid="38" grpId="0"/>
      <p:bldP spid="39" grpId="0"/>
      <p:bldP spid="4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0" y="0"/>
            <a:ext cx="9144000" cy="5143500"/>
          </a:xfrm>
          <a:prstGeom prst="rect">
            <a:avLst/>
          </a:prstGeom>
          <a:solidFill>
            <a:srgbClr val="157D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pic>
        <p:nvPicPr>
          <p:cNvPr id="13" name="图片 1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96927" y="3199606"/>
            <a:ext cx="2486742" cy="1867820"/>
          </a:xfrm>
          <a:prstGeom prst="rect">
            <a:avLst/>
          </a:prstGeom>
        </p:spPr>
      </p:pic>
      <p:pic>
        <p:nvPicPr>
          <p:cNvPr id="14" name="图片 1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91142" y="984647"/>
            <a:ext cx="1834744" cy="1920081"/>
          </a:xfrm>
          <a:prstGeom prst="rect">
            <a:avLst/>
          </a:prstGeom>
        </p:spPr>
      </p:pic>
      <p:cxnSp>
        <p:nvCxnSpPr>
          <p:cNvPr id="15" name="直接连接符 14"/>
          <p:cNvCxnSpPr/>
          <p:nvPr>
            <p:custDataLst>
              <p:tags r:id="rId2"/>
            </p:custDataLst>
          </p:nvPr>
        </p:nvCxnSpPr>
        <p:spPr>
          <a:xfrm>
            <a:off x="3346848" y="1751806"/>
            <a:ext cx="409336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custDataLst>
              <p:tags r:id="rId3"/>
            </p:custDataLst>
          </p:nvPr>
        </p:nvCxnSpPr>
        <p:spPr>
          <a:xfrm>
            <a:off x="3346848" y="3199606"/>
            <a:ext cx="409336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文本框 18"/>
          <p:cNvSpPr txBox="1"/>
          <p:nvPr>
            <p:custDataLst>
              <p:tags r:id="rId4"/>
            </p:custDataLst>
          </p:nvPr>
        </p:nvSpPr>
        <p:spPr>
          <a:xfrm>
            <a:off x="3346847" y="1928019"/>
            <a:ext cx="1360884" cy="1096565"/>
          </a:xfrm>
          <a:prstGeom prst="rect">
            <a:avLst/>
          </a:prstGeom>
          <a:noFill/>
        </p:spPr>
        <p:txBody>
          <a:bodyPr lIns="0" tIns="0" rIns="0" bIns="0" anchor="ctr"/>
          <a:lstStyle/>
          <a:p>
            <a:pPr algn="ctr">
              <a:defRPr/>
            </a:pPr>
            <a:r>
              <a:rPr lang="en-US" altLang="zh-CN" sz="8625" spc="-375" dirty="0">
                <a:solidFill>
                  <a:schemeClr val="bg1"/>
                </a:solidFill>
                <a:latin typeface="Arial" panose="020B0604020202020204" pitchFamily="34" charset="0"/>
                <a:ea typeface="微软雅黑" panose="020B0503020204020204" pitchFamily="34" charset="-122"/>
              </a:rPr>
              <a:t>03</a:t>
            </a:r>
            <a:endParaRPr lang="zh-CN" altLang="en-US" sz="8625" spc="-375" dirty="0">
              <a:solidFill>
                <a:schemeClr val="bg1"/>
              </a:solidFill>
              <a:latin typeface="Arial" panose="020B0604020202020204" pitchFamily="34" charset="0"/>
              <a:ea typeface="微软雅黑" panose="020B0503020204020204" pitchFamily="34" charset="-122"/>
            </a:endParaRPr>
          </a:p>
        </p:txBody>
      </p:sp>
      <p:sp>
        <p:nvSpPr>
          <p:cNvPr id="22" name="文本框 8"/>
          <p:cNvSpPr txBox="1">
            <a:spLocks noChangeArrowheads="1"/>
          </p:cNvSpPr>
          <p:nvPr>
            <p:custDataLst>
              <p:tags r:id="rId5"/>
            </p:custDataLst>
          </p:nvPr>
        </p:nvSpPr>
        <p:spPr bwMode="auto">
          <a:xfrm>
            <a:off x="4707731" y="1751806"/>
            <a:ext cx="2578894"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orm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lnSpc>
                <a:spcPct val="110000"/>
              </a:lnSpc>
              <a:defRPr/>
            </a:pPr>
            <a:r>
              <a:rPr lang="zh-CN" altLang="en-US" sz="3200" b="1" dirty="0">
                <a:solidFill>
                  <a:schemeClr val="bg1"/>
                </a:solidFill>
                <a:latin typeface="+mj-ea"/>
                <a:ea typeface="+mj-ea"/>
              </a:rPr>
              <a:t>第三部分</a:t>
            </a:r>
            <a:endParaRPr lang="en-US" altLang="zh-CN" sz="3200" b="1" dirty="0">
              <a:solidFill>
                <a:schemeClr val="bg1"/>
              </a:solidFill>
              <a:latin typeface="+mj-ea"/>
              <a:ea typeface="+mj-ea"/>
            </a:endParaRPr>
          </a:p>
          <a:p>
            <a:pPr eaLnBrk="1" hangingPunct="1">
              <a:lnSpc>
                <a:spcPct val="110000"/>
              </a:lnSpc>
              <a:defRPr/>
            </a:pPr>
            <a:r>
              <a:rPr lang="zh-CN" altLang="en-US" sz="2400" b="1" dirty="0">
                <a:solidFill>
                  <a:schemeClr val="bg1"/>
                </a:solidFill>
                <a:latin typeface="+mj-ea"/>
                <a:ea typeface="+mj-ea"/>
              </a:rPr>
              <a:t>单击添加文字内容</a:t>
            </a:r>
            <a:endParaRPr lang="en-US" altLang="zh-CN" sz="2400" b="1" dirty="0">
              <a:solidFill>
                <a:schemeClr val="bg1"/>
              </a:solidFill>
              <a:latin typeface="+mj-ea"/>
              <a:ea typeface="+mj-ea"/>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1000"/>
                                        <p:tgtEl>
                                          <p:spTgt spid="14"/>
                                        </p:tgtEl>
                                      </p:cBhvr>
                                    </p:animEffect>
                                    <p:anim calcmode="lin" valueType="num">
                                      <p:cBhvr>
                                        <p:cTn id="14" dur="1000" fill="hold"/>
                                        <p:tgtEl>
                                          <p:spTgt spid="14"/>
                                        </p:tgtEl>
                                        <p:attrNameLst>
                                          <p:attrName>ppt_x</p:attrName>
                                        </p:attrNameLst>
                                      </p:cBhvr>
                                      <p:tavLst>
                                        <p:tav tm="0">
                                          <p:val>
                                            <p:strVal val="#ppt_x"/>
                                          </p:val>
                                        </p:tav>
                                        <p:tav tm="100000">
                                          <p:val>
                                            <p:strVal val="#ppt_x"/>
                                          </p:val>
                                        </p:tav>
                                      </p:tavLst>
                                    </p:anim>
                                    <p:anim calcmode="lin" valueType="num">
                                      <p:cBhvr>
                                        <p:cTn id="15" dur="1000" fill="hold"/>
                                        <p:tgtEl>
                                          <p:spTgt spid="14"/>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6" presetClass="entr" presetSubtype="21"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barn(inVertical)">
                                      <p:cBhvr>
                                        <p:cTn id="19" dur="750"/>
                                        <p:tgtEl>
                                          <p:spTgt spid="16"/>
                                        </p:tgtEl>
                                      </p:cBhvr>
                                    </p:animEffect>
                                  </p:childTnLst>
                                </p:cTn>
                              </p:par>
                              <p:par>
                                <p:cTn id="20" presetID="16" presetClass="entr" presetSubtype="21" fill="hold"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arn(inVertical)">
                                      <p:cBhvr>
                                        <p:cTn id="22" dur="750"/>
                                        <p:tgtEl>
                                          <p:spTgt spid="15"/>
                                        </p:tgtEl>
                                      </p:cBhvr>
                                    </p:animEffect>
                                  </p:childTnLst>
                                </p:cTn>
                              </p:par>
                            </p:childTnLst>
                          </p:cTn>
                        </p:par>
                        <p:par>
                          <p:cTn id="23" fill="hold">
                            <p:stCondLst>
                              <p:cond delay="3000"/>
                            </p:stCondLst>
                            <p:childTnLst>
                              <p:par>
                                <p:cTn id="24" presetID="31" presetClass="entr" presetSubtype="0"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p:cTn id="26" dur="1000" fill="hold"/>
                                        <p:tgtEl>
                                          <p:spTgt spid="19"/>
                                        </p:tgtEl>
                                        <p:attrNameLst>
                                          <p:attrName>ppt_w</p:attrName>
                                        </p:attrNameLst>
                                      </p:cBhvr>
                                      <p:tavLst>
                                        <p:tav tm="0">
                                          <p:val>
                                            <p:fltVal val="0"/>
                                          </p:val>
                                        </p:tav>
                                        <p:tav tm="100000">
                                          <p:val>
                                            <p:strVal val="#ppt_w"/>
                                          </p:val>
                                        </p:tav>
                                      </p:tavLst>
                                    </p:anim>
                                    <p:anim calcmode="lin" valueType="num">
                                      <p:cBhvr>
                                        <p:cTn id="27" dur="1000" fill="hold"/>
                                        <p:tgtEl>
                                          <p:spTgt spid="19"/>
                                        </p:tgtEl>
                                        <p:attrNameLst>
                                          <p:attrName>ppt_h</p:attrName>
                                        </p:attrNameLst>
                                      </p:cBhvr>
                                      <p:tavLst>
                                        <p:tav tm="0">
                                          <p:val>
                                            <p:fltVal val="0"/>
                                          </p:val>
                                        </p:tav>
                                        <p:tav tm="100000">
                                          <p:val>
                                            <p:strVal val="#ppt_h"/>
                                          </p:val>
                                        </p:tav>
                                      </p:tavLst>
                                    </p:anim>
                                    <p:anim calcmode="lin" valueType="num">
                                      <p:cBhvr>
                                        <p:cTn id="28" dur="1000" fill="hold"/>
                                        <p:tgtEl>
                                          <p:spTgt spid="19"/>
                                        </p:tgtEl>
                                        <p:attrNameLst>
                                          <p:attrName>style.rotation</p:attrName>
                                        </p:attrNameLst>
                                      </p:cBhvr>
                                      <p:tavLst>
                                        <p:tav tm="0">
                                          <p:val>
                                            <p:fltVal val="90"/>
                                          </p:val>
                                        </p:tav>
                                        <p:tav tm="100000">
                                          <p:val>
                                            <p:fltVal val="0"/>
                                          </p:val>
                                        </p:tav>
                                      </p:tavLst>
                                    </p:anim>
                                    <p:animEffect transition="in" filter="fade">
                                      <p:cBhvr>
                                        <p:cTn id="29" dur="1000"/>
                                        <p:tgtEl>
                                          <p:spTgt spid="19"/>
                                        </p:tgtEl>
                                      </p:cBhvr>
                                    </p:animEffect>
                                  </p:childTnLst>
                                </p:cTn>
                              </p:par>
                            </p:childTnLst>
                          </p:cTn>
                        </p:par>
                        <p:par>
                          <p:cTn id="30" fill="hold">
                            <p:stCondLst>
                              <p:cond delay="4000"/>
                            </p:stCondLst>
                            <p:childTnLst>
                              <p:par>
                                <p:cTn id="31" presetID="56" presetClass="entr" presetSubtype="0" fill="hold" grpId="0" nodeType="afterEffect">
                                  <p:stCondLst>
                                    <p:cond delay="0"/>
                                  </p:stCondLst>
                                  <p:iterate type="lt">
                                    <p:tmPct val="10000"/>
                                  </p:iterate>
                                  <p:childTnLst>
                                    <p:set>
                                      <p:cBhvr>
                                        <p:cTn id="32" dur="1" fill="hold">
                                          <p:stCondLst>
                                            <p:cond delay="0"/>
                                          </p:stCondLst>
                                        </p:cTn>
                                        <p:tgtEl>
                                          <p:spTgt spid="22"/>
                                        </p:tgtEl>
                                        <p:attrNameLst>
                                          <p:attrName>style.visibility</p:attrName>
                                        </p:attrNameLst>
                                      </p:cBhvr>
                                      <p:to>
                                        <p:strVal val="visible"/>
                                      </p:to>
                                    </p:set>
                                    <p:anim by="(-#ppt_w*2)" calcmode="lin" valueType="num">
                                      <p:cBhvr rctx="PPT">
                                        <p:cTn id="33" dur="500" autoRev="1" fill="hold">
                                          <p:stCondLst>
                                            <p:cond delay="0"/>
                                          </p:stCondLst>
                                        </p:cTn>
                                        <p:tgtEl>
                                          <p:spTgt spid="22"/>
                                        </p:tgtEl>
                                        <p:attrNameLst>
                                          <p:attrName>ppt_w</p:attrName>
                                        </p:attrNameLst>
                                      </p:cBhvr>
                                    </p:anim>
                                    <p:anim by="(#ppt_w*0.50)" calcmode="lin" valueType="num">
                                      <p:cBhvr>
                                        <p:cTn id="34" dur="500" decel="50000" autoRev="1" fill="hold">
                                          <p:stCondLst>
                                            <p:cond delay="0"/>
                                          </p:stCondLst>
                                        </p:cTn>
                                        <p:tgtEl>
                                          <p:spTgt spid="22"/>
                                        </p:tgtEl>
                                        <p:attrNameLst>
                                          <p:attrName>ppt_x</p:attrName>
                                        </p:attrNameLst>
                                      </p:cBhvr>
                                    </p:anim>
                                    <p:anim from="(-#ppt_h/2)" to="(#ppt_y)" calcmode="lin" valueType="num">
                                      <p:cBhvr>
                                        <p:cTn id="35" dur="1000" fill="hold">
                                          <p:stCondLst>
                                            <p:cond delay="0"/>
                                          </p:stCondLst>
                                        </p:cTn>
                                        <p:tgtEl>
                                          <p:spTgt spid="22"/>
                                        </p:tgtEl>
                                        <p:attrNameLst>
                                          <p:attrName>ppt_y</p:attrName>
                                        </p:attrNameLst>
                                      </p:cBhvr>
                                    </p:anim>
                                    <p:animRot by="21600000">
                                      <p:cBhvr>
                                        <p:cTn id="36" dur="1000" fill="hold">
                                          <p:stCondLst>
                                            <p:cond delay="0"/>
                                          </p:stCondLst>
                                        </p:cTn>
                                        <p:tgtEl>
                                          <p:spTgt spid="2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reeform 42"/>
          <p:cNvSpPr/>
          <p:nvPr/>
        </p:nvSpPr>
        <p:spPr bwMode="auto">
          <a:xfrm>
            <a:off x="1823376" y="1435592"/>
            <a:ext cx="2203725" cy="502828"/>
          </a:xfrm>
          <a:custGeom>
            <a:avLst/>
            <a:gdLst>
              <a:gd name="T0" fmla="*/ 0 w 4673"/>
              <a:gd name="T1" fmla="*/ 739775 h 1547"/>
              <a:gd name="T2" fmla="*/ 0 w 4673"/>
              <a:gd name="T3" fmla="*/ 0 h 1547"/>
              <a:gd name="T4" fmla="*/ 3246437 w 4673"/>
              <a:gd name="T5" fmla="*/ 0 h 1547"/>
              <a:gd name="T6" fmla="*/ 0 60000 65536"/>
              <a:gd name="T7" fmla="*/ 0 60000 65536"/>
              <a:gd name="T8" fmla="*/ 0 60000 65536"/>
            </a:gdLst>
            <a:ahLst/>
            <a:cxnLst>
              <a:cxn ang="T6">
                <a:pos x="T0" y="T1"/>
              </a:cxn>
              <a:cxn ang="T7">
                <a:pos x="T2" y="T3"/>
              </a:cxn>
              <a:cxn ang="T8">
                <a:pos x="T4" y="T5"/>
              </a:cxn>
            </a:cxnLst>
            <a:rect l="0" t="0" r="r" b="b"/>
            <a:pathLst>
              <a:path w="4673" h="1547">
                <a:moveTo>
                  <a:pt x="0" y="1547"/>
                </a:moveTo>
                <a:lnTo>
                  <a:pt x="0" y="0"/>
                </a:lnTo>
                <a:lnTo>
                  <a:pt x="4673" y="0"/>
                </a:lnTo>
              </a:path>
            </a:pathLst>
          </a:custGeom>
          <a:noFill/>
          <a:ln w="9" cap="flat" cmpd="sng">
            <a:solidFill>
              <a:srgbClr val="7F7F7F"/>
            </a:solidFill>
            <a:prstDash val="dash"/>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62084" tIns="31042" rIns="62084" bIns="31042"/>
          <a:lstStyle/>
          <a:p>
            <a:endParaRPr lang="zh-CN" altLang="en-US">
              <a:latin typeface="微软雅黑" panose="020B0503020204020204" pitchFamily="34" charset="-122"/>
              <a:ea typeface="微软雅黑" panose="020B0503020204020204" pitchFamily="34" charset="-122"/>
            </a:endParaRPr>
          </a:p>
        </p:txBody>
      </p:sp>
      <p:sp>
        <p:nvSpPr>
          <p:cNvPr id="31" name="Freeform 42"/>
          <p:cNvSpPr/>
          <p:nvPr/>
        </p:nvSpPr>
        <p:spPr bwMode="auto">
          <a:xfrm flipH="1">
            <a:off x="5072368" y="1435592"/>
            <a:ext cx="2203725" cy="502828"/>
          </a:xfrm>
          <a:custGeom>
            <a:avLst/>
            <a:gdLst>
              <a:gd name="T0" fmla="*/ 0 w 4673"/>
              <a:gd name="T1" fmla="*/ 739775 h 1547"/>
              <a:gd name="T2" fmla="*/ 0 w 4673"/>
              <a:gd name="T3" fmla="*/ 0 h 1547"/>
              <a:gd name="T4" fmla="*/ 3246438 w 4673"/>
              <a:gd name="T5" fmla="*/ 0 h 1547"/>
              <a:gd name="T6" fmla="*/ 0 60000 65536"/>
              <a:gd name="T7" fmla="*/ 0 60000 65536"/>
              <a:gd name="T8" fmla="*/ 0 60000 65536"/>
            </a:gdLst>
            <a:ahLst/>
            <a:cxnLst>
              <a:cxn ang="T6">
                <a:pos x="T0" y="T1"/>
              </a:cxn>
              <a:cxn ang="T7">
                <a:pos x="T2" y="T3"/>
              </a:cxn>
              <a:cxn ang="T8">
                <a:pos x="T4" y="T5"/>
              </a:cxn>
            </a:cxnLst>
            <a:rect l="0" t="0" r="r" b="b"/>
            <a:pathLst>
              <a:path w="4673" h="1547">
                <a:moveTo>
                  <a:pt x="0" y="1547"/>
                </a:moveTo>
                <a:lnTo>
                  <a:pt x="0" y="0"/>
                </a:lnTo>
                <a:lnTo>
                  <a:pt x="4673" y="0"/>
                </a:lnTo>
              </a:path>
            </a:pathLst>
          </a:custGeom>
          <a:noFill/>
          <a:ln w="9" cap="flat" cmpd="sng">
            <a:solidFill>
              <a:srgbClr val="7F7F7F"/>
            </a:solidFill>
            <a:prstDash val="dash"/>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62084" tIns="31042" rIns="62084" bIns="31042"/>
          <a:lstStyle/>
          <a:p>
            <a:endParaRPr lang="zh-CN" altLang="en-US">
              <a:latin typeface="微软雅黑" panose="020B0503020204020204" pitchFamily="34" charset="-122"/>
              <a:ea typeface="微软雅黑" panose="020B0503020204020204" pitchFamily="34" charset="-122"/>
            </a:endParaRPr>
          </a:p>
        </p:txBody>
      </p:sp>
      <p:sp>
        <p:nvSpPr>
          <p:cNvPr id="32" name="Freeform 42"/>
          <p:cNvSpPr/>
          <p:nvPr/>
        </p:nvSpPr>
        <p:spPr bwMode="auto">
          <a:xfrm flipV="1">
            <a:off x="1823376" y="3700475"/>
            <a:ext cx="2203725" cy="501748"/>
          </a:xfrm>
          <a:custGeom>
            <a:avLst/>
            <a:gdLst>
              <a:gd name="T0" fmla="*/ 0 w 4673"/>
              <a:gd name="T1" fmla="*/ 738187 h 1547"/>
              <a:gd name="T2" fmla="*/ 0 w 4673"/>
              <a:gd name="T3" fmla="*/ 0 h 1547"/>
              <a:gd name="T4" fmla="*/ 3246437 w 4673"/>
              <a:gd name="T5" fmla="*/ 0 h 1547"/>
              <a:gd name="T6" fmla="*/ 0 60000 65536"/>
              <a:gd name="T7" fmla="*/ 0 60000 65536"/>
              <a:gd name="T8" fmla="*/ 0 60000 65536"/>
            </a:gdLst>
            <a:ahLst/>
            <a:cxnLst>
              <a:cxn ang="T6">
                <a:pos x="T0" y="T1"/>
              </a:cxn>
              <a:cxn ang="T7">
                <a:pos x="T2" y="T3"/>
              </a:cxn>
              <a:cxn ang="T8">
                <a:pos x="T4" y="T5"/>
              </a:cxn>
            </a:cxnLst>
            <a:rect l="0" t="0" r="r" b="b"/>
            <a:pathLst>
              <a:path w="4673" h="1547">
                <a:moveTo>
                  <a:pt x="0" y="1547"/>
                </a:moveTo>
                <a:lnTo>
                  <a:pt x="0" y="0"/>
                </a:lnTo>
                <a:lnTo>
                  <a:pt x="4673" y="0"/>
                </a:lnTo>
              </a:path>
            </a:pathLst>
          </a:custGeom>
          <a:noFill/>
          <a:ln w="9" cap="flat" cmpd="sng">
            <a:solidFill>
              <a:srgbClr val="7F7F7F"/>
            </a:solidFill>
            <a:prstDash val="dash"/>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62084" tIns="31042" rIns="62084" bIns="31042"/>
          <a:lstStyle/>
          <a:p>
            <a:endParaRPr lang="zh-CN" altLang="en-US">
              <a:latin typeface="微软雅黑" panose="020B0503020204020204" pitchFamily="34" charset="-122"/>
              <a:ea typeface="微软雅黑" panose="020B0503020204020204" pitchFamily="34" charset="-122"/>
            </a:endParaRPr>
          </a:p>
        </p:txBody>
      </p:sp>
      <p:sp>
        <p:nvSpPr>
          <p:cNvPr id="33" name="Freeform 42"/>
          <p:cNvSpPr/>
          <p:nvPr/>
        </p:nvSpPr>
        <p:spPr bwMode="auto">
          <a:xfrm flipH="1" flipV="1">
            <a:off x="5072368" y="3700475"/>
            <a:ext cx="2203725" cy="501748"/>
          </a:xfrm>
          <a:custGeom>
            <a:avLst/>
            <a:gdLst>
              <a:gd name="T0" fmla="*/ 0 w 4673"/>
              <a:gd name="T1" fmla="*/ 738187 h 1547"/>
              <a:gd name="T2" fmla="*/ 0 w 4673"/>
              <a:gd name="T3" fmla="*/ 0 h 1547"/>
              <a:gd name="T4" fmla="*/ 3246438 w 4673"/>
              <a:gd name="T5" fmla="*/ 0 h 1547"/>
              <a:gd name="T6" fmla="*/ 0 60000 65536"/>
              <a:gd name="T7" fmla="*/ 0 60000 65536"/>
              <a:gd name="T8" fmla="*/ 0 60000 65536"/>
            </a:gdLst>
            <a:ahLst/>
            <a:cxnLst>
              <a:cxn ang="T6">
                <a:pos x="T0" y="T1"/>
              </a:cxn>
              <a:cxn ang="T7">
                <a:pos x="T2" y="T3"/>
              </a:cxn>
              <a:cxn ang="T8">
                <a:pos x="T4" y="T5"/>
              </a:cxn>
            </a:cxnLst>
            <a:rect l="0" t="0" r="r" b="b"/>
            <a:pathLst>
              <a:path w="4673" h="1547">
                <a:moveTo>
                  <a:pt x="0" y="1547"/>
                </a:moveTo>
                <a:lnTo>
                  <a:pt x="0" y="0"/>
                </a:lnTo>
                <a:lnTo>
                  <a:pt x="4673" y="0"/>
                </a:lnTo>
              </a:path>
            </a:pathLst>
          </a:custGeom>
          <a:noFill/>
          <a:ln w="9" cap="flat" cmpd="sng">
            <a:solidFill>
              <a:srgbClr val="7F7F7F"/>
            </a:solidFill>
            <a:prstDash val="dash"/>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62084" tIns="31042" rIns="62084" bIns="31042"/>
          <a:lstStyle/>
          <a:p>
            <a:endParaRPr lang="zh-CN" altLang="en-US">
              <a:latin typeface="微软雅黑" panose="020B0503020204020204" pitchFamily="34" charset="-122"/>
              <a:ea typeface="微软雅黑" panose="020B0503020204020204" pitchFamily="34" charset="-122"/>
            </a:endParaRPr>
          </a:p>
        </p:txBody>
      </p:sp>
      <p:sp>
        <p:nvSpPr>
          <p:cNvPr id="34" name="矩形 32"/>
          <p:cNvSpPr>
            <a:spLocks noChangeArrowheads="1"/>
          </p:cNvSpPr>
          <p:nvPr/>
        </p:nvSpPr>
        <p:spPr bwMode="auto">
          <a:xfrm>
            <a:off x="0" y="2476856"/>
            <a:ext cx="9144000" cy="782295"/>
          </a:xfrm>
          <a:prstGeom prst="rect">
            <a:avLst/>
          </a:prstGeom>
          <a:solidFill>
            <a:schemeClr val="bg1">
              <a:lumMod val="85000"/>
            </a:schemeClr>
          </a:solidFill>
          <a:ln>
            <a:noFill/>
          </a:ln>
        </p:spPr>
        <p:txBody>
          <a:bodyPr lIns="62084" tIns="31042" rIns="62084" bIns="31042"/>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200">
              <a:solidFill>
                <a:schemeClr val="tx1"/>
              </a:solidFill>
              <a:latin typeface="微软雅黑" panose="020B0503020204020204" pitchFamily="34" charset="-122"/>
            </a:endParaRPr>
          </a:p>
        </p:txBody>
      </p:sp>
      <p:sp>
        <p:nvSpPr>
          <p:cNvPr id="35" name="TextBox 33"/>
          <p:cNvSpPr txBox="1">
            <a:spLocks noChangeArrowheads="1"/>
          </p:cNvSpPr>
          <p:nvPr/>
        </p:nvSpPr>
        <p:spPr bwMode="auto">
          <a:xfrm>
            <a:off x="3203848" y="2699135"/>
            <a:ext cx="2690185" cy="370467"/>
          </a:xfrm>
          <a:prstGeom prst="rect">
            <a:avLst/>
          </a:prstGeom>
          <a:noFill/>
          <a:ln>
            <a:noFill/>
          </a:ln>
        </p:spPr>
        <p:txBody>
          <a:bodyPr wrap="none"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en-US" b="1" dirty="0">
                <a:solidFill>
                  <a:schemeClr val="tx1">
                    <a:lumMod val="75000"/>
                    <a:lumOff val="25000"/>
                  </a:schemeClr>
                </a:solidFill>
                <a:latin typeface="微软雅黑" panose="020B0503020204020204" pitchFamily="34" charset="-122"/>
              </a:rPr>
              <a:t>点击添加表述内容标题</a:t>
            </a:r>
          </a:p>
        </p:txBody>
      </p:sp>
      <p:grpSp>
        <p:nvGrpSpPr>
          <p:cNvPr id="36" name="组合 34"/>
          <p:cNvGrpSpPr/>
          <p:nvPr/>
        </p:nvGrpSpPr>
        <p:grpSpPr bwMode="auto">
          <a:xfrm>
            <a:off x="1442977" y="1889864"/>
            <a:ext cx="783427" cy="785533"/>
            <a:chOff x="0" y="0"/>
            <a:chExt cx="1154113" cy="1155699"/>
          </a:xfrm>
          <a:solidFill>
            <a:schemeClr val="bg1">
              <a:lumMod val="65000"/>
            </a:schemeClr>
          </a:solidFill>
        </p:grpSpPr>
        <p:sp>
          <p:nvSpPr>
            <p:cNvPr id="37" name="Oval 30"/>
            <p:cNvSpPr>
              <a:spLocks noChangeArrowheads="1"/>
            </p:cNvSpPr>
            <p:nvPr/>
          </p:nvSpPr>
          <p:spPr bwMode="auto">
            <a:xfrm>
              <a:off x="0" y="0"/>
              <a:ext cx="1154113" cy="1155699"/>
            </a:xfrm>
            <a:prstGeom prst="ellipse">
              <a:avLst/>
            </a:prstGeom>
            <a:solidFill>
              <a:schemeClr val="accent1"/>
            </a:solidFill>
            <a:ln w="63500">
              <a:solidFill>
                <a:schemeClr val="bg1"/>
              </a:solidFill>
              <a:round/>
            </a:ln>
            <a:effectLst>
              <a:outerShdw blurRad="101600" dist="38100" dir="8100000" algn="tr" rotWithShape="0">
                <a:prstClr val="black">
                  <a:alpha val="40000"/>
                </a:prstClr>
              </a:outerShdw>
            </a:effectLst>
          </p:spPr>
          <p:txBody>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200">
                <a:solidFill>
                  <a:schemeClr val="tx1"/>
                </a:solidFill>
                <a:latin typeface="微软雅黑" panose="020B0503020204020204" pitchFamily="34" charset="-122"/>
              </a:endParaRPr>
            </a:p>
          </p:txBody>
        </p:sp>
        <p:sp>
          <p:nvSpPr>
            <p:cNvPr id="38" name="Freeform 34"/>
            <p:cNvSpPr>
              <a:spLocks noEditPoints="1"/>
            </p:cNvSpPr>
            <p:nvPr/>
          </p:nvSpPr>
          <p:spPr bwMode="auto">
            <a:xfrm>
              <a:off x="266700" y="128587"/>
              <a:ext cx="638175" cy="868362"/>
            </a:xfrm>
            <a:custGeom>
              <a:avLst/>
              <a:gdLst>
                <a:gd name="T0" fmla="*/ 128715 w 709"/>
                <a:gd name="T1" fmla="*/ 322149 h 965"/>
                <a:gd name="T2" fmla="*/ 196223 w 709"/>
                <a:gd name="T3" fmla="*/ 480524 h 965"/>
                <a:gd name="T4" fmla="*/ 251130 w 709"/>
                <a:gd name="T5" fmla="*/ 607403 h 965"/>
                <a:gd name="T6" fmla="*/ 374444 w 709"/>
                <a:gd name="T7" fmla="*/ 611003 h 965"/>
                <a:gd name="T8" fmla="*/ 401447 w 709"/>
                <a:gd name="T9" fmla="*/ 560611 h 965"/>
                <a:gd name="T10" fmla="*/ 469855 w 709"/>
                <a:gd name="T11" fmla="*/ 432831 h 965"/>
                <a:gd name="T12" fmla="*/ 319538 w 709"/>
                <a:gd name="T13" fmla="*/ 132279 h 965"/>
                <a:gd name="T14" fmla="*/ 264631 w 709"/>
                <a:gd name="T15" fmla="*/ 650597 h 965"/>
                <a:gd name="T16" fmla="*/ 201624 w 709"/>
                <a:gd name="T17" fmla="*/ 578608 h 965"/>
                <a:gd name="T18" fmla="*/ 135916 w 709"/>
                <a:gd name="T19" fmla="*/ 455328 h 965"/>
                <a:gd name="T20" fmla="*/ 319538 w 709"/>
                <a:gd name="T21" fmla="*/ 91785 h 965"/>
                <a:gd name="T22" fmla="*/ 503159 w 709"/>
                <a:gd name="T23" fmla="*/ 455328 h 965"/>
                <a:gd name="T24" fmla="*/ 436551 w 709"/>
                <a:gd name="T25" fmla="*/ 578608 h 965"/>
                <a:gd name="T26" fmla="*/ 374444 w 709"/>
                <a:gd name="T27" fmla="*/ 650597 h 965"/>
                <a:gd name="T28" fmla="*/ 228627 w 709"/>
                <a:gd name="T29" fmla="*/ 778376 h 965"/>
                <a:gd name="T30" fmla="*/ 383445 w 709"/>
                <a:gd name="T31" fmla="*/ 807172 h 965"/>
                <a:gd name="T32" fmla="*/ 383445 w 709"/>
                <a:gd name="T33" fmla="*/ 748681 h 965"/>
                <a:gd name="T34" fmla="*/ 246629 w 709"/>
                <a:gd name="T35" fmla="*/ 796373 h 965"/>
                <a:gd name="T36" fmla="*/ 395146 w 709"/>
                <a:gd name="T37" fmla="*/ 796373 h 965"/>
                <a:gd name="T38" fmla="*/ 413149 w 709"/>
                <a:gd name="T39" fmla="*/ 778376 h 965"/>
                <a:gd name="T40" fmla="*/ 228627 w 709"/>
                <a:gd name="T41" fmla="*/ 685691 h 965"/>
                <a:gd name="T42" fmla="*/ 413149 w 709"/>
                <a:gd name="T43" fmla="*/ 778376 h 965"/>
                <a:gd name="T44" fmla="*/ 411348 w 709"/>
                <a:gd name="T45" fmla="*/ 362642 h 965"/>
                <a:gd name="T46" fmla="*/ 349241 w 709"/>
                <a:gd name="T47" fmla="*/ 424733 h 965"/>
                <a:gd name="T48" fmla="*/ 288934 w 709"/>
                <a:gd name="T49" fmla="*/ 424733 h 965"/>
                <a:gd name="T50" fmla="*/ 226827 w 709"/>
                <a:gd name="T51" fmla="*/ 362642 h 965"/>
                <a:gd name="T52" fmla="*/ 226827 w 709"/>
                <a:gd name="T53" fmla="*/ 302352 h 965"/>
                <a:gd name="T54" fmla="*/ 288934 w 709"/>
                <a:gd name="T55" fmla="*/ 239362 h 965"/>
                <a:gd name="T56" fmla="*/ 349241 w 709"/>
                <a:gd name="T57" fmla="*/ 239362 h 965"/>
                <a:gd name="T58" fmla="*/ 411348 w 709"/>
                <a:gd name="T59" fmla="*/ 302352 h 965"/>
                <a:gd name="T60" fmla="*/ 612972 w 709"/>
                <a:gd name="T61" fmla="*/ 293353 h 965"/>
                <a:gd name="T62" fmla="*/ 580568 w 709"/>
                <a:gd name="T63" fmla="*/ 322149 h 965"/>
                <a:gd name="T64" fmla="*/ 612972 w 709"/>
                <a:gd name="T65" fmla="*/ 341046 h 965"/>
                <a:gd name="T66" fmla="*/ 612972 w 709"/>
                <a:gd name="T67" fmla="*/ 293353 h 965"/>
                <a:gd name="T68" fmla="*/ 542764 w 709"/>
                <a:gd name="T69" fmla="*/ 127780 h 965"/>
                <a:gd name="T70" fmla="*/ 509460 w 709"/>
                <a:gd name="T71" fmla="*/ 94485 h 965"/>
                <a:gd name="T72" fmla="*/ 518461 w 709"/>
                <a:gd name="T73" fmla="*/ 152976 h 965"/>
                <a:gd name="T74" fmla="*/ 342040 w 709"/>
                <a:gd name="T75" fmla="*/ 61190 h 965"/>
                <a:gd name="T76" fmla="*/ 318637 w 709"/>
                <a:gd name="T77" fmla="*/ 0 h 965"/>
                <a:gd name="T78" fmla="*/ 294335 w 709"/>
                <a:gd name="T79" fmla="*/ 61190 h 965"/>
                <a:gd name="T80" fmla="*/ 117014 w 709"/>
                <a:gd name="T81" fmla="*/ 155675 h 965"/>
                <a:gd name="T82" fmla="*/ 127815 w 709"/>
                <a:gd name="T83" fmla="*/ 98084 h 965"/>
                <a:gd name="T84" fmla="*/ 93611 w 709"/>
                <a:gd name="T85" fmla="*/ 132279 h 965"/>
                <a:gd name="T86" fmla="*/ 57607 w 709"/>
                <a:gd name="T87" fmla="*/ 322149 h 965"/>
                <a:gd name="T88" fmla="*/ 25203 w 709"/>
                <a:gd name="T89" fmla="*/ 293353 h 965"/>
                <a:gd name="T90" fmla="*/ 25203 w 709"/>
                <a:gd name="T91" fmla="*/ 341046 h 965"/>
                <a:gd name="T92" fmla="*/ 57607 w 709"/>
                <a:gd name="T93" fmla="*/ 322149 h 96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709" h="965">
                  <a:moveTo>
                    <a:pt x="355" y="147"/>
                  </a:moveTo>
                  <a:cubicBezTo>
                    <a:pt x="238" y="147"/>
                    <a:pt x="143" y="241"/>
                    <a:pt x="143" y="358"/>
                  </a:cubicBezTo>
                  <a:cubicBezTo>
                    <a:pt x="143" y="414"/>
                    <a:pt x="187" y="481"/>
                    <a:pt x="188" y="481"/>
                  </a:cubicBezTo>
                  <a:cubicBezTo>
                    <a:pt x="197" y="496"/>
                    <a:pt x="210" y="519"/>
                    <a:pt x="218" y="534"/>
                  </a:cubicBezTo>
                  <a:lnTo>
                    <a:pt x="264" y="623"/>
                  </a:lnTo>
                  <a:cubicBezTo>
                    <a:pt x="272" y="639"/>
                    <a:pt x="279" y="662"/>
                    <a:pt x="279" y="675"/>
                  </a:cubicBezTo>
                  <a:cubicBezTo>
                    <a:pt x="279" y="675"/>
                    <a:pt x="284" y="679"/>
                    <a:pt x="294" y="679"/>
                  </a:cubicBezTo>
                  <a:lnTo>
                    <a:pt x="416" y="679"/>
                  </a:lnTo>
                  <a:cubicBezTo>
                    <a:pt x="425" y="679"/>
                    <a:pt x="430" y="675"/>
                    <a:pt x="431" y="674"/>
                  </a:cubicBezTo>
                  <a:cubicBezTo>
                    <a:pt x="430" y="662"/>
                    <a:pt x="437" y="639"/>
                    <a:pt x="446" y="623"/>
                  </a:cubicBezTo>
                  <a:lnTo>
                    <a:pt x="491" y="534"/>
                  </a:lnTo>
                  <a:cubicBezTo>
                    <a:pt x="499" y="519"/>
                    <a:pt x="513" y="495"/>
                    <a:pt x="522" y="481"/>
                  </a:cubicBezTo>
                  <a:cubicBezTo>
                    <a:pt x="537" y="458"/>
                    <a:pt x="566" y="402"/>
                    <a:pt x="566" y="358"/>
                  </a:cubicBezTo>
                  <a:cubicBezTo>
                    <a:pt x="566" y="241"/>
                    <a:pt x="471" y="147"/>
                    <a:pt x="355" y="147"/>
                  </a:cubicBezTo>
                  <a:close/>
                  <a:moveTo>
                    <a:pt x="416" y="723"/>
                  </a:moveTo>
                  <a:lnTo>
                    <a:pt x="294" y="723"/>
                  </a:lnTo>
                  <a:cubicBezTo>
                    <a:pt x="261" y="723"/>
                    <a:pt x="235" y="702"/>
                    <a:pt x="235" y="675"/>
                  </a:cubicBezTo>
                  <a:cubicBezTo>
                    <a:pt x="235" y="671"/>
                    <a:pt x="231" y="656"/>
                    <a:pt x="224" y="643"/>
                  </a:cubicBezTo>
                  <a:lnTo>
                    <a:pt x="179" y="554"/>
                  </a:lnTo>
                  <a:cubicBezTo>
                    <a:pt x="172" y="540"/>
                    <a:pt x="159" y="519"/>
                    <a:pt x="151" y="506"/>
                  </a:cubicBezTo>
                  <a:cubicBezTo>
                    <a:pt x="145" y="498"/>
                    <a:pt x="99" y="425"/>
                    <a:pt x="99" y="358"/>
                  </a:cubicBezTo>
                  <a:cubicBezTo>
                    <a:pt x="99" y="217"/>
                    <a:pt x="214" y="102"/>
                    <a:pt x="355" y="102"/>
                  </a:cubicBezTo>
                  <a:cubicBezTo>
                    <a:pt x="495" y="102"/>
                    <a:pt x="610" y="217"/>
                    <a:pt x="610" y="358"/>
                  </a:cubicBezTo>
                  <a:cubicBezTo>
                    <a:pt x="610" y="425"/>
                    <a:pt x="564" y="498"/>
                    <a:pt x="559" y="506"/>
                  </a:cubicBezTo>
                  <a:cubicBezTo>
                    <a:pt x="550" y="518"/>
                    <a:pt x="537" y="541"/>
                    <a:pt x="530" y="554"/>
                  </a:cubicBezTo>
                  <a:lnTo>
                    <a:pt x="485" y="643"/>
                  </a:lnTo>
                  <a:cubicBezTo>
                    <a:pt x="478" y="656"/>
                    <a:pt x="475" y="671"/>
                    <a:pt x="475" y="675"/>
                  </a:cubicBezTo>
                  <a:cubicBezTo>
                    <a:pt x="475" y="702"/>
                    <a:pt x="449" y="723"/>
                    <a:pt x="416" y="723"/>
                  </a:cubicBezTo>
                  <a:close/>
                  <a:moveTo>
                    <a:pt x="287" y="832"/>
                  </a:moveTo>
                  <a:cubicBezTo>
                    <a:pt x="269" y="832"/>
                    <a:pt x="254" y="846"/>
                    <a:pt x="254" y="865"/>
                  </a:cubicBezTo>
                  <a:cubicBezTo>
                    <a:pt x="254" y="883"/>
                    <a:pt x="269" y="897"/>
                    <a:pt x="287" y="897"/>
                  </a:cubicBezTo>
                  <a:lnTo>
                    <a:pt x="426" y="897"/>
                  </a:lnTo>
                  <a:cubicBezTo>
                    <a:pt x="444" y="897"/>
                    <a:pt x="459" y="883"/>
                    <a:pt x="459" y="865"/>
                  </a:cubicBezTo>
                  <a:cubicBezTo>
                    <a:pt x="459" y="846"/>
                    <a:pt x="444" y="832"/>
                    <a:pt x="426" y="832"/>
                  </a:cubicBezTo>
                  <a:lnTo>
                    <a:pt x="287" y="832"/>
                  </a:lnTo>
                  <a:close/>
                  <a:moveTo>
                    <a:pt x="274" y="885"/>
                  </a:moveTo>
                  <a:cubicBezTo>
                    <a:pt x="276" y="929"/>
                    <a:pt x="312" y="965"/>
                    <a:pt x="356" y="965"/>
                  </a:cubicBezTo>
                  <a:cubicBezTo>
                    <a:pt x="401" y="965"/>
                    <a:pt x="437" y="929"/>
                    <a:pt x="439" y="885"/>
                  </a:cubicBezTo>
                  <a:lnTo>
                    <a:pt x="274" y="885"/>
                  </a:lnTo>
                  <a:close/>
                  <a:moveTo>
                    <a:pt x="459" y="865"/>
                  </a:moveTo>
                  <a:lnTo>
                    <a:pt x="254" y="865"/>
                  </a:lnTo>
                  <a:lnTo>
                    <a:pt x="254" y="762"/>
                  </a:lnTo>
                  <a:lnTo>
                    <a:pt x="459" y="762"/>
                  </a:lnTo>
                  <a:lnTo>
                    <a:pt x="459" y="865"/>
                  </a:lnTo>
                  <a:close/>
                  <a:moveTo>
                    <a:pt x="491" y="369"/>
                  </a:moveTo>
                  <a:cubicBezTo>
                    <a:pt x="491" y="388"/>
                    <a:pt x="476" y="403"/>
                    <a:pt x="457" y="403"/>
                  </a:cubicBezTo>
                  <a:lnTo>
                    <a:pt x="388" y="403"/>
                  </a:lnTo>
                  <a:lnTo>
                    <a:pt x="388" y="472"/>
                  </a:lnTo>
                  <a:cubicBezTo>
                    <a:pt x="388" y="491"/>
                    <a:pt x="373" y="506"/>
                    <a:pt x="355" y="506"/>
                  </a:cubicBezTo>
                  <a:cubicBezTo>
                    <a:pt x="336" y="506"/>
                    <a:pt x="321" y="491"/>
                    <a:pt x="321" y="472"/>
                  </a:cubicBezTo>
                  <a:lnTo>
                    <a:pt x="321" y="403"/>
                  </a:lnTo>
                  <a:lnTo>
                    <a:pt x="252" y="403"/>
                  </a:lnTo>
                  <a:cubicBezTo>
                    <a:pt x="233" y="403"/>
                    <a:pt x="218" y="388"/>
                    <a:pt x="218" y="369"/>
                  </a:cubicBezTo>
                  <a:cubicBezTo>
                    <a:pt x="218" y="351"/>
                    <a:pt x="233" y="336"/>
                    <a:pt x="252" y="336"/>
                  </a:cubicBezTo>
                  <a:lnTo>
                    <a:pt x="321" y="336"/>
                  </a:lnTo>
                  <a:lnTo>
                    <a:pt x="321" y="266"/>
                  </a:lnTo>
                  <a:cubicBezTo>
                    <a:pt x="321" y="248"/>
                    <a:pt x="336" y="233"/>
                    <a:pt x="355" y="233"/>
                  </a:cubicBezTo>
                  <a:cubicBezTo>
                    <a:pt x="373" y="233"/>
                    <a:pt x="388" y="248"/>
                    <a:pt x="388" y="266"/>
                  </a:cubicBezTo>
                  <a:lnTo>
                    <a:pt x="388" y="336"/>
                  </a:lnTo>
                  <a:lnTo>
                    <a:pt x="457" y="336"/>
                  </a:lnTo>
                  <a:cubicBezTo>
                    <a:pt x="476" y="336"/>
                    <a:pt x="491" y="351"/>
                    <a:pt x="491" y="369"/>
                  </a:cubicBezTo>
                  <a:close/>
                  <a:moveTo>
                    <a:pt x="681" y="326"/>
                  </a:moveTo>
                  <a:lnTo>
                    <a:pt x="643" y="326"/>
                  </a:lnTo>
                  <a:cubicBezTo>
                    <a:pt x="644" y="336"/>
                    <a:pt x="645" y="347"/>
                    <a:pt x="645" y="358"/>
                  </a:cubicBezTo>
                  <a:cubicBezTo>
                    <a:pt x="645" y="365"/>
                    <a:pt x="644" y="372"/>
                    <a:pt x="643" y="379"/>
                  </a:cubicBezTo>
                  <a:lnTo>
                    <a:pt x="681" y="379"/>
                  </a:lnTo>
                  <a:cubicBezTo>
                    <a:pt x="696" y="379"/>
                    <a:pt x="709" y="367"/>
                    <a:pt x="709" y="352"/>
                  </a:cubicBezTo>
                  <a:cubicBezTo>
                    <a:pt x="709" y="338"/>
                    <a:pt x="696" y="326"/>
                    <a:pt x="681" y="326"/>
                  </a:cubicBezTo>
                  <a:close/>
                  <a:moveTo>
                    <a:pt x="576" y="170"/>
                  </a:moveTo>
                  <a:lnTo>
                    <a:pt x="603" y="142"/>
                  </a:lnTo>
                  <a:cubicBezTo>
                    <a:pt x="614" y="131"/>
                    <a:pt x="614" y="114"/>
                    <a:pt x="604" y="104"/>
                  </a:cubicBezTo>
                  <a:cubicBezTo>
                    <a:pt x="594" y="94"/>
                    <a:pt x="577" y="94"/>
                    <a:pt x="566" y="105"/>
                  </a:cubicBezTo>
                  <a:lnTo>
                    <a:pt x="538" y="132"/>
                  </a:lnTo>
                  <a:cubicBezTo>
                    <a:pt x="552" y="144"/>
                    <a:pt x="564" y="156"/>
                    <a:pt x="576" y="170"/>
                  </a:cubicBezTo>
                  <a:close/>
                  <a:moveTo>
                    <a:pt x="354" y="67"/>
                  </a:moveTo>
                  <a:cubicBezTo>
                    <a:pt x="363" y="67"/>
                    <a:pt x="372" y="68"/>
                    <a:pt x="380" y="68"/>
                  </a:cubicBezTo>
                  <a:lnTo>
                    <a:pt x="380" y="27"/>
                  </a:lnTo>
                  <a:cubicBezTo>
                    <a:pt x="380" y="12"/>
                    <a:pt x="368" y="0"/>
                    <a:pt x="354" y="0"/>
                  </a:cubicBezTo>
                  <a:cubicBezTo>
                    <a:pt x="339" y="0"/>
                    <a:pt x="327" y="12"/>
                    <a:pt x="327" y="27"/>
                  </a:cubicBezTo>
                  <a:lnTo>
                    <a:pt x="327" y="68"/>
                  </a:lnTo>
                  <a:cubicBezTo>
                    <a:pt x="336" y="68"/>
                    <a:pt x="345" y="67"/>
                    <a:pt x="354" y="67"/>
                  </a:cubicBezTo>
                  <a:close/>
                  <a:moveTo>
                    <a:pt x="130" y="173"/>
                  </a:moveTo>
                  <a:cubicBezTo>
                    <a:pt x="142" y="159"/>
                    <a:pt x="154" y="147"/>
                    <a:pt x="168" y="135"/>
                  </a:cubicBezTo>
                  <a:lnTo>
                    <a:pt x="142" y="109"/>
                  </a:lnTo>
                  <a:cubicBezTo>
                    <a:pt x="131" y="99"/>
                    <a:pt x="114" y="98"/>
                    <a:pt x="104" y="109"/>
                  </a:cubicBezTo>
                  <a:cubicBezTo>
                    <a:pt x="93" y="119"/>
                    <a:pt x="94" y="136"/>
                    <a:pt x="104" y="147"/>
                  </a:cubicBezTo>
                  <a:lnTo>
                    <a:pt x="130" y="173"/>
                  </a:lnTo>
                  <a:close/>
                  <a:moveTo>
                    <a:pt x="64" y="358"/>
                  </a:moveTo>
                  <a:cubicBezTo>
                    <a:pt x="64" y="347"/>
                    <a:pt x="64" y="336"/>
                    <a:pt x="66" y="326"/>
                  </a:cubicBezTo>
                  <a:lnTo>
                    <a:pt x="28" y="326"/>
                  </a:lnTo>
                  <a:cubicBezTo>
                    <a:pt x="13" y="326"/>
                    <a:pt x="0" y="338"/>
                    <a:pt x="0" y="352"/>
                  </a:cubicBezTo>
                  <a:cubicBezTo>
                    <a:pt x="0" y="367"/>
                    <a:pt x="13" y="379"/>
                    <a:pt x="28" y="379"/>
                  </a:cubicBezTo>
                  <a:lnTo>
                    <a:pt x="65" y="379"/>
                  </a:lnTo>
                  <a:cubicBezTo>
                    <a:pt x="64" y="372"/>
                    <a:pt x="64" y="365"/>
                    <a:pt x="64" y="35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endParaRPr>
            </a:p>
          </p:txBody>
        </p:sp>
      </p:grpSp>
      <p:grpSp>
        <p:nvGrpSpPr>
          <p:cNvPr id="39" name="组合 37"/>
          <p:cNvGrpSpPr/>
          <p:nvPr/>
        </p:nvGrpSpPr>
        <p:grpSpPr bwMode="auto">
          <a:xfrm>
            <a:off x="1460219" y="2960261"/>
            <a:ext cx="783427" cy="785533"/>
            <a:chOff x="0" y="0"/>
            <a:chExt cx="1154113" cy="1155698"/>
          </a:xfrm>
          <a:solidFill>
            <a:schemeClr val="bg1">
              <a:lumMod val="65000"/>
            </a:schemeClr>
          </a:solidFill>
        </p:grpSpPr>
        <p:sp>
          <p:nvSpPr>
            <p:cNvPr id="40" name="Oval 31"/>
            <p:cNvSpPr>
              <a:spLocks noChangeArrowheads="1"/>
            </p:cNvSpPr>
            <p:nvPr/>
          </p:nvSpPr>
          <p:spPr bwMode="auto">
            <a:xfrm>
              <a:off x="0" y="0"/>
              <a:ext cx="1154113" cy="1155699"/>
            </a:xfrm>
            <a:prstGeom prst="ellipse">
              <a:avLst/>
            </a:prstGeom>
            <a:solidFill>
              <a:schemeClr val="accent2"/>
            </a:solidFill>
            <a:ln w="63500">
              <a:solidFill>
                <a:schemeClr val="bg1"/>
              </a:solidFill>
              <a:round/>
            </a:ln>
            <a:effectLst>
              <a:outerShdw blurRad="101600" dist="38100" dir="8100000" algn="tr" rotWithShape="0">
                <a:prstClr val="black">
                  <a:alpha val="40000"/>
                </a:prstClr>
              </a:outerShdw>
            </a:effectLst>
          </p:spPr>
          <p:txBody>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200">
                <a:solidFill>
                  <a:schemeClr val="tx1"/>
                </a:solidFill>
                <a:latin typeface="微软雅黑" panose="020B0503020204020204" pitchFamily="34" charset="-122"/>
              </a:endParaRPr>
            </a:p>
          </p:txBody>
        </p:sp>
        <p:sp>
          <p:nvSpPr>
            <p:cNvPr id="41" name="Freeform 35"/>
            <p:cNvSpPr>
              <a:spLocks noEditPoints="1"/>
            </p:cNvSpPr>
            <p:nvPr/>
          </p:nvSpPr>
          <p:spPr bwMode="auto">
            <a:xfrm>
              <a:off x="269875" y="169862"/>
              <a:ext cx="563563" cy="766762"/>
            </a:xfrm>
            <a:custGeom>
              <a:avLst/>
              <a:gdLst>
                <a:gd name="T0" fmla="*/ 73939 w 625"/>
                <a:gd name="T1" fmla="*/ 124194 h 852"/>
                <a:gd name="T2" fmla="*/ 62217 w 625"/>
                <a:gd name="T3" fmla="*/ 766762 h 852"/>
                <a:gd name="T4" fmla="*/ 563563 w 625"/>
                <a:gd name="T5" fmla="*/ 188091 h 852"/>
                <a:gd name="T6" fmla="*/ 520281 w 625"/>
                <a:gd name="T7" fmla="*/ 201590 h 852"/>
                <a:gd name="T8" fmla="*/ 64021 w 625"/>
                <a:gd name="T9" fmla="*/ 722664 h 852"/>
                <a:gd name="T10" fmla="*/ 243459 w 625"/>
                <a:gd name="T11" fmla="*/ 81896 h 852"/>
                <a:gd name="T12" fmla="*/ 320104 w 625"/>
                <a:gd name="T13" fmla="*/ 81896 h 852"/>
                <a:gd name="T14" fmla="*/ 280429 w 625"/>
                <a:gd name="T15" fmla="*/ 122394 h 852"/>
                <a:gd name="T16" fmla="*/ 196571 w 625"/>
                <a:gd name="T17" fmla="*/ 83696 h 852"/>
                <a:gd name="T18" fmla="*/ 103696 w 625"/>
                <a:gd name="T19" fmla="*/ 194390 h 852"/>
                <a:gd name="T20" fmla="*/ 459867 w 625"/>
                <a:gd name="T21" fmla="*/ 194390 h 852"/>
                <a:gd name="T22" fmla="*/ 366992 w 625"/>
                <a:gd name="T23" fmla="*/ 83696 h 852"/>
                <a:gd name="T24" fmla="*/ 196571 w 625"/>
                <a:gd name="T25" fmla="*/ 83696 h 852"/>
                <a:gd name="T26" fmla="*/ 199276 w 625"/>
                <a:gd name="T27" fmla="*/ 582271 h 852"/>
                <a:gd name="T28" fmla="*/ 136157 w 625"/>
                <a:gd name="T29" fmla="*/ 600270 h 852"/>
                <a:gd name="T30" fmla="*/ 122631 w 625"/>
                <a:gd name="T31" fmla="*/ 613770 h 852"/>
                <a:gd name="T32" fmla="*/ 199276 w 625"/>
                <a:gd name="T33" fmla="*/ 619169 h 852"/>
                <a:gd name="T34" fmla="*/ 119025 w 625"/>
                <a:gd name="T35" fmla="*/ 658767 h 852"/>
                <a:gd name="T36" fmla="*/ 218212 w 625"/>
                <a:gd name="T37" fmla="*/ 610170 h 852"/>
                <a:gd name="T38" fmla="*/ 218212 w 625"/>
                <a:gd name="T39" fmla="*/ 578671 h 852"/>
                <a:gd name="T40" fmla="*/ 99187 w 625"/>
                <a:gd name="T41" fmla="*/ 584971 h 852"/>
                <a:gd name="T42" fmla="*/ 192964 w 625"/>
                <a:gd name="T43" fmla="*/ 683966 h 852"/>
                <a:gd name="T44" fmla="*/ 192964 w 625"/>
                <a:gd name="T45" fmla="*/ 301485 h 852"/>
                <a:gd name="T46" fmla="*/ 136157 w 625"/>
                <a:gd name="T47" fmla="*/ 318584 h 852"/>
                <a:gd name="T48" fmla="*/ 155994 w 625"/>
                <a:gd name="T49" fmla="*/ 368982 h 852"/>
                <a:gd name="T50" fmla="*/ 119025 w 625"/>
                <a:gd name="T51" fmla="*/ 382481 h 852"/>
                <a:gd name="T52" fmla="*/ 192964 w 625"/>
                <a:gd name="T53" fmla="*/ 281686 h 852"/>
                <a:gd name="T54" fmla="*/ 99187 w 625"/>
                <a:gd name="T55" fmla="*/ 380681 h 852"/>
                <a:gd name="T56" fmla="*/ 217310 w 625"/>
                <a:gd name="T57" fmla="*/ 323084 h 852"/>
                <a:gd name="T58" fmla="*/ 216408 w 625"/>
                <a:gd name="T59" fmla="*/ 296985 h 852"/>
                <a:gd name="T60" fmla="*/ 199276 w 625"/>
                <a:gd name="T61" fmla="*/ 452678 h 852"/>
                <a:gd name="T62" fmla="*/ 122631 w 625"/>
                <a:gd name="T63" fmla="*/ 471577 h 852"/>
                <a:gd name="T64" fmla="*/ 199276 w 625"/>
                <a:gd name="T65" fmla="*/ 522874 h 852"/>
                <a:gd name="T66" fmla="*/ 218212 w 625"/>
                <a:gd name="T67" fmla="*/ 438278 h 852"/>
                <a:gd name="T68" fmla="*/ 99187 w 625"/>
                <a:gd name="T69" fmla="*/ 442778 h 852"/>
                <a:gd name="T70" fmla="*/ 199276 w 625"/>
                <a:gd name="T71" fmla="*/ 541773 h 852"/>
                <a:gd name="T72" fmla="*/ 260592 w 625"/>
                <a:gd name="T73" fmla="*/ 418479 h 852"/>
                <a:gd name="T74" fmla="*/ 294856 w 625"/>
                <a:gd name="T75" fmla="*/ 650668 h 852"/>
                <a:gd name="T76" fmla="*/ 452654 w 625"/>
                <a:gd name="T77" fmla="*/ 602070 h 852"/>
                <a:gd name="T78" fmla="*/ 288544 w 625"/>
                <a:gd name="T79" fmla="*/ 644368 h 852"/>
                <a:gd name="T80" fmla="*/ 452654 w 625"/>
                <a:gd name="T81" fmla="*/ 456277 h 852"/>
                <a:gd name="T82" fmla="*/ 288544 w 625"/>
                <a:gd name="T83" fmla="*/ 368982 h 852"/>
                <a:gd name="T84" fmla="*/ 288544 w 625"/>
                <a:gd name="T85" fmla="*/ 316784 h 85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25" h="852">
                  <a:moveTo>
                    <a:pt x="48" y="224"/>
                  </a:moveTo>
                  <a:cubicBezTo>
                    <a:pt x="48" y="200"/>
                    <a:pt x="59" y="188"/>
                    <a:pt x="82" y="188"/>
                  </a:cubicBezTo>
                  <a:lnTo>
                    <a:pt x="82" y="138"/>
                  </a:lnTo>
                  <a:cubicBezTo>
                    <a:pt x="39" y="139"/>
                    <a:pt x="0" y="167"/>
                    <a:pt x="0" y="209"/>
                  </a:cubicBezTo>
                  <a:lnTo>
                    <a:pt x="0" y="783"/>
                  </a:lnTo>
                  <a:cubicBezTo>
                    <a:pt x="0" y="818"/>
                    <a:pt x="34" y="852"/>
                    <a:pt x="69" y="852"/>
                  </a:cubicBezTo>
                  <a:lnTo>
                    <a:pt x="556" y="852"/>
                  </a:lnTo>
                  <a:cubicBezTo>
                    <a:pt x="591" y="852"/>
                    <a:pt x="625" y="818"/>
                    <a:pt x="625" y="783"/>
                  </a:cubicBezTo>
                  <a:lnTo>
                    <a:pt x="625" y="209"/>
                  </a:lnTo>
                  <a:cubicBezTo>
                    <a:pt x="625" y="167"/>
                    <a:pt x="586" y="139"/>
                    <a:pt x="543" y="138"/>
                  </a:cubicBezTo>
                  <a:lnTo>
                    <a:pt x="543" y="188"/>
                  </a:lnTo>
                  <a:cubicBezTo>
                    <a:pt x="566" y="188"/>
                    <a:pt x="577" y="200"/>
                    <a:pt x="577" y="224"/>
                  </a:cubicBezTo>
                  <a:lnTo>
                    <a:pt x="577" y="768"/>
                  </a:lnTo>
                  <a:cubicBezTo>
                    <a:pt x="577" y="785"/>
                    <a:pt x="570" y="803"/>
                    <a:pt x="554" y="803"/>
                  </a:cubicBezTo>
                  <a:lnTo>
                    <a:pt x="71" y="803"/>
                  </a:lnTo>
                  <a:cubicBezTo>
                    <a:pt x="53" y="803"/>
                    <a:pt x="48" y="783"/>
                    <a:pt x="48" y="764"/>
                  </a:cubicBezTo>
                  <a:lnTo>
                    <a:pt x="48" y="224"/>
                  </a:lnTo>
                  <a:close/>
                  <a:moveTo>
                    <a:pt x="270" y="91"/>
                  </a:moveTo>
                  <a:cubicBezTo>
                    <a:pt x="270" y="71"/>
                    <a:pt x="289" y="52"/>
                    <a:pt x="309" y="52"/>
                  </a:cubicBezTo>
                  <a:lnTo>
                    <a:pt x="316" y="52"/>
                  </a:lnTo>
                  <a:cubicBezTo>
                    <a:pt x="336" y="52"/>
                    <a:pt x="355" y="71"/>
                    <a:pt x="355" y="91"/>
                  </a:cubicBezTo>
                  <a:lnTo>
                    <a:pt x="355" y="95"/>
                  </a:lnTo>
                  <a:cubicBezTo>
                    <a:pt x="355" y="117"/>
                    <a:pt x="336" y="136"/>
                    <a:pt x="314" y="136"/>
                  </a:cubicBezTo>
                  <a:lnTo>
                    <a:pt x="311" y="136"/>
                  </a:lnTo>
                  <a:cubicBezTo>
                    <a:pt x="289" y="136"/>
                    <a:pt x="270" y="117"/>
                    <a:pt x="270" y="95"/>
                  </a:cubicBezTo>
                  <a:lnTo>
                    <a:pt x="270" y="91"/>
                  </a:lnTo>
                  <a:close/>
                  <a:moveTo>
                    <a:pt x="218" y="93"/>
                  </a:moveTo>
                  <a:lnTo>
                    <a:pt x="149" y="93"/>
                  </a:lnTo>
                  <a:cubicBezTo>
                    <a:pt x="126" y="93"/>
                    <a:pt x="115" y="104"/>
                    <a:pt x="115" y="127"/>
                  </a:cubicBezTo>
                  <a:lnTo>
                    <a:pt x="115" y="216"/>
                  </a:lnTo>
                  <a:cubicBezTo>
                    <a:pt x="115" y="231"/>
                    <a:pt x="124" y="246"/>
                    <a:pt x="138" y="246"/>
                  </a:cubicBezTo>
                  <a:lnTo>
                    <a:pt x="487" y="246"/>
                  </a:lnTo>
                  <a:cubicBezTo>
                    <a:pt x="501" y="246"/>
                    <a:pt x="510" y="231"/>
                    <a:pt x="510" y="216"/>
                  </a:cubicBezTo>
                  <a:lnTo>
                    <a:pt x="510" y="127"/>
                  </a:lnTo>
                  <a:cubicBezTo>
                    <a:pt x="510" y="104"/>
                    <a:pt x="499" y="93"/>
                    <a:pt x="476" y="93"/>
                  </a:cubicBezTo>
                  <a:lnTo>
                    <a:pt x="407" y="93"/>
                  </a:lnTo>
                  <a:cubicBezTo>
                    <a:pt x="407" y="45"/>
                    <a:pt x="366" y="0"/>
                    <a:pt x="320" y="0"/>
                  </a:cubicBezTo>
                  <a:lnTo>
                    <a:pt x="305" y="0"/>
                  </a:lnTo>
                  <a:cubicBezTo>
                    <a:pt x="259" y="0"/>
                    <a:pt x="218" y="45"/>
                    <a:pt x="218" y="93"/>
                  </a:cubicBezTo>
                  <a:close/>
                  <a:moveTo>
                    <a:pt x="132" y="654"/>
                  </a:moveTo>
                  <a:cubicBezTo>
                    <a:pt x="132" y="649"/>
                    <a:pt x="133" y="647"/>
                    <a:pt x="138" y="647"/>
                  </a:cubicBezTo>
                  <a:lnTo>
                    <a:pt x="221" y="647"/>
                  </a:lnTo>
                  <a:lnTo>
                    <a:pt x="221" y="654"/>
                  </a:lnTo>
                  <a:cubicBezTo>
                    <a:pt x="221" y="661"/>
                    <a:pt x="186" y="680"/>
                    <a:pt x="180" y="684"/>
                  </a:cubicBezTo>
                  <a:cubicBezTo>
                    <a:pt x="174" y="679"/>
                    <a:pt x="161" y="667"/>
                    <a:pt x="151" y="667"/>
                  </a:cubicBezTo>
                  <a:lnTo>
                    <a:pt x="149" y="667"/>
                  </a:lnTo>
                  <a:cubicBezTo>
                    <a:pt x="144" y="667"/>
                    <a:pt x="136" y="675"/>
                    <a:pt x="136" y="680"/>
                  </a:cubicBezTo>
                  <a:lnTo>
                    <a:pt x="136" y="682"/>
                  </a:lnTo>
                  <a:cubicBezTo>
                    <a:pt x="136" y="688"/>
                    <a:pt x="167" y="721"/>
                    <a:pt x="173" y="721"/>
                  </a:cubicBezTo>
                  <a:lnTo>
                    <a:pt x="175" y="721"/>
                  </a:lnTo>
                  <a:cubicBezTo>
                    <a:pt x="180" y="721"/>
                    <a:pt x="214" y="693"/>
                    <a:pt x="221" y="688"/>
                  </a:cubicBezTo>
                  <a:cubicBezTo>
                    <a:pt x="221" y="700"/>
                    <a:pt x="225" y="738"/>
                    <a:pt x="214" y="738"/>
                  </a:cubicBezTo>
                  <a:lnTo>
                    <a:pt x="138" y="738"/>
                  </a:lnTo>
                  <a:cubicBezTo>
                    <a:pt x="133" y="738"/>
                    <a:pt x="132" y="737"/>
                    <a:pt x="132" y="732"/>
                  </a:cubicBezTo>
                  <a:lnTo>
                    <a:pt x="132" y="654"/>
                  </a:lnTo>
                  <a:close/>
                  <a:moveTo>
                    <a:pt x="214" y="760"/>
                  </a:moveTo>
                  <a:cubicBezTo>
                    <a:pt x="255" y="760"/>
                    <a:pt x="240" y="715"/>
                    <a:pt x="242" y="678"/>
                  </a:cubicBezTo>
                  <a:cubicBezTo>
                    <a:pt x="243" y="658"/>
                    <a:pt x="292" y="642"/>
                    <a:pt x="296" y="624"/>
                  </a:cubicBezTo>
                  <a:lnTo>
                    <a:pt x="290" y="624"/>
                  </a:lnTo>
                  <a:cubicBezTo>
                    <a:pt x="275" y="624"/>
                    <a:pt x="253" y="637"/>
                    <a:pt x="242" y="643"/>
                  </a:cubicBezTo>
                  <a:cubicBezTo>
                    <a:pt x="237" y="635"/>
                    <a:pt x="232" y="626"/>
                    <a:pt x="218" y="626"/>
                  </a:cubicBezTo>
                  <a:lnTo>
                    <a:pt x="134" y="626"/>
                  </a:lnTo>
                  <a:cubicBezTo>
                    <a:pt x="122" y="626"/>
                    <a:pt x="110" y="637"/>
                    <a:pt x="110" y="650"/>
                  </a:cubicBezTo>
                  <a:lnTo>
                    <a:pt x="110" y="736"/>
                  </a:lnTo>
                  <a:cubicBezTo>
                    <a:pt x="110" y="750"/>
                    <a:pt x="123" y="760"/>
                    <a:pt x="138" y="760"/>
                  </a:cubicBezTo>
                  <a:lnTo>
                    <a:pt x="214" y="760"/>
                  </a:lnTo>
                  <a:close/>
                  <a:moveTo>
                    <a:pt x="132" y="341"/>
                  </a:moveTo>
                  <a:cubicBezTo>
                    <a:pt x="132" y="336"/>
                    <a:pt x="133" y="335"/>
                    <a:pt x="138" y="335"/>
                  </a:cubicBezTo>
                  <a:lnTo>
                    <a:pt x="214" y="335"/>
                  </a:lnTo>
                  <a:cubicBezTo>
                    <a:pt x="219" y="335"/>
                    <a:pt x="221" y="336"/>
                    <a:pt x="221" y="341"/>
                  </a:cubicBezTo>
                  <a:cubicBezTo>
                    <a:pt x="221" y="346"/>
                    <a:pt x="184" y="371"/>
                    <a:pt x="180" y="371"/>
                  </a:cubicBezTo>
                  <a:cubicBezTo>
                    <a:pt x="175" y="371"/>
                    <a:pt x="164" y="354"/>
                    <a:pt x="151" y="354"/>
                  </a:cubicBezTo>
                  <a:cubicBezTo>
                    <a:pt x="145" y="354"/>
                    <a:pt x="136" y="361"/>
                    <a:pt x="136" y="367"/>
                  </a:cubicBezTo>
                  <a:lnTo>
                    <a:pt x="136" y="369"/>
                  </a:lnTo>
                  <a:cubicBezTo>
                    <a:pt x="136" y="378"/>
                    <a:pt x="166" y="406"/>
                    <a:pt x="173" y="410"/>
                  </a:cubicBezTo>
                  <a:lnTo>
                    <a:pt x="221" y="376"/>
                  </a:lnTo>
                  <a:lnTo>
                    <a:pt x="221" y="425"/>
                  </a:lnTo>
                  <a:lnTo>
                    <a:pt x="132" y="425"/>
                  </a:lnTo>
                  <a:lnTo>
                    <a:pt x="132" y="341"/>
                  </a:lnTo>
                  <a:close/>
                  <a:moveTo>
                    <a:pt x="240" y="330"/>
                  </a:moveTo>
                  <a:cubicBezTo>
                    <a:pt x="237" y="319"/>
                    <a:pt x="228" y="313"/>
                    <a:pt x="214" y="313"/>
                  </a:cubicBezTo>
                  <a:lnTo>
                    <a:pt x="138" y="313"/>
                  </a:lnTo>
                  <a:cubicBezTo>
                    <a:pt x="123" y="313"/>
                    <a:pt x="110" y="322"/>
                    <a:pt x="110" y="337"/>
                  </a:cubicBezTo>
                  <a:lnTo>
                    <a:pt x="110" y="423"/>
                  </a:lnTo>
                  <a:cubicBezTo>
                    <a:pt x="110" y="436"/>
                    <a:pt x="122" y="447"/>
                    <a:pt x="134" y="447"/>
                  </a:cubicBezTo>
                  <a:lnTo>
                    <a:pt x="218" y="447"/>
                  </a:lnTo>
                  <a:cubicBezTo>
                    <a:pt x="252" y="447"/>
                    <a:pt x="242" y="393"/>
                    <a:pt x="241" y="359"/>
                  </a:cubicBezTo>
                  <a:lnTo>
                    <a:pt x="296" y="313"/>
                  </a:lnTo>
                  <a:cubicBezTo>
                    <a:pt x="296" y="313"/>
                    <a:pt x="292" y="311"/>
                    <a:pt x="292" y="311"/>
                  </a:cubicBezTo>
                  <a:cubicBezTo>
                    <a:pt x="271" y="311"/>
                    <a:pt x="253" y="329"/>
                    <a:pt x="240" y="330"/>
                  </a:cubicBezTo>
                  <a:close/>
                  <a:moveTo>
                    <a:pt x="132" y="492"/>
                  </a:moveTo>
                  <a:lnTo>
                    <a:pt x="221" y="492"/>
                  </a:lnTo>
                  <a:lnTo>
                    <a:pt x="221" y="503"/>
                  </a:lnTo>
                  <a:lnTo>
                    <a:pt x="180" y="529"/>
                  </a:lnTo>
                  <a:lnTo>
                    <a:pt x="152" y="508"/>
                  </a:lnTo>
                  <a:cubicBezTo>
                    <a:pt x="145" y="513"/>
                    <a:pt x="136" y="515"/>
                    <a:pt x="136" y="524"/>
                  </a:cubicBezTo>
                  <a:cubicBezTo>
                    <a:pt x="136" y="531"/>
                    <a:pt x="167" y="565"/>
                    <a:pt x="173" y="565"/>
                  </a:cubicBezTo>
                  <a:cubicBezTo>
                    <a:pt x="183" y="565"/>
                    <a:pt x="209" y="536"/>
                    <a:pt x="221" y="533"/>
                  </a:cubicBezTo>
                  <a:lnTo>
                    <a:pt x="221" y="581"/>
                  </a:lnTo>
                  <a:lnTo>
                    <a:pt x="132" y="581"/>
                  </a:lnTo>
                  <a:lnTo>
                    <a:pt x="132" y="492"/>
                  </a:lnTo>
                  <a:close/>
                  <a:moveTo>
                    <a:pt x="242" y="487"/>
                  </a:moveTo>
                  <a:cubicBezTo>
                    <a:pt x="238" y="480"/>
                    <a:pt x="233" y="470"/>
                    <a:pt x="221" y="470"/>
                  </a:cubicBezTo>
                  <a:lnTo>
                    <a:pt x="132" y="470"/>
                  </a:lnTo>
                  <a:cubicBezTo>
                    <a:pt x="121" y="470"/>
                    <a:pt x="110" y="481"/>
                    <a:pt x="110" y="492"/>
                  </a:cubicBezTo>
                  <a:lnTo>
                    <a:pt x="110" y="581"/>
                  </a:lnTo>
                  <a:cubicBezTo>
                    <a:pt x="110" y="591"/>
                    <a:pt x="121" y="602"/>
                    <a:pt x="132" y="602"/>
                  </a:cubicBezTo>
                  <a:lnTo>
                    <a:pt x="221" y="602"/>
                  </a:lnTo>
                  <a:cubicBezTo>
                    <a:pt x="252" y="602"/>
                    <a:pt x="242" y="547"/>
                    <a:pt x="242" y="515"/>
                  </a:cubicBezTo>
                  <a:lnTo>
                    <a:pt x="296" y="469"/>
                  </a:lnTo>
                  <a:lnTo>
                    <a:pt x="289" y="465"/>
                  </a:lnTo>
                  <a:lnTo>
                    <a:pt x="242" y="487"/>
                  </a:lnTo>
                  <a:close/>
                  <a:moveTo>
                    <a:pt x="320" y="716"/>
                  </a:moveTo>
                  <a:cubicBezTo>
                    <a:pt x="320" y="721"/>
                    <a:pt x="322" y="723"/>
                    <a:pt x="327" y="723"/>
                  </a:cubicBezTo>
                  <a:lnTo>
                    <a:pt x="495" y="723"/>
                  </a:lnTo>
                  <a:cubicBezTo>
                    <a:pt x="500" y="723"/>
                    <a:pt x="502" y="721"/>
                    <a:pt x="502" y="716"/>
                  </a:cubicBezTo>
                  <a:lnTo>
                    <a:pt x="502" y="669"/>
                  </a:lnTo>
                  <a:cubicBezTo>
                    <a:pt x="502" y="664"/>
                    <a:pt x="500" y="663"/>
                    <a:pt x="495" y="663"/>
                  </a:cubicBezTo>
                  <a:lnTo>
                    <a:pt x="320" y="663"/>
                  </a:lnTo>
                  <a:lnTo>
                    <a:pt x="320" y="716"/>
                  </a:lnTo>
                  <a:close/>
                  <a:moveTo>
                    <a:pt x="320" y="565"/>
                  </a:moveTo>
                  <a:lnTo>
                    <a:pt x="502" y="565"/>
                  </a:lnTo>
                  <a:lnTo>
                    <a:pt x="502" y="507"/>
                  </a:lnTo>
                  <a:lnTo>
                    <a:pt x="320" y="507"/>
                  </a:lnTo>
                  <a:lnTo>
                    <a:pt x="320" y="565"/>
                  </a:lnTo>
                  <a:close/>
                  <a:moveTo>
                    <a:pt x="320" y="410"/>
                  </a:moveTo>
                  <a:lnTo>
                    <a:pt x="452" y="410"/>
                  </a:lnTo>
                  <a:lnTo>
                    <a:pt x="452" y="352"/>
                  </a:lnTo>
                  <a:lnTo>
                    <a:pt x="320" y="352"/>
                  </a:lnTo>
                  <a:lnTo>
                    <a:pt x="320" y="41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endParaRPr>
            </a:p>
          </p:txBody>
        </p:sp>
      </p:grpSp>
      <p:grpSp>
        <p:nvGrpSpPr>
          <p:cNvPr id="42" name="组合 40"/>
          <p:cNvGrpSpPr/>
          <p:nvPr/>
        </p:nvGrpSpPr>
        <p:grpSpPr bwMode="auto">
          <a:xfrm>
            <a:off x="6852588" y="1911444"/>
            <a:ext cx="784505" cy="785533"/>
            <a:chOff x="0" y="0"/>
            <a:chExt cx="1155700" cy="1155698"/>
          </a:xfrm>
          <a:solidFill>
            <a:schemeClr val="bg1">
              <a:lumMod val="65000"/>
            </a:schemeClr>
          </a:solidFill>
        </p:grpSpPr>
        <p:sp>
          <p:nvSpPr>
            <p:cNvPr id="43" name="Oval 33"/>
            <p:cNvSpPr>
              <a:spLocks noChangeArrowheads="1"/>
            </p:cNvSpPr>
            <p:nvPr/>
          </p:nvSpPr>
          <p:spPr bwMode="auto">
            <a:xfrm>
              <a:off x="0" y="0"/>
              <a:ext cx="1155700" cy="1155698"/>
            </a:xfrm>
            <a:prstGeom prst="ellipse">
              <a:avLst/>
            </a:prstGeom>
            <a:solidFill>
              <a:schemeClr val="accent3"/>
            </a:solidFill>
            <a:ln w="63500">
              <a:solidFill>
                <a:schemeClr val="bg1"/>
              </a:solidFill>
              <a:round/>
            </a:ln>
            <a:effectLst>
              <a:outerShdw blurRad="101600" dist="38100" dir="8100000" algn="tr" rotWithShape="0">
                <a:prstClr val="black">
                  <a:alpha val="40000"/>
                </a:prstClr>
              </a:outerShdw>
            </a:effectLst>
          </p:spPr>
          <p:txBody>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200">
                <a:solidFill>
                  <a:schemeClr val="tx1"/>
                </a:solidFill>
                <a:latin typeface="微软雅黑" panose="020B0503020204020204" pitchFamily="34" charset="-122"/>
              </a:endParaRPr>
            </a:p>
          </p:txBody>
        </p:sp>
        <p:sp>
          <p:nvSpPr>
            <p:cNvPr id="44" name="Freeform 36"/>
            <p:cNvSpPr>
              <a:spLocks noEditPoints="1"/>
            </p:cNvSpPr>
            <p:nvPr/>
          </p:nvSpPr>
          <p:spPr bwMode="auto">
            <a:xfrm>
              <a:off x="261937" y="217487"/>
              <a:ext cx="712788" cy="701675"/>
            </a:xfrm>
            <a:custGeom>
              <a:avLst/>
              <a:gdLst>
                <a:gd name="T0" fmla="*/ 188097 w 792"/>
                <a:gd name="T1" fmla="*/ 307152 h 779"/>
                <a:gd name="T2" fmla="*/ 249296 w 792"/>
                <a:gd name="T3" fmla="*/ 200865 h 779"/>
                <a:gd name="T4" fmla="*/ 350994 w 792"/>
                <a:gd name="T5" fmla="*/ 290938 h 779"/>
                <a:gd name="T6" fmla="*/ 264596 w 792"/>
                <a:gd name="T7" fmla="*/ 182850 h 779"/>
                <a:gd name="T8" fmla="*/ 350994 w 792"/>
                <a:gd name="T9" fmla="*/ 290938 h 779"/>
                <a:gd name="T10" fmla="*/ 350994 w 792"/>
                <a:gd name="T11" fmla="*/ 290938 h 779"/>
                <a:gd name="T12" fmla="*/ 420293 w 792"/>
                <a:gd name="T13" fmla="*/ 174743 h 779"/>
                <a:gd name="T14" fmla="*/ 442793 w 792"/>
                <a:gd name="T15" fmla="*/ 163034 h 779"/>
                <a:gd name="T16" fmla="*/ 445493 w 792"/>
                <a:gd name="T17" fmla="*/ 182850 h 779"/>
                <a:gd name="T18" fmla="*/ 439193 w 792"/>
                <a:gd name="T19" fmla="*/ 215276 h 779"/>
                <a:gd name="T20" fmla="*/ 418493 w 792"/>
                <a:gd name="T21" fmla="*/ 207170 h 779"/>
                <a:gd name="T22" fmla="*/ 393293 w 792"/>
                <a:gd name="T23" fmla="*/ 185552 h 779"/>
                <a:gd name="T24" fmla="*/ 410393 w 792"/>
                <a:gd name="T25" fmla="*/ 172942 h 779"/>
                <a:gd name="T26" fmla="*/ 442793 w 792"/>
                <a:gd name="T27" fmla="*/ 163034 h 779"/>
                <a:gd name="T28" fmla="*/ 337494 w 792"/>
                <a:gd name="T29" fmla="*/ 308953 h 779"/>
                <a:gd name="T30" fmla="*/ 325795 w 792"/>
                <a:gd name="T31" fmla="*/ 440461 h 779"/>
                <a:gd name="T32" fmla="*/ 371694 w 792"/>
                <a:gd name="T33" fmla="*/ 320663 h 779"/>
                <a:gd name="T34" fmla="*/ 280795 w 792"/>
                <a:gd name="T35" fmla="*/ 268420 h 779"/>
                <a:gd name="T36" fmla="*/ 246596 w 792"/>
                <a:gd name="T37" fmla="*/ 280130 h 779"/>
                <a:gd name="T38" fmla="*/ 292495 w 792"/>
                <a:gd name="T39" fmla="*/ 440461 h 779"/>
                <a:gd name="T40" fmla="*/ 280795 w 792"/>
                <a:gd name="T41" fmla="*/ 268420 h 779"/>
                <a:gd name="T42" fmla="*/ 416693 w 792"/>
                <a:gd name="T43" fmla="*/ 240497 h 779"/>
                <a:gd name="T44" fmla="*/ 404993 w 792"/>
                <a:gd name="T45" fmla="*/ 440461 h 779"/>
                <a:gd name="T46" fmla="*/ 450892 w 792"/>
                <a:gd name="T47" fmla="*/ 253107 h 779"/>
                <a:gd name="T48" fmla="*/ 201597 w 792"/>
                <a:gd name="T49" fmla="*/ 351288 h 779"/>
                <a:gd name="T50" fmla="*/ 167397 w 792"/>
                <a:gd name="T51" fmla="*/ 362997 h 779"/>
                <a:gd name="T52" fmla="*/ 213296 w 792"/>
                <a:gd name="T53" fmla="*/ 440461 h 779"/>
                <a:gd name="T54" fmla="*/ 201597 w 792"/>
                <a:gd name="T55" fmla="*/ 351288 h 779"/>
                <a:gd name="T56" fmla="*/ 122398 w 792"/>
                <a:gd name="T57" fmla="*/ 440461 h 779"/>
                <a:gd name="T58" fmla="*/ 110698 w 792"/>
                <a:gd name="T59" fmla="*/ 170240 h 779"/>
                <a:gd name="T60" fmla="*/ 134098 w 792"/>
                <a:gd name="T61" fmla="*/ 170240 h 779"/>
                <a:gd name="T62" fmla="*/ 477892 w 792"/>
                <a:gd name="T63" fmla="*/ 417042 h 779"/>
                <a:gd name="T64" fmla="*/ 477892 w 792"/>
                <a:gd name="T65" fmla="*/ 440461 h 779"/>
                <a:gd name="T66" fmla="*/ 110698 w 792"/>
                <a:gd name="T67" fmla="*/ 428751 h 779"/>
                <a:gd name="T68" fmla="*/ 477892 w 792"/>
                <a:gd name="T69" fmla="*/ 417042 h 779"/>
                <a:gd name="T70" fmla="*/ 611990 w 792"/>
                <a:gd name="T71" fmla="*/ 701675 h 779"/>
                <a:gd name="T72" fmla="*/ 436493 w 792"/>
                <a:gd name="T73" fmla="*/ 566564 h 779"/>
                <a:gd name="T74" fmla="*/ 0 w 792"/>
                <a:gd name="T75" fmla="*/ 299045 h 779"/>
                <a:gd name="T76" fmla="*/ 599390 w 792"/>
                <a:gd name="T77" fmla="*/ 299045 h 779"/>
                <a:gd name="T78" fmla="*/ 677689 w 792"/>
                <a:gd name="T79" fmla="*/ 544947 h 779"/>
                <a:gd name="T80" fmla="*/ 300595 w 792"/>
                <a:gd name="T81" fmla="*/ 561160 h 779"/>
                <a:gd name="T82" fmla="*/ 561591 w 792"/>
                <a:gd name="T83" fmla="*/ 299045 h 779"/>
                <a:gd name="T84" fmla="*/ 38699 w 792"/>
                <a:gd name="T85" fmla="*/ 299045 h 77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792" h="779">
                  <a:moveTo>
                    <a:pt x="297" y="240"/>
                  </a:moveTo>
                  <a:lnTo>
                    <a:pt x="209" y="341"/>
                  </a:lnTo>
                  <a:lnTo>
                    <a:pt x="188" y="323"/>
                  </a:lnTo>
                  <a:lnTo>
                    <a:pt x="277" y="223"/>
                  </a:lnTo>
                  <a:lnTo>
                    <a:pt x="297" y="240"/>
                  </a:lnTo>
                  <a:close/>
                  <a:moveTo>
                    <a:pt x="390" y="323"/>
                  </a:moveTo>
                  <a:lnTo>
                    <a:pt x="276" y="224"/>
                  </a:lnTo>
                  <a:lnTo>
                    <a:pt x="294" y="203"/>
                  </a:lnTo>
                  <a:lnTo>
                    <a:pt x="408" y="303"/>
                  </a:lnTo>
                  <a:lnTo>
                    <a:pt x="390" y="323"/>
                  </a:lnTo>
                  <a:close/>
                  <a:moveTo>
                    <a:pt x="487" y="212"/>
                  </a:moveTo>
                  <a:lnTo>
                    <a:pt x="390" y="323"/>
                  </a:lnTo>
                  <a:lnTo>
                    <a:pt x="369" y="305"/>
                  </a:lnTo>
                  <a:lnTo>
                    <a:pt x="467" y="194"/>
                  </a:lnTo>
                  <a:lnTo>
                    <a:pt x="487" y="212"/>
                  </a:lnTo>
                  <a:close/>
                  <a:moveTo>
                    <a:pt x="492" y="181"/>
                  </a:moveTo>
                  <a:cubicBezTo>
                    <a:pt x="497" y="179"/>
                    <a:pt x="500" y="182"/>
                    <a:pt x="499" y="187"/>
                  </a:cubicBezTo>
                  <a:lnTo>
                    <a:pt x="495" y="203"/>
                  </a:lnTo>
                  <a:cubicBezTo>
                    <a:pt x="494" y="209"/>
                    <a:pt x="492" y="217"/>
                    <a:pt x="491" y="222"/>
                  </a:cubicBezTo>
                  <a:lnTo>
                    <a:pt x="488" y="239"/>
                  </a:lnTo>
                  <a:cubicBezTo>
                    <a:pt x="487" y="244"/>
                    <a:pt x="483" y="245"/>
                    <a:pt x="479" y="242"/>
                  </a:cubicBezTo>
                  <a:lnTo>
                    <a:pt x="465" y="230"/>
                  </a:lnTo>
                  <a:cubicBezTo>
                    <a:pt x="461" y="227"/>
                    <a:pt x="455" y="221"/>
                    <a:pt x="451" y="217"/>
                  </a:cubicBezTo>
                  <a:lnTo>
                    <a:pt x="437" y="206"/>
                  </a:lnTo>
                  <a:cubicBezTo>
                    <a:pt x="433" y="202"/>
                    <a:pt x="434" y="198"/>
                    <a:pt x="439" y="197"/>
                  </a:cubicBezTo>
                  <a:lnTo>
                    <a:pt x="456" y="192"/>
                  </a:lnTo>
                  <a:cubicBezTo>
                    <a:pt x="461" y="190"/>
                    <a:pt x="470" y="187"/>
                    <a:pt x="475" y="186"/>
                  </a:cubicBezTo>
                  <a:lnTo>
                    <a:pt x="492" y="181"/>
                  </a:lnTo>
                  <a:close/>
                  <a:moveTo>
                    <a:pt x="400" y="343"/>
                  </a:moveTo>
                  <a:lnTo>
                    <a:pt x="375" y="343"/>
                  </a:lnTo>
                  <a:cubicBezTo>
                    <a:pt x="368" y="343"/>
                    <a:pt x="362" y="349"/>
                    <a:pt x="362" y="356"/>
                  </a:cubicBezTo>
                  <a:lnTo>
                    <a:pt x="362" y="489"/>
                  </a:lnTo>
                  <a:lnTo>
                    <a:pt x="413" y="489"/>
                  </a:lnTo>
                  <a:lnTo>
                    <a:pt x="413" y="356"/>
                  </a:lnTo>
                  <a:cubicBezTo>
                    <a:pt x="413" y="349"/>
                    <a:pt x="407" y="343"/>
                    <a:pt x="400" y="343"/>
                  </a:cubicBezTo>
                  <a:close/>
                  <a:moveTo>
                    <a:pt x="312" y="298"/>
                  </a:moveTo>
                  <a:lnTo>
                    <a:pt x="287" y="298"/>
                  </a:lnTo>
                  <a:cubicBezTo>
                    <a:pt x="280" y="298"/>
                    <a:pt x="274" y="304"/>
                    <a:pt x="274" y="311"/>
                  </a:cubicBezTo>
                  <a:lnTo>
                    <a:pt x="274" y="489"/>
                  </a:lnTo>
                  <a:lnTo>
                    <a:pt x="325" y="489"/>
                  </a:lnTo>
                  <a:lnTo>
                    <a:pt x="325" y="311"/>
                  </a:lnTo>
                  <a:cubicBezTo>
                    <a:pt x="325" y="304"/>
                    <a:pt x="319" y="298"/>
                    <a:pt x="312" y="298"/>
                  </a:cubicBezTo>
                  <a:close/>
                  <a:moveTo>
                    <a:pt x="488" y="267"/>
                  </a:moveTo>
                  <a:lnTo>
                    <a:pt x="463" y="267"/>
                  </a:lnTo>
                  <a:cubicBezTo>
                    <a:pt x="456" y="267"/>
                    <a:pt x="450" y="273"/>
                    <a:pt x="450" y="281"/>
                  </a:cubicBezTo>
                  <a:lnTo>
                    <a:pt x="450" y="489"/>
                  </a:lnTo>
                  <a:lnTo>
                    <a:pt x="501" y="489"/>
                  </a:lnTo>
                  <a:lnTo>
                    <a:pt x="501" y="281"/>
                  </a:lnTo>
                  <a:cubicBezTo>
                    <a:pt x="501" y="273"/>
                    <a:pt x="495" y="267"/>
                    <a:pt x="488" y="267"/>
                  </a:cubicBezTo>
                  <a:close/>
                  <a:moveTo>
                    <a:pt x="224" y="390"/>
                  </a:moveTo>
                  <a:lnTo>
                    <a:pt x="200" y="390"/>
                  </a:lnTo>
                  <a:cubicBezTo>
                    <a:pt x="192" y="390"/>
                    <a:pt x="186" y="396"/>
                    <a:pt x="186" y="403"/>
                  </a:cubicBezTo>
                  <a:lnTo>
                    <a:pt x="186" y="489"/>
                  </a:lnTo>
                  <a:lnTo>
                    <a:pt x="237" y="489"/>
                  </a:lnTo>
                  <a:lnTo>
                    <a:pt x="237" y="403"/>
                  </a:lnTo>
                  <a:cubicBezTo>
                    <a:pt x="237" y="396"/>
                    <a:pt x="231" y="390"/>
                    <a:pt x="224" y="390"/>
                  </a:cubicBezTo>
                  <a:close/>
                  <a:moveTo>
                    <a:pt x="149" y="476"/>
                  </a:moveTo>
                  <a:cubicBezTo>
                    <a:pt x="149" y="483"/>
                    <a:pt x="144" y="489"/>
                    <a:pt x="136" y="489"/>
                  </a:cubicBezTo>
                  <a:cubicBezTo>
                    <a:pt x="129" y="489"/>
                    <a:pt x="123" y="483"/>
                    <a:pt x="123" y="476"/>
                  </a:cubicBezTo>
                  <a:lnTo>
                    <a:pt x="123" y="189"/>
                  </a:lnTo>
                  <a:cubicBezTo>
                    <a:pt x="123" y="182"/>
                    <a:pt x="129" y="176"/>
                    <a:pt x="136" y="176"/>
                  </a:cubicBezTo>
                  <a:cubicBezTo>
                    <a:pt x="143" y="176"/>
                    <a:pt x="149" y="182"/>
                    <a:pt x="149" y="189"/>
                  </a:cubicBezTo>
                  <a:lnTo>
                    <a:pt x="149" y="476"/>
                  </a:lnTo>
                  <a:close/>
                  <a:moveTo>
                    <a:pt x="531" y="463"/>
                  </a:moveTo>
                  <a:cubicBezTo>
                    <a:pt x="538" y="463"/>
                    <a:pt x="544" y="469"/>
                    <a:pt x="544" y="476"/>
                  </a:cubicBezTo>
                  <a:cubicBezTo>
                    <a:pt x="544" y="483"/>
                    <a:pt x="538" y="489"/>
                    <a:pt x="531" y="489"/>
                  </a:cubicBezTo>
                  <a:lnTo>
                    <a:pt x="136" y="489"/>
                  </a:lnTo>
                  <a:cubicBezTo>
                    <a:pt x="129" y="489"/>
                    <a:pt x="123" y="483"/>
                    <a:pt x="123" y="476"/>
                  </a:cubicBezTo>
                  <a:cubicBezTo>
                    <a:pt x="123" y="469"/>
                    <a:pt x="129" y="463"/>
                    <a:pt x="136" y="463"/>
                  </a:cubicBezTo>
                  <a:lnTo>
                    <a:pt x="531" y="463"/>
                  </a:lnTo>
                  <a:close/>
                  <a:moveTo>
                    <a:pt x="753" y="750"/>
                  </a:moveTo>
                  <a:cubicBezTo>
                    <a:pt x="732" y="770"/>
                    <a:pt x="706" y="779"/>
                    <a:pt x="680" y="779"/>
                  </a:cubicBezTo>
                  <a:cubicBezTo>
                    <a:pt x="654" y="779"/>
                    <a:pt x="628" y="770"/>
                    <a:pt x="608" y="750"/>
                  </a:cubicBezTo>
                  <a:lnTo>
                    <a:pt x="485" y="629"/>
                  </a:lnTo>
                  <a:cubicBezTo>
                    <a:pt x="440" y="653"/>
                    <a:pt x="388" y="666"/>
                    <a:pt x="334" y="666"/>
                  </a:cubicBezTo>
                  <a:cubicBezTo>
                    <a:pt x="149" y="666"/>
                    <a:pt x="0" y="517"/>
                    <a:pt x="0" y="332"/>
                  </a:cubicBezTo>
                  <a:cubicBezTo>
                    <a:pt x="0" y="149"/>
                    <a:pt x="149" y="0"/>
                    <a:pt x="334" y="0"/>
                  </a:cubicBezTo>
                  <a:cubicBezTo>
                    <a:pt x="517" y="0"/>
                    <a:pt x="666" y="149"/>
                    <a:pt x="666" y="332"/>
                  </a:cubicBezTo>
                  <a:cubicBezTo>
                    <a:pt x="666" y="387"/>
                    <a:pt x="653" y="439"/>
                    <a:pt x="630" y="484"/>
                  </a:cubicBezTo>
                  <a:lnTo>
                    <a:pt x="753" y="605"/>
                  </a:lnTo>
                  <a:cubicBezTo>
                    <a:pt x="792" y="645"/>
                    <a:pt x="792" y="709"/>
                    <a:pt x="753" y="750"/>
                  </a:cubicBezTo>
                  <a:close/>
                  <a:moveTo>
                    <a:pt x="334" y="623"/>
                  </a:moveTo>
                  <a:lnTo>
                    <a:pt x="334" y="623"/>
                  </a:lnTo>
                  <a:cubicBezTo>
                    <a:pt x="494" y="623"/>
                    <a:pt x="624" y="493"/>
                    <a:pt x="624" y="332"/>
                  </a:cubicBezTo>
                  <a:cubicBezTo>
                    <a:pt x="624" y="172"/>
                    <a:pt x="494" y="42"/>
                    <a:pt x="334" y="42"/>
                  </a:cubicBezTo>
                  <a:cubicBezTo>
                    <a:pt x="173" y="42"/>
                    <a:pt x="43" y="172"/>
                    <a:pt x="43" y="332"/>
                  </a:cubicBezTo>
                  <a:cubicBezTo>
                    <a:pt x="43" y="493"/>
                    <a:pt x="173" y="623"/>
                    <a:pt x="334" y="62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endParaRPr>
            </a:p>
          </p:txBody>
        </p:sp>
      </p:grpSp>
      <p:grpSp>
        <p:nvGrpSpPr>
          <p:cNvPr id="45" name="组合 43"/>
          <p:cNvGrpSpPr/>
          <p:nvPr/>
        </p:nvGrpSpPr>
        <p:grpSpPr bwMode="auto">
          <a:xfrm>
            <a:off x="6884917" y="2980763"/>
            <a:ext cx="783427" cy="785533"/>
            <a:chOff x="0" y="0"/>
            <a:chExt cx="1154113" cy="1155698"/>
          </a:xfrm>
          <a:solidFill>
            <a:schemeClr val="bg1">
              <a:lumMod val="65000"/>
            </a:schemeClr>
          </a:solidFill>
        </p:grpSpPr>
        <p:sp>
          <p:nvSpPr>
            <p:cNvPr id="46" name="Oval 32"/>
            <p:cNvSpPr>
              <a:spLocks noChangeArrowheads="1"/>
            </p:cNvSpPr>
            <p:nvPr/>
          </p:nvSpPr>
          <p:spPr bwMode="auto">
            <a:xfrm>
              <a:off x="0" y="0"/>
              <a:ext cx="1154113" cy="1155698"/>
            </a:xfrm>
            <a:prstGeom prst="ellipse">
              <a:avLst/>
            </a:prstGeom>
            <a:solidFill>
              <a:schemeClr val="accent4"/>
            </a:solidFill>
            <a:ln w="63500">
              <a:solidFill>
                <a:schemeClr val="bg1"/>
              </a:solidFill>
              <a:round/>
            </a:ln>
            <a:effectLst>
              <a:outerShdw blurRad="101600" dist="38100" dir="8100000" algn="tr" rotWithShape="0">
                <a:prstClr val="black">
                  <a:alpha val="40000"/>
                </a:prstClr>
              </a:outerShdw>
            </a:effectLst>
          </p:spPr>
          <p:txBody>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200">
                <a:solidFill>
                  <a:schemeClr val="tx1"/>
                </a:solidFill>
                <a:latin typeface="微软雅黑" panose="020B0503020204020204" pitchFamily="34" charset="-122"/>
              </a:endParaRPr>
            </a:p>
          </p:txBody>
        </p:sp>
        <p:sp>
          <p:nvSpPr>
            <p:cNvPr id="47" name="Freeform 37"/>
            <p:cNvSpPr>
              <a:spLocks noEditPoints="1"/>
            </p:cNvSpPr>
            <p:nvPr/>
          </p:nvSpPr>
          <p:spPr bwMode="auto">
            <a:xfrm>
              <a:off x="268287" y="254000"/>
              <a:ext cx="658813" cy="652462"/>
            </a:xfrm>
            <a:custGeom>
              <a:avLst/>
              <a:gdLst>
                <a:gd name="T0" fmla="*/ 594912 w 732"/>
                <a:gd name="T1" fmla="*/ 562343 h 724"/>
                <a:gd name="T2" fmla="*/ 526510 w 732"/>
                <a:gd name="T3" fmla="*/ 562343 h 724"/>
                <a:gd name="T4" fmla="*/ 431109 w 732"/>
                <a:gd name="T5" fmla="*/ 379401 h 724"/>
                <a:gd name="T6" fmla="*/ 421208 w 732"/>
                <a:gd name="T7" fmla="*/ 415449 h 724"/>
                <a:gd name="T8" fmla="*/ 369007 w 732"/>
                <a:gd name="T9" fmla="*/ 455101 h 724"/>
                <a:gd name="T10" fmla="*/ 540011 w 732"/>
                <a:gd name="T11" fmla="*/ 644351 h 724"/>
                <a:gd name="T12" fmla="*/ 649813 w 732"/>
                <a:gd name="T13" fmla="*/ 570454 h 724"/>
                <a:gd name="T14" fmla="*/ 568811 w 732"/>
                <a:gd name="T15" fmla="*/ 486643 h 724"/>
                <a:gd name="T16" fmla="*/ 449109 w 732"/>
                <a:gd name="T17" fmla="*/ 388413 h 724"/>
                <a:gd name="T18" fmla="*/ 237605 w 732"/>
                <a:gd name="T19" fmla="*/ 231606 h 724"/>
                <a:gd name="T20" fmla="*/ 273605 w 732"/>
                <a:gd name="T21" fmla="*/ 221693 h 724"/>
                <a:gd name="T22" fmla="*/ 283506 w 732"/>
                <a:gd name="T23" fmla="*/ 186546 h 724"/>
                <a:gd name="T24" fmla="*/ 292506 w 732"/>
                <a:gd name="T25" fmla="*/ 153202 h 724"/>
                <a:gd name="T26" fmla="*/ 126903 w 732"/>
                <a:gd name="T27" fmla="*/ 14419 h 724"/>
                <a:gd name="T28" fmla="*/ 104402 w 732"/>
                <a:gd name="T29" fmla="*/ 184744 h 724"/>
                <a:gd name="T30" fmla="*/ 900 w 732"/>
                <a:gd name="T31" fmla="*/ 141487 h 724"/>
                <a:gd name="T32" fmla="*/ 196204 w 732"/>
                <a:gd name="T33" fmla="*/ 281171 h 724"/>
                <a:gd name="T34" fmla="*/ 221404 w 732"/>
                <a:gd name="T35" fmla="*/ 248729 h 724"/>
                <a:gd name="T36" fmla="*/ 634513 w 732"/>
                <a:gd name="T37" fmla="*/ 63985 h 724"/>
                <a:gd name="T38" fmla="*/ 546311 w 732"/>
                <a:gd name="T39" fmla="*/ 0 h 724"/>
                <a:gd name="T40" fmla="*/ 309606 w 732"/>
                <a:gd name="T41" fmla="*/ 211780 h 724"/>
                <a:gd name="T42" fmla="*/ 275405 w 732"/>
                <a:gd name="T43" fmla="*/ 260444 h 724"/>
                <a:gd name="T44" fmla="*/ 246605 w 732"/>
                <a:gd name="T45" fmla="*/ 274863 h 724"/>
                <a:gd name="T46" fmla="*/ 250205 w 732"/>
                <a:gd name="T47" fmla="*/ 364982 h 724"/>
                <a:gd name="T48" fmla="*/ 58501 w 732"/>
                <a:gd name="T49" fmla="*/ 530801 h 724"/>
                <a:gd name="T50" fmla="*/ 37801 w 732"/>
                <a:gd name="T51" fmla="*/ 652462 h 724"/>
                <a:gd name="T52" fmla="*/ 136803 w 732"/>
                <a:gd name="T53" fmla="*/ 553331 h 724"/>
                <a:gd name="T54" fmla="*/ 291606 w 732"/>
                <a:gd name="T55" fmla="*/ 406437 h 724"/>
                <a:gd name="T56" fmla="*/ 378907 w 732"/>
                <a:gd name="T57" fmla="*/ 406437 h 724"/>
                <a:gd name="T58" fmla="*/ 404108 w 732"/>
                <a:gd name="T59" fmla="*/ 352366 h 724"/>
                <a:gd name="T60" fmla="*/ 441009 w 732"/>
                <a:gd name="T61" fmla="*/ 344255 h 724"/>
                <a:gd name="T62" fmla="*/ 634513 w 732"/>
                <a:gd name="T63" fmla="*/ 63985 h 72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32" h="724">
                  <a:moveTo>
                    <a:pt x="623" y="586"/>
                  </a:moveTo>
                  <a:cubicBezTo>
                    <a:pt x="644" y="586"/>
                    <a:pt x="661" y="603"/>
                    <a:pt x="661" y="624"/>
                  </a:cubicBezTo>
                  <a:cubicBezTo>
                    <a:pt x="661" y="645"/>
                    <a:pt x="644" y="662"/>
                    <a:pt x="623" y="662"/>
                  </a:cubicBezTo>
                  <a:cubicBezTo>
                    <a:pt x="602" y="662"/>
                    <a:pt x="585" y="645"/>
                    <a:pt x="585" y="624"/>
                  </a:cubicBezTo>
                  <a:cubicBezTo>
                    <a:pt x="585" y="603"/>
                    <a:pt x="602" y="586"/>
                    <a:pt x="623" y="586"/>
                  </a:cubicBezTo>
                  <a:close/>
                  <a:moveTo>
                    <a:pt x="479" y="421"/>
                  </a:moveTo>
                  <a:lnTo>
                    <a:pt x="489" y="441"/>
                  </a:lnTo>
                  <a:lnTo>
                    <a:pt x="468" y="461"/>
                  </a:lnTo>
                  <a:lnTo>
                    <a:pt x="449" y="480"/>
                  </a:lnTo>
                  <a:cubicBezTo>
                    <a:pt x="438" y="491"/>
                    <a:pt x="425" y="500"/>
                    <a:pt x="410" y="505"/>
                  </a:cubicBezTo>
                  <a:lnTo>
                    <a:pt x="539" y="633"/>
                  </a:lnTo>
                  <a:lnTo>
                    <a:pt x="600" y="715"/>
                  </a:lnTo>
                  <a:lnTo>
                    <a:pt x="632" y="724"/>
                  </a:lnTo>
                  <a:lnTo>
                    <a:pt x="722" y="633"/>
                  </a:lnTo>
                  <a:lnTo>
                    <a:pt x="713" y="600"/>
                  </a:lnTo>
                  <a:lnTo>
                    <a:pt x="632" y="540"/>
                  </a:lnTo>
                  <a:lnTo>
                    <a:pt x="511" y="419"/>
                  </a:lnTo>
                  <a:lnTo>
                    <a:pt x="499" y="431"/>
                  </a:lnTo>
                  <a:lnTo>
                    <a:pt x="479" y="421"/>
                  </a:lnTo>
                  <a:close/>
                  <a:moveTo>
                    <a:pt x="264" y="257"/>
                  </a:moveTo>
                  <a:lnTo>
                    <a:pt x="285" y="237"/>
                  </a:lnTo>
                  <a:lnTo>
                    <a:pt x="304" y="246"/>
                  </a:lnTo>
                  <a:lnTo>
                    <a:pt x="294" y="227"/>
                  </a:lnTo>
                  <a:lnTo>
                    <a:pt x="315" y="207"/>
                  </a:lnTo>
                  <a:lnTo>
                    <a:pt x="317" y="205"/>
                  </a:lnTo>
                  <a:cubicBezTo>
                    <a:pt x="322" y="193"/>
                    <a:pt x="325" y="181"/>
                    <a:pt x="325" y="170"/>
                  </a:cubicBezTo>
                  <a:cubicBezTo>
                    <a:pt x="325" y="84"/>
                    <a:pt x="242" y="0"/>
                    <a:pt x="156" y="1"/>
                  </a:cubicBezTo>
                  <a:cubicBezTo>
                    <a:pt x="156" y="1"/>
                    <a:pt x="146" y="11"/>
                    <a:pt x="141" y="16"/>
                  </a:cubicBezTo>
                  <a:cubicBezTo>
                    <a:pt x="210" y="85"/>
                    <a:pt x="204" y="74"/>
                    <a:pt x="204" y="116"/>
                  </a:cubicBezTo>
                  <a:cubicBezTo>
                    <a:pt x="204" y="151"/>
                    <a:pt x="149" y="205"/>
                    <a:pt x="116" y="205"/>
                  </a:cubicBezTo>
                  <a:cubicBezTo>
                    <a:pt x="72" y="205"/>
                    <a:pt x="86" y="212"/>
                    <a:pt x="16" y="142"/>
                  </a:cubicBezTo>
                  <a:cubicBezTo>
                    <a:pt x="10" y="147"/>
                    <a:pt x="1" y="157"/>
                    <a:pt x="1" y="157"/>
                  </a:cubicBezTo>
                  <a:cubicBezTo>
                    <a:pt x="2" y="243"/>
                    <a:pt x="83" y="325"/>
                    <a:pt x="169" y="325"/>
                  </a:cubicBezTo>
                  <a:cubicBezTo>
                    <a:pt x="185" y="325"/>
                    <a:pt x="201" y="320"/>
                    <a:pt x="218" y="312"/>
                  </a:cubicBezTo>
                  <a:lnTo>
                    <a:pt x="221" y="315"/>
                  </a:lnTo>
                  <a:cubicBezTo>
                    <a:pt x="226" y="301"/>
                    <a:pt x="234" y="288"/>
                    <a:pt x="246" y="276"/>
                  </a:cubicBezTo>
                  <a:lnTo>
                    <a:pt x="264" y="257"/>
                  </a:lnTo>
                  <a:close/>
                  <a:moveTo>
                    <a:pt x="705" y="71"/>
                  </a:moveTo>
                  <a:lnTo>
                    <a:pt x="655" y="20"/>
                  </a:lnTo>
                  <a:cubicBezTo>
                    <a:pt x="642" y="7"/>
                    <a:pt x="624" y="0"/>
                    <a:pt x="607" y="0"/>
                  </a:cubicBezTo>
                  <a:cubicBezTo>
                    <a:pt x="589" y="0"/>
                    <a:pt x="572" y="7"/>
                    <a:pt x="558" y="20"/>
                  </a:cubicBezTo>
                  <a:lnTo>
                    <a:pt x="344" y="235"/>
                  </a:lnTo>
                  <a:cubicBezTo>
                    <a:pt x="350" y="248"/>
                    <a:pt x="345" y="267"/>
                    <a:pt x="335" y="277"/>
                  </a:cubicBezTo>
                  <a:cubicBezTo>
                    <a:pt x="328" y="284"/>
                    <a:pt x="317" y="289"/>
                    <a:pt x="306" y="289"/>
                  </a:cubicBezTo>
                  <a:cubicBezTo>
                    <a:pt x="302" y="289"/>
                    <a:pt x="297" y="288"/>
                    <a:pt x="293" y="286"/>
                  </a:cubicBezTo>
                  <a:lnTo>
                    <a:pt x="274" y="305"/>
                  </a:lnTo>
                  <a:cubicBezTo>
                    <a:pt x="247" y="331"/>
                    <a:pt x="247" y="375"/>
                    <a:pt x="274" y="401"/>
                  </a:cubicBezTo>
                  <a:lnTo>
                    <a:pt x="278" y="405"/>
                  </a:lnTo>
                  <a:lnTo>
                    <a:pt x="110" y="572"/>
                  </a:lnTo>
                  <a:lnTo>
                    <a:pt x="65" y="589"/>
                  </a:lnTo>
                  <a:lnTo>
                    <a:pt x="0" y="682"/>
                  </a:lnTo>
                  <a:lnTo>
                    <a:pt x="42" y="724"/>
                  </a:lnTo>
                  <a:lnTo>
                    <a:pt x="135" y="659"/>
                  </a:lnTo>
                  <a:lnTo>
                    <a:pt x="152" y="614"/>
                  </a:lnTo>
                  <a:lnTo>
                    <a:pt x="319" y="447"/>
                  </a:lnTo>
                  <a:lnTo>
                    <a:pt x="324" y="451"/>
                  </a:lnTo>
                  <a:cubicBezTo>
                    <a:pt x="338" y="465"/>
                    <a:pt x="355" y="471"/>
                    <a:pt x="373" y="471"/>
                  </a:cubicBezTo>
                  <a:cubicBezTo>
                    <a:pt x="390" y="471"/>
                    <a:pt x="408" y="465"/>
                    <a:pt x="421" y="451"/>
                  </a:cubicBezTo>
                  <a:lnTo>
                    <a:pt x="440" y="433"/>
                  </a:lnTo>
                  <a:cubicBezTo>
                    <a:pt x="434" y="420"/>
                    <a:pt x="438" y="401"/>
                    <a:pt x="449" y="391"/>
                  </a:cubicBezTo>
                  <a:cubicBezTo>
                    <a:pt x="456" y="384"/>
                    <a:pt x="467" y="379"/>
                    <a:pt x="477" y="379"/>
                  </a:cubicBezTo>
                  <a:cubicBezTo>
                    <a:pt x="482" y="379"/>
                    <a:pt x="487" y="380"/>
                    <a:pt x="490" y="382"/>
                  </a:cubicBezTo>
                  <a:lnTo>
                    <a:pt x="705" y="167"/>
                  </a:lnTo>
                  <a:cubicBezTo>
                    <a:pt x="732" y="140"/>
                    <a:pt x="732" y="97"/>
                    <a:pt x="705" y="7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endParaRPr>
            </a:p>
          </p:txBody>
        </p:sp>
      </p:grpSp>
      <p:sp>
        <p:nvSpPr>
          <p:cNvPr id="48" name="TextBox 46"/>
          <p:cNvSpPr txBox="1">
            <a:spLocks noChangeArrowheads="1"/>
          </p:cNvSpPr>
          <p:nvPr/>
        </p:nvSpPr>
        <p:spPr bwMode="auto">
          <a:xfrm>
            <a:off x="2291060" y="1128068"/>
            <a:ext cx="1193999" cy="278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en-US" sz="1400" b="1" dirty="0">
                <a:latin typeface="微软雅黑" panose="020B0503020204020204" pitchFamily="34" charset="-122"/>
              </a:rPr>
              <a:t>添加标题内容</a:t>
            </a:r>
            <a:endParaRPr lang="en-US" altLang="zh-CN" sz="1400" b="1" dirty="0">
              <a:latin typeface="微软雅黑" panose="020B0503020204020204" pitchFamily="34" charset="-122"/>
            </a:endParaRPr>
          </a:p>
        </p:txBody>
      </p:sp>
      <p:sp>
        <p:nvSpPr>
          <p:cNvPr id="49" name="TextBox 47"/>
          <p:cNvSpPr txBox="1">
            <a:spLocks noChangeArrowheads="1"/>
          </p:cNvSpPr>
          <p:nvPr/>
        </p:nvSpPr>
        <p:spPr bwMode="auto">
          <a:xfrm>
            <a:off x="2239336" y="1519620"/>
            <a:ext cx="1759747" cy="739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en-US" sz="1100" dirty="0">
                <a:solidFill>
                  <a:schemeClr val="tx1"/>
                </a:solidFill>
                <a:latin typeface="微软雅黑" panose="020B0503020204020204" pitchFamily="34" charset="-122"/>
              </a:rPr>
              <a:t>这里可以添加主要内容这里可以添加主要内容这里可以添加主要内容这里可以添加主要内容</a:t>
            </a:r>
          </a:p>
        </p:txBody>
      </p:sp>
      <p:sp>
        <p:nvSpPr>
          <p:cNvPr id="50" name="TextBox 48"/>
          <p:cNvSpPr txBox="1">
            <a:spLocks noChangeArrowheads="1"/>
          </p:cNvSpPr>
          <p:nvPr/>
        </p:nvSpPr>
        <p:spPr bwMode="auto">
          <a:xfrm>
            <a:off x="5576692" y="1128068"/>
            <a:ext cx="1195076" cy="278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r" eaLnBrk="1" hangingPunct="1">
              <a:spcBef>
                <a:spcPct val="0"/>
              </a:spcBef>
              <a:buNone/>
            </a:pPr>
            <a:r>
              <a:rPr lang="zh-CN" altLang="en-US" sz="1400" b="1" dirty="0">
                <a:solidFill>
                  <a:schemeClr val="accent3"/>
                </a:solidFill>
                <a:latin typeface="微软雅黑" panose="020B0503020204020204" pitchFamily="34" charset="-122"/>
              </a:rPr>
              <a:t>添加标题内容</a:t>
            </a:r>
            <a:endParaRPr lang="en-US" altLang="zh-CN" sz="1400" b="1" dirty="0">
              <a:solidFill>
                <a:schemeClr val="accent3"/>
              </a:solidFill>
              <a:latin typeface="微软雅黑" panose="020B0503020204020204" pitchFamily="34" charset="-122"/>
            </a:endParaRPr>
          </a:p>
        </p:txBody>
      </p:sp>
      <p:sp>
        <p:nvSpPr>
          <p:cNvPr id="51" name="TextBox 49"/>
          <p:cNvSpPr txBox="1">
            <a:spLocks noChangeArrowheads="1"/>
          </p:cNvSpPr>
          <p:nvPr/>
        </p:nvSpPr>
        <p:spPr bwMode="auto">
          <a:xfrm>
            <a:off x="5076678" y="1519620"/>
            <a:ext cx="1759747" cy="739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r" eaLnBrk="1" hangingPunct="1">
              <a:spcBef>
                <a:spcPct val="0"/>
              </a:spcBef>
              <a:buFontTx/>
              <a:buNone/>
            </a:pPr>
            <a:r>
              <a:rPr lang="zh-CN" altLang="en-US" sz="1100">
                <a:solidFill>
                  <a:schemeClr val="tx1"/>
                </a:solidFill>
                <a:latin typeface="微软雅黑" panose="020B0503020204020204" pitchFamily="34" charset="-122"/>
              </a:rPr>
              <a:t>这里可以添加主要内容这里可以添加主要内容这里可以添加主要内容这里可以添加主要内容</a:t>
            </a:r>
          </a:p>
        </p:txBody>
      </p:sp>
      <p:sp>
        <p:nvSpPr>
          <p:cNvPr id="52" name="TextBox 50"/>
          <p:cNvSpPr txBox="1">
            <a:spLocks noChangeArrowheads="1"/>
          </p:cNvSpPr>
          <p:nvPr/>
        </p:nvSpPr>
        <p:spPr bwMode="auto">
          <a:xfrm>
            <a:off x="2291060" y="4237832"/>
            <a:ext cx="1193999" cy="278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None/>
            </a:pPr>
            <a:r>
              <a:rPr lang="zh-CN" altLang="en-US" sz="1400" b="1" dirty="0">
                <a:solidFill>
                  <a:schemeClr val="accent2"/>
                </a:solidFill>
                <a:latin typeface="微软雅黑" panose="020B0503020204020204" pitchFamily="34" charset="-122"/>
              </a:rPr>
              <a:t>添加标题内容</a:t>
            </a:r>
            <a:endParaRPr lang="en-US" altLang="zh-CN" sz="1400" b="1" dirty="0">
              <a:solidFill>
                <a:schemeClr val="accent2"/>
              </a:solidFill>
              <a:latin typeface="微软雅黑" panose="020B0503020204020204" pitchFamily="34" charset="-122"/>
            </a:endParaRPr>
          </a:p>
        </p:txBody>
      </p:sp>
      <p:sp>
        <p:nvSpPr>
          <p:cNvPr id="53" name="TextBox 51"/>
          <p:cNvSpPr txBox="1">
            <a:spLocks noChangeArrowheads="1"/>
          </p:cNvSpPr>
          <p:nvPr/>
        </p:nvSpPr>
        <p:spPr bwMode="auto">
          <a:xfrm>
            <a:off x="2239336" y="3414397"/>
            <a:ext cx="1759747" cy="739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en-US" sz="1100">
                <a:solidFill>
                  <a:schemeClr val="tx1"/>
                </a:solidFill>
                <a:latin typeface="微软雅黑" panose="020B0503020204020204" pitchFamily="34" charset="-122"/>
              </a:rPr>
              <a:t>这里可以添加主要内容这里可以添加主要内容这里可以添加主要内容这里可以添加主要内容</a:t>
            </a:r>
          </a:p>
        </p:txBody>
      </p:sp>
      <p:sp>
        <p:nvSpPr>
          <p:cNvPr id="54" name="TextBox 52"/>
          <p:cNvSpPr txBox="1">
            <a:spLocks noChangeArrowheads="1"/>
          </p:cNvSpPr>
          <p:nvPr/>
        </p:nvSpPr>
        <p:spPr bwMode="auto">
          <a:xfrm>
            <a:off x="5576692" y="4237832"/>
            <a:ext cx="1195076" cy="278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r" eaLnBrk="1" hangingPunct="1">
              <a:spcBef>
                <a:spcPct val="0"/>
              </a:spcBef>
              <a:buNone/>
            </a:pPr>
            <a:r>
              <a:rPr lang="zh-CN" altLang="en-US" sz="1400" b="1" dirty="0">
                <a:solidFill>
                  <a:schemeClr val="accent4"/>
                </a:solidFill>
                <a:latin typeface="微软雅黑" panose="020B0503020204020204" pitchFamily="34" charset="-122"/>
              </a:rPr>
              <a:t>添加标题内容</a:t>
            </a:r>
            <a:endParaRPr lang="en-US" altLang="zh-CN" sz="1400" b="1" dirty="0">
              <a:solidFill>
                <a:schemeClr val="accent4"/>
              </a:solidFill>
              <a:latin typeface="微软雅黑" panose="020B0503020204020204" pitchFamily="34" charset="-122"/>
            </a:endParaRPr>
          </a:p>
        </p:txBody>
      </p:sp>
      <p:sp>
        <p:nvSpPr>
          <p:cNvPr id="55" name="TextBox 53"/>
          <p:cNvSpPr txBox="1">
            <a:spLocks noChangeArrowheads="1"/>
          </p:cNvSpPr>
          <p:nvPr/>
        </p:nvSpPr>
        <p:spPr bwMode="auto">
          <a:xfrm>
            <a:off x="5076678" y="3414397"/>
            <a:ext cx="1759747" cy="739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r" eaLnBrk="1" hangingPunct="1">
              <a:spcBef>
                <a:spcPct val="0"/>
              </a:spcBef>
              <a:buFontTx/>
              <a:buNone/>
            </a:pPr>
            <a:r>
              <a:rPr lang="zh-CN" altLang="en-US" sz="1100">
                <a:solidFill>
                  <a:schemeClr val="tx1"/>
                </a:solidFill>
                <a:latin typeface="微软雅黑" panose="020B0503020204020204" pitchFamily="34" charset="-122"/>
              </a:rPr>
              <a:t>这里可以添加主要内容这里可以添加主要内容这里可以添加主要内容这里可以添加主要内容</a:t>
            </a:r>
          </a:p>
        </p:txBody>
      </p:sp>
      <p:sp>
        <p:nvSpPr>
          <p:cNvPr id="56" name="TextBox 55"/>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点击添加标题文本</a:t>
            </a: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500"/>
                                        <p:tgtEl>
                                          <p:spTgt spid="34"/>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35"/>
                                        </p:tgtEl>
                                        <p:attrNameLst>
                                          <p:attrName>style.visibility</p:attrName>
                                        </p:attrNameLst>
                                      </p:cBhvr>
                                      <p:to>
                                        <p:strVal val="visible"/>
                                      </p:to>
                                    </p:set>
                                    <p:anim calcmode="lin" valueType="num">
                                      <p:cBhvr>
                                        <p:cTn id="11" dur="500" fill="hold"/>
                                        <p:tgtEl>
                                          <p:spTgt spid="35"/>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35"/>
                                        </p:tgtEl>
                                        <p:attrNameLst>
                                          <p:attrName>ppt_y</p:attrName>
                                        </p:attrNameLst>
                                      </p:cBhvr>
                                      <p:tavLst>
                                        <p:tav tm="0">
                                          <p:val>
                                            <p:strVal val="#ppt_y"/>
                                          </p:val>
                                        </p:tav>
                                        <p:tav tm="100000">
                                          <p:val>
                                            <p:strVal val="#ppt_y"/>
                                          </p:val>
                                        </p:tav>
                                      </p:tavLst>
                                    </p:anim>
                                    <p:anim calcmode="lin" valueType="num">
                                      <p:cBhvr>
                                        <p:cTn id="13" dur="500" fill="hold"/>
                                        <p:tgtEl>
                                          <p:spTgt spid="35"/>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35"/>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35"/>
                                        </p:tgtEl>
                                      </p:cBhvr>
                                    </p:animEffect>
                                  </p:childTnLst>
                                </p:cTn>
                              </p:par>
                            </p:childTnLst>
                          </p:cTn>
                        </p:par>
                        <p:par>
                          <p:cTn id="16" fill="hold">
                            <p:stCondLst>
                              <p:cond delay="1450"/>
                            </p:stCondLst>
                            <p:childTnLst>
                              <p:par>
                                <p:cTn id="17" presetID="1" presetClass="entr" presetSubtype="0" fill="hold" nodeType="afterEffect">
                                  <p:stCondLst>
                                    <p:cond delay="0"/>
                                  </p:stCondLst>
                                  <p:childTnLst>
                                    <p:set>
                                      <p:cBhvr>
                                        <p:cTn id="18" dur="1" fill="hold">
                                          <p:stCondLst>
                                            <p:cond delay="0"/>
                                          </p:stCondLst>
                                        </p:cTn>
                                        <p:tgtEl>
                                          <p:spTgt spid="4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2"/>
                                        </p:tgtEl>
                                        <p:attrNameLst>
                                          <p:attrName>style.visibility</p:attrName>
                                        </p:attrNameLst>
                                      </p:cBhvr>
                                      <p:to>
                                        <p:strVal val="visible"/>
                                      </p:to>
                                    </p:set>
                                  </p:childTnLst>
                                </p:cTn>
                              </p:par>
                              <p:par>
                                <p:cTn id="25" presetID="56" presetClass="path" presetSubtype="0" accel="50000" decel="50000" fill="hold" nodeType="withEffect">
                                  <p:stCondLst>
                                    <p:cond delay="0"/>
                                  </p:stCondLst>
                                  <p:childTnLst>
                                    <p:animMotion origin="layout" path="M 1.46481E-6 -2.96296E-6 L -0.313 -0.10856 " pathEditMode="relative" rAng="0" ptsTypes="AA">
                                      <p:cBhvr>
                                        <p:cTn id="26" dur="1000" spd="-99900" fill="hold"/>
                                        <p:tgtEl>
                                          <p:spTgt spid="45"/>
                                        </p:tgtEl>
                                        <p:attrNameLst>
                                          <p:attrName>ppt_x</p:attrName>
                                          <p:attrName>ppt_y</p:attrName>
                                        </p:attrNameLst>
                                      </p:cBhvr>
                                      <p:rCtr x="-15500" y="-5300"/>
                                    </p:animMotion>
                                  </p:childTnLst>
                                </p:cTn>
                              </p:par>
                              <p:par>
                                <p:cTn id="27" presetID="56" presetClass="path" presetSubtype="0" accel="50000" decel="50000" fill="hold" nodeType="withEffect">
                                  <p:stCondLst>
                                    <p:cond delay="0"/>
                                  </p:stCondLst>
                                  <p:childTnLst>
                                    <p:animMotion origin="layout" path="M 1.67816E-7 4.81481E-6 L 0.30831 0.12546 " pathEditMode="relative" rAng="0" ptsTypes="AA">
                                      <p:cBhvr>
                                        <p:cTn id="28" dur="1000" spd="-99900" fill="hold"/>
                                        <p:tgtEl>
                                          <p:spTgt spid="36"/>
                                        </p:tgtEl>
                                        <p:attrNameLst>
                                          <p:attrName>ppt_x</p:attrName>
                                          <p:attrName>ppt_y</p:attrName>
                                        </p:attrNameLst>
                                      </p:cBhvr>
                                      <p:rCtr x="15400" y="6300"/>
                                    </p:animMotion>
                                  </p:childTnLst>
                                </p:cTn>
                              </p:par>
                              <p:par>
                                <p:cTn id="29" presetID="56" presetClass="path" presetSubtype="0" accel="50000" decel="50000" fill="hold" nodeType="withEffect">
                                  <p:stCondLst>
                                    <p:cond delay="0"/>
                                  </p:stCondLst>
                                  <p:childTnLst>
                                    <p:animMotion origin="layout" path="M -1.26838E-6 -4.81481E-6 L 0.30623 -0.10416 " pathEditMode="relative" rAng="0" ptsTypes="AA">
                                      <p:cBhvr>
                                        <p:cTn id="30" dur="1000" spd="-99900" fill="hold"/>
                                        <p:tgtEl>
                                          <p:spTgt spid="39"/>
                                        </p:tgtEl>
                                        <p:attrNameLst>
                                          <p:attrName>ppt_x</p:attrName>
                                          <p:attrName>ppt_y</p:attrName>
                                        </p:attrNameLst>
                                      </p:cBhvr>
                                      <p:rCtr x="15300" y="-5100"/>
                                    </p:animMotion>
                                  </p:childTnLst>
                                </p:cTn>
                              </p:par>
                              <p:par>
                                <p:cTn id="31" presetID="56" presetClass="path" presetSubtype="0" accel="50000" decel="50000" fill="hold" nodeType="withEffect">
                                  <p:stCondLst>
                                    <p:cond delay="0"/>
                                  </p:stCondLst>
                                  <p:childTnLst>
                                    <p:animMotion origin="layout" path="M 4.06791E-6 -4.81481E-6 L -0.30923 0.12084 " pathEditMode="relative" rAng="0" ptsTypes="AA">
                                      <p:cBhvr>
                                        <p:cTn id="32" dur="1000" spd="-99900" fill="hold"/>
                                        <p:tgtEl>
                                          <p:spTgt spid="42"/>
                                        </p:tgtEl>
                                        <p:attrNameLst>
                                          <p:attrName>ppt_x</p:attrName>
                                          <p:attrName>ppt_y</p:attrName>
                                        </p:attrNameLst>
                                      </p:cBhvr>
                                      <p:rCtr x="-15400" y="6000"/>
                                    </p:animMotion>
                                  </p:childTnLst>
                                </p:cTn>
                              </p:par>
                            </p:childTnLst>
                          </p:cTn>
                        </p:par>
                        <p:par>
                          <p:cTn id="33" fill="hold">
                            <p:stCondLst>
                              <p:cond delay="1450"/>
                            </p:stCondLst>
                            <p:childTnLst>
                              <p:par>
                                <p:cTn id="34" presetID="22" presetClass="entr" presetSubtype="8" fill="hold" grpId="0" nodeType="after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wipe(left)">
                                      <p:cBhvr>
                                        <p:cTn id="36" dur="500"/>
                                        <p:tgtEl>
                                          <p:spTgt spid="30"/>
                                        </p:tgtEl>
                                      </p:cBhvr>
                                    </p:animEffect>
                                  </p:childTnLst>
                                </p:cTn>
                              </p:par>
                              <p:par>
                                <p:cTn id="37" presetID="22" presetClass="entr" presetSubtype="2" fill="hold" grpId="0" nodeType="with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wipe(right)">
                                      <p:cBhvr>
                                        <p:cTn id="39" dur="500"/>
                                        <p:tgtEl>
                                          <p:spTgt spid="31"/>
                                        </p:tgtEl>
                                      </p:cBhvr>
                                    </p:animEffect>
                                  </p:childTnLst>
                                </p:cTn>
                              </p:par>
                              <p:par>
                                <p:cTn id="40" presetID="22" presetClass="entr" presetSubtype="2" fill="hold" grpId="0" nodeType="withEffect">
                                  <p:stCondLst>
                                    <p:cond delay="0"/>
                                  </p:stCondLst>
                                  <p:childTnLst>
                                    <p:set>
                                      <p:cBhvr>
                                        <p:cTn id="41" dur="1" fill="hold">
                                          <p:stCondLst>
                                            <p:cond delay="0"/>
                                          </p:stCondLst>
                                        </p:cTn>
                                        <p:tgtEl>
                                          <p:spTgt spid="33"/>
                                        </p:tgtEl>
                                        <p:attrNameLst>
                                          <p:attrName>style.visibility</p:attrName>
                                        </p:attrNameLst>
                                      </p:cBhvr>
                                      <p:to>
                                        <p:strVal val="visible"/>
                                      </p:to>
                                    </p:set>
                                    <p:animEffect transition="in" filter="wipe(right)">
                                      <p:cBhvr>
                                        <p:cTn id="42" dur="500"/>
                                        <p:tgtEl>
                                          <p:spTgt spid="33"/>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left)">
                                      <p:cBhvr>
                                        <p:cTn id="45" dur="500"/>
                                        <p:tgtEl>
                                          <p:spTgt spid="32"/>
                                        </p:tgtEl>
                                      </p:cBhvr>
                                    </p:animEffect>
                                  </p:childTnLst>
                                </p:cTn>
                              </p:par>
                            </p:childTnLst>
                          </p:cTn>
                        </p:par>
                        <p:par>
                          <p:cTn id="46" fill="hold">
                            <p:stCondLst>
                              <p:cond delay="1950"/>
                            </p:stCondLst>
                            <p:childTnLst>
                              <p:par>
                                <p:cTn id="47" presetID="47" presetClass="entr" presetSubtype="0" fill="hold" grpId="0" nodeType="afterEffect">
                                  <p:stCondLst>
                                    <p:cond delay="0"/>
                                  </p:stCondLst>
                                  <p:childTnLst>
                                    <p:set>
                                      <p:cBhvr>
                                        <p:cTn id="48" dur="1" fill="hold">
                                          <p:stCondLst>
                                            <p:cond delay="0"/>
                                          </p:stCondLst>
                                        </p:cTn>
                                        <p:tgtEl>
                                          <p:spTgt spid="48"/>
                                        </p:tgtEl>
                                        <p:attrNameLst>
                                          <p:attrName>style.visibility</p:attrName>
                                        </p:attrNameLst>
                                      </p:cBhvr>
                                      <p:to>
                                        <p:strVal val="visible"/>
                                      </p:to>
                                    </p:set>
                                    <p:animEffect transition="in" filter="fade">
                                      <p:cBhvr>
                                        <p:cTn id="49" dur="1000"/>
                                        <p:tgtEl>
                                          <p:spTgt spid="48"/>
                                        </p:tgtEl>
                                      </p:cBhvr>
                                    </p:animEffect>
                                    <p:anim calcmode="lin" valueType="num">
                                      <p:cBhvr>
                                        <p:cTn id="50" dur="1000" fill="hold"/>
                                        <p:tgtEl>
                                          <p:spTgt spid="48"/>
                                        </p:tgtEl>
                                        <p:attrNameLst>
                                          <p:attrName>ppt_x</p:attrName>
                                        </p:attrNameLst>
                                      </p:cBhvr>
                                      <p:tavLst>
                                        <p:tav tm="0">
                                          <p:val>
                                            <p:strVal val="#ppt_x"/>
                                          </p:val>
                                        </p:tav>
                                        <p:tav tm="100000">
                                          <p:val>
                                            <p:strVal val="#ppt_x"/>
                                          </p:val>
                                        </p:tav>
                                      </p:tavLst>
                                    </p:anim>
                                    <p:anim calcmode="lin" valueType="num">
                                      <p:cBhvr>
                                        <p:cTn id="51" dur="1000" fill="hold"/>
                                        <p:tgtEl>
                                          <p:spTgt spid="48"/>
                                        </p:tgtEl>
                                        <p:attrNameLst>
                                          <p:attrName>ppt_y</p:attrName>
                                        </p:attrNameLst>
                                      </p:cBhvr>
                                      <p:tavLst>
                                        <p:tav tm="0">
                                          <p:val>
                                            <p:strVal val="#ppt_y-.1"/>
                                          </p:val>
                                        </p:tav>
                                        <p:tav tm="100000">
                                          <p:val>
                                            <p:strVal val="#ppt_y"/>
                                          </p:val>
                                        </p:tav>
                                      </p:tavLst>
                                    </p:anim>
                                  </p:childTnLst>
                                </p:cTn>
                              </p:par>
                              <p:par>
                                <p:cTn id="52" presetID="47" presetClass="entr" presetSubtype="0" fill="hold" grpId="0" nodeType="withEffect">
                                  <p:stCondLst>
                                    <p:cond delay="0"/>
                                  </p:stCondLst>
                                  <p:childTnLst>
                                    <p:set>
                                      <p:cBhvr>
                                        <p:cTn id="53" dur="1" fill="hold">
                                          <p:stCondLst>
                                            <p:cond delay="0"/>
                                          </p:stCondLst>
                                        </p:cTn>
                                        <p:tgtEl>
                                          <p:spTgt spid="50"/>
                                        </p:tgtEl>
                                        <p:attrNameLst>
                                          <p:attrName>style.visibility</p:attrName>
                                        </p:attrNameLst>
                                      </p:cBhvr>
                                      <p:to>
                                        <p:strVal val="visible"/>
                                      </p:to>
                                    </p:set>
                                    <p:animEffect transition="in" filter="fade">
                                      <p:cBhvr>
                                        <p:cTn id="54" dur="1000"/>
                                        <p:tgtEl>
                                          <p:spTgt spid="50"/>
                                        </p:tgtEl>
                                      </p:cBhvr>
                                    </p:animEffect>
                                    <p:anim calcmode="lin" valueType="num">
                                      <p:cBhvr>
                                        <p:cTn id="55" dur="1000" fill="hold"/>
                                        <p:tgtEl>
                                          <p:spTgt spid="50"/>
                                        </p:tgtEl>
                                        <p:attrNameLst>
                                          <p:attrName>ppt_x</p:attrName>
                                        </p:attrNameLst>
                                      </p:cBhvr>
                                      <p:tavLst>
                                        <p:tav tm="0">
                                          <p:val>
                                            <p:strVal val="#ppt_x"/>
                                          </p:val>
                                        </p:tav>
                                        <p:tav tm="100000">
                                          <p:val>
                                            <p:strVal val="#ppt_x"/>
                                          </p:val>
                                        </p:tav>
                                      </p:tavLst>
                                    </p:anim>
                                    <p:anim calcmode="lin" valueType="num">
                                      <p:cBhvr>
                                        <p:cTn id="56" dur="1000" fill="hold"/>
                                        <p:tgtEl>
                                          <p:spTgt spid="50"/>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54"/>
                                        </p:tgtEl>
                                        <p:attrNameLst>
                                          <p:attrName>style.visibility</p:attrName>
                                        </p:attrNameLst>
                                      </p:cBhvr>
                                      <p:to>
                                        <p:strVal val="visible"/>
                                      </p:to>
                                    </p:set>
                                    <p:animEffect transition="in" filter="fade">
                                      <p:cBhvr>
                                        <p:cTn id="59" dur="1000"/>
                                        <p:tgtEl>
                                          <p:spTgt spid="54"/>
                                        </p:tgtEl>
                                      </p:cBhvr>
                                    </p:animEffect>
                                    <p:anim calcmode="lin" valueType="num">
                                      <p:cBhvr>
                                        <p:cTn id="60" dur="1000" fill="hold"/>
                                        <p:tgtEl>
                                          <p:spTgt spid="54"/>
                                        </p:tgtEl>
                                        <p:attrNameLst>
                                          <p:attrName>ppt_x</p:attrName>
                                        </p:attrNameLst>
                                      </p:cBhvr>
                                      <p:tavLst>
                                        <p:tav tm="0">
                                          <p:val>
                                            <p:strVal val="#ppt_x"/>
                                          </p:val>
                                        </p:tav>
                                        <p:tav tm="100000">
                                          <p:val>
                                            <p:strVal val="#ppt_x"/>
                                          </p:val>
                                        </p:tav>
                                      </p:tavLst>
                                    </p:anim>
                                    <p:anim calcmode="lin" valueType="num">
                                      <p:cBhvr>
                                        <p:cTn id="61" dur="1000" fill="hold"/>
                                        <p:tgtEl>
                                          <p:spTgt spid="54"/>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52"/>
                                        </p:tgtEl>
                                        <p:attrNameLst>
                                          <p:attrName>style.visibility</p:attrName>
                                        </p:attrNameLst>
                                      </p:cBhvr>
                                      <p:to>
                                        <p:strVal val="visible"/>
                                      </p:to>
                                    </p:set>
                                    <p:animEffect transition="in" filter="fade">
                                      <p:cBhvr>
                                        <p:cTn id="64" dur="1000"/>
                                        <p:tgtEl>
                                          <p:spTgt spid="52"/>
                                        </p:tgtEl>
                                      </p:cBhvr>
                                    </p:animEffect>
                                    <p:anim calcmode="lin" valueType="num">
                                      <p:cBhvr>
                                        <p:cTn id="65" dur="1000" fill="hold"/>
                                        <p:tgtEl>
                                          <p:spTgt spid="52"/>
                                        </p:tgtEl>
                                        <p:attrNameLst>
                                          <p:attrName>ppt_x</p:attrName>
                                        </p:attrNameLst>
                                      </p:cBhvr>
                                      <p:tavLst>
                                        <p:tav tm="0">
                                          <p:val>
                                            <p:strVal val="#ppt_x"/>
                                          </p:val>
                                        </p:tav>
                                        <p:tav tm="100000">
                                          <p:val>
                                            <p:strVal val="#ppt_x"/>
                                          </p:val>
                                        </p:tav>
                                      </p:tavLst>
                                    </p:anim>
                                    <p:anim calcmode="lin" valueType="num">
                                      <p:cBhvr>
                                        <p:cTn id="66" dur="1000" fill="hold"/>
                                        <p:tgtEl>
                                          <p:spTgt spid="52"/>
                                        </p:tgtEl>
                                        <p:attrNameLst>
                                          <p:attrName>ppt_y</p:attrName>
                                        </p:attrNameLst>
                                      </p:cBhvr>
                                      <p:tavLst>
                                        <p:tav tm="0">
                                          <p:val>
                                            <p:strVal val="#ppt_y+.1"/>
                                          </p:val>
                                        </p:tav>
                                        <p:tav tm="100000">
                                          <p:val>
                                            <p:strVal val="#ppt_y"/>
                                          </p:val>
                                        </p:tav>
                                      </p:tavLst>
                                    </p:anim>
                                  </p:childTnLst>
                                </p:cTn>
                              </p:par>
                            </p:childTnLst>
                          </p:cTn>
                        </p:par>
                        <p:par>
                          <p:cTn id="67" fill="hold">
                            <p:stCondLst>
                              <p:cond delay="2950"/>
                            </p:stCondLst>
                            <p:childTnLst>
                              <p:par>
                                <p:cTn id="68" presetID="22" presetClass="entr" presetSubtype="1" fill="hold" grpId="0" nodeType="afterEffect">
                                  <p:stCondLst>
                                    <p:cond delay="0"/>
                                  </p:stCondLst>
                                  <p:childTnLst>
                                    <p:set>
                                      <p:cBhvr>
                                        <p:cTn id="69" dur="1" fill="hold">
                                          <p:stCondLst>
                                            <p:cond delay="0"/>
                                          </p:stCondLst>
                                        </p:cTn>
                                        <p:tgtEl>
                                          <p:spTgt spid="49"/>
                                        </p:tgtEl>
                                        <p:attrNameLst>
                                          <p:attrName>style.visibility</p:attrName>
                                        </p:attrNameLst>
                                      </p:cBhvr>
                                      <p:to>
                                        <p:strVal val="visible"/>
                                      </p:to>
                                    </p:set>
                                    <p:animEffect transition="in" filter="wipe(up)">
                                      <p:cBhvr>
                                        <p:cTn id="70" dur="500"/>
                                        <p:tgtEl>
                                          <p:spTgt spid="49"/>
                                        </p:tgtEl>
                                      </p:cBhvr>
                                    </p:animEffect>
                                  </p:childTnLst>
                                </p:cTn>
                              </p:par>
                              <p:par>
                                <p:cTn id="71" presetID="22" presetClass="entr" presetSubtype="1" fill="hold" grpId="0" nodeType="withEffect">
                                  <p:stCondLst>
                                    <p:cond delay="0"/>
                                  </p:stCondLst>
                                  <p:childTnLst>
                                    <p:set>
                                      <p:cBhvr>
                                        <p:cTn id="72" dur="1" fill="hold">
                                          <p:stCondLst>
                                            <p:cond delay="0"/>
                                          </p:stCondLst>
                                        </p:cTn>
                                        <p:tgtEl>
                                          <p:spTgt spid="51"/>
                                        </p:tgtEl>
                                        <p:attrNameLst>
                                          <p:attrName>style.visibility</p:attrName>
                                        </p:attrNameLst>
                                      </p:cBhvr>
                                      <p:to>
                                        <p:strVal val="visible"/>
                                      </p:to>
                                    </p:set>
                                    <p:animEffect transition="in" filter="wipe(up)">
                                      <p:cBhvr>
                                        <p:cTn id="73" dur="500"/>
                                        <p:tgtEl>
                                          <p:spTgt spid="51"/>
                                        </p:tgtEl>
                                      </p:cBhvr>
                                    </p:animEffect>
                                  </p:childTnLst>
                                </p:cTn>
                              </p:par>
                              <p:par>
                                <p:cTn id="74" presetID="22" presetClass="entr" presetSubtype="4" fill="hold" grpId="0" nodeType="withEffect">
                                  <p:stCondLst>
                                    <p:cond delay="0"/>
                                  </p:stCondLst>
                                  <p:childTnLst>
                                    <p:set>
                                      <p:cBhvr>
                                        <p:cTn id="75" dur="1" fill="hold">
                                          <p:stCondLst>
                                            <p:cond delay="0"/>
                                          </p:stCondLst>
                                        </p:cTn>
                                        <p:tgtEl>
                                          <p:spTgt spid="53"/>
                                        </p:tgtEl>
                                        <p:attrNameLst>
                                          <p:attrName>style.visibility</p:attrName>
                                        </p:attrNameLst>
                                      </p:cBhvr>
                                      <p:to>
                                        <p:strVal val="visible"/>
                                      </p:to>
                                    </p:set>
                                    <p:animEffect transition="in" filter="wipe(down)">
                                      <p:cBhvr>
                                        <p:cTn id="76" dur="500"/>
                                        <p:tgtEl>
                                          <p:spTgt spid="53"/>
                                        </p:tgtEl>
                                      </p:cBhvr>
                                    </p:animEffect>
                                  </p:childTnLst>
                                </p:cTn>
                              </p:par>
                              <p:par>
                                <p:cTn id="77" presetID="22" presetClass="entr" presetSubtype="4" fill="hold" grpId="0" nodeType="withEffect">
                                  <p:stCondLst>
                                    <p:cond delay="0"/>
                                  </p:stCondLst>
                                  <p:childTnLst>
                                    <p:set>
                                      <p:cBhvr>
                                        <p:cTn id="78" dur="1" fill="hold">
                                          <p:stCondLst>
                                            <p:cond delay="0"/>
                                          </p:stCondLst>
                                        </p:cTn>
                                        <p:tgtEl>
                                          <p:spTgt spid="55"/>
                                        </p:tgtEl>
                                        <p:attrNameLst>
                                          <p:attrName>style.visibility</p:attrName>
                                        </p:attrNameLst>
                                      </p:cBhvr>
                                      <p:to>
                                        <p:strVal val="visible"/>
                                      </p:to>
                                    </p:set>
                                    <p:animEffect transition="in" filter="wipe(down)">
                                      <p:cBhvr>
                                        <p:cTn id="79"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3" grpId="0" animBg="1"/>
      <p:bldP spid="34" grpId="0" animBg="1" autoUpdateAnimBg="0"/>
      <p:bldP spid="35" grpId="0"/>
      <p:bldP spid="48" grpId="0" autoUpdateAnimBg="0"/>
      <p:bldP spid="49" grpId="0" autoUpdateAnimBg="0"/>
      <p:bldP spid="50" grpId="0" autoUpdateAnimBg="0"/>
      <p:bldP spid="51" grpId="0" autoUpdateAnimBg="0"/>
      <p:bldP spid="52" grpId="0" autoUpdateAnimBg="0"/>
      <p:bldP spid="53" grpId="0" autoUpdateAnimBg="0"/>
      <p:bldP spid="54" grpId="0" autoUpdateAnimBg="0"/>
      <p:bldP spid="55"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8"/>
          <p:cNvGrpSpPr/>
          <p:nvPr/>
        </p:nvGrpSpPr>
        <p:grpSpPr bwMode="auto">
          <a:xfrm>
            <a:off x="2267744" y="1059582"/>
            <a:ext cx="1442867" cy="845091"/>
            <a:chOff x="0" y="0"/>
            <a:chExt cx="9801" cy="6692"/>
          </a:xfrm>
          <a:solidFill>
            <a:schemeClr val="accent1"/>
          </a:solidFill>
          <a:effectLst>
            <a:outerShdw blurRad="127000" dist="38100" dir="8100000" algn="tr" rotWithShape="0">
              <a:prstClr val="black">
                <a:alpha val="40000"/>
              </a:prstClr>
            </a:outerShdw>
          </a:effectLst>
        </p:grpSpPr>
        <p:sp>
          <p:nvSpPr>
            <p:cNvPr id="22" name="曲线 948"/>
            <p:cNvSpPr/>
            <p:nvPr/>
          </p:nvSpPr>
          <p:spPr bwMode="auto">
            <a:xfrm>
              <a:off x="2263" y="0"/>
              <a:ext cx="5780" cy="6693"/>
            </a:xfrm>
            <a:custGeom>
              <a:avLst/>
              <a:gdLst>
                <a:gd name="T0" fmla="*/ 13513 w 21600"/>
                <a:gd name="T1" fmla="*/ 693 h 21600"/>
                <a:gd name="T2" fmla="*/ 15646 w 21600"/>
                <a:gd name="T3" fmla="*/ 2743 h 21600"/>
                <a:gd name="T4" fmla="*/ 16293 w 21600"/>
                <a:gd name="T5" fmla="*/ 5076 h 21600"/>
                <a:gd name="T6" fmla="*/ 14013 w 21600"/>
                <a:gd name="T7" fmla="*/ 10033 h 21600"/>
                <a:gd name="T8" fmla="*/ 15000 w 21600"/>
                <a:gd name="T9" fmla="*/ 12047 h 21600"/>
                <a:gd name="T10" fmla="*/ 18939 w 21600"/>
                <a:gd name="T11" fmla="*/ 12550 h 21600"/>
                <a:gd name="T12" fmla="*/ 20878 w 21600"/>
                <a:gd name="T13" fmla="*/ 15742 h 21600"/>
                <a:gd name="T14" fmla="*/ 21054 w 21600"/>
                <a:gd name="T15" fmla="*/ 19957 h 21600"/>
                <a:gd name="T16" fmla="*/ 9652 w 21600"/>
                <a:gd name="T17" fmla="*/ 21374 h 21600"/>
                <a:gd name="T18" fmla="*/ 455 w 21600"/>
                <a:gd name="T19" fmla="*/ 19563 h 21600"/>
                <a:gd name="T20" fmla="*/ 2201 w 21600"/>
                <a:gd name="T21" fmla="*/ 13225 h 21600"/>
                <a:gd name="T22" fmla="*/ 6270 w 21600"/>
                <a:gd name="T23" fmla="*/ 12189 h 21600"/>
                <a:gd name="T24" fmla="*/ 7447 w 21600"/>
                <a:gd name="T25" fmla="*/ 10075 h 21600"/>
                <a:gd name="T26" fmla="*/ 5239 w 21600"/>
                <a:gd name="T27" fmla="*/ 4682 h 21600"/>
                <a:gd name="T28" fmla="*/ 8512 w 21600"/>
                <a:gd name="T29" fmla="*/ 603 h 21600"/>
                <a:gd name="T30" fmla="*/ 12963 w 21600"/>
                <a:gd name="T31" fmla="*/ 542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600" h="21600">
                  <a:moveTo>
                    <a:pt x="13513" y="693"/>
                  </a:moveTo>
                  <a:cubicBezTo>
                    <a:pt x="14488" y="1348"/>
                    <a:pt x="15048" y="1452"/>
                    <a:pt x="15646" y="2743"/>
                  </a:cubicBezTo>
                  <a:cubicBezTo>
                    <a:pt x="16244" y="4034"/>
                    <a:pt x="16241" y="4282"/>
                    <a:pt x="16293" y="5076"/>
                  </a:cubicBezTo>
                  <a:cubicBezTo>
                    <a:pt x="16607" y="8768"/>
                    <a:pt x="14540" y="9197"/>
                    <a:pt x="14013" y="10033"/>
                  </a:cubicBezTo>
                  <a:cubicBezTo>
                    <a:pt x="13983" y="10846"/>
                    <a:pt x="14152" y="11627"/>
                    <a:pt x="15000" y="12047"/>
                  </a:cubicBezTo>
                  <a:cubicBezTo>
                    <a:pt x="15852" y="12466"/>
                    <a:pt x="17732" y="11766"/>
                    <a:pt x="18939" y="12550"/>
                  </a:cubicBezTo>
                  <a:cubicBezTo>
                    <a:pt x="20146" y="13335"/>
                    <a:pt x="20280" y="14170"/>
                    <a:pt x="20878" y="15742"/>
                  </a:cubicBezTo>
                  <a:cubicBezTo>
                    <a:pt x="21476" y="17314"/>
                    <a:pt x="21600" y="19224"/>
                    <a:pt x="21054" y="19957"/>
                  </a:cubicBezTo>
                  <a:cubicBezTo>
                    <a:pt x="17698" y="20802"/>
                    <a:pt x="13826" y="21600"/>
                    <a:pt x="9652" y="21374"/>
                  </a:cubicBezTo>
                  <a:cubicBezTo>
                    <a:pt x="5478" y="21309"/>
                    <a:pt x="1401" y="21306"/>
                    <a:pt x="455" y="19563"/>
                  </a:cubicBezTo>
                  <a:cubicBezTo>
                    <a:pt x="0" y="17398"/>
                    <a:pt x="1278" y="14700"/>
                    <a:pt x="2201" y="13225"/>
                  </a:cubicBezTo>
                  <a:cubicBezTo>
                    <a:pt x="3124" y="11750"/>
                    <a:pt x="5422" y="12308"/>
                    <a:pt x="6270" y="12189"/>
                  </a:cubicBezTo>
                  <a:cubicBezTo>
                    <a:pt x="7119" y="12069"/>
                    <a:pt x="7773" y="11634"/>
                    <a:pt x="7447" y="10075"/>
                  </a:cubicBezTo>
                  <a:cubicBezTo>
                    <a:pt x="6147" y="8565"/>
                    <a:pt x="4854" y="6609"/>
                    <a:pt x="5239" y="4682"/>
                  </a:cubicBezTo>
                  <a:cubicBezTo>
                    <a:pt x="5624" y="2756"/>
                    <a:pt x="6917" y="1368"/>
                    <a:pt x="8512" y="603"/>
                  </a:cubicBezTo>
                  <a:cubicBezTo>
                    <a:pt x="10108" y="0"/>
                    <a:pt x="12186" y="258"/>
                    <a:pt x="12963" y="542"/>
                  </a:cubicBezTo>
                </a:path>
              </a:pathLst>
            </a:custGeom>
            <a:grpFill/>
            <a:ln w="38100">
              <a:solidFill>
                <a:schemeClr val="bg1"/>
              </a:solidFill>
              <a:round/>
            </a:ln>
          </p:spPr>
          <p:txBody>
            <a:bodyPr anchor="ctr"/>
            <a:lstStyle/>
            <a:p>
              <a:endParaRPr lang="zh-CN" altLang="en-US"/>
            </a:p>
          </p:txBody>
        </p:sp>
        <p:sp>
          <p:nvSpPr>
            <p:cNvPr id="23" name="曲线 948"/>
            <p:cNvSpPr/>
            <p:nvPr/>
          </p:nvSpPr>
          <p:spPr bwMode="auto">
            <a:xfrm>
              <a:off x="0" y="0"/>
              <a:ext cx="3885" cy="4606"/>
            </a:xfrm>
            <a:custGeom>
              <a:avLst/>
              <a:gdLst>
                <a:gd name="T0" fmla="*/ 13877 w 21600"/>
                <a:gd name="T1" fmla="*/ 647 h 21600"/>
                <a:gd name="T2" fmla="*/ 16040 w 21600"/>
                <a:gd name="T3" fmla="*/ 2715 h 21600"/>
                <a:gd name="T4" fmla="*/ 16690 w 21600"/>
                <a:gd name="T5" fmla="*/ 5069 h 21600"/>
                <a:gd name="T6" fmla="*/ 14383 w 21600"/>
                <a:gd name="T7" fmla="*/ 10068 h 21600"/>
                <a:gd name="T8" fmla="*/ 15495 w 21600"/>
                <a:gd name="T9" fmla="*/ 11986 h 21600"/>
                <a:gd name="T10" fmla="*/ 18725 w 21600"/>
                <a:gd name="T11" fmla="*/ 12460 h 21600"/>
                <a:gd name="T12" fmla="*/ 20932 w 21600"/>
                <a:gd name="T13" fmla="*/ 14790 h 21600"/>
                <a:gd name="T14" fmla="*/ 16796 w 21600"/>
                <a:gd name="T15" fmla="*/ 15475 h 21600"/>
                <a:gd name="T16" fmla="*/ 12020 w 21600"/>
                <a:gd name="T17" fmla="*/ 21529 h 21600"/>
                <a:gd name="T18" fmla="*/ 394 w 21600"/>
                <a:gd name="T19" fmla="*/ 19836 h 21600"/>
                <a:gd name="T20" fmla="*/ 2429 w 21600"/>
                <a:gd name="T21" fmla="*/ 13290 h 21600"/>
                <a:gd name="T22" fmla="*/ 6549 w 21600"/>
                <a:gd name="T23" fmla="*/ 12244 h 21600"/>
                <a:gd name="T24" fmla="*/ 7739 w 21600"/>
                <a:gd name="T25" fmla="*/ 10110 h 21600"/>
                <a:gd name="T26" fmla="*/ 5504 w 21600"/>
                <a:gd name="T27" fmla="*/ 4670 h 21600"/>
                <a:gd name="T28" fmla="*/ 8817 w 21600"/>
                <a:gd name="T29" fmla="*/ 553 h 21600"/>
                <a:gd name="T30" fmla="*/ 13321 w 21600"/>
                <a:gd name="T31" fmla="*/ 492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600" h="21600">
                  <a:moveTo>
                    <a:pt x="13877" y="647"/>
                  </a:moveTo>
                  <a:cubicBezTo>
                    <a:pt x="14867" y="1308"/>
                    <a:pt x="15434" y="1411"/>
                    <a:pt x="16040" y="2715"/>
                  </a:cubicBezTo>
                  <a:cubicBezTo>
                    <a:pt x="16646" y="4018"/>
                    <a:pt x="16640" y="4267"/>
                    <a:pt x="16690" y="5069"/>
                  </a:cubicBezTo>
                  <a:cubicBezTo>
                    <a:pt x="17013" y="8792"/>
                    <a:pt x="14917" y="9229"/>
                    <a:pt x="14383" y="10068"/>
                  </a:cubicBezTo>
                  <a:cubicBezTo>
                    <a:pt x="14355" y="10889"/>
                    <a:pt x="14639" y="11559"/>
                    <a:pt x="15495" y="11986"/>
                  </a:cubicBezTo>
                  <a:cubicBezTo>
                    <a:pt x="16357" y="12408"/>
                    <a:pt x="17902" y="11906"/>
                    <a:pt x="18725" y="12460"/>
                  </a:cubicBezTo>
                  <a:cubicBezTo>
                    <a:pt x="19948" y="13252"/>
                    <a:pt x="20326" y="13205"/>
                    <a:pt x="20932" y="14790"/>
                  </a:cubicBezTo>
                  <a:cubicBezTo>
                    <a:pt x="21600" y="16375"/>
                    <a:pt x="17352" y="14734"/>
                    <a:pt x="16796" y="15475"/>
                  </a:cubicBezTo>
                  <a:cubicBezTo>
                    <a:pt x="13399" y="16328"/>
                    <a:pt x="13365" y="19349"/>
                    <a:pt x="12020" y="21529"/>
                  </a:cubicBezTo>
                  <a:cubicBezTo>
                    <a:pt x="7794" y="21431"/>
                    <a:pt x="1356" y="21600"/>
                    <a:pt x="394" y="19836"/>
                  </a:cubicBezTo>
                  <a:cubicBezTo>
                    <a:pt x="0" y="17651"/>
                    <a:pt x="1495" y="14781"/>
                    <a:pt x="2429" y="13290"/>
                  </a:cubicBezTo>
                  <a:cubicBezTo>
                    <a:pt x="3363" y="11803"/>
                    <a:pt x="5693" y="12366"/>
                    <a:pt x="6549" y="12244"/>
                  </a:cubicBezTo>
                  <a:cubicBezTo>
                    <a:pt x="7405" y="12127"/>
                    <a:pt x="8067" y="11686"/>
                    <a:pt x="7739" y="10110"/>
                  </a:cubicBezTo>
                  <a:cubicBezTo>
                    <a:pt x="6421" y="8591"/>
                    <a:pt x="5115" y="6616"/>
                    <a:pt x="5504" y="4670"/>
                  </a:cubicBezTo>
                  <a:cubicBezTo>
                    <a:pt x="5893" y="2729"/>
                    <a:pt x="7205" y="1327"/>
                    <a:pt x="8817" y="553"/>
                  </a:cubicBezTo>
                  <a:cubicBezTo>
                    <a:pt x="10435" y="0"/>
                    <a:pt x="12537" y="206"/>
                    <a:pt x="13321" y="492"/>
                  </a:cubicBezTo>
                </a:path>
              </a:pathLst>
            </a:custGeom>
            <a:grpFill/>
            <a:ln w="38100">
              <a:solidFill>
                <a:schemeClr val="bg1"/>
              </a:solidFill>
              <a:round/>
            </a:ln>
          </p:spPr>
          <p:txBody>
            <a:bodyPr anchor="ctr"/>
            <a:lstStyle/>
            <a:p>
              <a:endParaRPr lang="zh-CN" altLang="en-US"/>
            </a:p>
          </p:txBody>
        </p:sp>
        <p:sp>
          <p:nvSpPr>
            <p:cNvPr id="24" name="曲线 950"/>
            <p:cNvSpPr/>
            <p:nvPr/>
          </p:nvSpPr>
          <p:spPr bwMode="auto">
            <a:xfrm>
              <a:off x="6721" y="290"/>
              <a:ext cx="3080" cy="4121"/>
            </a:xfrm>
            <a:custGeom>
              <a:avLst/>
              <a:gdLst>
                <a:gd name="T0" fmla="*/ 2749 w 21600"/>
                <a:gd name="T1" fmla="*/ 9083 h 21600"/>
                <a:gd name="T2" fmla="*/ 4130 w 21600"/>
                <a:gd name="T3" fmla="*/ 2148 h 21600"/>
                <a:gd name="T4" fmla="*/ 10743 w 21600"/>
                <a:gd name="T5" fmla="*/ 15 h 21600"/>
                <a:gd name="T6" fmla="*/ 15989 w 21600"/>
                <a:gd name="T7" fmla="*/ 1839 h 21600"/>
                <a:gd name="T8" fmla="*/ 17686 w 21600"/>
                <a:gd name="T9" fmla="*/ 5309 h 21600"/>
                <a:gd name="T10" fmla="*/ 17897 w 21600"/>
                <a:gd name="T11" fmla="*/ 8611 h 21600"/>
                <a:gd name="T12" fmla="*/ 16564 w 21600"/>
                <a:gd name="T13" fmla="*/ 9764 h 21600"/>
                <a:gd name="T14" fmla="*/ 14250 w 21600"/>
                <a:gd name="T15" fmla="*/ 10393 h 21600"/>
                <a:gd name="T16" fmla="*/ 13198 w 21600"/>
                <a:gd name="T17" fmla="*/ 12385 h 21600"/>
                <a:gd name="T18" fmla="*/ 14811 w 21600"/>
                <a:gd name="T19" fmla="*/ 13643 h 21600"/>
                <a:gd name="T20" fmla="*/ 18738 w 21600"/>
                <a:gd name="T21" fmla="*/ 14010 h 21600"/>
                <a:gd name="T22" fmla="*/ 20520 w 21600"/>
                <a:gd name="T23" fmla="*/ 14953 h 21600"/>
                <a:gd name="T24" fmla="*/ 21263 w 21600"/>
                <a:gd name="T25" fmla="*/ 17207 h 21600"/>
                <a:gd name="T26" fmla="*/ 21123 w 21600"/>
                <a:gd name="T27" fmla="*/ 20247 h 21600"/>
                <a:gd name="T28" fmla="*/ 9481 w 21600"/>
                <a:gd name="T29" fmla="*/ 21400 h 21600"/>
                <a:gd name="T30" fmla="*/ 5273 w 21600"/>
                <a:gd name="T31" fmla="*/ 16159 h 21600"/>
                <a:gd name="T32" fmla="*/ 855 w 21600"/>
                <a:gd name="T33" fmla="*/ 15635 h 21600"/>
                <a:gd name="T34" fmla="*/ 715 w 21600"/>
                <a:gd name="T35" fmla="*/ 14534 h 21600"/>
                <a:gd name="T36" fmla="*/ 3352 w 21600"/>
                <a:gd name="T37" fmla="*/ 13779 h 21600"/>
                <a:gd name="T38" fmla="*/ 6480 w 21600"/>
                <a:gd name="T39" fmla="*/ 13538 h 21600"/>
                <a:gd name="T40" fmla="*/ 7307 w 21600"/>
                <a:gd name="T41" fmla="*/ 11651 h 21600"/>
                <a:gd name="T42" fmla="*/ 6255 w 21600"/>
                <a:gd name="T43" fmla="*/ 11180 h 21600"/>
                <a:gd name="T44" fmla="*/ 5414 w 21600"/>
                <a:gd name="T45" fmla="*/ 9922 h 21600"/>
                <a:gd name="T46" fmla="*/ 3590 w 21600"/>
                <a:gd name="T47" fmla="*/ 9712 h 21600"/>
                <a:gd name="T48" fmla="*/ 3029 w 21600"/>
                <a:gd name="T49" fmla="*/ 945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1600" h="21600">
                  <a:moveTo>
                    <a:pt x="2749" y="9083"/>
                  </a:moveTo>
                  <a:cubicBezTo>
                    <a:pt x="2959" y="7605"/>
                    <a:pt x="2531" y="3962"/>
                    <a:pt x="4130" y="2148"/>
                  </a:cubicBezTo>
                  <a:cubicBezTo>
                    <a:pt x="5729" y="372"/>
                    <a:pt x="8485" y="0"/>
                    <a:pt x="10743" y="15"/>
                  </a:cubicBezTo>
                  <a:cubicBezTo>
                    <a:pt x="13002" y="36"/>
                    <a:pt x="14601" y="780"/>
                    <a:pt x="15989" y="1839"/>
                  </a:cubicBezTo>
                  <a:cubicBezTo>
                    <a:pt x="17378" y="2898"/>
                    <a:pt x="17280" y="3915"/>
                    <a:pt x="17686" y="5309"/>
                  </a:cubicBezTo>
                  <a:cubicBezTo>
                    <a:pt x="18121" y="6703"/>
                    <a:pt x="18121" y="7720"/>
                    <a:pt x="17897" y="8611"/>
                  </a:cubicBezTo>
                  <a:cubicBezTo>
                    <a:pt x="17672" y="9502"/>
                    <a:pt x="17294" y="9408"/>
                    <a:pt x="16564" y="9764"/>
                  </a:cubicBezTo>
                  <a:cubicBezTo>
                    <a:pt x="15835" y="10121"/>
                    <a:pt x="14923" y="9869"/>
                    <a:pt x="14250" y="10393"/>
                  </a:cubicBezTo>
                  <a:cubicBezTo>
                    <a:pt x="13577" y="10917"/>
                    <a:pt x="13086" y="11735"/>
                    <a:pt x="13198" y="12385"/>
                  </a:cubicBezTo>
                  <a:cubicBezTo>
                    <a:pt x="13310" y="13035"/>
                    <a:pt x="13703" y="13318"/>
                    <a:pt x="14811" y="13643"/>
                  </a:cubicBezTo>
                  <a:cubicBezTo>
                    <a:pt x="15919" y="13968"/>
                    <a:pt x="17609" y="13748"/>
                    <a:pt x="18738" y="14010"/>
                  </a:cubicBezTo>
                  <a:cubicBezTo>
                    <a:pt x="19874" y="14272"/>
                    <a:pt x="19987" y="14314"/>
                    <a:pt x="20520" y="14953"/>
                  </a:cubicBezTo>
                  <a:cubicBezTo>
                    <a:pt x="20996" y="15593"/>
                    <a:pt x="21137" y="16148"/>
                    <a:pt x="21263" y="17207"/>
                  </a:cubicBezTo>
                  <a:cubicBezTo>
                    <a:pt x="21389" y="18266"/>
                    <a:pt x="21600" y="19786"/>
                    <a:pt x="21123" y="20247"/>
                  </a:cubicBezTo>
                  <a:cubicBezTo>
                    <a:pt x="18766" y="21086"/>
                    <a:pt x="13584" y="21600"/>
                    <a:pt x="9481" y="21400"/>
                  </a:cubicBezTo>
                  <a:cubicBezTo>
                    <a:pt x="8738" y="19587"/>
                    <a:pt x="7020" y="17312"/>
                    <a:pt x="5273" y="16159"/>
                  </a:cubicBezTo>
                  <a:cubicBezTo>
                    <a:pt x="3548" y="15006"/>
                    <a:pt x="1767" y="15960"/>
                    <a:pt x="855" y="15635"/>
                  </a:cubicBezTo>
                  <a:cubicBezTo>
                    <a:pt x="0" y="15310"/>
                    <a:pt x="252" y="14922"/>
                    <a:pt x="715" y="14534"/>
                  </a:cubicBezTo>
                  <a:cubicBezTo>
                    <a:pt x="1178" y="14146"/>
                    <a:pt x="2202" y="13978"/>
                    <a:pt x="3352" y="13779"/>
                  </a:cubicBezTo>
                  <a:cubicBezTo>
                    <a:pt x="4502" y="13580"/>
                    <a:pt x="5638" y="13947"/>
                    <a:pt x="6480" y="13538"/>
                  </a:cubicBezTo>
                  <a:cubicBezTo>
                    <a:pt x="7293" y="13129"/>
                    <a:pt x="7349" y="12123"/>
                    <a:pt x="7307" y="11651"/>
                  </a:cubicBezTo>
                  <a:cubicBezTo>
                    <a:pt x="7265" y="11180"/>
                    <a:pt x="6634" y="11525"/>
                    <a:pt x="6255" y="11180"/>
                  </a:cubicBezTo>
                  <a:cubicBezTo>
                    <a:pt x="5876" y="10834"/>
                    <a:pt x="5947" y="10215"/>
                    <a:pt x="5414" y="9922"/>
                  </a:cubicBezTo>
                  <a:cubicBezTo>
                    <a:pt x="4881" y="9628"/>
                    <a:pt x="4067" y="9806"/>
                    <a:pt x="3590" y="9712"/>
                  </a:cubicBezTo>
                  <a:cubicBezTo>
                    <a:pt x="3113" y="9618"/>
                    <a:pt x="3106" y="9497"/>
                    <a:pt x="3029" y="9450"/>
                  </a:cubicBezTo>
                </a:path>
              </a:pathLst>
            </a:custGeom>
            <a:grpFill/>
            <a:ln w="38100">
              <a:solidFill>
                <a:schemeClr val="bg1"/>
              </a:solidFill>
              <a:round/>
            </a:ln>
          </p:spPr>
          <p:txBody>
            <a:bodyPr anchor="ctr"/>
            <a:lstStyle/>
            <a:p>
              <a:endParaRPr lang="zh-CN" altLang="en-US"/>
            </a:p>
          </p:txBody>
        </p:sp>
      </p:grpSp>
      <p:grpSp>
        <p:nvGrpSpPr>
          <p:cNvPr id="25" name="Group 12"/>
          <p:cNvGrpSpPr/>
          <p:nvPr/>
        </p:nvGrpSpPr>
        <p:grpSpPr bwMode="auto">
          <a:xfrm>
            <a:off x="5264381" y="1059582"/>
            <a:ext cx="1442867" cy="845091"/>
            <a:chOff x="0" y="0"/>
            <a:chExt cx="9801" cy="6692"/>
          </a:xfrm>
          <a:solidFill>
            <a:schemeClr val="accent2"/>
          </a:solidFill>
          <a:effectLst>
            <a:outerShdw blurRad="127000" dist="38100" dir="8100000" algn="tr" rotWithShape="0">
              <a:prstClr val="black">
                <a:alpha val="40000"/>
              </a:prstClr>
            </a:outerShdw>
          </a:effectLst>
        </p:grpSpPr>
        <p:sp>
          <p:nvSpPr>
            <p:cNvPr id="45" name="曲线 948"/>
            <p:cNvSpPr/>
            <p:nvPr/>
          </p:nvSpPr>
          <p:spPr bwMode="auto">
            <a:xfrm>
              <a:off x="2263" y="0"/>
              <a:ext cx="5780" cy="6693"/>
            </a:xfrm>
            <a:custGeom>
              <a:avLst/>
              <a:gdLst>
                <a:gd name="T0" fmla="*/ 13513 w 21600"/>
                <a:gd name="T1" fmla="*/ 693 h 21600"/>
                <a:gd name="T2" fmla="*/ 15646 w 21600"/>
                <a:gd name="T3" fmla="*/ 2743 h 21600"/>
                <a:gd name="T4" fmla="*/ 16293 w 21600"/>
                <a:gd name="T5" fmla="*/ 5076 h 21600"/>
                <a:gd name="T6" fmla="*/ 14013 w 21600"/>
                <a:gd name="T7" fmla="*/ 10033 h 21600"/>
                <a:gd name="T8" fmla="*/ 15000 w 21600"/>
                <a:gd name="T9" fmla="*/ 12047 h 21600"/>
                <a:gd name="T10" fmla="*/ 18939 w 21600"/>
                <a:gd name="T11" fmla="*/ 12550 h 21600"/>
                <a:gd name="T12" fmla="*/ 20878 w 21600"/>
                <a:gd name="T13" fmla="*/ 15742 h 21600"/>
                <a:gd name="T14" fmla="*/ 21054 w 21600"/>
                <a:gd name="T15" fmla="*/ 19957 h 21600"/>
                <a:gd name="T16" fmla="*/ 9652 w 21600"/>
                <a:gd name="T17" fmla="*/ 21374 h 21600"/>
                <a:gd name="T18" fmla="*/ 455 w 21600"/>
                <a:gd name="T19" fmla="*/ 19563 h 21600"/>
                <a:gd name="T20" fmla="*/ 2201 w 21600"/>
                <a:gd name="T21" fmla="*/ 13225 h 21600"/>
                <a:gd name="T22" fmla="*/ 6270 w 21600"/>
                <a:gd name="T23" fmla="*/ 12189 h 21600"/>
                <a:gd name="T24" fmla="*/ 7447 w 21600"/>
                <a:gd name="T25" fmla="*/ 10075 h 21600"/>
                <a:gd name="T26" fmla="*/ 5239 w 21600"/>
                <a:gd name="T27" fmla="*/ 4682 h 21600"/>
                <a:gd name="T28" fmla="*/ 8512 w 21600"/>
                <a:gd name="T29" fmla="*/ 603 h 21600"/>
                <a:gd name="T30" fmla="*/ 12963 w 21600"/>
                <a:gd name="T31" fmla="*/ 542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600" h="21600">
                  <a:moveTo>
                    <a:pt x="13513" y="693"/>
                  </a:moveTo>
                  <a:cubicBezTo>
                    <a:pt x="14488" y="1348"/>
                    <a:pt x="15048" y="1452"/>
                    <a:pt x="15646" y="2743"/>
                  </a:cubicBezTo>
                  <a:cubicBezTo>
                    <a:pt x="16244" y="4034"/>
                    <a:pt x="16241" y="4282"/>
                    <a:pt x="16293" y="5076"/>
                  </a:cubicBezTo>
                  <a:cubicBezTo>
                    <a:pt x="16607" y="8768"/>
                    <a:pt x="14540" y="9197"/>
                    <a:pt x="14013" y="10033"/>
                  </a:cubicBezTo>
                  <a:cubicBezTo>
                    <a:pt x="13983" y="10846"/>
                    <a:pt x="14152" y="11627"/>
                    <a:pt x="15000" y="12047"/>
                  </a:cubicBezTo>
                  <a:cubicBezTo>
                    <a:pt x="15852" y="12466"/>
                    <a:pt x="17732" y="11766"/>
                    <a:pt x="18939" y="12550"/>
                  </a:cubicBezTo>
                  <a:cubicBezTo>
                    <a:pt x="20146" y="13335"/>
                    <a:pt x="20280" y="14170"/>
                    <a:pt x="20878" y="15742"/>
                  </a:cubicBezTo>
                  <a:cubicBezTo>
                    <a:pt x="21476" y="17314"/>
                    <a:pt x="21600" y="19224"/>
                    <a:pt x="21054" y="19957"/>
                  </a:cubicBezTo>
                  <a:cubicBezTo>
                    <a:pt x="17698" y="20802"/>
                    <a:pt x="13826" y="21600"/>
                    <a:pt x="9652" y="21374"/>
                  </a:cubicBezTo>
                  <a:cubicBezTo>
                    <a:pt x="5478" y="21309"/>
                    <a:pt x="1401" y="21306"/>
                    <a:pt x="455" y="19563"/>
                  </a:cubicBezTo>
                  <a:cubicBezTo>
                    <a:pt x="0" y="17398"/>
                    <a:pt x="1278" y="14700"/>
                    <a:pt x="2201" y="13225"/>
                  </a:cubicBezTo>
                  <a:cubicBezTo>
                    <a:pt x="3124" y="11750"/>
                    <a:pt x="5422" y="12308"/>
                    <a:pt x="6270" y="12189"/>
                  </a:cubicBezTo>
                  <a:cubicBezTo>
                    <a:pt x="7119" y="12069"/>
                    <a:pt x="7773" y="11634"/>
                    <a:pt x="7447" y="10075"/>
                  </a:cubicBezTo>
                  <a:cubicBezTo>
                    <a:pt x="6147" y="8565"/>
                    <a:pt x="4854" y="6609"/>
                    <a:pt x="5239" y="4682"/>
                  </a:cubicBezTo>
                  <a:cubicBezTo>
                    <a:pt x="5624" y="2756"/>
                    <a:pt x="6917" y="1368"/>
                    <a:pt x="8512" y="603"/>
                  </a:cubicBezTo>
                  <a:cubicBezTo>
                    <a:pt x="10108" y="0"/>
                    <a:pt x="12186" y="258"/>
                    <a:pt x="12963" y="542"/>
                  </a:cubicBezTo>
                </a:path>
              </a:pathLst>
            </a:custGeom>
            <a:grpFill/>
            <a:ln w="38100">
              <a:solidFill>
                <a:schemeClr val="bg1"/>
              </a:solidFill>
              <a:round/>
            </a:ln>
          </p:spPr>
          <p:txBody>
            <a:bodyPr anchor="ctr"/>
            <a:lstStyle/>
            <a:p>
              <a:pPr algn="ctr"/>
              <a:endParaRPr lang="zh-CN" altLang="en-US" sz="1400" b="1">
                <a:solidFill>
                  <a:srgbClr val="F8F8F8"/>
                </a:solidFill>
                <a:ea typeface="微软雅黑" panose="020B0503020204020204" pitchFamily="34" charset="-122"/>
              </a:endParaRPr>
            </a:p>
          </p:txBody>
        </p:sp>
        <p:sp>
          <p:nvSpPr>
            <p:cNvPr id="46" name="曲线 948"/>
            <p:cNvSpPr/>
            <p:nvPr/>
          </p:nvSpPr>
          <p:spPr bwMode="auto">
            <a:xfrm>
              <a:off x="0" y="0"/>
              <a:ext cx="3885" cy="4606"/>
            </a:xfrm>
            <a:custGeom>
              <a:avLst/>
              <a:gdLst>
                <a:gd name="T0" fmla="*/ 13877 w 21600"/>
                <a:gd name="T1" fmla="*/ 647 h 21600"/>
                <a:gd name="T2" fmla="*/ 16040 w 21600"/>
                <a:gd name="T3" fmla="*/ 2715 h 21600"/>
                <a:gd name="T4" fmla="*/ 16690 w 21600"/>
                <a:gd name="T5" fmla="*/ 5069 h 21600"/>
                <a:gd name="T6" fmla="*/ 14383 w 21600"/>
                <a:gd name="T7" fmla="*/ 10068 h 21600"/>
                <a:gd name="T8" fmla="*/ 15495 w 21600"/>
                <a:gd name="T9" fmla="*/ 11986 h 21600"/>
                <a:gd name="T10" fmla="*/ 18725 w 21600"/>
                <a:gd name="T11" fmla="*/ 12460 h 21600"/>
                <a:gd name="T12" fmla="*/ 20932 w 21600"/>
                <a:gd name="T13" fmla="*/ 14790 h 21600"/>
                <a:gd name="T14" fmla="*/ 16796 w 21600"/>
                <a:gd name="T15" fmla="*/ 15475 h 21600"/>
                <a:gd name="T16" fmla="*/ 12020 w 21600"/>
                <a:gd name="T17" fmla="*/ 21529 h 21600"/>
                <a:gd name="T18" fmla="*/ 394 w 21600"/>
                <a:gd name="T19" fmla="*/ 19836 h 21600"/>
                <a:gd name="T20" fmla="*/ 2429 w 21600"/>
                <a:gd name="T21" fmla="*/ 13290 h 21600"/>
                <a:gd name="T22" fmla="*/ 6549 w 21600"/>
                <a:gd name="T23" fmla="*/ 12244 h 21600"/>
                <a:gd name="T24" fmla="*/ 7739 w 21600"/>
                <a:gd name="T25" fmla="*/ 10110 h 21600"/>
                <a:gd name="T26" fmla="*/ 5504 w 21600"/>
                <a:gd name="T27" fmla="*/ 4670 h 21600"/>
                <a:gd name="T28" fmla="*/ 8817 w 21600"/>
                <a:gd name="T29" fmla="*/ 553 h 21600"/>
                <a:gd name="T30" fmla="*/ 13321 w 21600"/>
                <a:gd name="T31" fmla="*/ 492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600" h="21600">
                  <a:moveTo>
                    <a:pt x="13877" y="647"/>
                  </a:moveTo>
                  <a:cubicBezTo>
                    <a:pt x="14867" y="1308"/>
                    <a:pt x="15434" y="1411"/>
                    <a:pt x="16040" y="2715"/>
                  </a:cubicBezTo>
                  <a:cubicBezTo>
                    <a:pt x="16646" y="4018"/>
                    <a:pt x="16640" y="4267"/>
                    <a:pt x="16690" y="5069"/>
                  </a:cubicBezTo>
                  <a:cubicBezTo>
                    <a:pt x="17013" y="8792"/>
                    <a:pt x="14917" y="9229"/>
                    <a:pt x="14383" y="10068"/>
                  </a:cubicBezTo>
                  <a:cubicBezTo>
                    <a:pt x="14355" y="10889"/>
                    <a:pt x="14639" y="11559"/>
                    <a:pt x="15495" y="11986"/>
                  </a:cubicBezTo>
                  <a:cubicBezTo>
                    <a:pt x="16357" y="12408"/>
                    <a:pt x="17902" y="11906"/>
                    <a:pt x="18725" y="12460"/>
                  </a:cubicBezTo>
                  <a:cubicBezTo>
                    <a:pt x="19948" y="13252"/>
                    <a:pt x="20326" y="13205"/>
                    <a:pt x="20932" y="14790"/>
                  </a:cubicBezTo>
                  <a:cubicBezTo>
                    <a:pt x="21600" y="16375"/>
                    <a:pt x="17352" y="14734"/>
                    <a:pt x="16796" y="15475"/>
                  </a:cubicBezTo>
                  <a:cubicBezTo>
                    <a:pt x="13399" y="16328"/>
                    <a:pt x="13365" y="19349"/>
                    <a:pt x="12020" y="21529"/>
                  </a:cubicBezTo>
                  <a:cubicBezTo>
                    <a:pt x="7794" y="21431"/>
                    <a:pt x="1356" y="21600"/>
                    <a:pt x="394" y="19836"/>
                  </a:cubicBezTo>
                  <a:cubicBezTo>
                    <a:pt x="0" y="17651"/>
                    <a:pt x="1495" y="14781"/>
                    <a:pt x="2429" y="13290"/>
                  </a:cubicBezTo>
                  <a:cubicBezTo>
                    <a:pt x="3363" y="11803"/>
                    <a:pt x="5693" y="12366"/>
                    <a:pt x="6549" y="12244"/>
                  </a:cubicBezTo>
                  <a:cubicBezTo>
                    <a:pt x="7405" y="12127"/>
                    <a:pt x="8067" y="11686"/>
                    <a:pt x="7739" y="10110"/>
                  </a:cubicBezTo>
                  <a:cubicBezTo>
                    <a:pt x="6421" y="8591"/>
                    <a:pt x="5115" y="6616"/>
                    <a:pt x="5504" y="4670"/>
                  </a:cubicBezTo>
                  <a:cubicBezTo>
                    <a:pt x="5893" y="2729"/>
                    <a:pt x="7205" y="1327"/>
                    <a:pt x="8817" y="553"/>
                  </a:cubicBezTo>
                  <a:cubicBezTo>
                    <a:pt x="10435" y="0"/>
                    <a:pt x="12537" y="206"/>
                    <a:pt x="13321" y="492"/>
                  </a:cubicBezTo>
                </a:path>
              </a:pathLst>
            </a:custGeom>
            <a:grpFill/>
            <a:ln w="38100">
              <a:solidFill>
                <a:schemeClr val="bg1"/>
              </a:solidFill>
              <a:round/>
            </a:ln>
          </p:spPr>
          <p:txBody>
            <a:bodyPr anchor="ctr"/>
            <a:lstStyle/>
            <a:p>
              <a:pPr algn="ctr"/>
              <a:endParaRPr lang="zh-CN" altLang="en-US" sz="1400" b="1">
                <a:solidFill>
                  <a:srgbClr val="F8F8F8"/>
                </a:solidFill>
                <a:ea typeface="微软雅黑" panose="020B0503020204020204" pitchFamily="34" charset="-122"/>
              </a:endParaRPr>
            </a:p>
          </p:txBody>
        </p:sp>
        <p:sp>
          <p:nvSpPr>
            <p:cNvPr id="47" name="曲线 950"/>
            <p:cNvSpPr/>
            <p:nvPr/>
          </p:nvSpPr>
          <p:spPr bwMode="auto">
            <a:xfrm>
              <a:off x="6721" y="290"/>
              <a:ext cx="3080" cy="4121"/>
            </a:xfrm>
            <a:custGeom>
              <a:avLst/>
              <a:gdLst>
                <a:gd name="T0" fmla="*/ 2749 w 21600"/>
                <a:gd name="T1" fmla="*/ 9083 h 21600"/>
                <a:gd name="T2" fmla="*/ 4130 w 21600"/>
                <a:gd name="T3" fmla="*/ 2148 h 21600"/>
                <a:gd name="T4" fmla="*/ 10743 w 21600"/>
                <a:gd name="T5" fmla="*/ 15 h 21600"/>
                <a:gd name="T6" fmla="*/ 15989 w 21600"/>
                <a:gd name="T7" fmla="*/ 1839 h 21600"/>
                <a:gd name="T8" fmla="*/ 17686 w 21600"/>
                <a:gd name="T9" fmla="*/ 5309 h 21600"/>
                <a:gd name="T10" fmla="*/ 17897 w 21600"/>
                <a:gd name="T11" fmla="*/ 8611 h 21600"/>
                <a:gd name="T12" fmla="*/ 16564 w 21600"/>
                <a:gd name="T13" fmla="*/ 9764 h 21600"/>
                <a:gd name="T14" fmla="*/ 14250 w 21600"/>
                <a:gd name="T15" fmla="*/ 10393 h 21600"/>
                <a:gd name="T16" fmla="*/ 13198 w 21600"/>
                <a:gd name="T17" fmla="*/ 12385 h 21600"/>
                <a:gd name="T18" fmla="*/ 14811 w 21600"/>
                <a:gd name="T19" fmla="*/ 13643 h 21600"/>
                <a:gd name="T20" fmla="*/ 18738 w 21600"/>
                <a:gd name="T21" fmla="*/ 14010 h 21600"/>
                <a:gd name="T22" fmla="*/ 20520 w 21600"/>
                <a:gd name="T23" fmla="*/ 14953 h 21600"/>
                <a:gd name="T24" fmla="*/ 21263 w 21600"/>
                <a:gd name="T25" fmla="*/ 17207 h 21600"/>
                <a:gd name="T26" fmla="*/ 21123 w 21600"/>
                <a:gd name="T27" fmla="*/ 20247 h 21600"/>
                <a:gd name="T28" fmla="*/ 9481 w 21600"/>
                <a:gd name="T29" fmla="*/ 21400 h 21600"/>
                <a:gd name="T30" fmla="*/ 5273 w 21600"/>
                <a:gd name="T31" fmla="*/ 16159 h 21600"/>
                <a:gd name="T32" fmla="*/ 855 w 21600"/>
                <a:gd name="T33" fmla="*/ 15635 h 21600"/>
                <a:gd name="T34" fmla="*/ 715 w 21600"/>
                <a:gd name="T35" fmla="*/ 14534 h 21600"/>
                <a:gd name="T36" fmla="*/ 3352 w 21600"/>
                <a:gd name="T37" fmla="*/ 13779 h 21600"/>
                <a:gd name="T38" fmla="*/ 6480 w 21600"/>
                <a:gd name="T39" fmla="*/ 13538 h 21600"/>
                <a:gd name="T40" fmla="*/ 7307 w 21600"/>
                <a:gd name="T41" fmla="*/ 11651 h 21600"/>
                <a:gd name="T42" fmla="*/ 6255 w 21600"/>
                <a:gd name="T43" fmla="*/ 11180 h 21600"/>
                <a:gd name="T44" fmla="*/ 5414 w 21600"/>
                <a:gd name="T45" fmla="*/ 9922 h 21600"/>
                <a:gd name="T46" fmla="*/ 3590 w 21600"/>
                <a:gd name="T47" fmla="*/ 9712 h 21600"/>
                <a:gd name="T48" fmla="*/ 3029 w 21600"/>
                <a:gd name="T49" fmla="*/ 945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1600" h="21600">
                  <a:moveTo>
                    <a:pt x="2749" y="9083"/>
                  </a:moveTo>
                  <a:cubicBezTo>
                    <a:pt x="2959" y="7605"/>
                    <a:pt x="2531" y="3962"/>
                    <a:pt x="4130" y="2148"/>
                  </a:cubicBezTo>
                  <a:cubicBezTo>
                    <a:pt x="5729" y="372"/>
                    <a:pt x="8485" y="0"/>
                    <a:pt x="10743" y="15"/>
                  </a:cubicBezTo>
                  <a:cubicBezTo>
                    <a:pt x="13002" y="36"/>
                    <a:pt x="14601" y="780"/>
                    <a:pt x="15989" y="1839"/>
                  </a:cubicBezTo>
                  <a:cubicBezTo>
                    <a:pt x="17378" y="2898"/>
                    <a:pt x="17280" y="3915"/>
                    <a:pt x="17686" y="5309"/>
                  </a:cubicBezTo>
                  <a:cubicBezTo>
                    <a:pt x="18121" y="6703"/>
                    <a:pt x="18121" y="7720"/>
                    <a:pt x="17897" y="8611"/>
                  </a:cubicBezTo>
                  <a:cubicBezTo>
                    <a:pt x="17672" y="9502"/>
                    <a:pt x="17294" y="9408"/>
                    <a:pt x="16564" y="9764"/>
                  </a:cubicBezTo>
                  <a:cubicBezTo>
                    <a:pt x="15835" y="10121"/>
                    <a:pt x="14923" y="9869"/>
                    <a:pt x="14250" y="10393"/>
                  </a:cubicBezTo>
                  <a:cubicBezTo>
                    <a:pt x="13577" y="10917"/>
                    <a:pt x="13086" y="11735"/>
                    <a:pt x="13198" y="12385"/>
                  </a:cubicBezTo>
                  <a:cubicBezTo>
                    <a:pt x="13310" y="13035"/>
                    <a:pt x="13703" y="13318"/>
                    <a:pt x="14811" y="13643"/>
                  </a:cubicBezTo>
                  <a:cubicBezTo>
                    <a:pt x="15919" y="13968"/>
                    <a:pt x="17609" y="13748"/>
                    <a:pt x="18738" y="14010"/>
                  </a:cubicBezTo>
                  <a:cubicBezTo>
                    <a:pt x="19874" y="14272"/>
                    <a:pt x="19987" y="14314"/>
                    <a:pt x="20520" y="14953"/>
                  </a:cubicBezTo>
                  <a:cubicBezTo>
                    <a:pt x="20996" y="15593"/>
                    <a:pt x="21137" y="16148"/>
                    <a:pt x="21263" y="17207"/>
                  </a:cubicBezTo>
                  <a:cubicBezTo>
                    <a:pt x="21389" y="18266"/>
                    <a:pt x="21600" y="19786"/>
                    <a:pt x="21123" y="20247"/>
                  </a:cubicBezTo>
                  <a:cubicBezTo>
                    <a:pt x="18766" y="21086"/>
                    <a:pt x="13584" y="21600"/>
                    <a:pt x="9481" y="21400"/>
                  </a:cubicBezTo>
                  <a:cubicBezTo>
                    <a:pt x="8738" y="19587"/>
                    <a:pt x="7020" y="17312"/>
                    <a:pt x="5273" y="16159"/>
                  </a:cubicBezTo>
                  <a:cubicBezTo>
                    <a:pt x="3548" y="15006"/>
                    <a:pt x="1767" y="15960"/>
                    <a:pt x="855" y="15635"/>
                  </a:cubicBezTo>
                  <a:cubicBezTo>
                    <a:pt x="0" y="15310"/>
                    <a:pt x="252" y="14922"/>
                    <a:pt x="715" y="14534"/>
                  </a:cubicBezTo>
                  <a:cubicBezTo>
                    <a:pt x="1178" y="14146"/>
                    <a:pt x="2202" y="13978"/>
                    <a:pt x="3352" y="13779"/>
                  </a:cubicBezTo>
                  <a:cubicBezTo>
                    <a:pt x="4502" y="13580"/>
                    <a:pt x="5638" y="13947"/>
                    <a:pt x="6480" y="13538"/>
                  </a:cubicBezTo>
                  <a:cubicBezTo>
                    <a:pt x="7293" y="13129"/>
                    <a:pt x="7349" y="12123"/>
                    <a:pt x="7307" y="11651"/>
                  </a:cubicBezTo>
                  <a:cubicBezTo>
                    <a:pt x="7265" y="11180"/>
                    <a:pt x="6634" y="11525"/>
                    <a:pt x="6255" y="11180"/>
                  </a:cubicBezTo>
                  <a:cubicBezTo>
                    <a:pt x="5876" y="10834"/>
                    <a:pt x="5947" y="10215"/>
                    <a:pt x="5414" y="9922"/>
                  </a:cubicBezTo>
                  <a:cubicBezTo>
                    <a:pt x="4881" y="9628"/>
                    <a:pt x="4067" y="9806"/>
                    <a:pt x="3590" y="9712"/>
                  </a:cubicBezTo>
                  <a:cubicBezTo>
                    <a:pt x="3113" y="9618"/>
                    <a:pt x="3106" y="9497"/>
                    <a:pt x="3029" y="9450"/>
                  </a:cubicBezTo>
                </a:path>
              </a:pathLst>
            </a:custGeom>
            <a:grpFill/>
            <a:ln w="38100">
              <a:solidFill>
                <a:schemeClr val="bg1"/>
              </a:solidFill>
              <a:round/>
            </a:ln>
          </p:spPr>
          <p:txBody>
            <a:bodyPr anchor="ctr"/>
            <a:lstStyle/>
            <a:p>
              <a:pPr algn="ctr"/>
              <a:endParaRPr lang="zh-CN" altLang="en-US" sz="1400" b="1">
                <a:solidFill>
                  <a:srgbClr val="F8F8F8"/>
                </a:solidFill>
                <a:ea typeface="微软雅黑" panose="020B0503020204020204" pitchFamily="34" charset="-122"/>
              </a:endParaRPr>
            </a:p>
          </p:txBody>
        </p:sp>
      </p:grpSp>
      <p:sp>
        <p:nvSpPr>
          <p:cNvPr id="48" name="Text Box 16"/>
          <p:cNvSpPr txBox="1">
            <a:spLocks noChangeArrowheads="1"/>
          </p:cNvSpPr>
          <p:nvPr/>
        </p:nvSpPr>
        <p:spPr bwMode="auto">
          <a:xfrm>
            <a:off x="2267744" y="2019035"/>
            <a:ext cx="1611874" cy="251094"/>
          </a:xfrm>
          <a:prstGeom prst="rect">
            <a:avLst/>
          </a:prstGeom>
          <a:solidFill>
            <a:schemeClr val="accent1"/>
          </a:solidFill>
          <a:ln w="38100" cap="flat" cmpd="sng">
            <a:solidFill>
              <a:schemeClr val="bg1"/>
            </a:solidFill>
            <a:bevel/>
          </a:ln>
          <a:effectLst>
            <a:outerShdw blurRad="127000" dist="38100" dir="8100000" algn="tr" rotWithShape="0">
              <a:prstClr val="black">
                <a:alpha val="40000"/>
              </a:prstClr>
            </a:outerShdw>
          </a:effectLst>
        </p:spPr>
        <p:txBody>
          <a:bodyPr lIns="62118" tIns="31058" rIns="62118" bIns="31058" anchor="ctr"/>
          <a:lstStyle>
            <a:defPPr>
              <a:defRPr lang="zh-CN"/>
            </a:defPPr>
          </a:lstStyle>
          <a:p>
            <a:pPr algn="ctr">
              <a:lnSpc>
                <a:spcPct val="130000"/>
              </a:lnSpc>
            </a:pPr>
            <a:r>
              <a:rPr lang="en-US" altLang="zh-CN" sz="1100" b="1" dirty="0">
                <a:solidFill>
                  <a:srgbClr val="F8F8F8"/>
                </a:solidFill>
                <a:latin typeface="微软雅黑" panose="020B0503020204020204" pitchFamily="34" charset="-122"/>
                <a:ea typeface="微软雅黑" panose="020B0503020204020204" pitchFamily="34" charset="-122"/>
              </a:rPr>
              <a:t>A</a:t>
            </a:r>
            <a:r>
              <a:rPr lang="zh-CN" altLang="en-US" sz="1100" b="1" dirty="0">
                <a:solidFill>
                  <a:srgbClr val="F8F8F8"/>
                </a:solidFill>
                <a:latin typeface="微软雅黑" panose="020B0503020204020204" pitchFamily="34" charset="-122"/>
                <a:ea typeface="微软雅黑" panose="020B0503020204020204" pitchFamily="34" charset="-122"/>
              </a:rPr>
              <a:t>团队</a:t>
            </a:r>
          </a:p>
        </p:txBody>
      </p:sp>
      <p:sp>
        <p:nvSpPr>
          <p:cNvPr id="49" name="Rectangle 17"/>
          <p:cNvSpPr>
            <a:spLocks noChangeArrowheads="1"/>
          </p:cNvSpPr>
          <p:nvPr/>
        </p:nvSpPr>
        <p:spPr bwMode="auto">
          <a:xfrm>
            <a:off x="2267745" y="2389774"/>
            <a:ext cx="1612953" cy="1462218"/>
          </a:xfrm>
          <a:prstGeom prst="rect">
            <a:avLst/>
          </a:prstGeom>
          <a:solidFill>
            <a:schemeClr val="accent1"/>
          </a:solidFill>
          <a:ln w="38100">
            <a:solidFill>
              <a:schemeClr val="bg1"/>
            </a:solidFill>
          </a:ln>
          <a:effectLst>
            <a:outerShdw blurRad="127000" dist="38100" dir="8100000" algn="tr" rotWithShape="0">
              <a:prstClr val="black">
                <a:alpha val="40000"/>
              </a:prstClr>
            </a:outerShdw>
          </a:effectLst>
        </p:spPr>
        <p:txBody>
          <a:bodyPr lIns="62118" tIns="31058" rIns="62118" bIns="31058" anchor="ctr"/>
          <a:lstStyle/>
          <a:p>
            <a:pPr>
              <a:lnSpc>
                <a:spcPct val="130000"/>
              </a:lnSpc>
            </a:pPr>
            <a:endParaRPr lang="zh-CN" altLang="en-US" sz="1000">
              <a:latin typeface="微软雅黑" panose="020B0503020204020204" pitchFamily="34" charset="-122"/>
              <a:ea typeface="微软雅黑" panose="020B0503020204020204" pitchFamily="34" charset="-122"/>
            </a:endParaRPr>
          </a:p>
        </p:txBody>
      </p:sp>
      <p:sp>
        <p:nvSpPr>
          <p:cNvPr id="50" name="Text Box 18"/>
          <p:cNvSpPr txBox="1">
            <a:spLocks noChangeArrowheads="1"/>
          </p:cNvSpPr>
          <p:nvPr/>
        </p:nvSpPr>
        <p:spPr bwMode="auto">
          <a:xfrm>
            <a:off x="5263303" y="2019036"/>
            <a:ext cx="1612953" cy="272019"/>
          </a:xfrm>
          <a:prstGeom prst="rect">
            <a:avLst/>
          </a:prstGeom>
          <a:solidFill>
            <a:schemeClr val="accent2"/>
          </a:solidFill>
          <a:ln w="38100" cap="flat" cmpd="sng">
            <a:solidFill>
              <a:schemeClr val="bg1"/>
            </a:solidFill>
            <a:bevel/>
          </a:ln>
          <a:effectLst>
            <a:outerShdw blurRad="127000" dist="38100" dir="8100000" algn="tr" rotWithShape="0">
              <a:prstClr val="black">
                <a:alpha val="40000"/>
              </a:prstClr>
            </a:outerShdw>
          </a:effectLst>
        </p:spPr>
        <p:txBody>
          <a:bodyPr lIns="62118" tIns="31058" rIns="62118" bIns="31058" anchor="ctr"/>
          <a:lstStyle>
            <a:defPPr>
              <a:defRPr lang="zh-CN"/>
            </a:defPPr>
            <a:lvl1pPr algn="ctr">
              <a:defRPr sz="2000" b="1">
                <a:solidFill>
                  <a:srgbClr val="F8F8F8"/>
                </a:solidFill>
                <a:ea typeface="微软雅黑" panose="020B0503020204020204" pitchFamily="34" charset="-122"/>
              </a:defRPr>
            </a:lvl1pPr>
          </a:lstStyle>
          <a:p>
            <a:pPr>
              <a:lnSpc>
                <a:spcPct val="130000"/>
              </a:lnSpc>
            </a:pPr>
            <a:r>
              <a:rPr lang="en-US" altLang="zh-CN" sz="1100" dirty="0">
                <a:latin typeface="微软雅黑" panose="020B0503020204020204" pitchFamily="34" charset="-122"/>
              </a:rPr>
              <a:t>B</a:t>
            </a:r>
            <a:r>
              <a:rPr lang="zh-CN" altLang="en-US" sz="1100" dirty="0">
                <a:latin typeface="微软雅黑" panose="020B0503020204020204" pitchFamily="34" charset="-122"/>
              </a:rPr>
              <a:t>团队</a:t>
            </a:r>
          </a:p>
        </p:txBody>
      </p:sp>
      <p:sp>
        <p:nvSpPr>
          <p:cNvPr id="51" name="Rectangle 19"/>
          <p:cNvSpPr>
            <a:spLocks noChangeArrowheads="1"/>
          </p:cNvSpPr>
          <p:nvPr/>
        </p:nvSpPr>
        <p:spPr bwMode="auto">
          <a:xfrm>
            <a:off x="5263303" y="2405676"/>
            <a:ext cx="1612953" cy="1462218"/>
          </a:xfrm>
          <a:prstGeom prst="rect">
            <a:avLst/>
          </a:prstGeom>
          <a:solidFill>
            <a:schemeClr val="accent2"/>
          </a:solidFill>
          <a:ln w="38100">
            <a:solidFill>
              <a:schemeClr val="bg1"/>
            </a:solidFill>
          </a:ln>
          <a:effectLst>
            <a:outerShdw blurRad="127000" dist="38100" dir="8100000" algn="tr" rotWithShape="0">
              <a:prstClr val="black">
                <a:alpha val="40000"/>
              </a:prstClr>
            </a:outerShdw>
          </a:effectLst>
        </p:spPr>
        <p:txBody>
          <a:bodyPr lIns="62118" tIns="31058" rIns="62118" bIns="31058" anchor="ctr"/>
          <a:lstStyle/>
          <a:p>
            <a:pPr>
              <a:lnSpc>
                <a:spcPct val="130000"/>
              </a:lnSpc>
            </a:pPr>
            <a:endParaRPr lang="zh-CN" altLang="en-US" sz="1000">
              <a:latin typeface="微软雅黑" panose="020B0503020204020204" pitchFamily="34" charset="-122"/>
              <a:ea typeface="微软雅黑" panose="020B0503020204020204" pitchFamily="34" charset="-122"/>
            </a:endParaRPr>
          </a:p>
        </p:txBody>
      </p:sp>
      <p:sp>
        <p:nvSpPr>
          <p:cNvPr id="52" name="Text Box 20"/>
          <p:cNvSpPr txBox="1">
            <a:spLocks noChangeArrowheads="1"/>
          </p:cNvSpPr>
          <p:nvPr/>
        </p:nvSpPr>
        <p:spPr bwMode="auto">
          <a:xfrm>
            <a:off x="2387422" y="2486926"/>
            <a:ext cx="1401631" cy="1239648"/>
          </a:xfrm>
          <a:prstGeom prst="rect">
            <a:avLst/>
          </a:prstGeom>
          <a:noFill/>
          <a:ln>
            <a:noFill/>
          </a:ln>
          <a:effectLst/>
        </p:spPr>
        <p:txBody>
          <a:bodyPr lIns="62118" tIns="31058" rIns="62118" bIns="31058">
            <a:spAutoFit/>
          </a:bodyPr>
          <a:lstStyle/>
          <a:p>
            <a:pPr>
              <a:lnSpc>
                <a:spcPct val="130000"/>
              </a:lnSpc>
            </a:pPr>
            <a:r>
              <a:rPr lang="zh-CN" altLang="en-US" sz="1200" dirty="0">
                <a:solidFill>
                  <a:srgbClr val="F8F8F8"/>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53" name="Text Box 21"/>
          <p:cNvSpPr txBox="1">
            <a:spLocks noChangeArrowheads="1"/>
          </p:cNvSpPr>
          <p:nvPr/>
        </p:nvSpPr>
        <p:spPr bwMode="auto">
          <a:xfrm>
            <a:off x="5384058" y="2486926"/>
            <a:ext cx="1401631" cy="1239648"/>
          </a:xfrm>
          <a:prstGeom prst="rect">
            <a:avLst/>
          </a:prstGeom>
          <a:noFill/>
          <a:ln>
            <a:noFill/>
          </a:ln>
          <a:effectLst/>
        </p:spPr>
        <p:txBody>
          <a:bodyPr lIns="62118" tIns="31058" rIns="62118" bIns="31058">
            <a:spAutoFit/>
          </a:bodyPr>
          <a:lstStyle/>
          <a:p>
            <a:pPr>
              <a:lnSpc>
                <a:spcPct val="130000"/>
              </a:lnSpc>
            </a:pPr>
            <a:r>
              <a:rPr lang="zh-CN" altLang="en-US" sz="1200" dirty="0">
                <a:solidFill>
                  <a:srgbClr val="F8F8F8"/>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grpSp>
        <p:nvGrpSpPr>
          <p:cNvPr id="54" name="Group 22"/>
          <p:cNvGrpSpPr/>
          <p:nvPr/>
        </p:nvGrpSpPr>
        <p:grpSpPr bwMode="auto">
          <a:xfrm>
            <a:off x="4199673" y="2053864"/>
            <a:ext cx="733160" cy="733910"/>
            <a:chOff x="0" y="0"/>
            <a:chExt cx="1700" cy="1700"/>
          </a:xfrm>
          <a:solidFill>
            <a:schemeClr val="bg1">
              <a:lumMod val="65000"/>
            </a:schemeClr>
          </a:solidFill>
        </p:grpSpPr>
        <p:sp>
          <p:nvSpPr>
            <p:cNvPr id="55" name="Oval 23"/>
            <p:cNvSpPr>
              <a:spLocks noChangeArrowheads="1"/>
            </p:cNvSpPr>
            <p:nvPr/>
          </p:nvSpPr>
          <p:spPr bwMode="auto">
            <a:xfrm>
              <a:off x="0" y="0"/>
              <a:ext cx="1700" cy="1700"/>
            </a:xfrm>
            <a:prstGeom prst="ellipse">
              <a:avLst/>
            </a:prstGeom>
            <a:solidFill>
              <a:schemeClr val="accent2"/>
            </a:solidFill>
            <a:ln w="50800">
              <a:solidFill>
                <a:schemeClr val="bg1"/>
              </a:solidFill>
              <a:round/>
            </a:ln>
            <a:effectLst>
              <a:outerShdw blurRad="127000" dist="38100" dir="8100000" algn="tr" rotWithShape="0">
                <a:prstClr val="black">
                  <a:alpha val="40000"/>
                </a:prstClr>
              </a:outerShdw>
            </a:effectLst>
          </p:spPr>
          <p:txBody>
            <a:bodyPr anchor="ctr"/>
            <a:lstStyle/>
            <a:p>
              <a:pPr>
                <a:lnSpc>
                  <a:spcPct val="130000"/>
                </a:lnSpc>
              </a:pPr>
              <a:endParaRPr lang="zh-CN" altLang="en-US" sz="1000">
                <a:latin typeface="微软雅黑" panose="020B0503020204020204" pitchFamily="34" charset="-122"/>
                <a:ea typeface="微软雅黑" panose="020B0503020204020204" pitchFamily="34" charset="-122"/>
              </a:endParaRPr>
            </a:p>
          </p:txBody>
        </p:sp>
        <p:sp>
          <p:nvSpPr>
            <p:cNvPr id="56" name="WordArt 24"/>
            <p:cNvSpPr>
              <a:spLocks noChangeArrowheads="1" noChangeShapeType="1"/>
            </p:cNvSpPr>
            <p:nvPr/>
          </p:nvSpPr>
          <p:spPr bwMode="auto">
            <a:xfrm>
              <a:off x="269" y="459"/>
              <a:ext cx="1149" cy="877"/>
            </a:xfrm>
            <a:prstGeom prst="rect">
              <a:avLst/>
            </a:prstGeom>
            <a:noFill/>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lnSpc>
                  <a:spcPct val="130000"/>
                </a:lnSpc>
              </a:pPr>
              <a:r>
                <a:rPr lang="en-US" altLang="zh-CN" sz="300" b="1" dirty="0">
                  <a:solidFill>
                    <a:srgbClr val="F8F8F8"/>
                  </a:solidFill>
                  <a:latin typeface="微软雅黑" panose="020B0503020204020204" pitchFamily="34" charset="-122"/>
                  <a:ea typeface="微软雅黑" panose="020B0503020204020204" pitchFamily="34" charset="-122"/>
                </a:rPr>
                <a:t>VS</a:t>
              </a:r>
              <a:endParaRPr lang="zh-CN" altLang="en-US" sz="300" b="1" dirty="0">
                <a:solidFill>
                  <a:srgbClr val="F8F8F8"/>
                </a:solidFill>
                <a:latin typeface="微软雅黑" panose="020B0503020204020204" pitchFamily="34" charset="-122"/>
                <a:ea typeface="微软雅黑" panose="020B0503020204020204" pitchFamily="34" charset="-122"/>
              </a:endParaRPr>
            </a:p>
          </p:txBody>
        </p:sp>
      </p:grpSp>
      <p:sp>
        <p:nvSpPr>
          <p:cNvPr id="57" name="Rectangle 269"/>
          <p:cNvSpPr/>
          <p:nvPr/>
        </p:nvSpPr>
        <p:spPr>
          <a:xfrm>
            <a:off x="1115616" y="4083918"/>
            <a:ext cx="6984776" cy="669141"/>
          </a:xfrm>
          <a:prstGeom prst="rect">
            <a:avLst/>
          </a:prstGeom>
          <a:solidFill>
            <a:schemeClr val="accent3"/>
          </a:solidFill>
          <a:ln w="38100">
            <a:solidFill>
              <a:schemeClr val="bg1"/>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2118" tIns="31058" rIns="62118" bIns="31058" rtlCol="0" anchor="ctr"/>
          <a:lstStyle/>
          <a:p>
            <a:pPr algn="ctr"/>
            <a:endParaRPr lang="en-US" sz="700">
              <a:solidFill>
                <a:schemeClr val="accent1">
                  <a:lumMod val="75000"/>
                </a:schemeClr>
              </a:solidFill>
              <a:latin typeface="微软雅黑" panose="020B0503020204020204" pitchFamily="34" charset="-122"/>
              <a:ea typeface="微软雅黑" panose="020B0503020204020204" pitchFamily="34" charset="-122"/>
            </a:endParaRPr>
          </a:p>
        </p:txBody>
      </p:sp>
      <p:sp>
        <p:nvSpPr>
          <p:cNvPr id="58" name="Text Box 7"/>
          <p:cNvSpPr txBox="1">
            <a:spLocks noChangeArrowheads="1"/>
          </p:cNvSpPr>
          <p:nvPr/>
        </p:nvSpPr>
        <p:spPr bwMode="auto">
          <a:xfrm>
            <a:off x="1547664" y="4176995"/>
            <a:ext cx="5986642" cy="488091"/>
          </a:xfrm>
          <a:prstGeom prst="rect">
            <a:avLst/>
          </a:prstGeom>
          <a:noFill/>
          <a:ln w="9525">
            <a:noFill/>
            <a:miter lim="800000"/>
          </a:ln>
        </p:spPr>
        <p:txBody>
          <a:bodyPr wrap="square" lIns="31058" tIns="15530" rIns="31058" bIns="15530" anchor="ctr">
            <a:spAutoFit/>
          </a:bodyPr>
          <a:lstStyle/>
          <a:p>
            <a:pPr algn="ctr" defTabSz="739140">
              <a:lnSpc>
                <a:spcPct val="130000"/>
              </a:lnSpc>
            </a:pPr>
            <a:r>
              <a:rPr lang="zh-CN" altLang="en-US" sz="1200" dirty="0">
                <a:solidFill>
                  <a:schemeClr val="bg1"/>
                </a:solidFill>
                <a:latin typeface="微软雅黑" panose="020B0503020204020204" pitchFamily="34" charset="-122"/>
                <a:ea typeface="微软雅黑" panose="020B0503020204020204" pitchFamily="34" charset="-122"/>
                <a:cs typeface="Open Sans Semibold" pitchFamily="34" charset="0"/>
              </a:rPr>
              <a:t>您的内容打在这里，或者通过复制您的文本后，在此框中选择粘贴，并选择只保留文字。在此录入上述图表的综合描述说明，在此录入上述图表的综合描述说明。</a:t>
            </a:r>
            <a:endParaRPr lang="en-US" sz="1200" dirty="0">
              <a:solidFill>
                <a:schemeClr val="bg1"/>
              </a:solidFill>
              <a:latin typeface="微软雅黑" panose="020B0503020204020204" pitchFamily="34" charset="-122"/>
              <a:ea typeface="微软雅黑" panose="020B0503020204020204" pitchFamily="34" charset="-122"/>
              <a:cs typeface="Open Sans Semibold" pitchFamily="34" charset="0"/>
            </a:endParaRPr>
          </a:p>
        </p:txBody>
      </p:sp>
      <p:sp>
        <p:nvSpPr>
          <p:cNvPr id="28" name="TextBox 27"/>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点击添加标题文本</a:t>
            </a: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200"/>
                                  </p:stCondLst>
                                  <p:childTnLst>
                                    <p:set>
                                      <p:cBhvr>
                                        <p:cTn id="10" dur="1" fill="hold">
                                          <p:stCondLst>
                                            <p:cond delay="0"/>
                                          </p:stCondLst>
                                        </p:cTn>
                                        <p:tgtEl>
                                          <p:spTgt spid="48"/>
                                        </p:tgtEl>
                                        <p:attrNameLst>
                                          <p:attrName>style.visibility</p:attrName>
                                        </p:attrNameLst>
                                      </p:cBhvr>
                                      <p:to>
                                        <p:strVal val="visible"/>
                                      </p:to>
                                    </p:set>
                                    <p:anim calcmode="lin" valueType="num">
                                      <p:cBhvr additive="base">
                                        <p:cTn id="11" dur="500" fill="hold"/>
                                        <p:tgtEl>
                                          <p:spTgt spid="48"/>
                                        </p:tgtEl>
                                        <p:attrNameLst>
                                          <p:attrName>ppt_x</p:attrName>
                                        </p:attrNameLst>
                                      </p:cBhvr>
                                      <p:tavLst>
                                        <p:tav tm="0">
                                          <p:val>
                                            <p:strVal val="#ppt_x"/>
                                          </p:val>
                                        </p:tav>
                                        <p:tav tm="100000">
                                          <p:val>
                                            <p:strVal val="#ppt_x"/>
                                          </p:val>
                                        </p:tav>
                                      </p:tavLst>
                                    </p:anim>
                                    <p:anim calcmode="lin" valueType="num">
                                      <p:cBhvr additive="base">
                                        <p:cTn id="12" dur="500" fill="hold"/>
                                        <p:tgtEl>
                                          <p:spTgt spid="48"/>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49"/>
                                        </p:tgtEl>
                                        <p:attrNameLst>
                                          <p:attrName>style.visibility</p:attrName>
                                        </p:attrNameLst>
                                      </p:cBhvr>
                                      <p:to>
                                        <p:strVal val="visible"/>
                                      </p:to>
                                    </p:set>
                                    <p:animEffect transition="in" filter="wipe(up)">
                                      <p:cBhvr>
                                        <p:cTn id="16" dur="500"/>
                                        <p:tgtEl>
                                          <p:spTgt spid="49"/>
                                        </p:tgtEl>
                                      </p:cBhvr>
                                    </p:animEffect>
                                  </p:childTnLst>
                                </p:cTn>
                              </p:par>
                              <p:par>
                                <p:cTn id="17" presetID="22" presetClass="entr" presetSubtype="1" fill="hold" grpId="0" nodeType="withEffect">
                                  <p:stCondLst>
                                    <p:cond delay="600"/>
                                  </p:stCondLst>
                                  <p:childTnLst>
                                    <p:set>
                                      <p:cBhvr>
                                        <p:cTn id="18" dur="1" fill="hold">
                                          <p:stCondLst>
                                            <p:cond delay="0"/>
                                          </p:stCondLst>
                                        </p:cTn>
                                        <p:tgtEl>
                                          <p:spTgt spid="52"/>
                                        </p:tgtEl>
                                        <p:attrNameLst>
                                          <p:attrName>style.visibility</p:attrName>
                                        </p:attrNameLst>
                                      </p:cBhvr>
                                      <p:to>
                                        <p:strVal val="visible"/>
                                      </p:to>
                                    </p:set>
                                    <p:animEffect transition="in" filter="wipe(up)">
                                      <p:cBhvr>
                                        <p:cTn id="19" dur="500"/>
                                        <p:tgtEl>
                                          <p:spTgt spid="52"/>
                                        </p:tgtEl>
                                      </p:cBhvr>
                                    </p:animEffect>
                                  </p:childTnLst>
                                </p:cTn>
                              </p:par>
                            </p:childTnLst>
                          </p:cTn>
                        </p:par>
                        <p:par>
                          <p:cTn id="20" fill="hold">
                            <p:stCondLst>
                              <p:cond delay="1000"/>
                            </p:stCondLst>
                            <p:childTnLst>
                              <p:par>
                                <p:cTn id="21" presetID="2" presetClass="entr" presetSubtype="4" fill="hold" nodeType="afterEffect">
                                  <p:stCondLst>
                                    <p:cond delay="0"/>
                                  </p:stCondLst>
                                  <p:childTnLst>
                                    <p:set>
                                      <p:cBhvr>
                                        <p:cTn id="22" dur="1" fill="hold">
                                          <p:stCondLst>
                                            <p:cond delay="0"/>
                                          </p:stCondLst>
                                        </p:cTn>
                                        <p:tgtEl>
                                          <p:spTgt spid="25"/>
                                        </p:tgtEl>
                                        <p:attrNameLst>
                                          <p:attrName>style.visibility</p:attrName>
                                        </p:attrNameLst>
                                      </p:cBhvr>
                                      <p:to>
                                        <p:strVal val="visible"/>
                                      </p:to>
                                    </p:set>
                                    <p:anim calcmode="lin" valueType="num">
                                      <p:cBhvr additive="base">
                                        <p:cTn id="23" dur="500" fill="hold"/>
                                        <p:tgtEl>
                                          <p:spTgt spid="25"/>
                                        </p:tgtEl>
                                        <p:attrNameLst>
                                          <p:attrName>ppt_x</p:attrName>
                                        </p:attrNameLst>
                                      </p:cBhvr>
                                      <p:tavLst>
                                        <p:tav tm="0">
                                          <p:val>
                                            <p:strVal val="#ppt_x"/>
                                          </p:val>
                                        </p:tav>
                                        <p:tav tm="100000">
                                          <p:val>
                                            <p:strVal val="#ppt_x"/>
                                          </p:val>
                                        </p:tav>
                                      </p:tavLst>
                                    </p:anim>
                                    <p:anim calcmode="lin" valueType="num">
                                      <p:cBhvr additive="base">
                                        <p:cTn id="24" dur="500" fill="hold"/>
                                        <p:tgtEl>
                                          <p:spTgt spid="25"/>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200"/>
                                  </p:stCondLst>
                                  <p:childTnLst>
                                    <p:set>
                                      <p:cBhvr>
                                        <p:cTn id="26" dur="1" fill="hold">
                                          <p:stCondLst>
                                            <p:cond delay="0"/>
                                          </p:stCondLst>
                                        </p:cTn>
                                        <p:tgtEl>
                                          <p:spTgt spid="50"/>
                                        </p:tgtEl>
                                        <p:attrNameLst>
                                          <p:attrName>style.visibility</p:attrName>
                                        </p:attrNameLst>
                                      </p:cBhvr>
                                      <p:to>
                                        <p:strVal val="visible"/>
                                      </p:to>
                                    </p:set>
                                    <p:anim calcmode="lin" valueType="num">
                                      <p:cBhvr additive="base">
                                        <p:cTn id="27" dur="500" fill="hold"/>
                                        <p:tgtEl>
                                          <p:spTgt spid="50"/>
                                        </p:tgtEl>
                                        <p:attrNameLst>
                                          <p:attrName>ppt_x</p:attrName>
                                        </p:attrNameLst>
                                      </p:cBhvr>
                                      <p:tavLst>
                                        <p:tav tm="0">
                                          <p:val>
                                            <p:strVal val="#ppt_x"/>
                                          </p:val>
                                        </p:tav>
                                        <p:tav tm="100000">
                                          <p:val>
                                            <p:strVal val="#ppt_x"/>
                                          </p:val>
                                        </p:tav>
                                      </p:tavLst>
                                    </p:anim>
                                    <p:anim calcmode="lin" valueType="num">
                                      <p:cBhvr additive="base">
                                        <p:cTn id="28" dur="500" fill="hold"/>
                                        <p:tgtEl>
                                          <p:spTgt spid="50"/>
                                        </p:tgtEl>
                                        <p:attrNameLst>
                                          <p:attrName>ppt_y</p:attrName>
                                        </p:attrNameLst>
                                      </p:cBhvr>
                                      <p:tavLst>
                                        <p:tav tm="0">
                                          <p:val>
                                            <p:strVal val="1+#ppt_h/2"/>
                                          </p:val>
                                        </p:tav>
                                        <p:tav tm="100000">
                                          <p:val>
                                            <p:strVal val="#ppt_y"/>
                                          </p:val>
                                        </p:tav>
                                      </p:tavLst>
                                    </p:anim>
                                  </p:childTnLst>
                                </p:cTn>
                              </p:par>
                            </p:childTnLst>
                          </p:cTn>
                        </p:par>
                        <p:par>
                          <p:cTn id="29" fill="hold">
                            <p:stCondLst>
                              <p:cond delay="1500"/>
                            </p:stCondLst>
                            <p:childTnLst>
                              <p:par>
                                <p:cTn id="30" presetID="22" presetClass="entr" presetSubtype="1" fill="hold" grpId="0" nodeType="afterEffect">
                                  <p:stCondLst>
                                    <p:cond delay="0"/>
                                  </p:stCondLst>
                                  <p:childTnLst>
                                    <p:set>
                                      <p:cBhvr>
                                        <p:cTn id="31" dur="1" fill="hold">
                                          <p:stCondLst>
                                            <p:cond delay="0"/>
                                          </p:stCondLst>
                                        </p:cTn>
                                        <p:tgtEl>
                                          <p:spTgt spid="51"/>
                                        </p:tgtEl>
                                        <p:attrNameLst>
                                          <p:attrName>style.visibility</p:attrName>
                                        </p:attrNameLst>
                                      </p:cBhvr>
                                      <p:to>
                                        <p:strVal val="visible"/>
                                      </p:to>
                                    </p:set>
                                    <p:animEffect transition="in" filter="wipe(up)">
                                      <p:cBhvr>
                                        <p:cTn id="32" dur="500"/>
                                        <p:tgtEl>
                                          <p:spTgt spid="51"/>
                                        </p:tgtEl>
                                      </p:cBhvr>
                                    </p:animEffect>
                                  </p:childTnLst>
                                </p:cTn>
                              </p:par>
                            </p:childTnLst>
                          </p:cTn>
                        </p:par>
                        <p:par>
                          <p:cTn id="33" fill="hold">
                            <p:stCondLst>
                              <p:cond delay="2000"/>
                            </p:stCondLst>
                            <p:childTnLst>
                              <p:par>
                                <p:cTn id="34" presetID="22" presetClass="entr" presetSubtype="1" fill="hold" grpId="0" nodeType="afterEffect">
                                  <p:stCondLst>
                                    <p:cond delay="0"/>
                                  </p:stCondLst>
                                  <p:childTnLst>
                                    <p:set>
                                      <p:cBhvr>
                                        <p:cTn id="35" dur="1" fill="hold">
                                          <p:stCondLst>
                                            <p:cond delay="0"/>
                                          </p:stCondLst>
                                        </p:cTn>
                                        <p:tgtEl>
                                          <p:spTgt spid="53"/>
                                        </p:tgtEl>
                                        <p:attrNameLst>
                                          <p:attrName>style.visibility</p:attrName>
                                        </p:attrNameLst>
                                      </p:cBhvr>
                                      <p:to>
                                        <p:strVal val="visible"/>
                                      </p:to>
                                    </p:set>
                                    <p:animEffect transition="in" filter="wipe(up)">
                                      <p:cBhvr>
                                        <p:cTn id="36" dur="500"/>
                                        <p:tgtEl>
                                          <p:spTgt spid="53"/>
                                        </p:tgtEl>
                                      </p:cBhvr>
                                    </p:animEffect>
                                  </p:childTnLst>
                                </p:cTn>
                              </p:par>
                            </p:childTnLst>
                          </p:cTn>
                        </p:par>
                        <p:par>
                          <p:cTn id="37" fill="hold">
                            <p:stCondLst>
                              <p:cond delay="2500"/>
                            </p:stCondLst>
                            <p:childTnLst>
                              <p:par>
                                <p:cTn id="38" presetID="53" presetClass="entr" presetSubtype="16" fill="hold" nodeType="afterEffect">
                                  <p:stCondLst>
                                    <p:cond delay="0"/>
                                  </p:stCondLst>
                                  <p:childTnLst>
                                    <p:set>
                                      <p:cBhvr>
                                        <p:cTn id="39" dur="1" fill="hold">
                                          <p:stCondLst>
                                            <p:cond delay="0"/>
                                          </p:stCondLst>
                                        </p:cTn>
                                        <p:tgtEl>
                                          <p:spTgt spid="54"/>
                                        </p:tgtEl>
                                        <p:attrNameLst>
                                          <p:attrName>style.visibility</p:attrName>
                                        </p:attrNameLst>
                                      </p:cBhvr>
                                      <p:to>
                                        <p:strVal val="visible"/>
                                      </p:to>
                                    </p:set>
                                    <p:anim calcmode="lin" valueType="num">
                                      <p:cBhvr>
                                        <p:cTn id="40" dur="500" fill="hold"/>
                                        <p:tgtEl>
                                          <p:spTgt spid="54"/>
                                        </p:tgtEl>
                                        <p:attrNameLst>
                                          <p:attrName>ppt_w</p:attrName>
                                        </p:attrNameLst>
                                      </p:cBhvr>
                                      <p:tavLst>
                                        <p:tav tm="0">
                                          <p:val>
                                            <p:fltVal val="0"/>
                                          </p:val>
                                        </p:tav>
                                        <p:tav tm="100000">
                                          <p:val>
                                            <p:strVal val="#ppt_w"/>
                                          </p:val>
                                        </p:tav>
                                      </p:tavLst>
                                    </p:anim>
                                    <p:anim calcmode="lin" valueType="num">
                                      <p:cBhvr>
                                        <p:cTn id="41" dur="500" fill="hold"/>
                                        <p:tgtEl>
                                          <p:spTgt spid="54"/>
                                        </p:tgtEl>
                                        <p:attrNameLst>
                                          <p:attrName>ppt_h</p:attrName>
                                        </p:attrNameLst>
                                      </p:cBhvr>
                                      <p:tavLst>
                                        <p:tav tm="0">
                                          <p:val>
                                            <p:fltVal val="0"/>
                                          </p:val>
                                        </p:tav>
                                        <p:tav tm="100000">
                                          <p:val>
                                            <p:strVal val="#ppt_h"/>
                                          </p:val>
                                        </p:tav>
                                      </p:tavLst>
                                    </p:anim>
                                    <p:animEffect transition="in" filter="fade">
                                      <p:cBhvr>
                                        <p:cTn id="42" dur="500"/>
                                        <p:tgtEl>
                                          <p:spTgt spid="54"/>
                                        </p:tgtEl>
                                      </p:cBhvr>
                                    </p:animEffect>
                                  </p:childTnLst>
                                </p:cTn>
                              </p:par>
                            </p:childTnLst>
                          </p:cTn>
                        </p:par>
                        <p:par>
                          <p:cTn id="43" fill="hold">
                            <p:stCondLst>
                              <p:cond delay="3000"/>
                            </p:stCondLst>
                            <p:childTnLst>
                              <p:par>
                                <p:cTn id="44" presetID="2" presetClass="entr" presetSubtype="4" fill="hold" grpId="0" nodeType="afterEffect">
                                  <p:stCondLst>
                                    <p:cond delay="0"/>
                                  </p:stCondLst>
                                  <p:childTnLst>
                                    <p:set>
                                      <p:cBhvr>
                                        <p:cTn id="45" dur="1" fill="hold">
                                          <p:stCondLst>
                                            <p:cond delay="0"/>
                                          </p:stCondLst>
                                        </p:cTn>
                                        <p:tgtEl>
                                          <p:spTgt spid="57"/>
                                        </p:tgtEl>
                                        <p:attrNameLst>
                                          <p:attrName>style.visibility</p:attrName>
                                        </p:attrNameLst>
                                      </p:cBhvr>
                                      <p:to>
                                        <p:strVal val="visible"/>
                                      </p:to>
                                    </p:set>
                                    <p:anim calcmode="lin" valueType="num">
                                      <p:cBhvr additive="base">
                                        <p:cTn id="46" dur="250" fill="hold"/>
                                        <p:tgtEl>
                                          <p:spTgt spid="57"/>
                                        </p:tgtEl>
                                        <p:attrNameLst>
                                          <p:attrName>ppt_x</p:attrName>
                                        </p:attrNameLst>
                                      </p:cBhvr>
                                      <p:tavLst>
                                        <p:tav tm="0">
                                          <p:val>
                                            <p:strVal val="#ppt_x"/>
                                          </p:val>
                                        </p:tav>
                                        <p:tav tm="100000">
                                          <p:val>
                                            <p:strVal val="#ppt_x"/>
                                          </p:val>
                                        </p:tav>
                                      </p:tavLst>
                                    </p:anim>
                                    <p:anim calcmode="lin" valueType="num">
                                      <p:cBhvr additive="base">
                                        <p:cTn id="47" dur="250" fill="hold"/>
                                        <p:tgtEl>
                                          <p:spTgt spid="57"/>
                                        </p:tgtEl>
                                        <p:attrNameLst>
                                          <p:attrName>ppt_y</p:attrName>
                                        </p:attrNameLst>
                                      </p:cBhvr>
                                      <p:tavLst>
                                        <p:tav tm="0">
                                          <p:val>
                                            <p:strVal val="1+#ppt_h/2"/>
                                          </p:val>
                                        </p:tav>
                                        <p:tav tm="100000">
                                          <p:val>
                                            <p:strVal val="#ppt_y"/>
                                          </p:val>
                                        </p:tav>
                                      </p:tavLst>
                                    </p:anim>
                                  </p:childTnLst>
                                </p:cTn>
                              </p:par>
                            </p:childTnLst>
                          </p:cTn>
                        </p:par>
                        <p:par>
                          <p:cTn id="48" fill="hold">
                            <p:stCondLst>
                              <p:cond delay="3500"/>
                            </p:stCondLst>
                            <p:childTnLst>
                              <p:par>
                                <p:cTn id="49" presetID="2" presetClass="entr" presetSubtype="4" fill="hold" grpId="0" nodeType="afterEffect">
                                  <p:stCondLst>
                                    <p:cond delay="0"/>
                                  </p:stCondLst>
                                  <p:childTnLst>
                                    <p:set>
                                      <p:cBhvr>
                                        <p:cTn id="50" dur="1" fill="hold">
                                          <p:stCondLst>
                                            <p:cond delay="0"/>
                                          </p:stCondLst>
                                        </p:cTn>
                                        <p:tgtEl>
                                          <p:spTgt spid="58"/>
                                        </p:tgtEl>
                                        <p:attrNameLst>
                                          <p:attrName>style.visibility</p:attrName>
                                        </p:attrNameLst>
                                      </p:cBhvr>
                                      <p:to>
                                        <p:strVal val="visible"/>
                                      </p:to>
                                    </p:set>
                                    <p:anim calcmode="lin" valueType="num">
                                      <p:cBhvr additive="base">
                                        <p:cTn id="51" dur="250" fill="hold"/>
                                        <p:tgtEl>
                                          <p:spTgt spid="58"/>
                                        </p:tgtEl>
                                        <p:attrNameLst>
                                          <p:attrName>ppt_x</p:attrName>
                                        </p:attrNameLst>
                                      </p:cBhvr>
                                      <p:tavLst>
                                        <p:tav tm="0">
                                          <p:val>
                                            <p:strVal val="#ppt_x"/>
                                          </p:val>
                                        </p:tav>
                                        <p:tav tm="100000">
                                          <p:val>
                                            <p:strVal val="#ppt_x"/>
                                          </p:val>
                                        </p:tav>
                                      </p:tavLst>
                                    </p:anim>
                                    <p:anim calcmode="lin" valueType="num">
                                      <p:cBhvr additive="base">
                                        <p:cTn id="52" dur="250" fill="hold"/>
                                        <p:tgtEl>
                                          <p:spTgt spid="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bldLvl="0" animBg="1" autoUpdateAnimBg="0"/>
      <p:bldP spid="49" grpId="0" animBg="1"/>
      <p:bldP spid="50" grpId="0" bldLvl="0" animBg="1" autoUpdateAnimBg="0"/>
      <p:bldP spid="51" grpId="0" animBg="1"/>
      <p:bldP spid="52" grpId="0" bldLvl="0"/>
      <p:bldP spid="53" grpId="0"/>
      <p:bldP spid="57" grpId="0" animBg="1"/>
      <p:bldP spid="5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点击添加标题文本</a:t>
            </a:r>
          </a:p>
        </p:txBody>
      </p:sp>
      <p:sp>
        <p:nvSpPr>
          <p:cNvPr id="7" name="Oval 3"/>
          <p:cNvSpPr/>
          <p:nvPr/>
        </p:nvSpPr>
        <p:spPr>
          <a:xfrm>
            <a:off x="762790" y="1419622"/>
            <a:ext cx="1330785" cy="1330784"/>
          </a:xfrm>
          <a:prstGeom prst="ellipse">
            <a:avLst/>
          </a:prstGeom>
          <a:solidFill>
            <a:schemeClr val="accent1">
              <a:alpha val="90000"/>
            </a:schemeClr>
          </a:solidFill>
          <a:ln w="63500" cmpd="sng">
            <a:solidFill>
              <a:schemeClr val="bg1"/>
            </a:solidFill>
          </a:ln>
          <a:effectLst>
            <a:outerShdw blurRad="1270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mn-ea"/>
            </a:endParaRPr>
          </a:p>
        </p:txBody>
      </p:sp>
      <p:sp>
        <p:nvSpPr>
          <p:cNvPr id="9" name="Oval 14"/>
          <p:cNvSpPr/>
          <p:nvPr/>
        </p:nvSpPr>
        <p:spPr>
          <a:xfrm>
            <a:off x="2884013" y="1425122"/>
            <a:ext cx="1330785" cy="1330784"/>
          </a:xfrm>
          <a:prstGeom prst="ellipse">
            <a:avLst/>
          </a:prstGeom>
          <a:solidFill>
            <a:schemeClr val="accent2">
              <a:alpha val="90000"/>
            </a:schemeClr>
          </a:solidFill>
          <a:ln w="63500" cmpd="sng">
            <a:solidFill>
              <a:schemeClr val="bg1"/>
            </a:solidFill>
          </a:ln>
          <a:effectLst>
            <a:outerShdw blurRad="1270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mn-ea"/>
            </a:endParaRPr>
          </a:p>
        </p:txBody>
      </p:sp>
      <p:sp>
        <p:nvSpPr>
          <p:cNvPr id="10" name="Oval 17"/>
          <p:cNvSpPr/>
          <p:nvPr/>
        </p:nvSpPr>
        <p:spPr>
          <a:xfrm>
            <a:off x="5008213" y="1425122"/>
            <a:ext cx="1330785" cy="1330784"/>
          </a:xfrm>
          <a:prstGeom prst="ellipse">
            <a:avLst/>
          </a:prstGeom>
          <a:solidFill>
            <a:schemeClr val="accent3">
              <a:alpha val="90000"/>
            </a:schemeClr>
          </a:solidFill>
          <a:ln w="63500" cmpd="sng">
            <a:solidFill>
              <a:schemeClr val="bg1"/>
            </a:solidFill>
          </a:ln>
          <a:effectLst>
            <a:outerShdw blurRad="1270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mn-ea"/>
            </a:endParaRPr>
          </a:p>
        </p:txBody>
      </p:sp>
      <p:sp>
        <p:nvSpPr>
          <p:cNvPr id="11" name="Oval 20"/>
          <p:cNvSpPr/>
          <p:nvPr/>
        </p:nvSpPr>
        <p:spPr>
          <a:xfrm>
            <a:off x="7129647" y="1425122"/>
            <a:ext cx="1330785" cy="1330784"/>
          </a:xfrm>
          <a:prstGeom prst="ellipse">
            <a:avLst/>
          </a:prstGeom>
          <a:solidFill>
            <a:schemeClr val="accent4">
              <a:alpha val="90000"/>
            </a:schemeClr>
          </a:solidFill>
          <a:ln w="63500" cmpd="sng">
            <a:solidFill>
              <a:schemeClr val="bg1"/>
            </a:solidFill>
          </a:ln>
          <a:effectLst>
            <a:outerShdw blurRad="1270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mn-ea"/>
            </a:endParaRPr>
          </a:p>
        </p:txBody>
      </p:sp>
      <p:sp>
        <p:nvSpPr>
          <p:cNvPr id="12" name="TextBox 11"/>
          <p:cNvSpPr txBox="1"/>
          <p:nvPr/>
        </p:nvSpPr>
        <p:spPr>
          <a:xfrm>
            <a:off x="2066607" y="1602904"/>
            <a:ext cx="832074" cy="926779"/>
          </a:xfrm>
          <a:prstGeom prst="rect">
            <a:avLst/>
          </a:prstGeom>
          <a:noFill/>
        </p:spPr>
        <p:txBody>
          <a:bodyPr wrap="square" lIns="91420" tIns="45709" rIns="91420" bIns="45709" rtlCol="0">
            <a:spAutoFit/>
          </a:bodyPr>
          <a:lstStyle/>
          <a:p>
            <a:pPr algn="ctr"/>
            <a:r>
              <a:rPr lang="en-US" sz="5400" b="1" dirty="0">
                <a:solidFill>
                  <a:schemeClr val="bg1">
                    <a:lumMod val="65000"/>
                  </a:schemeClr>
                </a:solidFill>
                <a:latin typeface="+mn-ea"/>
                <a:cs typeface="Helvetica Neue"/>
              </a:rPr>
              <a:t>+</a:t>
            </a:r>
            <a:endParaRPr lang="ru-RU" sz="5400" b="1" dirty="0">
              <a:solidFill>
                <a:schemeClr val="bg1">
                  <a:lumMod val="65000"/>
                </a:schemeClr>
              </a:solidFill>
              <a:latin typeface="+mn-ea"/>
              <a:cs typeface="Helvetica Neue"/>
            </a:endParaRPr>
          </a:p>
        </p:txBody>
      </p:sp>
      <p:sp>
        <p:nvSpPr>
          <p:cNvPr id="13" name="TextBox 12"/>
          <p:cNvSpPr txBox="1"/>
          <p:nvPr/>
        </p:nvSpPr>
        <p:spPr>
          <a:xfrm>
            <a:off x="4189424" y="1602904"/>
            <a:ext cx="832074" cy="926779"/>
          </a:xfrm>
          <a:prstGeom prst="rect">
            <a:avLst/>
          </a:prstGeom>
          <a:noFill/>
        </p:spPr>
        <p:txBody>
          <a:bodyPr wrap="square" lIns="91420" tIns="45709" rIns="91420" bIns="45709" rtlCol="0">
            <a:spAutoFit/>
          </a:bodyPr>
          <a:lstStyle/>
          <a:p>
            <a:pPr algn="ctr"/>
            <a:r>
              <a:rPr lang="en-US" sz="5400" b="1" dirty="0">
                <a:solidFill>
                  <a:schemeClr val="bg1">
                    <a:lumMod val="65000"/>
                  </a:schemeClr>
                </a:solidFill>
                <a:latin typeface="+mn-ea"/>
                <a:cs typeface="Helvetica Neue"/>
              </a:rPr>
              <a:t>+</a:t>
            </a:r>
            <a:endParaRPr lang="ru-RU" sz="5400" b="1" dirty="0">
              <a:solidFill>
                <a:schemeClr val="bg1">
                  <a:lumMod val="65000"/>
                </a:schemeClr>
              </a:solidFill>
              <a:latin typeface="+mn-ea"/>
              <a:cs typeface="Helvetica Neue"/>
            </a:endParaRPr>
          </a:p>
        </p:txBody>
      </p:sp>
      <p:sp>
        <p:nvSpPr>
          <p:cNvPr id="14" name="TextBox 13"/>
          <p:cNvSpPr txBox="1"/>
          <p:nvPr/>
        </p:nvSpPr>
        <p:spPr>
          <a:xfrm>
            <a:off x="6300449" y="1613103"/>
            <a:ext cx="832074" cy="926779"/>
          </a:xfrm>
          <a:prstGeom prst="rect">
            <a:avLst/>
          </a:prstGeom>
          <a:noFill/>
        </p:spPr>
        <p:txBody>
          <a:bodyPr wrap="square" lIns="91420" tIns="45709" rIns="91420" bIns="45709" rtlCol="0">
            <a:spAutoFit/>
          </a:bodyPr>
          <a:lstStyle/>
          <a:p>
            <a:pPr algn="ctr"/>
            <a:r>
              <a:rPr lang="en-US" sz="5400" b="1" dirty="0">
                <a:solidFill>
                  <a:schemeClr val="bg1">
                    <a:lumMod val="65000"/>
                  </a:schemeClr>
                </a:solidFill>
                <a:latin typeface="+mn-ea"/>
                <a:cs typeface="Helvetica Neue"/>
              </a:rPr>
              <a:t>=</a:t>
            </a:r>
            <a:endParaRPr lang="ru-RU" sz="5400" b="1" dirty="0">
              <a:solidFill>
                <a:schemeClr val="bg1">
                  <a:lumMod val="65000"/>
                </a:schemeClr>
              </a:solidFill>
              <a:latin typeface="+mn-ea"/>
              <a:cs typeface="Helvetica Neue"/>
            </a:endParaRPr>
          </a:p>
        </p:txBody>
      </p:sp>
      <p:sp>
        <p:nvSpPr>
          <p:cNvPr id="15" name="TextBox 14"/>
          <p:cNvSpPr txBox="1"/>
          <p:nvPr/>
        </p:nvSpPr>
        <p:spPr>
          <a:xfrm>
            <a:off x="531754" y="3205395"/>
            <a:ext cx="1807998" cy="230832"/>
          </a:xfrm>
          <a:prstGeom prst="rect">
            <a:avLst/>
          </a:prstGeom>
          <a:noFill/>
        </p:spPr>
        <p:txBody>
          <a:bodyPr wrap="square" lIns="0" rIns="0" bIns="0" rtlCol="0">
            <a:spAutoFit/>
          </a:bodyPr>
          <a:lstStyle/>
          <a:p>
            <a:pPr algn="ctr" defTabSz="0">
              <a:tabLst>
                <a:tab pos="1025525" algn="l"/>
              </a:tabLst>
            </a:pPr>
            <a:r>
              <a:rPr lang="zh-CN" altLang="en-US" sz="1200" b="1" dirty="0">
                <a:solidFill>
                  <a:schemeClr val="accent1"/>
                </a:solidFill>
                <a:latin typeface="微软雅黑" panose="020B0503020204020204" pitchFamily="34" charset="-122"/>
                <a:ea typeface="微软雅黑" panose="020B0503020204020204" pitchFamily="34" charset="-122"/>
                <a:cs typeface="Calibri" panose="020F0502020204030204"/>
              </a:rPr>
              <a:t>填加文字标题</a:t>
            </a:r>
            <a:endParaRPr lang="en-US" sz="1200" b="1" dirty="0">
              <a:solidFill>
                <a:schemeClr val="accent1"/>
              </a:solidFill>
              <a:latin typeface="微软雅黑" panose="020B0503020204020204" pitchFamily="34" charset="-122"/>
              <a:ea typeface="微软雅黑" panose="020B0503020204020204" pitchFamily="34" charset="-122"/>
              <a:cs typeface="Calibri" panose="020F0502020204030204"/>
            </a:endParaRPr>
          </a:p>
        </p:txBody>
      </p:sp>
      <p:sp>
        <p:nvSpPr>
          <p:cNvPr id="16" name="TextBox 15"/>
          <p:cNvSpPr txBox="1"/>
          <p:nvPr/>
        </p:nvSpPr>
        <p:spPr>
          <a:xfrm>
            <a:off x="658358" y="3509595"/>
            <a:ext cx="1547915" cy="646331"/>
          </a:xfrm>
          <a:prstGeom prst="rect">
            <a:avLst/>
          </a:prstGeom>
          <a:noFill/>
        </p:spPr>
        <p:txBody>
          <a:bodyPr wrap="square" lIns="0" rIns="0" bIns="0" rtlCol="0">
            <a:spAutoFit/>
          </a:bodyPr>
          <a:lstStyle/>
          <a:p>
            <a:pPr algn="ctr">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单击此处文本单击添加文本单击此处文本单击添加文本单击此处文本单击添加文本</a:t>
            </a:r>
            <a:endParaRPr lang="en-US" sz="1000" dirty="0">
              <a:solidFill>
                <a:schemeClr val="tx1">
                  <a:lumMod val="75000"/>
                  <a:lumOff val="25000"/>
                </a:schemeClr>
              </a:solidFill>
              <a:latin typeface="微软雅黑" panose="020B0503020204020204" pitchFamily="34" charset="-122"/>
              <a:ea typeface="微软雅黑" panose="020B0503020204020204" pitchFamily="34" charset="-122"/>
              <a:cs typeface="Calibri" panose="020F0502020204030204"/>
            </a:endParaRPr>
          </a:p>
        </p:txBody>
      </p:sp>
      <p:sp>
        <p:nvSpPr>
          <p:cNvPr id="17" name="TextBox 16"/>
          <p:cNvSpPr txBox="1"/>
          <p:nvPr/>
        </p:nvSpPr>
        <p:spPr>
          <a:xfrm>
            <a:off x="2626163" y="3202850"/>
            <a:ext cx="1807998" cy="231699"/>
          </a:xfrm>
          <a:prstGeom prst="rect">
            <a:avLst/>
          </a:prstGeom>
          <a:noFill/>
        </p:spPr>
        <p:txBody>
          <a:bodyPr wrap="square" lIns="0" rIns="0" bIns="0" rtlCol="0">
            <a:spAutoFit/>
          </a:bodyPr>
          <a:lstStyle/>
          <a:p>
            <a:pPr algn="ctr" defTabSz="0">
              <a:tabLst>
                <a:tab pos="1025525" algn="l"/>
              </a:tabLst>
            </a:pPr>
            <a:r>
              <a:rPr lang="zh-CN" altLang="en-US" sz="1200" b="1" dirty="0">
                <a:solidFill>
                  <a:schemeClr val="accent2"/>
                </a:solidFill>
                <a:latin typeface="微软雅黑" panose="020B0503020204020204" pitchFamily="34" charset="-122"/>
                <a:ea typeface="微软雅黑" panose="020B0503020204020204" pitchFamily="34" charset="-122"/>
                <a:cs typeface="Calibri" panose="020F0502020204030204"/>
              </a:rPr>
              <a:t>填加文字标题</a:t>
            </a:r>
            <a:endParaRPr lang="en-US" altLang="zh-CN" sz="1200" b="1" dirty="0">
              <a:solidFill>
                <a:schemeClr val="accent2"/>
              </a:solidFill>
              <a:latin typeface="微软雅黑" panose="020B0503020204020204" pitchFamily="34" charset="-122"/>
              <a:ea typeface="微软雅黑" panose="020B0503020204020204" pitchFamily="34" charset="-122"/>
              <a:cs typeface="Calibri" panose="020F0502020204030204"/>
            </a:endParaRPr>
          </a:p>
        </p:txBody>
      </p:sp>
      <p:sp>
        <p:nvSpPr>
          <p:cNvPr id="18" name="TextBox 17"/>
          <p:cNvSpPr txBox="1"/>
          <p:nvPr/>
        </p:nvSpPr>
        <p:spPr>
          <a:xfrm>
            <a:off x="2752767" y="3507050"/>
            <a:ext cx="1547915" cy="646331"/>
          </a:xfrm>
          <a:prstGeom prst="rect">
            <a:avLst/>
          </a:prstGeom>
          <a:noFill/>
        </p:spPr>
        <p:txBody>
          <a:bodyPr wrap="square" lIns="0" rIns="0" bIns="0" rtlCol="0">
            <a:spAutoFit/>
          </a:bodyPr>
          <a:lstStyle/>
          <a:p>
            <a:pPr algn="ctr">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单击此处文本单击添加文本单击此处文本单击添加文本单击此处文本单击添加文本</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cs typeface="Calibri" panose="020F0502020204030204"/>
            </a:endParaRPr>
          </a:p>
        </p:txBody>
      </p:sp>
      <p:sp>
        <p:nvSpPr>
          <p:cNvPr id="19" name="TextBox 18"/>
          <p:cNvSpPr txBox="1"/>
          <p:nvPr/>
        </p:nvSpPr>
        <p:spPr>
          <a:xfrm>
            <a:off x="4757584" y="3200306"/>
            <a:ext cx="1807998" cy="231699"/>
          </a:xfrm>
          <a:prstGeom prst="rect">
            <a:avLst/>
          </a:prstGeom>
          <a:noFill/>
        </p:spPr>
        <p:txBody>
          <a:bodyPr wrap="square" lIns="0" rIns="0" bIns="0" rtlCol="0">
            <a:spAutoFit/>
          </a:bodyPr>
          <a:lstStyle/>
          <a:p>
            <a:pPr algn="ctr" defTabSz="0">
              <a:tabLst>
                <a:tab pos="1025525" algn="l"/>
              </a:tabLst>
            </a:pPr>
            <a:r>
              <a:rPr lang="zh-CN" altLang="en-US" sz="1200" b="1" dirty="0">
                <a:solidFill>
                  <a:schemeClr val="accent3"/>
                </a:solidFill>
                <a:latin typeface="微软雅黑" panose="020B0503020204020204" pitchFamily="34" charset="-122"/>
                <a:ea typeface="微软雅黑" panose="020B0503020204020204" pitchFamily="34" charset="-122"/>
                <a:cs typeface="Calibri" panose="020F0502020204030204"/>
              </a:rPr>
              <a:t>填加文字标题</a:t>
            </a:r>
            <a:endParaRPr lang="en-US" altLang="zh-CN" sz="1200" b="1" dirty="0">
              <a:solidFill>
                <a:schemeClr val="accent3"/>
              </a:solidFill>
              <a:latin typeface="微软雅黑" panose="020B0503020204020204" pitchFamily="34" charset="-122"/>
              <a:ea typeface="微软雅黑" panose="020B0503020204020204" pitchFamily="34" charset="-122"/>
              <a:cs typeface="Calibri" panose="020F0502020204030204"/>
            </a:endParaRPr>
          </a:p>
        </p:txBody>
      </p:sp>
      <p:sp>
        <p:nvSpPr>
          <p:cNvPr id="20" name="TextBox 19"/>
          <p:cNvSpPr txBox="1"/>
          <p:nvPr/>
        </p:nvSpPr>
        <p:spPr>
          <a:xfrm>
            <a:off x="4884188" y="3504506"/>
            <a:ext cx="1547915" cy="646331"/>
          </a:xfrm>
          <a:prstGeom prst="rect">
            <a:avLst/>
          </a:prstGeom>
          <a:noFill/>
        </p:spPr>
        <p:txBody>
          <a:bodyPr wrap="square" lIns="0" rIns="0" bIns="0" rtlCol="0">
            <a:spAutoFit/>
          </a:bodyPr>
          <a:lstStyle/>
          <a:p>
            <a:pPr algn="ctr">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单击此处文本单击添加文本单击此处文本单击添加文本单击此处文本单击添加文本</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cs typeface="Calibri" panose="020F0502020204030204"/>
            </a:endParaRPr>
          </a:p>
        </p:txBody>
      </p:sp>
      <p:sp>
        <p:nvSpPr>
          <p:cNvPr id="21" name="TextBox 20"/>
          <p:cNvSpPr txBox="1"/>
          <p:nvPr/>
        </p:nvSpPr>
        <p:spPr>
          <a:xfrm>
            <a:off x="6940466" y="3205395"/>
            <a:ext cx="1807998" cy="231699"/>
          </a:xfrm>
          <a:prstGeom prst="rect">
            <a:avLst/>
          </a:prstGeom>
          <a:noFill/>
        </p:spPr>
        <p:txBody>
          <a:bodyPr wrap="square" lIns="0" rIns="0" bIns="0" rtlCol="0">
            <a:spAutoFit/>
          </a:bodyPr>
          <a:lstStyle/>
          <a:p>
            <a:pPr algn="ctr" defTabSz="0">
              <a:tabLst>
                <a:tab pos="1025525" algn="l"/>
              </a:tabLst>
            </a:pPr>
            <a:r>
              <a:rPr lang="zh-CN" altLang="en-US" sz="1200" b="1" dirty="0">
                <a:solidFill>
                  <a:schemeClr val="accent4"/>
                </a:solidFill>
                <a:latin typeface="微软雅黑" panose="020B0503020204020204" pitchFamily="34" charset="-122"/>
                <a:ea typeface="微软雅黑" panose="020B0503020204020204" pitchFamily="34" charset="-122"/>
                <a:cs typeface="Calibri" panose="020F0502020204030204"/>
              </a:rPr>
              <a:t>填加文字标题</a:t>
            </a:r>
            <a:endParaRPr lang="en-US" altLang="zh-CN" sz="1200" b="1" dirty="0">
              <a:solidFill>
                <a:schemeClr val="accent4"/>
              </a:solidFill>
              <a:latin typeface="微软雅黑" panose="020B0503020204020204" pitchFamily="34" charset="-122"/>
              <a:ea typeface="微软雅黑" panose="020B0503020204020204" pitchFamily="34" charset="-122"/>
              <a:cs typeface="Calibri" panose="020F0502020204030204"/>
            </a:endParaRPr>
          </a:p>
        </p:txBody>
      </p:sp>
      <p:sp>
        <p:nvSpPr>
          <p:cNvPr id="22" name="TextBox 21"/>
          <p:cNvSpPr txBox="1"/>
          <p:nvPr/>
        </p:nvSpPr>
        <p:spPr>
          <a:xfrm>
            <a:off x="7067070" y="3509595"/>
            <a:ext cx="1547915" cy="646331"/>
          </a:xfrm>
          <a:prstGeom prst="rect">
            <a:avLst/>
          </a:prstGeom>
          <a:noFill/>
        </p:spPr>
        <p:txBody>
          <a:bodyPr wrap="square" lIns="0" rIns="0" bIns="0" rtlCol="0">
            <a:spAutoFit/>
          </a:bodyPr>
          <a:lstStyle/>
          <a:p>
            <a:pPr algn="ctr">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单击此处文本单击添加文本单击此处文本单击添加文本单击此处文本单击添加文本</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cs typeface="Calibri" panose="020F0502020204030204"/>
            </a:endParaRPr>
          </a:p>
        </p:txBody>
      </p:sp>
      <p:sp>
        <p:nvSpPr>
          <p:cNvPr id="23" name="Freeform 12"/>
          <p:cNvSpPr>
            <a:spLocks noEditPoints="1"/>
          </p:cNvSpPr>
          <p:nvPr/>
        </p:nvSpPr>
        <p:spPr bwMode="auto">
          <a:xfrm>
            <a:off x="5292080" y="1724446"/>
            <a:ext cx="798745" cy="729289"/>
          </a:xfrm>
          <a:custGeom>
            <a:avLst/>
            <a:gdLst/>
            <a:ahLst/>
            <a:cxnLst>
              <a:cxn ang="0">
                <a:pos x="1284" y="407"/>
              </a:cxn>
              <a:cxn ang="0">
                <a:pos x="1203" y="1128"/>
              </a:cxn>
              <a:cxn ang="0">
                <a:pos x="1657" y="1313"/>
              </a:cxn>
              <a:cxn ang="0">
                <a:pos x="2010" y="1310"/>
              </a:cxn>
              <a:cxn ang="0">
                <a:pos x="2361" y="910"/>
              </a:cxn>
              <a:cxn ang="0">
                <a:pos x="2851" y="696"/>
              </a:cxn>
              <a:cxn ang="0">
                <a:pos x="3216" y="1078"/>
              </a:cxn>
              <a:cxn ang="0">
                <a:pos x="2979" y="1557"/>
              </a:cxn>
              <a:cxn ang="0">
                <a:pos x="2477" y="1517"/>
              </a:cxn>
              <a:cxn ang="0">
                <a:pos x="2080" y="1382"/>
              </a:cxn>
              <a:cxn ang="0">
                <a:pos x="1515" y="2178"/>
              </a:cxn>
              <a:cxn ang="0">
                <a:pos x="1639" y="2686"/>
              </a:cxn>
              <a:cxn ang="0">
                <a:pos x="1428" y="2932"/>
              </a:cxn>
              <a:cxn ang="0">
                <a:pos x="1121" y="2816"/>
              </a:cxn>
              <a:cxn ang="0">
                <a:pos x="1129" y="2487"/>
              </a:cxn>
              <a:cxn ang="0">
                <a:pos x="1413" y="2321"/>
              </a:cxn>
              <a:cxn ang="0">
                <a:pos x="1431" y="1587"/>
              </a:cxn>
              <a:cxn ang="0">
                <a:pos x="954" y="1270"/>
              </a:cxn>
              <a:cxn ang="0">
                <a:pos x="196" y="1138"/>
              </a:cxn>
              <a:cxn ang="0">
                <a:pos x="65" y="378"/>
              </a:cxn>
              <a:cxn ang="0">
                <a:pos x="1533" y="1182"/>
              </a:cxn>
              <a:cxn ang="0">
                <a:pos x="1925" y="1186"/>
              </a:cxn>
              <a:cxn ang="0">
                <a:pos x="2114" y="972"/>
              </a:cxn>
              <a:cxn ang="0">
                <a:pos x="1732" y="1085"/>
              </a:cxn>
              <a:cxn ang="0">
                <a:pos x="2147" y="1514"/>
              </a:cxn>
              <a:cxn ang="0">
                <a:pos x="1918" y="1841"/>
              </a:cxn>
              <a:cxn ang="0">
                <a:pos x="1979" y="2139"/>
              </a:cxn>
              <a:cxn ang="0">
                <a:pos x="2089" y="1757"/>
              </a:cxn>
              <a:cxn ang="0">
                <a:pos x="2167" y="1508"/>
              </a:cxn>
              <a:cxn ang="0">
                <a:pos x="1273" y="1619"/>
              </a:cxn>
              <a:cxn ang="0">
                <a:pos x="1038" y="1398"/>
              </a:cxn>
              <a:cxn ang="0">
                <a:pos x="1199" y="1722"/>
              </a:cxn>
              <a:cxn ang="0">
                <a:pos x="1293" y="2035"/>
              </a:cxn>
              <a:cxn ang="0">
                <a:pos x="650" y="326"/>
              </a:cxn>
              <a:cxn ang="0">
                <a:pos x="1414" y="2691"/>
              </a:cxn>
              <a:cxn ang="0">
                <a:pos x="1400" y="2566"/>
              </a:cxn>
              <a:cxn ang="0">
                <a:pos x="1357" y="2532"/>
              </a:cxn>
              <a:cxn ang="0">
                <a:pos x="1432" y="2647"/>
              </a:cxn>
              <a:cxn ang="0">
                <a:pos x="1338" y="2742"/>
              </a:cxn>
              <a:cxn ang="0">
                <a:pos x="2704" y="1212"/>
              </a:cxn>
              <a:cxn ang="0">
                <a:pos x="2809" y="979"/>
              </a:cxn>
              <a:cxn ang="0">
                <a:pos x="2629" y="1018"/>
              </a:cxn>
              <a:cxn ang="0">
                <a:pos x="2883" y="985"/>
              </a:cxn>
              <a:cxn ang="0">
                <a:pos x="1422" y="2451"/>
              </a:cxn>
              <a:cxn ang="0">
                <a:pos x="1407" y="2447"/>
              </a:cxn>
              <a:cxn ang="0">
                <a:pos x="1384" y="2443"/>
              </a:cxn>
              <a:cxn ang="0">
                <a:pos x="1157" y="2573"/>
              </a:cxn>
              <a:cxn ang="0">
                <a:pos x="1282" y="2861"/>
              </a:cxn>
              <a:cxn ang="0">
                <a:pos x="1564" y="2721"/>
              </a:cxn>
              <a:cxn ang="0">
                <a:pos x="2799" y="751"/>
              </a:cxn>
              <a:cxn ang="0">
                <a:pos x="3147" y="1049"/>
              </a:cxn>
              <a:cxn ang="0">
                <a:pos x="2983" y="1482"/>
              </a:cxn>
              <a:cxn ang="0">
                <a:pos x="2536" y="1483"/>
              </a:cxn>
              <a:cxn ang="0">
                <a:pos x="2359" y="1199"/>
              </a:cxn>
              <a:cxn ang="0">
                <a:pos x="2357" y="1175"/>
              </a:cxn>
              <a:cxn ang="0">
                <a:pos x="2414" y="942"/>
              </a:cxn>
              <a:cxn ang="0">
                <a:pos x="758" y="80"/>
              </a:cxn>
              <a:cxn ang="0">
                <a:pos x="1251" y="547"/>
              </a:cxn>
              <a:cxn ang="0">
                <a:pos x="1106" y="1068"/>
              </a:cxn>
              <a:cxn ang="0">
                <a:pos x="991" y="1165"/>
              </a:cxn>
              <a:cxn ang="0">
                <a:pos x="312" y="1143"/>
              </a:cxn>
              <a:cxn ang="0">
                <a:pos x="100" y="490"/>
              </a:cxn>
              <a:cxn ang="0">
                <a:pos x="638" y="73"/>
              </a:cxn>
            </a:cxnLst>
            <a:rect l="0" t="0" r="r" b="b"/>
            <a:pathLst>
              <a:path w="3221" h="2941">
                <a:moveTo>
                  <a:pt x="668" y="0"/>
                </a:moveTo>
                <a:lnTo>
                  <a:pt x="702" y="1"/>
                </a:lnTo>
                <a:lnTo>
                  <a:pt x="737" y="3"/>
                </a:lnTo>
                <a:lnTo>
                  <a:pt x="770" y="7"/>
                </a:lnTo>
                <a:lnTo>
                  <a:pt x="803" y="13"/>
                </a:lnTo>
                <a:lnTo>
                  <a:pt x="835" y="21"/>
                </a:lnTo>
                <a:lnTo>
                  <a:pt x="867" y="30"/>
                </a:lnTo>
                <a:lnTo>
                  <a:pt x="899" y="40"/>
                </a:lnTo>
                <a:lnTo>
                  <a:pt x="929" y="53"/>
                </a:lnTo>
                <a:lnTo>
                  <a:pt x="958" y="65"/>
                </a:lnTo>
                <a:lnTo>
                  <a:pt x="987" y="81"/>
                </a:lnTo>
                <a:lnTo>
                  <a:pt x="1015" y="96"/>
                </a:lnTo>
                <a:lnTo>
                  <a:pt x="1042" y="114"/>
                </a:lnTo>
                <a:lnTo>
                  <a:pt x="1068" y="132"/>
                </a:lnTo>
                <a:lnTo>
                  <a:pt x="1094" y="152"/>
                </a:lnTo>
                <a:lnTo>
                  <a:pt x="1117" y="173"/>
                </a:lnTo>
                <a:lnTo>
                  <a:pt x="1141" y="195"/>
                </a:lnTo>
                <a:lnTo>
                  <a:pt x="1163" y="218"/>
                </a:lnTo>
                <a:lnTo>
                  <a:pt x="1184" y="242"/>
                </a:lnTo>
                <a:lnTo>
                  <a:pt x="1204" y="268"/>
                </a:lnTo>
                <a:lnTo>
                  <a:pt x="1222" y="294"/>
                </a:lnTo>
                <a:lnTo>
                  <a:pt x="1240" y="321"/>
                </a:lnTo>
                <a:lnTo>
                  <a:pt x="1255" y="349"/>
                </a:lnTo>
                <a:lnTo>
                  <a:pt x="1271" y="378"/>
                </a:lnTo>
                <a:lnTo>
                  <a:pt x="1284" y="407"/>
                </a:lnTo>
                <a:lnTo>
                  <a:pt x="1296" y="438"/>
                </a:lnTo>
                <a:lnTo>
                  <a:pt x="1306" y="469"/>
                </a:lnTo>
                <a:lnTo>
                  <a:pt x="1316" y="500"/>
                </a:lnTo>
                <a:lnTo>
                  <a:pt x="1323" y="532"/>
                </a:lnTo>
                <a:lnTo>
                  <a:pt x="1329" y="565"/>
                </a:lnTo>
                <a:lnTo>
                  <a:pt x="1333" y="598"/>
                </a:lnTo>
                <a:lnTo>
                  <a:pt x="1335" y="632"/>
                </a:lnTo>
                <a:lnTo>
                  <a:pt x="1336" y="666"/>
                </a:lnTo>
                <a:lnTo>
                  <a:pt x="1336" y="699"/>
                </a:lnTo>
                <a:lnTo>
                  <a:pt x="1333" y="730"/>
                </a:lnTo>
                <a:lnTo>
                  <a:pt x="1330" y="760"/>
                </a:lnTo>
                <a:lnTo>
                  <a:pt x="1325" y="790"/>
                </a:lnTo>
                <a:lnTo>
                  <a:pt x="1319" y="820"/>
                </a:lnTo>
                <a:lnTo>
                  <a:pt x="1311" y="849"/>
                </a:lnTo>
                <a:lnTo>
                  <a:pt x="1302" y="878"/>
                </a:lnTo>
                <a:lnTo>
                  <a:pt x="1293" y="906"/>
                </a:lnTo>
                <a:lnTo>
                  <a:pt x="1281" y="934"/>
                </a:lnTo>
                <a:lnTo>
                  <a:pt x="1269" y="960"/>
                </a:lnTo>
                <a:lnTo>
                  <a:pt x="1254" y="986"/>
                </a:lnTo>
                <a:lnTo>
                  <a:pt x="1240" y="1012"/>
                </a:lnTo>
                <a:lnTo>
                  <a:pt x="1224" y="1037"/>
                </a:lnTo>
                <a:lnTo>
                  <a:pt x="1208" y="1061"/>
                </a:lnTo>
                <a:lnTo>
                  <a:pt x="1189" y="1084"/>
                </a:lnTo>
                <a:lnTo>
                  <a:pt x="1170" y="1106"/>
                </a:lnTo>
                <a:lnTo>
                  <a:pt x="1203" y="1128"/>
                </a:lnTo>
                <a:lnTo>
                  <a:pt x="1235" y="1149"/>
                </a:lnTo>
                <a:lnTo>
                  <a:pt x="1269" y="1171"/>
                </a:lnTo>
                <a:lnTo>
                  <a:pt x="1304" y="1192"/>
                </a:lnTo>
                <a:lnTo>
                  <a:pt x="1338" y="1212"/>
                </a:lnTo>
                <a:lnTo>
                  <a:pt x="1373" y="1231"/>
                </a:lnTo>
                <a:lnTo>
                  <a:pt x="1406" y="1248"/>
                </a:lnTo>
                <a:lnTo>
                  <a:pt x="1438" y="1263"/>
                </a:lnTo>
                <a:lnTo>
                  <a:pt x="1466" y="1274"/>
                </a:lnTo>
                <a:lnTo>
                  <a:pt x="1493" y="1283"/>
                </a:lnTo>
                <a:lnTo>
                  <a:pt x="1518" y="1291"/>
                </a:lnTo>
                <a:lnTo>
                  <a:pt x="1543" y="1297"/>
                </a:lnTo>
                <a:lnTo>
                  <a:pt x="1568" y="1302"/>
                </a:lnTo>
                <a:lnTo>
                  <a:pt x="1593" y="1306"/>
                </a:lnTo>
                <a:lnTo>
                  <a:pt x="1618" y="1309"/>
                </a:lnTo>
                <a:lnTo>
                  <a:pt x="1643" y="1312"/>
                </a:lnTo>
                <a:lnTo>
                  <a:pt x="1643" y="1312"/>
                </a:lnTo>
                <a:lnTo>
                  <a:pt x="1646" y="1312"/>
                </a:lnTo>
                <a:lnTo>
                  <a:pt x="1648" y="1312"/>
                </a:lnTo>
                <a:lnTo>
                  <a:pt x="1648" y="1312"/>
                </a:lnTo>
                <a:lnTo>
                  <a:pt x="1650" y="1312"/>
                </a:lnTo>
                <a:lnTo>
                  <a:pt x="1651" y="1313"/>
                </a:lnTo>
                <a:lnTo>
                  <a:pt x="1653" y="1313"/>
                </a:lnTo>
                <a:lnTo>
                  <a:pt x="1655" y="1313"/>
                </a:lnTo>
                <a:lnTo>
                  <a:pt x="1655" y="1313"/>
                </a:lnTo>
                <a:lnTo>
                  <a:pt x="1657" y="1313"/>
                </a:lnTo>
                <a:lnTo>
                  <a:pt x="1658" y="1313"/>
                </a:lnTo>
                <a:lnTo>
                  <a:pt x="1659" y="1313"/>
                </a:lnTo>
                <a:lnTo>
                  <a:pt x="1661" y="1314"/>
                </a:lnTo>
                <a:lnTo>
                  <a:pt x="1662" y="1314"/>
                </a:lnTo>
                <a:lnTo>
                  <a:pt x="1663" y="1314"/>
                </a:lnTo>
                <a:lnTo>
                  <a:pt x="1665" y="1314"/>
                </a:lnTo>
                <a:lnTo>
                  <a:pt x="1666" y="1314"/>
                </a:lnTo>
                <a:lnTo>
                  <a:pt x="1666" y="1314"/>
                </a:lnTo>
                <a:lnTo>
                  <a:pt x="1668" y="1314"/>
                </a:lnTo>
                <a:lnTo>
                  <a:pt x="1669" y="1314"/>
                </a:lnTo>
                <a:lnTo>
                  <a:pt x="1670" y="1315"/>
                </a:lnTo>
                <a:lnTo>
                  <a:pt x="1673" y="1315"/>
                </a:lnTo>
                <a:lnTo>
                  <a:pt x="1681" y="1317"/>
                </a:lnTo>
                <a:lnTo>
                  <a:pt x="1681" y="1317"/>
                </a:lnTo>
                <a:lnTo>
                  <a:pt x="1683" y="1317"/>
                </a:lnTo>
                <a:lnTo>
                  <a:pt x="1712" y="1320"/>
                </a:lnTo>
                <a:lnTo>
                  <a:pt x="1742" y="1322"/>
                </a:lnTo>
                <a:lnTo>
                  <a:pt x="1773" y="1324"/>
                </a:lnTo>
                <a:lnTo>
                  <a:pt x="1804" y="1326"/>
                </a:lnTo>
                <a:lnTo>
                  <a:pt x="1837" y="1327"/>
                </a:lnTo>
                <a:lnTo>
                  <a:pt x="1870" y="1327"/>
                </a:lnTo>
                <a:lnTo>
                  <a:pt x="1903" y="1325"/>
                </a:lnTo>
                <a:lnTo>
                  <a:pt x="1937" y="1322"/>
                </a:lnTo>
                <a:lnTo>
                  <a:pt x="1973" y="1317"/>
                </a:lnTo>
                <a:lnTo>
                  <a:pt x="2010" y="1310"/>
                </a:lnTo>
                <a:lnTo>
                  <a:pt x="2046" y="1301"/>
                </a:lnTo>
                <a:lnTo>
                  <a:pt x="2081" y="1291"/>
                </a:lnTo>
                <a:lnTo>
                  <a:pt x="2118" y="1279"/>
                </a:lnTo>
                <a:lnTo>
                  <a:pt x="2153" y="1266"/>
                </a:lnTo>
                <a:lnTo>
                  <a:pt x="2188" y="1251"/>
                </a:lnTo>
                <a:lnTo>
                  <a:pt x="2222" y="1235"/>
                </a:lnTo>
                <a:lnTo>
                  <a:pt x="2241" y="1226"/>
                </a:lnTo>
                <a:lnTo>
                  <a:pt x="2260" y="1217"/>
                </a:lnTo>
                <a:lnTo>
                  <a:pt x="2278" y="1207"/>
                </a:lnTo>
                <a:lnTo>
                  <a:pt x="2297" y="1197"/>
                </a:lnTo>
                <a:lnTo>
                  <a:pt x="2296" y="1186"/>
                </a:lnTo>
                <a:lnTo>
                  <a:pt x="2295" y="1174"/>
                </a:lnTo>
                <a:lnTo>
                  <a:pt x="2294" y="1161"/>
                </a:lnTo>
                <a:lnTo>
                  <a:pt x="2294" y="1150"/>
                </a:lnTo>
                <a:lnTo>
                  <a:pt x="2295" y="1126"/>
                </a:lnTo>
                <a:lnTo>
                  <a:pt x="2297" y="1102"/>
                </a:lnTo>
                <a:lnTo>
                  <a:pt x="2299" y="1078"/>
                </a:lnTo>
                <a:lnTo>
                  <a:pt x="2303" y="1056"/>
                </a:lnTo>
                <a:lnTo>
                  <a:pt x="2308" y="1034"/>
                </a:lnTo>
                <a:lnTo>
                  <a:pt x="2315" y="1012"/>
                </a:lnTo>
                <a:lnTo>
                  <a:pt x="2322" y="990"/>
                </a:lnTo>
                <a:lnTo>
                  <a:pt x="2330" y="969"/>
                </a:lnTo>
                <a:lnTo>
                  <a:pt x="2340" y="949"/>
                </a:lnTo>
                <a:lnTo>
                  <a:pt x="2350" y="928"/>
                </a:lnTo>
                <a:lnTo>
                  <a:pt x="2361" y="910"/>
                </a:lnTo>
                <a:lnTo>
                  <a:pt x="2374" y="891"/>
                </a:lnTo>
                <a:lnTo>
                  <a:pt x="2386" y="872"/>
                </a:lnTo>
                <a:lnTo>
                  <a:pt x="2400" y="855"/>
                </a:lnTo>
                <a:lnTo>
                  <a:pt x="2414" y="838"/>
                </a:lnTo>
                <a:lnTo>
                  <a:pt x="2430" y="822"/>
                </a:lnTo>
                <a:lnTo>
                  <a:pt x="2446" y="807"/>
                </a:lnTo>
                <a:lnTo>
                  <a:pt x="2463" y="793"/>
                </a:lnTo>
                <a:lnTo>
                  <a:pt x="2481" y="778"/>
                </a:lnTo>
                <a:lnTo>
                  <a:pt x="2498" y="766"/>
                </a:lnTo>
                <a:lnTo>
                  <a:pt x="2517" y="753"/>
                </a:lnTo>
                <a:lnTo>
                  <a:pt x="2537" y="742"/>
                </a:lnTo>
                <a:lnTo>
                  <a:pt x="2556" y="733"/>
                </a:lnTo>
                <a:lnTo>
                  <a:pt x="2577" y="723"/>
                </a:lnTo>
                <a:lnTo>
                  <a:pt x="2599" y="715"/>
                </a:lnTo>
                <a:lnTo>
                  <a:pt x="2620" y="708"/>
                </a:lnTo>
                <a:lnTo>
                  <a:pt x="2643" y="702"/>
                </a:lnTo>
                <a:lnTo>
                  <a:pt x="2664" y="696"/>
                </a:lnTo>
                <a:lnTo>
                  <a:pt x="2687" y="692"/>
                </a:lnTo>
                <a:lnTo>
                  <a:pt x="2711" y="689"/>
                </a:lnTo>
                <a:lnTo>
                  <a:pt x="2734" y="687"/>
                </a:lnTo>
                <a:lnTo>
                  <a:pt x="2758" y="686"/>
                </a:lnTo>
                <a:lnTo>
                  <a:pt x="2782" y="687"/>
                </a:lnTo>
                <a:lnTo>
                  <a:pt x="2805" y="689"/>
                </a:lnTo>
                <a:lnTo>
                  <a:pt x="2828" y="692"/>
                </a:lnTo>
                <a:lnTo>
                  <a:pt x="2851" y="696"/>
                </a:lnTo>
                <a:lnTo>
                  <a:pt x="2874" y="702"/>
                </a:lnTo>
                <a:lnTo>
                  <a:pt x="2896" y="708"/>
                </a:lnTo>
                <a:lnTo>
                  <a:pt x="2917" y="715"/>
                </a:lnTo>
                <a:lnTo>
                  <a:pt x="2938" y="723"/>
                </a:lnTo>
                <a:lnTo>
                  <a:pt x="2959" y="733"/>
                </a:lnTo>
                <a:lnTo>
                  <a:pt x="2979" y="742"/>
                </a:lnTo>
                <a:lnTo>
                  <a:pt x="2998" y="753"/>
                </a:lnTo>
                <a:lnTo>
                  <a:pt x="3017" y="766"/>
                </a:lnTo>
                <a:lnTo>
                  <a:pt x="3036" y="778"/>
                </a:lnTo>
                <a:lnTo>
                  <a:pt x="3053" y="793"/>
                </a:lnTo>
                <a:lnTo>
                  <a:pt x="3070" y="807"/>
                </a:lnTo>
                <a:lnTo>
                  <a:pt x="3086" y="822"/>
                </a:lnTo>
                <a:lnTo>
                  <a:pt x="3101" y="838"/>
                </a:lnTo>
                <a:lnTo>
                  <a:pt x="3116" y="855"/>
                </a:lnTo>
                <a:lnTo>
                  <a:pt x="3130" y="872"/>
                </a:lnTo>
                <a:lnTo>
                  <a:pt x="3143" y="891"/>
                </a:lnTo>
                <a:lnTo>
                  <a:pt x="3155" y="910"/>
                </a:lnTo>
                <a:lnTo>
                  <a:pt x="3165" y="928"/>
                </a:lnTo>
                <a:lnTo>
                  <a:pt x="3176" y="949"/>
                </a:lnTo>
                <a:lnTo>
                  <a:pt x="3185" y="969"/>
                </a:lnTo>
                <a:lnTo>
                  <a:pt x="3193" y="990"/>
                </a:lnTo>
                <a:lnTo>
                  <a:pt x="3201" y="1012"/>
                </a:lnTo>
                <a:lnTo>
                  <a:pt x="3207" y="1034"/>
                </a:lnTo>
                <a:lnTo>
                  <a:pt x="3212" y="1056"/>
                </a:lnTo>
                <a:lnTo>
                  <a:pt x="3216" y="1078"/>
                </a:lnTo>
                <a:lnTo>
                  <a:pt x="3219" y="1102"/>
                </a:lnTo>
                <a:lnTo>
                  <a:pt x="3221" y="1126"/>
                </a:lnTo>
                <a:lnTo>
                  <a:pt x="3221" y="1150"/>
                </a:lnTo>
                <a:lnTo>
                  <a:pt x="3221" y="1174"/>
                </a:lnTo>
                <a:lnTo>
                  <a:pt x="3219" y="1196"/>
                </a:lnTo>
                <a:lnTo>
                  <a:pt x="3216" y="1220"/>
                </a:lnTo>
                <a:lnTo>
                  <a:pt x="3212" y="1243"/>
                </a:lnTo>
                <a:lnTo>
                  <a:pt x="3207" y="1265"/>
                </a:lnTo>
                <a:lnTo>
                  <a:pt x="3201" y="1288"/>
                </a:lnTo>
                <a:lnTo>
                  <a:pt x="3193" y="1308"/>
                </a:lnTo>
                <a:lnTo>
                  <a:pt x="3185" y="1330"/>
                </a:lnTo>
                <a:lnTo>
                  <a:pt x="3176" y="1350"/>
                </a:lnTo>
                <a:lnTo>
                  <a:pt x="3165" y="1370"/>
                </a:lnTo>
                <a:lnTo>
                  <a:pt x="3155" y="1389"/>
                </a:lnTo>
                <a:lnTo>
                  <a:pt x="3143" y="1409"/>
                </a:lnTo>
                <a:lnTo>
                  <a:pt x="3130" y="1426"/>
                </a:lnTo>
                <a:lnTo>
                  <a:pt x="3116" y="1444"/>
                </a:lnTo>
                <a:lnTo>
                  <a:pt x="3101" y="1460"/>
                </a:lnTo>
                <a:lnTo>
                  <a:pt x="3086" y="1477"/>
                </a:lnTo>
                <a:lnTo>
                  <a:pt x="3070" y="1492"/>
                </a:lnTo>
                <a:lnTo>
                  <a:pt x="3053" y="1507"/>
                </a:lnTo>
                <a:lnTo>
                  <a:pt x="3036" y="1520"/>
                </a:lnTo>
                <a:lnTo>
                  <a:pt x="3017" y="1533"/>
                </a:lnTo>
                <a:lnTo>
                  <a:pt x="2998" y="1545"/>
                </a:lnTo>
                <a:lnTo>
                  <a:pt x="2979" y="1557"/>
                </a:lnTo>
                <a:lnTo>
                  <a:pt x="2959" y="1567"/>
                </a:lnTo>
                <a:lnTo>
                  <a:pt x="2938" y="1576"/>
                </a:lnTo>
                <a:lnTo>
                  <a:pt x="2917" y="1585"/>
                </a:lnTo>
                <a:lnTo>
                  <a:pt x="2896" y="1592"/>
                </a:lnTo>
                <a:lnTo>
                  <a:pt x="2874" y="1598"/>
                </a:lnTo>
                <a:lnTo>
                  <a:pt x="2851" y="1603"/>
                </a:lnTo>
                <a:lnTo>
                  <a:pt x="2828" y="1607"/>
                </a:lnTo>
                <a:lnTo>
                  <a:pt x="2805" y="1609"/>
                </a:lnTo>
                <a:lnTo>
                  <a:pt x="2782" y="1612"/>
                </a:lnTo>
                <a:lnTo>
                  <a:pt x="2758" y="1613"/>
                </a:lnTo>
                <a:lnTo>
                  <a:pt x="2737" y="1612"/>
                </a:lnTo>
                <a:lnTo>
                  <a:pt x="2716" y="1610"/>
                </a:lnTo>
                <a:lnTo>
                  <a:pt x="2695" y="1608"/>
                </a:lnTo>
                <a:lnTo>
                  <a:pt x="2676" y="1605"/>
                </a:lnTo>
                <a:lnTo>
                  <a:pt x="2655" y="1601"/>
                </a:lnTo>
                <a:lnTo>
                  <a:pt x="2635" y="1596"/>
                </a:lnTo>
                <a:lnTo>
                  <a:pt x="2617" y="1590"/>
                </a:lnTo>
                <a:lnTo>
                  <a:pt x="2597" y="1584"/>
                </a:lnTo>
                <a:lnTo>
                  <a:pt x="2579" y="1576"/>
                </a:lnTo>
                <a:lnTo>
                  <a:pt x="2561" y="1568"/>
                </a:lnTo>
                <a:lnTo>
                  <a:pt x="2543" y="1560"/>
                </a:lnTo>
                <a:lnTo>
                  <a:pt x="2525" y="1550"/>
                </a:lnTo>
                <a:lnTo>
                  <a:pt x="2509" y="1540"/>
                </a:lnTo>
                <a:lnTo>
                  <a:pt x="2492" y="1529"/>
                </a:lnTo>
                <a:lnTo>
                  <a:pt x="2477" y="1517"/>
                </a:lnTo>
                <a:lnTo>
                  <a:pt x="2461" y="1505"/>
                </a:lnTo>
                <a:lnTo>
                  <a:pt x="2446" y="1492"/>
                </a:lnTo>
                <a:lnTo>
                  <a:pt x="2432" y="1479"/>
                </a:lnTo>
                <a:lnTo>
                  <a:pt x="2418" y="1465"/>
                </a:lnTo>
                <a:lnTo>
                  <a:pt x="2405" y="1450"/>
                </a:lnTo>
                <a:lnTo>
                  <a:pt x="2393" y="1435"/>
                </a:lnTo>
                <a:lnTo>
                  <a:pt x="2381" y="1419"/>
                </a:lnTo>
                <a:lnTo>
                  <a:pt x="2370" y="1402"/>
                </a:lnTo>
                <a:lnTo>
                  <a:pt x="2359" y="1386"/>
                </a:lnTo>
                <a:lnTo>
                  <a:pt x="2350" y="1369"/>
                </a:lnTo>
                <a:lnTo>
                  <a:pt x="2341" y="1352"/>
                </a:lnTo>
                <a:lnTo>
                  <a:pt x="2332" y="1333"/>
                </a:lnTo>
                <a:lnTo>
                  <a:pt x="2325" y="1315"/>
                </a:lnTo>
                <a:lnTo>
                  <a:pt x="2318" y="1296"/>
                </a:lnTo>
                <a:lnTo>
                  <a:pt x="2312" y="1277"/>
                </a:lnTo>
                <a:lnTo>
                  <a:pt x="2306" y="1258"/>
                </a:lnTo>
                <a:lnTo>
                  <a:pt x="2302" y="1238"/>
                </a:lnTo>
                <a:lnTo>
                  <a:pt x="2274" y="1253"/>
                </a:lnTo>
                <a:lnTo>
                  <a:pt x="2246" y="1271"/>
                </a:lnTo>
                <a:lnTo>
                  <a:pt x="2217" y="1288"/>
                </a:lnTo>
                <a:lnTo>
                  <a:pt x="2188" y="1306"/>
                </a:lnTo>
                <a:lnTo>
                  <a:pt x="2160" y="1325"/>
                </a:lnTo>
                <a:lnTo>
                  <a:pt x="2132" y="1343"/>
                </a:lnTo>
                <a:lnTo>
                  <a:pt x="2105" y="1362"/>
                </a:lnTo>
                <a:lnTo>
                  <a:pt x="2080" y="1382"/>
                </a:lnTo>
                <a:lnTo>
                  <a:pt x="2061" y="1397"/>
                </a:lnTo>
                <a:lnTo>
                  <a:pt x="2041" y="1413"/>
                </a:lnTo>
                <a:lnTo>
                  <a:pt x="2023" y="1429"/>
                </a:lnTo>
                <a:lnTo>
                  <a:pt x="2007" y="1445"/>
                </a:lnTo>
                <a:lnTo>
                  <a:pt x="1990" y="1461"/>
                </a:lnTo>
                <a:lnTo>
                  <a:pt x="1974" y="1478"/>
                </a:lnTo>
                <a:lnTo>
                  <a:pt x="1960" y="1495"/>
                </a:lnTo>
                <a:lnTo>
                  <a:pt x="1945" y="1511"/>
                </a:lnTo>
                <a:lnTo>
                  <a:pt x="1917" y="1545"/>
                </a:lnTo>
                <a:lnTo>
                  <a:pt x="1889" y="1581"/>
                </a:lnTo>
                <a:lnTo>
                  <a:pt x="1862" y="1619"/>
                </a:lnTo>
                <a:lnTo>
                  <a:pt x="1834" y="1658"/>
                </a:lnTo>
                <a:lnTo>
                  <a:pt x="1804" y="1701"/>
                </a:lnTo>
                <a:lnTo>
                  <a:pt x="1774" y="1744"/>
                </a:lnTo>
                <a:lnTo>
                  <a:pt x="1743" y="1787"/>
                </a:lnTo>
                <a:lnTo>
                  <a:pt x="1712" y="1833"/>
                </a:lnTo>
                <a:lnTo>
                  <a:pt x="1682" y="1878"/>
                </a:lnTo>
                <a:lnTo>
                  <a:pt x="1653" y="1921"/>
                </a:lnTo>
                <a:lnTo>
                  <a:pt x="1626" y="1964"/>
                </a:lnTo>
                <a:lnTo>
                  <a:pt x="1601" y="2005"/>
                </a:lnTo>
                <a:lnTo>
                  <a:pt x="1579" y="2043"/>
                </a:lnTo>
                <a:lnTo>
                  <a:pt x="1560" y="2079"/>
                </a:lnTo>
                <a:lnTo>
                  <a:pt x="1543" y="2114"/>
                </a:lnTo>
                <a:lnTo>
                  <a:pt x="1528" y="2146"/>
                </a:lnTo>
                <a:lnTo>
                  <a:pt x="1515" y="2178"/>
                </a:lnTo>
                <a:lnTo>
                  <a:pt x="1503" y="2208"/>
                </a:lnTo>
                <a:lnTo>
                  <a:pt x="1492" y="2238"/>
                </a:lnTo>
                <a:lnTo>
                  <a:pt x="1482" y="2268"/>
                </a:lnTo>
                <a:lnTo>
                  <a:pt x="1471" y="2299"/>
                </a:lnTo>
                <a:lnTo>
                  <a:pt x="1461" y="2329"/>
                </a:lnTo>
                <a:lnTo>
                  <a:pt x="1452" y="2359"/>
                </a:lnTo>
                <a:lnTo>
                  <a:pt x="1442" y="2387"/>
                </a:lnTo>
                <a:lnTo>
                  <a:pt x="1463" y="2394"/>
                </a:lnTo>
                <a:lnTo>
                  <a:pt x="1484" y="2403"/>
                </a:lnTo>
                <a:lnTo>
                  <a:pt x="1503" y="2415"/>
                </a:lnTo>
                <a:lnTo>
                  <a:pt x="1522" y="2426"/>
                </a:lnTo>
                <a:lnTo>
                  <a:pt x="1540" y="2440"/>
                </a:lnTo>
                <a:lnTo>
                  <a:pt x="1555" y="2455"/>
                </a:lnTo>
                <a:lnTo>
                  <a:pt x="1571" y="2471"/>
                </a:lnTo>
                <a:lnTo>
                  <a:pt x="1584" y="2488"/>
                </a:lnTo>
                <a:lnTo>
                  <a:pt x="1597" y="2506"/>
                </a:lnTo>
                <a:lnTo>
                  <a:pt x="1608" y="2526"/>
                </a:lnTo>
                <a:lnTo>
                  <a:pt x="1618" y="2545"/>
                </a:lnTo>
                <a:lnTo>
                  <a:pt x="1626" y="2567"/>
                </a:lnTo>
                <a:lnTo>
                  <a:pt x="1632" y="2589"/>
                </a:lnTo>
                <a:lnTo>
                  <a:pt x="1637" y="2610"/>
                </a:lnTo>
                <a:lnTo>
                  <a:pt x="1640" y="2634"/>
                </a:lnTo>
                <a:lnTo>
                  <a:pt x="1640" y="2657"/>
                </a:lnTo>
                <a:lnTo>
                  <a:pt x="1640" y="2671"/>
                </a:lnTo>
                <a:lnTo>
                  <a:pt x="1639" y="2686"/>
                </a:lnTo>
                <a:lnTo>
                  <a:pt x="1637" y="2700"/>
                </a:lnTo>
                <a:lnTo>
                  <a:pt x="1635" y="2715"/>
                </a:lnTo>
                <a:lnTo>
                  <a:pt x="1632" y="2728"/>
                </a:lnTo>
                <a:lnTo>
                  <a:pt x="1628" y="2742"/>
                </a:lnTo>
                <a:lnTo>
                  <a:pt x="1624" y="2754"/>
                </a:lnTo>
                <a:lnTo>
                  <a:pt x="1619" y="2768"/>
                </a:lnTo>
                <a:lnTo>
                  <a:pt x="1612" y="2780"/>
                </a:lnTo>
                <a:lnTo>
                  <a:pt x="1606" y="2793"/>
                </a:lnTo>
                <a:lnTo>
                  <a:pt x="1600" y="2804"/>
                </a:lnTo>
                <a:lnTo>
                  <a:pt x="1593" y="2816"/>
                </a:lnTo>
                <a:lnTo>
                  <a:pt x="1584" y="2827"/>
                </a:lnTo>
                <a:lnTo>
                  <a:pt x="1576" y="2838"/>
                </a:lnTo>
                <a:lnTo>
                  <a:pt x="1567" y="2848"/>
                </a:lnTo>
                <a:lnTo>
                  <a:pt x="1557" y="2858"/>
                </a:lnTo>
                <a:lnTo>
                  <a:pt x="1548" y="2867"/>
                </a:lnTo>
                <a:lnTo>
                  <a:pt x="1538" y="2876"/>
                </a:lnTo>
                <a:lnTo>
                  <a:pt x="1526" y="2885"/>
                </a:lnTo>
                <a:lnTo>
                  <a:pt x="1516" y="2893"/>
                </a:lnTo>
                <a:lnTo>
                  <a:pt x="1504" y="2900"/>
                </a:lnTo>
                <a:lnTo>
                  <a:pt x="1492" y="2906"/>
                </a:lnTo>
                <a:lnTo>
                  <a:pt x="1480" y="2913"/>
                </a:lnTo>
                <a:lnTo>
                  <a:pt x="1467" y="2919"/>
                </a:lnTo>
                <a:lnTo>
                  <a:pt x="1455" y="2924"/>
                </a:lnTo>
                <a:lnTo>
                  <a:pt x="1441" y="2928"/>
                </a:lnTo>
                <a:lnTo>
                  <a:pt x="1428" y="2932"/>
                </a:lnTo>
                <a:lnTo>
                  <a:pt x="1414" y="2935"/>
                </a:lnTo>
                <a:lnTo>
                  <a:pt x="1400" y="2938"/>
                </a:lnTo>
                <a:lnTo>
                  <a:pt x="1385" y="2940"/>
                </a:lnTo>
                <a:lnTo>
                  <a:pt x="1372" y="2941"/>
                </a:lnTo>
                <a:lnTo>
                  <a:pt x="1356" y="2941"/>
                </a:lnTo>
                <a:lnTo>
                  <a:pt x="1342" y="2941"/>
                </a:lnTo>
                <a:lnTo>
                  <a:pt x="1327" y="2940"/>
                </a:lnTo>
                <a:lnTo>
                  <a:pt x="1314" y="2938"/>
                </a:lnTo>
                <a:lnTo>
                  <a:pt x="1299" y="2935"/>
                </a:lnTo>
                <a:lnTo>
                  <a:pt x="1286" y="2932"/>
                </a:lnTo>
                <a:lnTo>
                  <a:pt x="1272" y="2928"/>
                </a:lnTo>
                <a:lnTo>
                  <a:pt x="1259" y="2924"/>
                </a:lnTo>
                <a:lnTo>
                  <a:pt x="1246" y="2919"/>
                </a:lnTo>
                <a:lnTo>
                  <a:pt x="1234" y="2913"/>
                </a:lnTo>
                <a:lnTo>
                  <a:pt x="1221" y="2906"/>
                </a:lnTo>
                <a:lnTo>
                  <a:pt x="1209" y="2900"/>
                </a:lnTo>
                <a:lnTo>
                  <a:pt x="1197" y="2893"/>
                </a:lnTo>
                <a:lnTo>
                  <a:pt x="1186" y="2885"/>
                </a:lnTo>
                <a:lnTo>
                  <a:pt x="1176" y="2876"/>
                </a:lnTo>
                <a:lnTo>
                  <a:pt x="1165" y="2867"/>
                </a:lnTo>
                <a:lnTo>
                  <a:pt x="1156" y="2858"/>
                </a:lnTo>
                <a:lnTo>
                  <a:pt x="1146" y="2848"/>
                </a:lnTo>
                <a:lnTo>
                  <a:pt x="1137" y="2838"/>
                </a:lnTo>
                <a:lnTo>
                  <a:pt x="1129" y="2827"/>
                </a:lnTo>
                <a:lnTo>
                  <a:pt x="1121" y="2816"/>
                </a:lnTo>
                <a:lnTo>
                  <a:pt x="1113" y="2804"/>
                </a:lnTo>
                <a:lnTo>
                  <a:pt x="1106" y="2793"/>
                </a:lnTo>
                <a:lnTo>
                  <a:pt x="1100" y="2780"/>
                </a:lnTo>
                <a:lnTo>
                  <a:pt x="1095" y="2768"/>
                </a:lnTo>
                <a:lnTo>
                  <a:pt x="1089" y="2754"/>
                </a:lnTo>
                <a:lnTo>
                  <a:pt x="1085" y="2742"/>
                </a:lnTo>
                <a:lnTo>
                  <a:pt x="1081" y="2728"/>
                </a:lnTo>
                <a:lnTo>
                  <a:pt x="1078" y="2715"/>
                </a:lnTo>
                <a:lnTo>
                  <a:pt x="1076" y="2700"/>
                </a:lnTo>
                <a:lnTo>
                  <a:pt x="1074" y="2686"/>
                </a:lnTo>
                <a:lnTo>
                  <a:pt x="1073" y="2671"/>
                </a:lnTo>
                <a:lnTo>
                  <a:pt x="1072" y="2657"/>
                </a:lnTo>
                <a:lnTo>
                  <a:pt x="1073" y="2643"/>
                </a:lnTo>
                <a:lnTo>
                  <a:pt x="1074" y="2628"/>
                </a:lnTo>
                <a:lnTo>
                  <a:pt x="1076" y="2615"/>
                </a:lnTo>
                <a:lnTo>
                  <a:pt x="1078" y="2600"/>
                </a:lnTo>
                <a:lnTo>
                  <a:pt x="1081" y="2587"/>
                </a:lnTo>
                <a:lnTo>
                  <a:pt x="1085" y="2573"/>
                </a:lnTo>
                <a:lnTo>
                  <a:pt x="1089" y="2560"/>
                </a:lnTo>
                <a:lnTo>
                  <a:pt x="1095" y="2547"/>
                </a:lnTo>
                <a:lnTo>
                  <a:pt x="1100" y="2534"/>
                </a:lnTo>
                <a:lnTo>
                  <a:pt x="1106" y="2522"/>
                </a:lnTo>
                <a:lnTo>
                  <a:pt x="1113" y="2510"/>
                </a:lnTo>
                <a:lnTo>
                  <a:pt x="1121" y="2499"/>
                </a:lnTo>
                <a:lnTo>
                  <a:pt x="1129" y="2487"/>
                </a:lnTo>
                <a:lnTo>
                  <a:pt x="1137" y="2477"/>
                </a:lnTo>
                <a:lnTo>
                  <a:pt x="1146" y="2467"/>
                </a:lnTo>
                <a:lnTo>
                  <a:pt x="1156" y="2457"/>
                </a:lnTo>
                <a:lnTo>
                  <a:pt x="1165" y="2447"/>
                </a:lnTo>
                <a:lnTo>
                  <a:pt x="1176" y="2439"/>
                </a:lnTo>
                <a:lnTo>
                  <a:pt x="1186" y="2430"/>
                </a:lnTo>
                <a:lnTo>
                  <a:pt x="1197" y="2422"/>
                </a:lnTo>
                <a:lnTo>
                  <a:pt x="1209" y="2415"/>
                </a:lnTo>
                <a:lnTo>
                  <a:pt x="1221" y="2408"/>
                </a:lnTo>
                <a:lnTo>
                  <a:pt x="1234" y="2401"/>
                </a:lnTo>
                <a:lnTo>
                  <a:pt x="1246" y="2396"/>
                </a:lnTo>
                <a:lnTo>
                  <a:pt x="1259" y="2391"/>
                </a:lnTo>
                <a:lnTo>
                  <a:pt x="1272" y="2387"/>
                </a:lnTo>
                <a:lnTo>
                  <a:pt x="1286" y="2383"/>
                </a:lnTo>
                <a:lnTo>
                  <a:pt x="1299" y="2380"/>
                </a:lnTo>
                <a:lnTo>
                  <a:pt x="1314" y="2376"/>
                </a:lnTo>
                <a:lnTo>
                  <a:pt x="1327" y="2375"/>
                </a:lnTo>
                <a:lnTo>
                  <a:pt x="1342" y="2374"/>
                </a:lnTo>
                <a:lnTo>
                  <a:pt x="1356" y="2373"/>
                </a:lnTo>
                <a:lnTo>
                  <a:pt x="1366" y="2373"/>
                </a:lnTo>
                <a:lnTo>
                  <a:pt x="1377" y="2374"/>
                </a:lnTo>
                <a:lnTo>
                  <a:pt x="1387" y="2375"/>
                </a:lnTo>
                <a:lnTo>
                  <a:pt x="1398" y="2376"/>
                </a:lnTo>
                <a:lnTo>
                  <a:pt x="1406" y="2350"/>
                </a:lnTo>
                <a:lnTo>
                  <a:pt x="1413" y="2321"/>
                </a:lnTo>
                <a:lnTo>
                  <a:pt x="1421" y="2291"/>
                </a:lnTo>
                <a:lnTo>
                  <a:pt x="1430" y="2260"/>
                </a:lnTo>
                <a:lnTo>
                  <a:pt x="1438" y="2228"/>
                </a:lnTo>
                <a:lnTo>
                  <a:pt x="1445" y="2197"/>
                </a:lnTo>
                <a:lnTo>
                  <a:pt x="1452" y="2166"/>
                </a:lnTo>
                <a:lnTo>
                  <a:pt x="1458" y="2133"/>
                </a:lnTo>
                <a:lnTo>
                  <a:pt x="1462" y="2100"/>
                </a:lnTo>
                <a:lnTo>
                  <a:pt x="1466" y="2065"/>
                </a:lnTo>
                <a:lnTo>
                  <a:pt x="1468" y="2030"/>
                </a:lnTo>
                <a:lnTo>
                  <a:pt x="1469" y="1991"/>
                </a:lnTo>
                <a:lnTo>
                  <a:pt x="1469" y="1953"/>
                </a:lnTo>
                <a:lnTo>
                  <a:pt x="1467" y="1913"/>
                </a:lnTo>
                <a:lnTo>
                  <a:pt x="1464" y="1871"/>
                </a:lnTo>
                <a:lnTo>
                  <a:pt x="1461" y="1830"/>
                </a:lnTo>
                <a:lnTo>
                  <a:pt x="1457" y="1789"/>
                </a:lnTo>
                <a:lnTo>
                  <a:pt x="1452" y="1747"/>
                </a:lnTo>
                <a:lnTo>
                  <a:pt x="1446" y="1708"/>
                </a:lnTo>
                <a:lnTo>
                  <a:pt x="1442" y="1671"/>
                </a:lnTo>
                <a:lnTo>
                  <a:pt x="1441" y="1666"/>
                </a:lnTo>
                <a:lnTo>
                  <a:pt x="1441" y="1665"/>
                </a:lnTo>
                <a:lnTo>
                  <a:pt x="1441" y="1664"/>
                </a:lnTo>
                <a:lnTo>
                  <a:pt x="1439" y="1652"/>
                </a:lnTo>
                <a:lnTo>
                  <a:pt x="1439" y="1651"/>
                </a:lnTo>
                <a:lnTo>
                  <a:pt x="1435" y="1618"/>
                </a:lnTo>
                <a:lnTo>
                  <a:pt x="1431" y="1587"/>
                </a:lnTo>
                <a:lnTo>
                  <a:pt x="1427" y="1558"/>
                </a:lnTo>
                <a:lnTo>
                  <a:pt x="1421" y="1531"/>
                </a:lnTo>
                <a:lnTo>
                  <a:pt x="1416" y="1505"/>
                </a:lnTo>
                <a:lnTo>
                  <a:pt x="1411" y="1480"/>
                </a:lnTo>
                <a:lnTo>
                  <a:pt x="1405" y="1457"/>
                </a:lnTo>
                <a:lnTo>
                  <a:pt x="1398" y="1436"/>
                </a:lnTo>
                <a:lnTo>
                  <a:pt x="1389" y="1413"/>
                </a:lnTo>
                <a:lnTo>
                  <a:pt x="1379" y="1392"/>
                </a:lnTo>
                <a:lnTo>
                  <a:pt x="1366" y="1371"/>
                </a:lnTo>
                <a:lnTo>
                  <a:pt x="1353" y="1352"/>
                </a:lnTo>
                <a:lnTo>
                  <a:pt x="1335" y="1331"/>
                </a:lnTo>
                <a:lnTo>
                  <a:pt x="1317" y="1309"/>
                </a:lnTo>
                <a:lnTo>
                  <a:pt x="1293" y="1285"/>
                </a:lnTo>
                <a:lnTo>
                  <a:pt x="1267" y="1261"/>
                </a:lnTo>
                <a:lnTo>
                  <a:pt x="1237" y="1233"/>
                </a:lnTo>
                <a:lnTo>
                  <a:pt x="1204" y="1204"/>
                </a:lnTo>
                <a:lnTo>
                  <a:pt x="1169" y="1175"/>
                </a:lnTo>
                <a:lnTo>
                  <a:pt x="1134" y="1145"/>
                </a:lnTo>
                <a:lnTo>
                  <a:pt x="1111" y="1166"/>
                </a:lnTo>
                <a:lnTo>
                  <a:pt x="1087" y="1186"/>
                </a:lnTo>
                <a:lnTo>
                  <a:pt x="1062" y="1206"/>
                </a:lnTo>
                <a:lnTo>
                  <a:pt x="1037" y="1223"/>
                </a:lnTo>
                <a:lnTo>
                  <a:pt x="1010" y="1240"/>
                </a:lnTo>
                <a:lnTo>
                  <a:pt x="982" y="1255"/>
                </a:lnTo>
                <a:lnTo>
                  <a:pt x="954" y="1270"/>
                </a:lnTo>
                <a:lnTo>
                  <a:pt x="924" y="1283"/>
                </a:lnTo>
                <a:lnTo>
                  <a:pt x="894" y="1295"/>
                </a:lnTo>
                <a:lnTo>
                  <a:pt x="863" y="1304"/>
                </a:lnTo>
                <a:lnTo>
                  <a:pt x="832" y="1313"/>
                </a:lnTo>
                <a:lnTo>
                  <a:pt x="801" y="1321"/>
                </a:lnTo>
                <a:lnTo>
                  <a:pt x="768" y="1326"/>
                </a:lnTo>
                <a:lnTo>
                  <a:pt x="736" y="1330"/>
                </a:lnTo>
                <a:lnTo>
                  <a:pt x="702" y="1333"/>
                </a:lnTo>
                <a:lnTo>
                  <a:pt x="668" y="1333"/>
                </a:lnTo>
                <a:lnTo>
                  <a:pt x="634" y="1333"/>
                </a:lnTo>
                <a:lnTo>
                  <a:pt x="600" y="1330"/>
                </a:lnTo>
                <a:lnTo>
                  <a:pt x="567" y="1326"/>
                </a:lnTo>
                <a:lnTo>
                  <a:pt x="533" y="1320"/>
                </a:lnTo>
                <a:lnTo>
                  <a:pt x="501" y="1312"/>
                </a:lnTo>
                <a:lnTo>
                  <a:pt x="469" y="1303"/>
                </a:lnTo>
                <a:lnTo>
                  <a:pt x="439" y="1293"/>
                </a:lnTo>
                <a:lnTo>
                  <a:pt x="408" y="1281"/>
                </a:lnTo>
                <a:lnTo>
                  <a:pt x="379" y="1268"/>
                </a:lnTo>
                <a:lnTo>
                  <a:pt x="350" y="1253"/>
                </a:lnTo>
                <a:lnTo>
                  <a:pt x="322" y="1237"/>
                </a:lnTo>
                <a:lnTo>
                  <a:pt x="295" y="1219"/>
                </a:lnTo>
                <a:lnTo>
                  <a:pt x="269" y="1201"/>
                </a:lnTo>
                <a:lnTo>
                  <a:pt x="243" y="1181"/>
                </a:lnTo>
                <a:lnTo>
                  <a:pt x="219" y="1160"/>
                </a:lnTo>
                <a:lnTo>
                  <a:pt x="196" y="1138"/>
                </a:lnTo>
                <a:lnTo>
                  <a:pt x="173" y="1115"/>
                </a:lnTo>
                <a:lnTo>
                  <a:pt x="153" y="1091"/>
                </a:lnTo>
                <a:lnTo>
                  <a:pt x="133" y="1066"/>
                </a:lnTo>
                <a:lnTo>
                  <a:pt x="114" y="1039"/>
                </a:lnTo>
                <a:lnTo>
                  <a:pt x="97" y="1012"/>
                </a:lnTo>
                <a:lnTo>
                  <a:pt x="81" y="984"/>
                </a:lnTo>
                <a:lnTo>
                  <a:pt x="65" y="956"/>
                </a:lnTo>
                <a:lnTo>
                  <a:pt x="52" y="926"/>
                </a:lnTo>
                <a:lnTo>
                  <a:pt x="41" y="896"/>
                </a:lnTo>
                <a:lnTo>
                  <a:pt x="30" y="865"/>
                </a:lnTo>
                <a:lnTo>
                  <a:pt x="21" y="833"/>
                </a:lnTo>
                <a:lnTo>
                  <a:pt x="14" y="801"/>
                </a:lnTo>
                <a:lnTo>
                  <a:pt x="7" y="768"/>
                </a:lnTo>
                <a:lnTo>
                  <a:pt x="3" y="735"/>
                </a:lnTo>
                <a:lnTo>
                  <a:pt x="1" y="701"/>
                </a:lnTo>
                <a:lnTo>
                  <a:pt x="0" y="666"/>
                </a:lnTo>
                <a:lnTo>
                  <a:pt x="1" y="632"/>
                </a:lnTo>
                <a:lnTo>
                  <a:pt x="3" y="598"/>
                </a:lnTo>
                <a:lnTo>
                  <a:pt x="7" y="565"/>
                </a:lnTo>
                <a:lnTo>
                  <a:pt x="14" y="532"/>
                </a:lnTo>
                <a:lnTo>
                  <a:pt x="21" y="500"/>
                </a:lnTo>
                <a:lnTo>
                  <a:pt x="30" y="469"/>
                </a:lnTo>
                <a:lnTo>
                  <a:pt x="41" y="438"/>
                </a:lnTo>
                <a:lnTo>
                  <a:pt x="52" y="407"/>
                </a:lnTo>
                <a:lnTo>
                  <a:pt x="65" y="378"/>
                </a:lnTo>
                <a:lnTo>
                  <a:pt x="81" y="349"/>
                </a:lnTo>
                <a:lnTo>
                  <a:pt x="97" y="321"/>
                </a:lnTo>
                <a:lnTo>
                  <a:pt x="114" y="294"/>
                </a:lnTo>
                <a:lnTo>
                  <a:pt x="133" y="268"/>
                </a:lnTo>
                <a:lnTo>
                  <a:pt x="153" y="242"/>
                </a:lnTo>
                <a:lnTo>
                  <a:pt x="173" y="218"/>
                </a:lnTo>
                <a:lnTo>
                  <a:pt x="196" y="195"/>
                </a:lnTo>
                <a:lnTo>
                  <a:pt x="219" y="173"/>
                </a:lnTo>
                <a:lnTo>
                  <a:pt x="243" y="152"/>
                </a:lnTo>
                <a:lnTo>
                  <a:pt x="269" y="132"/>
                </a:lnTo>
                <a:lnTo>
                  <a:pt x="295" y="114"/>
                </a:lnTo>
                <a:lnTo>
                  <a:pt x="322" y="96"/>
                </a:lnTo>
                <a:lnTo>
                  <a:pt x="350" y="81"/>
                </a:lnTo>
                <a:lnTo>
                  <a:pt x="379" y="65"/>
                </a:lnTo>
                <a:lnTo>
                  <a:pt x="408" y="53"/>
                </a:lnTo>
                <a:lnTo>
                  <a:pt x="439" y="40"/>
                </a:lnTo>
                <a:lnTo>
                  <a:pt x="469" y="30"/>
                </a:lnTo>
                <a:lnTo>
                  <a:pt x="501" y="21"/>
                </a:lnTo>
                <a:lnTo>
                  <a:pt x="533" y="13"/>
                </a:lnTo>
                <a:lnTo>
                  <a:pt x="567" y="7"/>
                </a:lnTo>
                <a:lnTo>
                  <a:pt x="600" y="3"/>
                </a:lnTo>
                <a:lnTo>
                  <a:pt x="634" y="1"/>
                </a:lnTo>
                <a:lnTo>
                  <a:pt x="668" y="0"/>
                </a:lnTo>
                <a:close/>
                <a:moveTo>
                  <a:pt x="1524" y="1176"/>
                </a:moveTo>
                <a:lnTo>
                  <a:pt x="1533" y="1182"/>
                </a:lnTo>
                <a:lnTo>
                  <a:pt x="1543" y="1187"/>
                </a:lnTo>
                <a:lnTo>
                  <a:pt x="1553" y="1192"/>
                </a:lnTo>
                <a:lnTo>
                  <a:pt x="1565" y="1197"/>
                </a:lnTo>
                <a:lnTo>
                  <a:pt x="1576" y="1201"/>
                </a:lnTo>
                <a:lnTo>
                  <a:pt x="1587" y="1205"/>
                </a:lnTo>
                <a:lnTo>
                  <a:pt x="1599" y="1207"/>
                </a:lnTo>
                <a:lnTo>
                  <a:pt x="1611" y="1210"/>
                </a:lnTo>
                <a:lnTo>
                  <a:pt x="1637" y="1213"/>
                </a:lnTo>
                <a:lnTo>
                  <a:pt x="1663" y="1214"/>
                </a:lnTo>
                <a:lnTo>
                  <a:pt x="1689" y="1214"/>
                </a:lnTo>
                <a:lnTo>
                  <a:pt x="1716" y="1213"/>
                </a:lnTo>
                <a:lnTo>
                  <a:pt x="1742" y="1211"/>
                </a:lnTo>
                <a:lnTo>
                  <a:pt x="1768" y="1208"/>
                </a:lnTo>
                <a:lnTo>
                  <a:pt x="1792" y="1204"/>
                </a:lnTo>
                <a:lnTo>
                  <a:pt x="1815" y="1200"/>
                </a:lnTo>
                <a:lnTo>
                  <a:pt x="1836" y="1194"/>
                </a:lnTo>
                <a:lnTo>
                  <a:pt x="1856" y="1190"/>
                </a:lnTo>
                <a:lnTo>
                  <a:pt x="1873" y="1186"/>
                </a:lnTo>
                <a:lnTo>
                  <a:pt x="1886" y="1183"/>
                </a:lnTo>
                <a:lnTo>
                  <a:pt x="1906" y="1178"/>
                </a:lnTo>
                <a:lnTo>
                  <a:pt x="1916" y="1177"/>
                </a:lnTo>
                <a:lnTo>
                  <a:pt x="1919" y="1178"/>
                </a:lnTo>
                <a:lnTo>
                  <a:pt x="1922" y="1179"/>
                </a:lnTo>
                <a:lnTo>
                  <a:pt x="1924" y="1182"/>
                </a:lnTo>
                <a:lnTo>
                  <a:pt x="1925" y="1186"/>
                </a:lnTo>
                <a:lnTo>
                  <a:pt x="1930" y="1197"/>
                </a:lnTo>
                <a:lnTo>
                  <a:pt x="1935" y="1212"/>
                </a:lnTo>
                <a:lnTo>
                  <a:pt x="1940" y="1225"/>
                </a:lnTo>
                <a:lnTo>
                  <a:pt x="1945" y="1237"/>
                </a:lnTo>
                <a:lnTo>
                  <a:pt x="1950" y="1248"/>
                </a:lnTo>
                <a:lnTo>
                  <a:pt x="1950" y="1249"/>
                </a:lnTo>
                <a:lnTo>
                  <a:pt x="1953" y="1247"/>
                </a:lnTo>
                <a:lnTo>
                  <a:pt x="1972" y="1231"/>
                </a:lnTo>
                <a:lnTo>
                  <a:pt x="1993" y="1214"/>
                </a:lnTo>
                <a:lnTo>
                  <a:pt x="2020" y="1190"/>
                </a:lnTo>
                <a:lnTo>
                  <a:pt x="2035" y="1177"/>
                </a:lnTo>
                <a:lnTo>
                  <a:pt x="2048" y="1161"/>
                </a:lnTo>
                <a:lnTo>
                  <a:pt x="2063" y="1145"/>
                </a:lnTo>
                <a:lnTo>
                  <a:pt x="2076" y="1127"/>
                </a:lnTo>
                <a:lnTo>
                  <a:pt x="2090" y="1109"/>
                </a:lnTo>
                <a:lnTo>
                  <a:pt x="2101" y="1090"/>
                </a:lnTo>
                <a:lnTo>
                  <a:pt x="2112" y="1071"/>
                </a:lnTo>
                <a:lnTo>
                  <a:pt x="2122" y="1053"/>
                </a:lnTo>
                <a:lnTo>
                  <a:pt x="2138" y="1017"/>
                </a:lnTo>
                <a:lnTo>
                  <a:pt x="2150" y="990"/>
                </a:lnTo>
                <a:lnTo>
                  <a:pt x="2161" y="965"/>
                </a:lnTo>
                <a:lnTo>
                  <a:pt x="2162" y="961"/>
                </a:lnTo>
                <a:lnTo>
                  <a:pt x="2159" y="961"/>
                </a:lnTo>
                <a:lnTo>
                  <a:pt x="2137" y="967"/>
                </a:lnTo>
                <a:lnTo>
                  <a:pt x="2114" y="972"/>
                </a:lnTo>
                <a:lnTo>
                  <a:pt x="2084" y="979"/>
                </a:lnTo>
                <a:lnTo>
                  <a:pt x="2050" y="985"/>
                </a:lnTo>
                <a:lnTo>
                  <a:pt x="2013" y="990"/>
                </a:lnTo>
                <a:lnTo>
                  <a:pt x="1974" y="994"/>
                </a:lnTo>
                <a:lnTo>
                  <a:pt x="1938" y="996"/>
                </a:lnTo>
                <a:lnTo>
                  <a:pt x="1907" y="996"/>
                </a:lnTo>
                <a:lnTo>
                  <a:pt x="1883" y="996"/>
                </a:lnTo>
                <a:lnTo>
                  <a:pt x="1860" y="996"/>
                </a:lnTo>
                <a:lnTo>
                  <a:pt x="1857" y="996"/>
                </a:lnTo>
                <a:lnTo>
                  <a:pt x="1857" y="998"/>
                </a:lnTo>
                <a:lnTo>
                  <a:pt x="1862" y="1011"/>
                </a:lnTo>
                <a:lnTo>
                  <a:pt x="1868" y="1025"/>
                </a:lnTo>
                <a:lnTo>
                  <a:pt x="1874" y="1041"/>
                </a:lnTo>
                <a:lnTo>
                  <a:pt x="1880" y="1058"/>
                </a:lnTo>
                <a:lnTo>
                  <a:pt x="1884" y="1072"/>
                </a:lnTo>
                <a:lnTo>
                  <a:pt x="1889" y="1085"/>
                </a:lnTo>
                <a:lnTo>
                  <a:pt x="1890" y="1087"/>
                </a:lnTo>
                <a:lnTo>
                  <a:pt x="1887" y="1088"/>
                </a:lnTo>
                <a:lnTo>
                  <a:pt x="1870" y="1089"/>
                </a:lnTo>
                <a:lnTo>
                  <a:pt x="1850" y="1091"/>
                </a:lnTo>
                <a:lnTo>
                  <a:pt x="1822" y="1092"/>
                </a:lnTo>
                <a:lnTo>
                  <a:pt x="1803" y="1092"/>
                </a:lnTo>
                <a:lnTo>
                  <a:pt x="1782" y="1091"/>
                </a:lnTo>
                <a:lnTo>
                  <a:pt x="1759" y="1088"/>
                </a:lnTo>
                <a:lnTo>
                  <a:pt x="1732" y="1085"/>
                </a:lnTo>
                <a:lnTo>
                  <a:pt x="1702" y="1079"/>
                </a:lnTo>
                <a:lnTo>
                  <a:pt x="1669" y="1073"/>
                </a:lnTo>
                <a:lnTo>
                  <a:pt x="1636" y="1066"/>
                </a:lnTo>
                <a:lnTo>
                  <a:pt x="1602" y="1058"/>
                </a:lnTo>
                <a:lnTo>
                  <a:pt x="1570" y="1050"/>
                </a:lnTo>
                <a:lnTo>
                  <a:pt x="1539" y="1043"/>
                </a:lnTo>
                <a:lnTo>
                  <a:pt x="1512" y="1036"/>
                </a:lnTo>
                <a:lnTo>
                  <a:pt x="1488" y="1030"/>
                </a:lnTo>
                <a:lnTo>
                  <a:pt x="1456" y="1023"/>
                </a:lnTo>
                <a:lnTo>
                  <a:pt x="1439" y="1018"/>
                </a:lnTo>
                <a:lnTo>
                  <a:pt x="1433" y="1016"/>
                </a:lnTo>
                <a:lnTo>
                  <a:pt x="1433" y="1016"/>
                </a:lnTo>
                <a:lnTo>
                  <a:pt x="1434" y="1020"/>
                </a:lnTo>
                <a:lnTo>
                  <a:pt x="1443" y="1047"/>
                </a:lnTo>
                <a:lnTo>
                  <a:pt x="1448" y="1061"/>
                </a:lnTo>
                <a:lnTo>
                  <a:pt x="1454" y="1075"/>
                </a:lnTo>
                <a:lnTo>
                  <a:pt x="1461" y="1093"/>
                </a:lnTo>
                <a:lnTo>
                  <a:pt x="1470" y="1111"/>
                </a:lnTo>
                <a:lnTo>
                  <a:pt x="1481" y="1128"/>
                </a:lnTo>
                <a:lnTo>
                  <a:pt x="1493" y="1146"/>
                </a:lnTo>
                <a:lnTo>
                  <a:pt x="1500" y="1154"/>
                </a:lnTo>
                <a:lnTo>
                  <a:pt x="1508" y="1161"/>
                </a:lnTo>
                <a:lnTo>
                  <a:pt x="1516" y="1168"/>
                </a:lnTo>
                <a:lnTo>
                  <a:pt x="1524" y="1176"/>
                </a:lnTo>
                <a:close/>
                <a:moveTo>
                  <a:pt x="2147" y="1514"/>
                </a:moveTo>
                <a:lnTo>
                  <a:pt x="2136" y="1518"/>
                </a:lnTo>
                <a:lnTo>
                  <a:pt x="2126" y="1524"/>
                </a:lnTo>
                <a:lnTo>
                  <a:pt x="2117" y="1529"/>
                </a:lnTo>
                <a:lnTo>
                  <a:pt x="2106" y="1536"/>
                </a:lnTo>
                <a:lnTo>
                  <a:pt x="2097" y="1543"/>
                </a:lnTo>
                <a:lnTo>
                  <a:pt x="2087" y="1550"/>
                </a:lnTo>
                <a:lnTo>
                  <a:pt x="2078" y="1559"/>
                </a:lnTo>
                <a:lnTo>
                  <a:pt x="2070" y="1568"/>
                </a:lnTo>
                <a:lnTo>
                  <a:pt x="2053" y="1587"/>
                </a:lnTo>
                <a:lnTo>
                  <a:pt x="2037" y="1607"/>
                </a:lnTo>
                <a:lnTo>
                  <a:pt x="2022" y="1629"/>
                </a:lnTo>
                <a:lnTo>
                  <a:pt x="2009" y="1652"/>
                </a:lnTo>
                <a:lnTo>
                  <a:pt x="1996" y="1675"/>
                </a:lnTo>
                <a:lnTo>
                  <a:pt x="1985" y="1698"/>
                </a:lnTo>
                <a:lnTo>
                  <a:pt x="1974" y="1720"/>
                </a:lnTo>
                <a:lnTo>
                  <a:pt x="1965" y="1742"/>
                </a:lnTo>
                <a:lnTo>
                  <a:pt x="1957" y="1763"/>
                </a:lnTo>
                <a:lnTo>
                  <a:pt x="1950" y="1781"/>
                </a:lnTo>
                <a:lnTo>
                  <a:pt x="1944" y="1797"/>
                </a:lnTo>
                <a:lnTo>
                  <a:pt x="1939" y="1810"/>
                </a:lnTo>
                <a:lnTo>
                  <a:pt x="1932" y="1830"/>
                </a:lnTo>
                <a:lnTo>
                  <a:pt x="1928" y="1839"/>
                </a:lnTo>
                <a:lnTo>
                  <a:pt x="1925" y="1841"/>
                </a:lnTo>
                <a:lnTo>
                  <a:pt x="1923" y="1841"/>
                </a:lnTo>
                <a:lnTo>
                  <a:pt x="1918" y="1841"/>
                </a:lnTo>
                <a:lnTo>
                  <a:pt x="1914" y="1840"/>
                </a:lnTo>
                <a:lnTo>
                  <a:pt x="1903" y="1838"/>
                </a:lnTo>
                <a:lnTo>
                  <a:pt x="1888" y="1835"/>
                </a:lnTo>
                <a:lnTo>
                  <a:pt x="1874" y="1831"/>
                </a:lnTo>
                <a:lnTo>
                  <a:pt x="1861" y="1829"/>
                </a:lnTo>
                <a:lnTo>
                  <a:pt x="1850" y="1826"/>
                </a:lnTo>
                <a:lnTo>
                  <a:pt x="1848" y="1826"/>
                </a:lnTo>
                <a:lnTo>
                  <a:pt x="1849" y="1830"/>
                </a:lnTo>
                <a:lnTo>
                  <a:pt x="1851" y="1855"/>
                </a:lnTo>
                <a:lnTo>
                  <a:pt x="1853" y="1882"/>
                </a:lnTo>
                <a:lnTo>
                  <a:pt x="1858" y="1917"/>
                </a:lnTo>
                <a:lnTo>
                  <a:pt x="1862" y="1937"/>
                </a:lnTo>
                <a:lnTo>
                  <a:pt x="1867" y="1957"/>
                </a:lnTo>
                <a:lnTo>
                  <a:pt x="1873" y="1978"/>
                </a:lnTo>
                <a:lnTo>
                  <a:pt x="1879" y="1999"/>
                </a:lnTo>
                <a:lnTo>
                  <a:pt x="1887" y="2019"/>
                </a:lnTo>
                <a:lnTo>
                  <a:pt x="1897" y="2040"/>
                </a:lnTo>
                <a:lnTo>
                  <a:pt x="1907" y="2060"/>
                </a:lnTo>
                <a:lnTo>
                  <a:pt x="1916" y="2078"/>
                </a:lnTo>
                <a:lnTo>
                  <a:pt x="1936" y="2110"/>
                </a:lnTo>
                <a:lnTo>
                  <a:pt x="1952" y="2136"/>
                </a:lnTo>
                <a:lnTo>
                  <a:pt x="1967" y="2159"/>
                </a:lnTo>
                <a:lnTo>
                  <a:pt x="1969" y="2163"/>
                </a:lnTo>
                <a:lnTo>
                  <a:pt x="1970" y="2160"/>
                </a:lnTo>
                <a:lnTo>
                  <a:pt x="1979" y="2139"/>
                </a:lnTo>
                <a:lnTo>
                  <a:pt x="1987" y="2117"/>
                </a:lnTo>
                <a:lnTo>
                  <a:pt x="1998" y="2089"/>
                </a:lnTo>
                <a:lnTo>
                  <a:pt x="2013" y="2057"/>
                </a:lnTo>
                <a:lnTo>
                  <a:pt x="2029" y="2022"/>
                </a:lnTo>
                <a:lnTo>
                  <a:pt x="2048" y="1988"/>
                </a:lnTo>
                <a:lnTo>
                  <a:pt x="2066" y="1958"/>
                </a:lnTo>
                <a:lnTo>
                  <a:pt x="2083" y="1931"/>
                </a:lnTo>
                <a:lnTo>
                  <a:pt x="2096" y="1912"/>
                </a:lnTo>
                <a:lnTo>
                  <a:pt x="2109" y="1893"/>
                </a:lnTo>
                <a:lnTo>
                  <a:pt x="2110" y="1890"/>
                </a:lnTo>
                <a:lnTo>
                  <a:pt x="2109" y="1890"/>
                </a:lnTo>
                <a:lnTo>
                  <a:pt x="2095" y="1886"/>
                </a:lnTo>
                <a:lnTo>
                  <a:pt x="2081" y="1883"/>
                </a:lnTo>
                <a:lnTo>
                  <a:pt x="2064" y="1879"/>
                </a:lnTo>
                <a:lnTo>
                  <a:pt x="2046" y="1874"/>
                </a:lnTo>
                <a:lnTo>
                  <a:pt x="2033" y="1870"/>
                </a:lnTo>
                <a:lnTo>
                  <a:pt x="2019" y="1867"/>
                </a:lnTo>
                <a:lnTo>
                  <a:pt x="2017" y="1867"/>
                </a:lnTo>
                <a:lnTo>
                  <a:pt x="2018" y="1865"/>
                </a:lnTo>
                <a:lnTo>
                  <a:pt x="2026" y="1849"/>
                </a:lnTo>
                <a:lnTo>
                  <a:pt x="2036" y="1832"/>
                </a:lnTo>
                <a:lnTo>
                  <a:pt x="2050" y="1807"/>
                </a:lnTo>
                <a:lnTo>
                  <a:pt x="2061" y="1793"/>
                </a:lnTo>
                <a:lnTo>
                  <a:pt x="2074" y="1776"/>
                </a:lnTo>
                <a:lnTo>
                  <a:pt x="2089" y="1757"/>
                </a:lnTo>
                <a:lnTo>
                  <a:pt x="2107" y="1737"/>
                </a:lnTo>
                <a:lnTo>
                  <a:pt x="2128" y="1715"/>
                </a:lnTo>
                <a:lnTo>
                  <a:pt x="2151" y="1692"/>
                </a:lnTo>
                <a:lnTo>
                  <a:pt x="2176" y="1668"/>
                </a:lnTo>
                <a:lnTo>
                  <a:pt x="2201" y="1645"/>
                </a:lnTo>
                <a:lnTo>
                  <a:pt x="2225" y="1622"/>
                </a:lnTo>
                <a:lnTo>
                  <a:pt x="2248" y="1600"/>
                </a:lnTo>
                <a:lnTo>
                  <a:pt x="2270" y="1581"/>
                </a:lnTo>
                <a:lnTo>
                  <a:pt x="2288" y="1565"/>
                </a:lnTo>
                <a:lnTo>
                  <a:pt x="2313" y="1543"/>
                </a:lnTo>
                <a:lnTo>
                  <a:pt x="2325" y="1532"/>
                </a:lnTo>
                <a:lnTo>
                  <a:pt x="2329" y="1528"/>
                </a:lnTo>
                <a:lnTo>
                  <a:pt x="2330" y="1527"/>
                </a:lnTo>
                <a:lnTo>
                  <a:pt x="2330" y="1527"/>
                </a:lnTo>
                <a:lnTo>
                  <a:pt x="2326" y="1526"/>
                </a:lnTo>
                <a:lnTo>
                  <a:pt x="2317" y="1524"/>
                </a:lnTo>
                <a:lnTo>
                  <a:pt x="2298" y="1518"/>
                </a:lnTo>
                <a:lnTo>
                  <a:pt x="2285" y="1515"/>
                </a:lnTo>
                <a:lnTo>
                  <a:pt x="2269" y="1512"/>
                </a:lnTo>
                <a:lnTo>
                  <a:pt x="2251" y="1508"/>
                </a:lnTo>
                <a:lnTo>
                  <a:pt x="2232" y="1506"/>
                </a:lnTo>
                <a:lnTo>
                  <a:pt x="2211" y="1505"/>
                </a:lnTo>
                <a:lnTo>
                  <a:pt x="2189" y="1505"/>
                </a:lnTo>
                <a:lnTo>
                  <a:pt x="2179" y="1506"/>
                </a:lnTo>
                <a:lnTo>
                  <a:pt x="2167" y="1508"/>
                </a:lnTo>
                <a:lnTo>
                  <a:pt x="2157" y="1511"/>
                </a:lnTo>
                <a:lnTo>
                  <a:pt x="2147" y="1514"/>
                </a:lnTo>
                <a:close/>
                <a:moveTo>
                  <a:pt x="1312" y="2009"/>
                </a:moveTo>
                <a:lnTo>
                  <a:pt x="1318" y="1999"/>
                </a:lnTo>
                <a:lnTo>
                  <a:pt x="1323" y="1988"/>
                </a:lnTo>
                <a:lnTo>
                  <a:pt x="1327" y="1978"/>
                </a:lnTo>
                <a:lnTo>
                  <a:pt x="1330" y="1967"/>
                </a:lnTo>
                <a:lnTo>
                  <a:pt x="1332" y="1955"/>
                </a:lnTo>
                <a:lnTo>
                  <a:pt x="1335" y="1943"/>
                </a:lnTo>
                <a:lnTo>
                  <a:pt x="1336" y="1931"/>
                </a:lnTo>
                <a:lnTo>
                  <a:pt x="1337" y="1919"/>
                </a:lnTo>
                <a:lnTo>
                  <a:pt x="1338" y="1893"/>
                </a:lnTo>
                <a:lnTo>
                  <a:pt x="1337" y="1867"/>
                </a:lnTo>
                <a:lnTo>
                  <a:pt x="1334" y="1840"/>
                </a:lnTo>
                <a:lnTo>
                  <a:pt x="1331" y="1814"/>
                </a:lnTo>
                <a:lnTo>
                  <a:pt x="1326" y="1789"/>
                </a:lnTo>
                <a:lnTo>
                  <a:pt x="1320" y="1764"/>
                </a:lnTo>
                <a:lnTo>
                  <a:pt x="1314" y="1740"/>
                </a:lnTo>
                <a:lnTo>
                  <a:pt x="1306" y="1717"/>
                </a:lnTo>
                <a:lnTo>
                  <a:pt x="1300" y="1696"/>
                </a:lnTo>
                <a:lnTo>
                  <a:pt x="1294" y="1678"/>
                </a:lnTo>
                <a:lnTo>
                  <a:pt x="1288" y="1662"/>
                </a:lnTo>
                <a:lnTo>
                  <a:pt x="1282" y="1649"/>
                </a:lnTo>
                <a:lnTo>
                  <a:pt x="1276" y="1629"/>
                </a:lnTo>
                <a:lnTo>
                  <a:pt x="1273" y="1619"/>
                </a:lnTo>
                <a:lnTo>
                  <a:pt x="1274" y="1616"/>
                </a:lnTo>
                <a:lnTo>
                  <a:pt x="1276" y="1614"/>
                </a:lnTo>
                <a:lnTo>
                  <a:pt x="1278" y="1612"/>
                </a:lnTo>
                <a:lnTo>
                  <a:pt x="1282" y="1609"/>
                </a:lnTo>
                <a:lnTo>
                  <a:pt x="1294" y="1604"/>
                </a:lnTo>
                <a:lnTo>
                  <a:pt x="1306" y="1597"/>
                </a:lnTo>
                <a:lnTo>
                  <a:pt x="1320" y="1591"/>
                </a:lnTo>
                <a:lnTo>
                  <a:pt x="1331" y="1585"/>
                </a:lnTo>
                <a:lnTo>
                  <a:pt x="1342" y="1579"/>
                </a:lnTo>
                <a:lnTo>
                  <a:pt x="1343" y="1578"/>
                </a:lnTo>
                <a:lnTo>
                  <a:pt x="1341" y="1576"/>
                </a:lnTo>
                <a:lnTo>
                  <a:pt x="1322" y="1558"/>
                </a:lnTo>
                <a:lnTo>
                  <a:pt x="1303" y="1539"/>
                </a:lnTo>
                <a:lnTo>
                  <a:pt x="1276" y="1515"/>
                </a:lnTo>
                <a:lnTo>
                  <a:pt x="1262" y="1503"/>
                </a:lnTo>
                <a:lnTo>
                  <a:pt x="1245" y="1489"/>
                </a:lnTo>
                <a:lnTo>
                  <a:pt x="1227" y="1477"/>
                </a:lnTo>
                <a:lnTo>
                  <a:pt x="1208" y="1466"/>
                </a:lnTo>
                <a:lnTo>
                  <a:pt x="1188" y="1454"/>
                </a:lnTo>
                <a:lnTo>
                  <a:pt x="1168" y="1445"/>
                </a:lnTo>
                <a:lnTo>
                  <a:pt x="1149" y="1436"/>
                </a:lnTo>
                <a:lnTo>
                  <a:pt x="1129" y="1428"/>
                </a:lnTo>
                <a:lnTo>
                  <a:pt x="1093" y="1416"/>
                </a:lnTo>
                <a:lnTo>
                  <a:pt x="1065" y="1407"/>
                </a:lnTo>
                <a:lnTo>
                  <a:pt x="1038" y="1398"/>
                </a:lnTo>
                <a:lnTo>
                  <a:pt x="1033" y="1397"/>
                </a:lnTo>
                <a:lnTo>
                  <a:pt x="1034" y="1400"/>
                </a:lnTo>
                <a:lnTo>
                  <a:pt x="1042" y="1421"/>
                </a:lnTo>
                <a:lnTo>
                  <a:pt x="1049" y="1443"/>
                </a:lnTo>
                <a:lnTo>
                  <a:pt x="1059" y="1473"/>
                </a:lnTo>
                <a:lnTo>
                  <a:pt x="1069" y="1506"/>
                </a:lnTo>
                <a:lnTo>
                  <a:pt x="1078" y="1543"/>
                </a:lnTo>
                <a:lnTo>
                  <a:pt x="1085" y="1580"/>
                </a:lnTo>
                <a:lnTo>
                  <a:pt x="1090" y="1616"/>
                </a:lnTo>
                <a:lnTo>
                  <a:pt x="1095" y="1647"/>
                </a:lnTo>
                <a:lnTo>
                  <a:pt x="1097" y="1671"/>
                </a:lnTo>
                <a:lnTo>
                  <a:pt x="1100" y="1693"/>
                </a:lnTo>
                <a:lnTo>
                  <a:pt x="1100" y="1696"/>
                </a:lnTo>
                <a:lnTo>
                  <a:pt x="1102" y="1696"/>
                </a:lnTo>
                <a:lnTo>
                  <a:pt x="1114" y="1690"/>
                </a:lnTo>
                <a:lnTo>
                  <a:pt x="1128" y="1683"/>
                </a:lnTo>
                <a:lnTo>
                  <a:pt x="1143" y="1676"/>
                </a:lnTo>
                <a:lnTo>
                  <a:pt x="1159" y="1667"/>
                </a:lnTo>
                <a:lnTo>
                  <a:pt x="1172" y="1661"/>
                </a:lnTo>
                <a:lnTo>
                  <a:pt x="1185" y="1655"/>
                </a:lnTo>
                <a:lnTo>
                  <a:pt x="1187" y="1655"/>
                </a:lnTo>
                <a:lnTo>
                  <a:pt x="1188" y="1657"/>
                </a:lnTo>
                <a:lnTo>
                  <a:pt x="1191" y="1675"/>
                </a:lnTo>
                <a:lnTo>
                  <a:pt x="1195" y="1693"/>
                </a:lnTo>
                <a:lnTo>
                  <a:pt x="1199" y="1722"/>
                </a:lnTo>
                <a:lnTo>
                  <a:pt x="1200" y="1740"/>
                </a:lnTo>
                <a:lnTo>
                  <a:pt x="1201" y="1761"/>
                </a:lnTo>
                <a:lnTo>
                  <a:pt x="1201" y="1784"/>
                </a:lnTo>
                <a:lnTo>
                  <a:pt x="1200" y="1812"/>
                </a:lnTo>
                <a:lnTo>
                  <a:pt x="1198" y="1842"/>
                </a:lnTo>
                <a:lnTo>
                  <a:pt x="1195" y="1875"/>
                </a:lnTo>
                <a:lnTo>
                  <a:pt x="1192" y="1909"/>
                </a:lnTo>
                <a:lnTo>
                  <a:pt x="1188" y="1943"/>
                </a:lnTo>
                <a:lnTo>
                  <a:pt x="1183" y="1976"/>
                </a:lnTo>
                <a:lnTo>
                  <a:pt x="1179" y="2008"/>
                </a:lnTo>
                <a:lnTo>
                  <a:pt x="1176" y="2036"/>
                </a:lnTo>
                <a:lnTo>
                  <a:pt x="1171" y="2060"/>
                </a:lnTo>
                <a:lnTo>
                  <a:pt x="1167" y="2092"/>
                </a:lnTo>
                <a:lnTo>
                  <a:pt x="1164" y="2109"/>
                </a:lnTo>
                <a:lnTo>
                  <a:pt x="1163" y="2116"/>
                </a:lnTo>
                <a:lnTo>
                  <a:pt x="1163" y="2116"/>
                </a:lnTo>
                <a:lnTo>
                  <a:pt x="1167" y="2115"/>
                </a:lnTo>
                <a:lnTo>
                  <a:pt x="1193" y="2102"/>
                </a:lnTo>
                <a:lnTo>
                  <a:pt x="1206" y="2096"/>
                </a:lnTo>
                <a:lnTo>
                  <a:pt x="1220" y="2089"/>
                </a:lnTo>
                <a:lnTo>
                  <a:pt x="1237" y="2079"/>
                </a:lnTo>
                <a:lnTo>
                  <a:pt x="1253" y="2069"/>
                </a:lnTo>
                <a:lnTo>
                  <a:pt x="1270" y="2057"/>
                </a:lnTo>
                <a:lnTo>
                  <a:pt x="1286" y="2043"/>
                </a:lnTo>
                <a:lnTo>
                  <a:pt x="1293" y="2035"/>
                </a:lnTo>
                <a:lnTo>
                  <a:pt x="1300" y="2027"/>
                </a:lnTo>
                <a:lnTo>
                  <a:pt x="1307" y="2018"/>
                </a:lnTo>
                <a:lnTo>
                  <a:pt x="1312" y="2009"/>
                </a:lnTo>
                <a:close/>
                <a:moveTo>
                  <a:pt x="763" y="998"/>
                </a:moveTo>
                <a:lnTo>
                  <a:pt x="671" y="998"/>
                </a:lnTo>
                <a:lnTo>
                  <a:pt x="671" y="417"/>
                </a:lnTo>
                <a:lnTo>
                  <a:pt x="654" y="433"/>
                </a:lnTo>
                <a:lnTo>
                  <a:pt x="633" y="448"/>
                </a:lnTo>
                <a:lnTo>
                  <a:pt x="610" y="464"/>
                </a:lnTo>
                <a:lnTo>
                  <a:pt x="585" y="480"/>
                </a:lnTo>
                <a:lnTo>
                  <a:pt x="559" y="495"/>
                </a:lnTo>
                <a:lnTo>
                  <a:pt x="534" y="507"/>
                </a:lnTo>
                <a:lnTo>
                  <a:pt x="511" y="517"/>
                </a:lnTo>
                <a:lnTo>
                  <a:pt x="489" y="527"/>
                </a:lnTo>
                <a:lnTo>
                  <a:pt x="489" y="439"/>
                </a:lnTo>
                <a:lnTo>
                  <a:pt x="507" y="429"/>
                </a:lnTo>
                <a:lnTo>
                  <a:pt x="526" y="420"/>
                </a:lnTo>
                <a:lnTo>
                  <a:pt x="544" y="410"/>
                </a:lnTo>
                <a:lnTo>
                  <a:pt x="560" y="398"/>
                </a:lnTo>
                <a:lnTo>
                  <a:pt x="577" y="388"/>
                </a:lnTo>
                <a:lnTo>
                  <a:pt x="592" y="376"/>
                </a:lnTo>
                <a:lnTo>
                  <a:pt x="608" y="364"/>
                </a:lnTo>
                <a:lnTo>
                  <a:pt x="623" y="352"/>
                </a:lnTo>
                <a:lnTo>
                  <a:pt x="636" y="338"/>
                </a:lnTo>
                <a:lnTo>
                  <a:pt x="650" y="326"/>
                </a:lnTo>
                <a:lnTo>
                  <a:pt x="661" y="313"/>
                </a:lnTo>
                <a:lnTo>
                  <a:pt x="671" y="301"/>
                </a:lnTo>
                <a:lnTo>
                  <a:pt x="682" y="289"/>
                </a:lnTo>
                <a:lnTo>
                  <a:pt x="690" y="276"/>
                </a:lnTo>
                <a:lnTo>
                  <a:pt x="697" y="265"/>
                </a:lnTo>
                <a:lnTo>
                  <a:pt x="705" y="252"/>
                </a:lnTo>
                <a:lnTo>
                  <a:pt x="763" y="252"/>
                </a:lnTo>
                <a:lnTo>
                  <a:pt x="763" y="998"/>
                </a:lnTo>
                <a:close/>
                <a:moveTo>
                  <a:pt x="1302" y="2688"/>
                </a:moveTo>
                <a:lnTo>
                  <a:pt x="1328" y="2685"/>
                </a:lnTo>
                <a:lnTo>
                  <a:pt x="1331" y="2695"/>
                </a:lnTo>
                <a:lnTo>
                  <a:pt x="1334" y="2704"/>
                </a:lnTo>
                <a:lnTo>
                  <a:pt x="1338" y="2711"/>
                </a:lnTo>
                <a:lnTo>
                  <a:pt x="1344" y="2717"/>
                </a:lnTo>
                <a:lnTo>
                  <a:pt x="1350" y="2721"/>
                </a:lnTo>
                <a:lnTo>
                  <a:pt x="1356" y="2724"/>
                </a:lnTo>
                <a:lnTo>
                  <a:pt x="1363" y="2726"/>
                </a:lnTo>
                <a:lnTo>
                  <a:pt x="1371" y="2726"/>
                </a:lnTo>
                <a:lnTo>
                  <a:pt x="1380" y="2726"/>
                </a:lnTo>
                <a:lnTo>
                  <a:pt x="1387" y="2723"/>
                </a:lnTo>
                <a:lnTo>
                  <a:pt x="1395" y="2719"/>
                </a:lnTo>
                <a:lnTo>
                  <a:pt x="1402" y="2714"/>
                </a:lnTo>
                <a:lnTo>
                  <a:pt x="1408" y="2707"/>
                </a:lnTo>
                <a:lnTo>
                  <a:pt x="1411" y="2699"/>
                </a:lnTo>
                <a:lnTo>
                  <a:pt x="1414" y="2691"/>
                </a:lnTo>
                <a:lnTo>
                  <a:pt x="1414" y="2682"/>
                </a:lnTo>
                <a:lnTo>
                  <a:pt x="1414" y="2674"/>
                </a:lnTo>
                <a:lnTo>
                  <a:pt x="1412" y="2665"/>
                </a:lnTo>
                <a:lnTo>
                  <a:pt x="1408" y="2659"/>
                </a:lnTo>
                <a:lnTo>
                  <a:pt x="1403" y="2652"/>
                </a:lnTo>
                <a:lnTo>
                  <a:pt x="1397" y="2647"/>
                </a:lnTo>
                <a:lnTo>
                  <a:pt x="1389" y="2644"/>
                </a:lnTo>
                <a:lnTo>
                  <a:pt x="1381" y="2641"/>
                </a:lnTo>
                <a:lnTo>
                  <a:pt x="1373" y="2640"/>
                </a:lnTo>
                <a:lnTo>
                  <a:pt x="1364" y="2641"/>
                </a:lnTo>
                <a:lnTo>
                  <a:pt x="1354" y="2644"/>
                </a:lnTo>
                <a:lnTo>
                  <a:pt x="1357" y="2621"/>
                </a:lnTo>
                <a:lnTo>
                  <a:pt x="1359" y="2621"/>
                </a:lnTo>
                <a:lnTo>
                  <a:pt x="1361" y="2621"/>
                </a:lnTo>
                <a:lnTo>
                  <a:pt x="1370" y="2621"/>
                </a:lnTo>
                <a:lnTo>
                  <a:pt x="1377" y="2619"/>
                </a:lnTo>
                <a:lnTo>
                  <a:pt x="1385" y="2616"/>
                </a:lnTo>
                <a:lnTo>
                  <a:pt x="1391" y="2612"/>
                </a:lnTo>
                <a:lnTo>
                  <a:pt x="1398" y="2607"/>
                </a:lnTo>
                <a:lnTo>
                  <a:pt x="1402" y="2601"/>
                </a:lnTo>
                <a:lnTo>
                  <a:pt x="1404" y="2594"/>
                </a:lnTo>
                <a:lnTo>
                  <a:pt x="1405" y="2586"/>
                </a:lnTo>
                <a:lnTo>
                  <a:pt x="1405" y="2578"/>
                </a:lnTo>
                <a:lnTo>
                  <a:pt x="1403" y="2572"/>
                </a:lnTo>
                <a:lnTo>
                  <a:pt x="1400" y="2566"/>
                </a:lnTo>
                <a:lnTo>
                  <a:pt x="1395" y="2562"/>
                </a:lnTo>
                <a:lnTo>
                  <a:pt x="1390" y="2558"/>
                </a:lnTo>
                <a:lnTo>
                  <a:pt x="1384" y="2555"/>
                </a:lnTo>
                <a:lnTo>
                  <a:pt x="1378" y="2552"/>
                </a:lnTo>
                <a:lnTo>
                  <a:pt x="1370" y="2551"/>
                </a:lnTo>
                <a:lnTo>
                  <a:pt x="1362" y="2552"/>
                </a:lnTo>
                <a:lnTo>
                  <a:pt x="1356" y="2555"/>
                </a:lnTo>
                <a:lnTo>
                  <a:pt x="1350" y="2558"/>
                </a:lnTo>
                <a:lnTo>
                  <a:pt x="1345" y="2562"/>
                </a:lnTo>
                <a:lnTo>
                  <a:pt x="1339" y="2567"/>
                </a:lnTo>
                <a:lnTo>
                  <a:pt x="1336" y="2574"/>
                </a:lnTo>
                <a:lnTo>
                  <a:pt x="1333" y="2581"/>
                </a:lnTo>
                <a:lnTo>
                  <a:pt x="1331" y="2591"/>
                </a:lnTo>
                <a:lnTo>
                  <a:pt x="1305" y="2586"/>
                </a:lnTo>
                <a:lnTo>
                  <a:pt x="1308" y="2573"/>
                </a:lnTo>
                <a:lnTo>
                  <a:pt x="1312" y="2563"/>
                </a:lnTo>
                <a:lnTo>
                  <a:pt x="1316" y="2558"/>
                </a:lnTo>
                <a:lnTo>
                  <a:pt x="1319" y="2552"/>
                </a:lnTo>
                <a:lnTo>
                  <a:pt x="1323" y="2548"/>
                </a:lnTo>
                <a:lnTo>
                  <a:pt x="1327" y="2545"/>
                </a:lnTo>
                <a:lnTo>
                  <a:pt x="1331" y="2541"/>
                </a:lnTo>
                <a:lnTo>
                  <a:pt x="1336" y="2539"/>
                </a:lnTo>
                <a:lnTo>
                  <a:pt x="1341" y="2536"/>
                </a:lnTo>
                <a:lnTo>
                  <a:pt x="1346" y="2534"/>
                </a:lnTo>
                <a:lnTo>
                  <a:pt x="1357" y="2532"/>
                </a:lnTo>
                <a:lnTo>
                  <a:pt x="1370" y="2531"/>
                </a:lnTo>
                <a:lnTo>
                  <a:pt x="1378" y="2531"/>
                </a:lnTo>
                <a:lnTo>
                  <a:pt x="1386" y="2533"/>
                </a:lnTo>
                <a:lnTo>
                  <a:pt x="1394" y="2535"/>
                </a:lnTo>
                <a:lnTo>
                  <a:pt x="1402" y="2538"/>
                </a:lnTo>
                <a:lnTo>
                  <a:pt x="1409" y="2542"/>
                </a:lnTo>
                <a:lnTo>
                  <a:pt x="1414" y="2546"/>
                </a:lnTo>
                <a:lnTo>
                  <a:pt x="1419" y="2552"/>
                </a:lnTo>
                <a:lnTo>
                  <a:pt x="1425" y="2559"/>
                </a:lnTo>
                <a:lnTo>
                  <a:pt x="1428" y="2565"/>
                </a:lnTo>
                <a:lnTo>
                  <a:pt x="1430" y="2572"/>
                </a:lnTo>
                <a:lnTo>
                  <a:pt x="1432" y="2578"/>
                </a:lnTo>
                <a:lnTo>
                  <a:pt x="1432" y="2586"/>
                </a:lnTo>
                <a:lnTo>
                  <a:pt x="1432" y="2593"/>
                </a:lnTo>
                <a:lnTo>
                  <a:pt x="1430" y="2599"/>
                </a:lnTo>
                <a:lnTo>
                  <a:pt x="1428" y="2605"/>
                </a:lnTo>
                <a:lnTo>
                  <a:pt x="1425" y="2610"/>
                </a:lnTo>
                <a:lnTo>
                  <a:pt x="1420" y="2617"/>
                </a:lnTo>
                <a:lnTo>
                  <a:pt x="1415" y="2621"/>
                </a:lnTo>
                <a:lnTo>
                  <a:pt x="1409" y="2625"/>
                </a:lnTo>
                <a:lnTo>
                  <a:pt x="1403" y="2629"/>
                </a:lnTo>
                <a:lnTo>
                  <a:pt x="1411" y="2632"/>
                </a:lnTo>
                <a:lnTo>
                  <a:pt x="1419" y="2635"/>
                </a:lnTo>
                <a:lnTo>
                  <a:pt x="1427" y="2640"/>
                </a:lnTo>
                <a:lnTo>
                  <a:pt x="1432" y="2647"/>
                </a:lnTo>
                <a:lnTo>
                  <a:pt x="1437" y="2655"/>
                </a:lnTo>
                <a:lnTo>
                  <a:pt x="1440" y="2662"/>
                </a:lnTo>
                <a:lnTo>
                  <a:pt x="1442" y="2671"/>
                </a:lnTo>
                <a:lnTo>
                  <a:pt x="1442" y="2682"/>
                </a:lnTo>
                <a:lnTo>
                  <a:pt x="1442" y="2688"/>
                </a:lnTo>
                <a:lnTo>
                  <a:pt x="1441" y="2695"/>
                </a:lnTo>
                <a:lnTo>
                  <a:pt x="1440" y="2702"/>
                </a:lnTo>
                <a:lnTo>
                  <a:pt x="1437" y="2708"/>
                </a:lnTo>
                <a:lnTo>
                  <a:pt x="1435" y="2713"/>
                </a:lnTo>
                <a:lnTo>
                  <a:pt x="1431" y="2719"/>
                </a:lnTo>
                <a:lnTo>
                  <a:pt x="1427" y="2724"/>
                </a:lnTo>
                <a:lnTo>
                  <a:pt x="1422" y="2729"/>
                </a:lnTo>
                <a:lnTo>
                  <a:pt x="1416" y="2734"/>
                </a:lnTo>
                <a:lnTo>
                  <a:pt x="1411" y="2738"/>
                </a:lnTo>
                <a:lnTo>
                  <a:pt x="1405" y="2741"/>
                </a:lnTo>
                <a:lnTo>
                  <a:pt x="1399" y="2744"/>
                </a:lnTo>
                <a:lnTo>
                  <a:pt x="1392" y="2746"/>
                </a:lnTo>
                <a:lnTo>
                  <a:pt x="1385" y="2747"/>
                </a:lnTo>
                <a:lnTo>
                  <a:pt x="1378" y="2748"/>
                </a:lnTo>
                <a:lnTo>
                  <a:pt x="1371" y="2748"/>
                </a:lnTo>
                <a:lnTo>
                  <a:pt x="1363" y="2748"/>
                </a:lnTo>
                <a:lnTo>
                  <a:pt x="1357" y="2747"/>
                </a:lnTo>
                <a:lnTo>
                  <a:pt x="1351" y="2746"/>
                </a:lnTo>
                <a:lnTo>
                  <a:pt x="1345" y="2744"/>
                </a:lnTo>
                <a:lnTo>
                  <a:pt x="1338" y="2742"/>
                </a:lnTo>
                <a:lnTo>
                  <a:pt x="1333" y="2739"/>
                </a:lnTo>
                <a:lnTo>
                  <a:pt x="1328" y="2736"/>
                </a:lnTo>
                <a:lnTo>
                  <a:pt x="1324" y="2732"/>
                </a:lnTo>
                <a:lnTo>
                  <a:pt x="1319" y="2727"/>
                </a:lnTo>
                <a:lnTo>
                  <a:pt x="1316" y="2722"/>
                </a:lnTo>
                <a:lnTo>
                  <a:pt x="1311" y="2718"/>
                </a:lnTo>
                <a:lnTo>
                  <a:pt x="1308" y="2713"/>
                </a:lnTo>
                <a:lnTo>
                  <a:pt x="1306" y="2707"/>
                </a:lnTo>
                <a:lnTo>
                  <a:pt x="1304" y="2700"/>
                </a:lnTo>
                <a:lnTo>
                  <a:pt x="1303" y="2694"/>
                </a:lnTo>
                <a:lnTo>
                  <a:pt x="1302" y="2688"/>
                </a:lnTo>
                <a:close/>
                <a:moveTo>
                  <a:pt x="2898" y="1302"/>
                </a:moveTo>
                <a:lnTo>
                  <a:pt x="2898" y="1352"/>
                </a:lnTo>
                <a:lnTo>
                  <a:pt x="2615" y="1352"/>
                </a:lnTo>
                <a:lnTo>
                  <a:pt x="2615" y="1342"/>
                </a:lnTo>
                <a:lnTo>
                  <a:pt x="2616" y="1333"/>
                </a:lnTo>
                <a:lnTo>
                  <a:pt x="2618" y="1325"/>
                </a:lnTo>
                <a:lnTo>
                  <a:pt x="2621" y="1315"/>
                </a:lnTo>
                <a:lnTo>
                  <a:pt x="2627" y="1301"/>
                </a:lnTo>
                <a:lnTo>
                  <a:pt x="2635" y="1286"/>
                </a:lnTo>
                <a:lnTo>
                  <a:pt x="2645" y="1273"/>
                </a:lnTo>
                <a:lnTo>
                  <a:pt x="2656" y="1259"/>
                </a:lnTo>
                <a:lnTo>
                  <a:pt x="2668" y="1244"/>
                </a:lnTo>
                <a:lnTo>
                  <a:pt x="2685" y="1229"/>
                </a:lnTo>
                <a:lnTo>
                  <a:pt x="2704" y="1212"/>
                </a:lnTo>
                <a:lnTo>
                  <a:pt x="2725" y="1194"/>
                </a:lnTo>
                <a:lnTo>
                  <a:pt x="2757" y="1167"/>
                </a:lnTo>
                <a:lnTo>
                  <a:pt x="2783" y="1143"/>
                </a:lnTo>
                <a:lnTo>
                  <a:pt x="2794" y="1132"/>
                </a:lnTo>
                <a:lnTo>
                  <a:pt x="2803" y="1122"/>
                </a:lnTo>
                <a:lnTo>
                  <a:pt x="2812" y="1113"/>
                </a:lnTo>
                <a:lnTo>
                  <a:pt x="2819" y="1103"/>
                </a:lnTo>
                <a:lnTo>
                  <a:pt x="2824" y="1095"/>
                </a:lnTo>
                <a:lnTo>
                  <a:pt x="2829" y="1088"/>
                </a:lnTo>
                <a:lnTo>
                  <a:pt x="2833" y="1079"/>
                </a:lnTo>
                <a:lnTo>
                  <a:pt x="2838" y="1071"/>
                </a:lnTo>
                <a:lnTo>
                  <a:pt x="2840" y="1063"/>
                </a:lnTo>
                <a:lnTo>
                  <a:pt x="2842" y="1056"/>
                </a:lnTo>
                <a:lnTo>
                  <a:pt x="2843" y="1048"/>
                </a:lnTo>
                <a:lnTo>
                  <a:pt x="2844" y="1040"/>
                </a:lnTo>
                <a:lnTo>
                  <a:pt x="2843" y="1033"/>
                </a:lnTo>
                <a:lnTo>
                  <a:pt x="2842" y="1026"/>
                </a:lnTo>
                <a:lnTo>
                  <a:pt x="2841" y="1018"/>
                </a:lnTo>
                <a:lnTo>
                  <a:pt x="2838" y="1012"/>
                </a:lnTo>
                <a:lnTo>
                  <a:pt x="2834" y="1005"/>
                </a:lnTo>
                <a:lnTo>
                  <a:pt x="2831" y="1000"/>
                </a:lnTo>
                <a:lnTo>
                  <a:pt x="2826" y="994"/>
                </a:lnTo>
                <a:lnTo>
                  <a:pt x="2821" y="988"/>
                </a:lnTo>
                <a:lnTo>
                  <a:pt x="2815" y="983"/>
                </a:lnTo>
                <a:lnTo>
                  <a:pt x="2809" y="979"/>
                </a:lnTo>
                <a:lnTo>
                  <a:pt x="2802" y="975"/>
                </a:lnTo>
                <a:lnTo>
                  <a:pt x="2795" y="972"/>
                </a:lnTo>
                <a:lnTo>
                  <a:pt x="2788" y="970"/>
                </a:lnTo>
                <a:lnTo>
                  <a:pt x="2780" y="968"/>
                </a:lnTo>
                <a:lnTo>
                  <a:pt x="2771" y="967"/>
                </a:lnTo>
                <a:lnTo>
                  <a:pt x="2763" y="967"/>
                </a:lnTo>
                <a:lnTo>
                  <a:pt x="2754" y="967"/>
                </a:lnTo>
                <a:lnTo>
                  <a:pt x="2744" y="968"/>
                </a:lnTo>
                <a:lnTo>
                  <a:pt x="2736" y="970"/>
                </a:lnTo>
                <a:lnTo>
                  <a:pt x="2729" y="972"/>
                </a:lnTo>
                <a:lnTo>
                  <a:pt x="2720" y="975"/>
                </a:lnTo>
                <a:lnTo>
                  <a:pt x="2714" y="979"/>
                </a:lnTo>
                <a:lnTo>
                  <a:pt x="2708" y="984"/>
                </a:lnTo>
                <a:lnTo>
                  <a:pt x="2702" y="989"/>
                </a:lnTo>
                <a:lnTo>
                  <a:pt x="2697" y="996"/>
                </a:lnTo>
                <a:lnTo>
                  <a:pt x="2691" y="1002"/>
                </a:lnTo>
                <a:lnTo>
                  <a:pt x="2687" y="1009"/>
                </a:lnTo>
                <a:lnTo>
                  <a:pt x="2684" y="1016"/>
                </a:lnTo>
                <a:lnTo>
                  <a:pt x="2682" y="1025"/>
                </a:lnTo>
                <a:lnTo>
                  <a:pt x="2680" y="1033"/>
                </a:lnTo>
                <a:lnTo>
                  <a:pt x="2679" y="1042"/>
                </a:lnTo>
                <a:lnTo>
                  <a:pt x="2679" y="1052"/>
                </a:lnTo>
                <a:lnTo>
                  <a:pt x="2625" y="1046"/>
                </a:lnTo>
                <a:lnTo>
                  <a:pt x="2626" y="1032"/>
                </a:lnTo>
                <a:lnTo>
                  <a:pt x="2629" y="1018"/>
                </a:lnTo>
                <a:lnTo>
                  <a:pt x="2633" y="1005"/>
                </a:lnTo>
                <a:lnTo>
                  <a:pt x="2637" y="994"/>
                </a:lnTo>
                <a:lnTo>
                  <a:pt x="2644" y="982"/>
                </a:lnTo>
                <a:lnTo>
                  <a:pt x="2650" y="972"/>
                </a:lnTo>
                <a:lnTo>
                  <a:pt x="2658" y="962"/>
                </a:lnTo>
                <a:lnTo>
                  <a:pt x="2666" y="954"/>
                </a:lnTo>
                <a:lnTo>
                  <a:pt x="2676" y="947"/>
                </a:lnTo>
                <a:lnTo>
                  <a:pt x="2686" y="941"/>
                </a:lnTo>
                <a:lnTo>
                  <a:pt x="2698" y="936"/>
                </a:lnTo>
                <a:lnTo>
                  <a:pt x="2709" y="930"/>
                </a:lnTo>
                <a:lnTo>
                  <a:pt x="2721" y="927"/>
                </a:lnTo>
                <a:lnTo>
                  <a:pt x="2735" y="925"/>
                </a:lnTo>
                <a:lnTo>
                  <a:pt x="2748" y="923"/>
                </a:lnTo>
                <a:lnTo>
                  <a:pt x="2764" y="923"/>
                </a:lnTo>
                <a:lnTo>
                  <a:pt x="2778" y="923"/>
                </a:lnTo>
                <a:lnTo>
                  <a:pt x="2793" y="925"/>
                </a:lnTo>
                <a:lnTo>
                  <a:pt x="2806" y="927"/>
                </a:lnTo>
                <a:lnTo>
                  <a:pt x="2819" y="931"/>
                </a:lnTo>
                <a:lnTo>
                  <a:pt x="2830" y="937"/>
                </a:lnTo>
                <a:lnTo>
                  <a:pt x="2842" y="942"/>
                </a:lnTo>
                <a:lnTo>
                  <a:pt x="2852" y="949"/>
                </a:lnTo>
                <a:lnTo>
                  <a:pt x="2861" y="957"/>
                </a:lnTo>
                <a:lnTo>
                  <a:pt x="2870" y="966"/>
                </a:lnTo>
                <a:lnTo>
                  <a:pt x="2877" y="975"/>
                </a:lnTo>
                <a:lnTo>
                  <a:pt x="2883" y="985"/>
                </a:lnTo>
                <a:lnTo>
                  <a:pt x="2888" y="996"/>
                </a:lnTo>
                <a:lnTo>
                  <a:pt x="2893" y="1006"/>
                </a:lnTo>
                <a:lnTo>
                  <a:pt x="2895" y="1017"/>
                </a:lnTo>
                <a:lnTo>
                  <a:pt x="2897" y="1030"/>
                </a:lnTo>
                <a:lnTo>
                  <a:pt x="2898" y="1042"/>
                </a:lnTo>
                <a:lnTo>
                  <a:pt x="2897" y="1055"/>
                </a:lnTo>
                <a:lnTo>
                  <a:pt x="2895" y="1067"/>
                </a:lnTo>
                <a:lnTo>
                  <a:pt x="2892" y="1079"/>
                </a:lnTo>
                <a:lnTo>
                  <a:pt x="2886" y="1092"/>
                </a:lnTo>
                <a:lnTo>
                  <a:pt x="2880" y="1104"/>
                </a:lnTo>
                <a:lnTo>
                  <a:pt x="2873" y="1118"/>
                </a:lnTo>
                <a:lnTo>
                  <a:pt x="2864" y="1131"/>
                </a:lnTo>
                <a:lnTo>
                  <a:pt x="2852" y="1145"/>
                </a:lnTo>
                <a:lnTo>
                  <a:pt x="2838" y="1159"/>
                </a:lnTo>
                <a:lnTo>
                  <a:pt x="2819" y="1177"/>
                </a:lnTo>
                <a:lnTo>
                  <a:pt x="2797" y="1197"/>
                </a:lnTo>
                <a:lnTo>
                  <a:pt x="2771" y="1219"/>
                </a:lnTo>
                <a:lnTo>
                  <a:pt x="2749" y="1238"/>
                </a:lnTo>
                <a:lnTo>
                  <a:pt x="2732" y="1253"/>
                </a:lnTo>
                <a:lnTo>
                  <a:pt x="2718" y="1265"/>
                </a:lnTo>
                <a:lnTo>
                  <a:pt x="2710" y="1273"/>
                </a:lnTo>
                <a:lnTo>
                  <a:pt x="2698" y="1288"/>
                </a:lnTo>
                <a:lnTo>
                  <a:pt x="2687" y="1302"/>
                </a:lnTo>
                <a:lnTo>
                  <a:pt x="2898" y="1302"/>
                </a:lnTo>
                <a:close/>
                <a:moveTo>
                  <a:pt x="1422" y="2451"/>
                </a:moveTo>
                <a:lnTo>
                  <a:pt x="1421" y="2451"/>
                </a:lnTo>
                <a:lnTo>
                  <a:pt x="1420" y="2451"/>
                </a:lnTo>
                <a:lnTo>
                  <a:pt x="1420" y="2450"/>
                </a:lnTo>
                <a:lnTo>
                  <a:pt x="1419" y="2450"/>
                </a:lnTo>
                <a:lnTo>
                  <a:pt x="1418" y="2450"/>
                </a:lnTo>
                <a:lnTo>
                  <a:pt x="1418" y="2450"/>
                </a:lnTo>
                <a:lnTo>
                  <a:pt x="1417" y="2450"/>
                </a:lnTo>
                <a:lnTo>
                  <a:pt x="1417" y="2449"/>
                </a:lnTo>
                <a:lnTo>
                  <a:pt x="1416" y="2449"/>
                </a:lnTo>
                <a:lnTo>
                  <a:pt x="1416" y="2449"/>
                </a:lnTo>
                <a:lnTo>
                  <a:pt x="1415" y="2449"/>
                </a:lnTo>
                <a:lnTo>
                  <a:pt x="1415" y="2449"/>
                </a:lnTo>
                <a:lnTo>
                  <a:pt x="1414" y="2449"/>
                </a:lnTo>
                <a:lnTo>
                  <a:pt x="1413" y="2448"/>
                </a:lnTo>
                <a:lnTo>
                  <a:pt x="1413" y="2448"/>
                </a:lnTo>
                <a:lnTo>
                  <a:pt x="1412" y="2448"/>
                </a:lnTo>
                <a:lnTo>
                  <a:pt x="1411" y="2448"/>
                </a:lnTo>
                <a:lnTo>
                  <a:pt x="1411" y="2448"/>
                </a:lnTo>
                <a:lnTo>
                  <a:pt x="1411" y="2448"/>
                </a:lnTo>
                <a:lnTo>
                  <a:pt x="1410" y="2448"/>
                </a:lnTo>
                <a:lnTo>
                  <a:pt x="1409" y="2447"/>
                </a:lnTo>
                <a:lnTo>
                  <a:pt x="1409" y="2447"/>
                </a:lnTo>
                <a:lnTo>
                  <a:pt x="1408" y="2447"/>
                </a:lnTo>
                <a:lnTo>
                  <a:pt x="1407" y="2447"/>
                </a:lnTo>
                <a:lnTo>
                  <a:pt x="1407" y="2447"/>
                </a:lnTo>
                <a:lnTo>
                  <a:pt x="1406" y="2447"/>
                </a:lnTo>
                <a:lnTo>
                  <a:pt x="1406" y="2447"/>
                </a:lnTo>
                <a:lnTo>
                  <a:pt x="1405" y="2446"/>
                </a:lnTo>
                <a:lnTo>
                  <a:pt x="1405" y="2446"/>
                </a:lnTo>
                <a:lnTo>
                  <a:pt x="1404" y="2446"/>
                </a:lnTo>
                <a:lnTo>
                  <a:pt x="1403" y="2446"/>
                </a:lnTo>
                <a:lnTo>
                  <a:pt x="1403" y="2446"/>
                </a:lnTo>
                <a:lnTo>
                  <a:pt x="1402" y="2446"/>
                </a:lnTo>
                <a:lnTo>
                  <a:pt x="1399" y="2445"/>
                </a:lnTo>
                <a:lnTo>
                  <a:pt x="1399" y="2445"/>
                </a:lnTo>
                <a:lnTo>
                  <a:pt x="1398" y="2445"/>
                </a:lnTo>
                <a:lnTo>
                  <a:pt x="1397" y="2445"/>
                </a:lnTo>
                <a:lnTo>
                  <a:pt x="1395" y="2445"/>
                </a:lnTo>
                <a:lnTo>
                  <a:pt x="1393" y="2444"/>
                </a:lnTo>
                <a:lnTo>
                  <a:pt x="1392" y="2444"/>
                </a:lnTo>
                <a:lnTo>
                  <a:pt x="1391" y="2444"/>
                </a:lnTo>
                <a:lnTo>
                  <a:pt x="1391" y="2444"/>
                </a:lnTo>
                <a:lnTo>
                  <a:pt x="1390" y="2444"/>
                </a:lnTo>
                <a:lnTo>
                  <a:pt x="1389" y="2443"/>
                </a:lnTo>
                <a:lnTo>
                  <a:pt x="1388" y="2443"/>
                </a:lnTo>
                <a:lnTo>
                  <a:pt x="1387" y="2443"/>
                </a:lnTo>
                <a:lnTo>
                  <a:pt x="1387" y="2443"/>
                </a:lnTo>
                <a:lnTo>
                  <a:pt x="1386" y="2443"/>
                </a:lnTo>
                <a:lnTo>
                  <a:pt x="1385" y="2443"/>
                </a:lnTo>
                <a:lnTo>
                  <a:pt x="1384" y="2443"/>
                </a:lnTo>
                <a:lnTo>
                  <a:pt x="1383" y="2443"/>
                </a:lnTo>
                <a:lnTo>
                  <a:pt x="1382" y="2443"/>
                </a:lnTo>
                <a:lnTo>
                  <a:pt x="1382" y="2443"/>
                </a:lnTo>
                <a:lnTo>
                  <a:pt x="1381" y="2442"/>
                </a:lnTo>
                <a:lnTo>
                  <a:pt x="1380" y="2442"/>
                </a:lnTo>
                <a:lnTo>
                  <a:pt x="1380" y="2442"/>
                </a:lnTo>
                <a:lnTo>
                  <a:pt x="1378" y="2442"/>
                </a:lnTo>
                <a:lnTo>
                  <a:pt x="1367" y="2441"/>
                </a:lnTo>
                <a:lnTo>
                  <a:pt x="1356" y="2441"/>
                </a:lnTo>
                <a:lnTo>
                  <a:pt x="1346" y="2441"/>
                </a:lnTo>
                <a:lnTo>
                  <a:pt x="1334" y="2442"/>
                </a:lnTo>
                <a:lnTo>
                  <a:pt x="1324" y="2444"/>
                </a:lnTo>
                <a:lnTo>
                  <a:pt x="1312" y="2445"/>
                </a:lnTo>
                <a:lnTo>
                  <a:pt x="1302" y="2448"/>
                </a:lnTo>
                <a:lnTo>
                  <a:pt x="1292" y="2451"/>
                </a:lnTo>
                <a:lnTo>
                  <a:pt x="1282" y="2454"/>
                </a:lnTo>
                <a:lnTo>
                  <a:pt x="1272" y="2458"/>
                </a:lnTo>
                <a:lnTo>
                  <a:pt x="1253" y="2467"/>
                </a:lnTo>
                <a:lnTo>
                  <a:pt x="1235" y="2478"/>
                </a:lnTo>
                <a:lnTo>
                  <a:pt x="1218" y="2490"/>
                </a:lnTo>
                <a:lnTo>
                  <a:pt x="1204" y="2504"/>
                </a:lnTo>
                <a:lnTo>
                  <a:pt x="1189" y="2519"/>
                </a:lnTo>
                <a:lnTo>
                  <a:pt x="1177" y="2536"/>
                </a:lnTo>
                <a:lnTo>
                  <a:pt x="1166" y="2555"/>
                </a:lnTo>
                <a:lnTo>
                  <a:pt x="1157" y="2573"/>
                </a:lnTo>
                <a:lnTo>
                  <a:pt x="1153" y="2582"/>
                </a:lnTo>
                <a:lnTo>
                  <a:pt x="1150" y="2593"/>
                </a:lnTo>
                <a:lnTo>
                  <a:pt x="1146" y="2603"/>
                </a:lnTo>
                <a:lnTo>
                  <a:pt x="1144" y="2614"/>
                </a:lnTo>
                <a:lnTo>
                  <a:pt x="1142" y="2624"/>
                </a:lnTo>
                <a:lnTo>
                  <a:pt x="1140" y="2635"/>
                </a:lnTo>
                <a:lnTo>
                  <a:pt x="1140" y="2647"/>
                </a:lnTo>
                <a:lnTo>
                  <a:pt x="1139" y="2657"/>
                </a:lnTo>
                <a:lnTo>
                  <a:pt x="1140" y="2668"/>
                </a:lnTo>
                <a:lnTo>
                  <a:pt x="1140" y="2680"/>
                </a:lnTo>
                <a:lnTo>
                  <a:pt x="1142" y="2690"/>
                </a:lnTo>
                <a:lnTo>
                  <a:pt x="1144" y="2700"/>
                </a:lnTo>
                <a:lnTo>
                  <a:pt x="1146" y="2712"/>
                </a:lnTo>
                <a:lnTo>
                  <a:pt x="1150" y="2721"/>
                </a:lnTo>
                <a:lnTo>
                  <a:pt x="1153" y="2732"/>
                </a:lnTo>
                <a:lnTo>
                  <a:pt x="1157" y="2742"/>
                </a:lnTo>
                <a:lnTo>
                  <a:pt x="1166" y="2761"/>
                </a:lnTo>
                <a:lnTo>
                  <a:pt x="1177" y="2778"/>
                </a:lnTo>
                <a:lnTo>
                  <a:pt x="1189" y="2795"/>
                </a:lnTo>
                <a:lnTo>
                  <a:pt x="1204" y="2810"/>
                </a:lnTo>
                <a:lnTo>
                  <a:pt x="1218" y="2825"/>
                </a:lnTo>
                <a:lnTo>
                  <a:pt x="1235" y="2837"/>
                </a:lnTo>
                <a:lnTo>
                  <a:pt x="1253" y="2847"/>
                </a:lnTo>
                <a:lnTo>
                  <a:pt x="1272" y="2857"/>
                </a:lnTo>
                <a:lnTo>
                  <a:pt x="1282" y="2861"/>
                </a:lnTo>
                <a:lnTo>
                  <a:pt x="1292" y="2864"/>
                </a:lnTo>
                <a:lnTo>
                  <a:pt x="1302" y="2867"/>
                </a:lnTo>
                <a:lnTo>
                  <a:pt x="1312" y="2869"/>
                </a:lnTo>
                <a:lnTo>
                  <a:pt x="1324" y="2871"/>
                </a:lnTo>
                <a:lnTo>
                  <a:pt x="1334" y="2872"/>
                </a:lnTo>
                <a:lnTo>
                  <a:pt x="1346" y="2873"/>
                </a:lnTo>
                <a:lnTo>
                  <a:pt x="1356" y="2873"/>
                </a:lnTo>
                <a:lnTo>
                  <a:pt x="1367" y="2873"/>
                </a:lnTo>
                <a:lnTo>
                  <a:pt x="1379" y="2872"/>
                </a:lnTo>
                <a:lnTo>
                  <a:pt x="1389" y="2871"/>
                </a:lnTo>
                <a:lnTo>
                  <a:pt x="1401" y="2869"/>
                </a:lnTo>
                <a:lnTo>
                  <a:pt x="1411" y="2867"/>
                </a:lnTo>
                <a:lnTo>
                  <a:pt x="1421" y="2864"/>
                </a:lnTo>
                <a:lnTo>
                  <a:pt x="1431" y="2861"/>
                </a:lnTo>
                <a:lnTo>
                  <a:pt x="1441" y="2857"/>
                </a:lnTo>
                <a:lnTo>
                  <a:pt x="1460" y="2847"/>
                </a:lnTo>
                <a:lnTo>
                  <a:pt x="1477" y="2837"/>
                </a:lnTo>
                <a:lnTo>
                  <a:pt x="1494" y="2825"/>
                </a:lnTo>
                <a:lnTo>
                  <a:pt x="1510" y="2810"/>
                </a:lnTo>
                <a:lnTo>
                  <a:pt x="1524" y="2795"/>
                </a:lnTo>
                <a:lnTo>
                  <a:pt x="1537" y="2778"/>
                </a:lnTo>
                <a:lnTo>
                  <a:pt x="1547" y="2761"/>
                </a:lnTo>
                <a:lnTo>
                  <a:pt x="1556" y="2742"/>
                </a:lnTo>
                <a:lnTo>
                  <a:pt x="1560" y="2732"/>
                </a:lnTo>
                <a:lnTo>
                  <a:pt x="1564" y="2721"/>
                </a:lnTo>
                <a:lnTo>
                  <a:pt x="1567" y="2712"/>
                </a:lnTo>
                <a:lnTo>
                  <a:pt x="1569" y="2700"/>
                </a:lnTo>
                <a:lnTo>
                  <a:pt x="1571" y="2690"/>
                </a:lnTo>
                <a:lnTo>
                  <a:pt x="1573" y="2680"/>
                </a:lnTo>
                <a:lnTo>
                  <a:pt x="1573" y="2668"/>
                </a:lnTo>
                <a:lnTo>
                  <a:pt x="1574" y="2657"/>
                </a:lnTo>
                <a:lnTo>
                  <a:pt x="1573" y="2639"/>
                </a:lnTo>
                <a:lnTo>
                  <a:pt x="1571" y="2622"/>
                </a:lnTo>
                <a:lnTo>
                  <a:pt x="1567" y="2604"/>
                </a:lnTo>
                <a:lnTo>
                  <a:pt x="1563" y="2588"/>
                </a:lnTo>
                <a:lnTo>
                  <a:pt x="1556" y="2572"/>
                </a:lnTo>
                <a:lnTo>
                  <a:pt x="1549" y="2557"/>
                </a:lnTo>
                <a:lnTo>
                  <a:pt x="1541" y="2542"/>
                </a:lnTo>
                <a:lnTo>
                  <a:pt x="1530" y="2529"/>
                </a:lnTo>
                <a:lnTo>
                  <a:pt x="1520" y="2515"/>
                </a:lnTo>
                <a:lnTo>
                  <a:pt x="1509" y="2503"/>
                </a:lnTo>
                <a:lnTo>
                  <a:pt x="1496" y="2491"/>
                </a:lnTo>
                <a:lnTo>
                  <a:pt x="1483" y="2481"/>
                </a:lnTo>
                <a:lnTo>
                  <a:pt x="1469" y="2472"/>
                </a:lnTo>
                <a:lnTo>
                  <a:pt x="1454" y="2463"/>
                </a:lnTo>
                <a:lnTo>
                  <a:pt x="1438" y="2457"/>
                </a:lnTo>
                <a:lnTo>
                  <a:pt x="1422" y="2451"/>
                </a:lnTo>
                <a:close/>
                <a:moveTo>
                  <a:pt x="2758" y="749"/>
                </a:moveTo>
                <a:lnTo>
                  <a:pt x="2778" y="749"/>
                </a:lnTo>
                <a:lnTo>
                  <a:pt x="2799" y="751"/>
                </a:lnTo>
                <a:lnTo>
                  <a:pt x="2819" y="753"/>
                </a:lnTo>
                <a:lnTo>
                  <a:pt x="2839" y="757"/>
                </a:lnTo>
                <a:lnTo>
                  <a:pt x="2858" y="762"/>
                </a:lnTo>
                <a:lnTo>
                  <a:pt x="2877" y="767"/>
                </a:lnTo>
                <a:lnTo>
                  <a:pt x="2896" y="773"/>
                </a:lnTo>
                <a:lnTo>
                  <a:pt x="2914" y="780"/>
                </a:lnTo>
                <a:lnTo>
                  <a:pt x="2932" y="789"/>
                </a:lnTo>
                <a:lnTo>
                  <a:pt x="2950" y="797"/>
                </a:lnTo>
                <a:lnTo>
                  <a:pt x="2966" y="807"/>
                </a:lnTo>
                <a:lnTo>
                  <a:pt x="2983" y="818"/>
                </a:lnTo>
                <a:lnTo>
                  <a:pt x="2998" y="828"/>
                </a:lnTo>
                <a:lnTo>
                  <a:pt x="3013" y="840"/>
                </a:lnTo>
                <a:lnTo>
                  <a:pt x="3028" y="853"/>
                </a:lnTo>
                <a:lnTo>
                  <a:pt x="3042" y="866"/>
                </a:lnTo>
                <a:lnTo>
                  <a:pt x="3055" y="880"/>
                </a:lnTo>
                <a:lnTo>
                  <a:pt x="3068" y="894"/>
                </a:lnTo>
                <a:lnTo>
                  <a:pt x="3079" y="910"/>
                </a:lnTo>
                <a:lnTo>
                  <a:pt x="3091" y="925"/>
                </a:lnTo>
                <a:lnTo>
                  <a:pt x="3101" y="942"/>
                </a:lnTo>
                <a:lnTo>
                  <a:pt x="3111" y="958"/>
                </a:lnTo>
                <a:lnTo>
                  <a:pt x="3120" y="976"/>
                </a:lnTo>
                <a:lnTo>
                  <a:pt x="3128" y="994"/>
                </a:lnTo>
                <a:lnTo>
                  <a:pt x="3135" y="1011"/>
                </a:lnTo>
                <a:lnTo>
                  <a:pt x="3142" y="1030"/>
                </a:lnTo>
                <a:lnTo>
                  <a:pt x="3147" y="1049"/>
                </a:lnTo>
                <a:lnTo>
                  <a:pt x="3151" y="1069"/>
                </a:lnTo>
                <a:lnTo>
                  <a:pt x="3155" y="1089"/>
                </a:lnTo>
                <a:lnTo>
                  <a:pt x="3157" y="1108"/>
                </a:lnTo>
                <a:lnTo>
                  <a:pt x="3159" y="1129"/>
                </a:lnTo>
                <a:lnTo>
                  <a:pt x="3159" y="1150"/>
                </a:lnTo>
                <a:lnTo>
                  <a:pt x="3159" y="1170"/>
                </a:lnTo>
                <a:lnTo>
                  <a:pt x="3157" y="1190"/>
                </a:lnTo>
                <a:lnTo>
                  <a:pt x="3155" y="1211"/>
                </a:lnTo>
                <a:lnTo>
                  <a:pt x="3151" y="1231"/>
                </a:lnTo>
                <a:lnTo>
                  <a:pt x="3147" y="1249"/>
                </a:lnTo>
                <a:lnTo>
                  <a:pt x="3142" y="1269"/>
                </a:lnTo>
                <a:lnTo>
                  <a:pt x="3135" y="1288"/>
                </a:lnTo>
                <a:lnTo>
                  <a:pt x="3128" y="1305"/>
                </a:lnTo>
                <a:lnTo>
                  <a:pt x="3120" y="1323"/>
                </a:lnTo>
                <a:lnTo>
                  <a:pt x="3111" y="1340"/>
                </a:lnTo>
                <a:lnTo>
                  <a:pt x="3101" y="1357"/>
                </a:lnTo>
                <a:lnTo>
                  <a:pt x="3091" y="1373"/>
                </a:lnTo>
                <a:lnTo>
                  <a:pt x="3079" y="1389"/>
                </a:lnTo>
                <a:lnTo>
                  <a:pt x="3068" y="1404"/>
                </a:lnTo>
                <a:lnTo>
                  <a:pt x="3055" y="1419"/>
                </a:lnTo>
                <a:lnTo>
                  <a:pt x="3042" y="1432"/>
                </a:lnTo>
                <a:lnTo>
                  <a:pt x="3028" y="1446"/>
                </a:lnTo>
                <a:lnTo>
                  <a:pt x="3013" y="1458"/>
                </a:lnTo>
                <a:lnTo>
                  <a:pt x="2998" y="1471"/>
                </a:lnTo>
                <a:lnTo>
                  <a:pt x="2983" y="1482"/>
                </a:lnTo>
                <a:lnTo>
                  <a:pt x="2966" y="1492"/>
                </a:lnTo>
                <a:lnTo>
                  <a:pt x="2950" y="1502"/>
                </a:lnTo>
                <a:lnTo>
                  <a:pt x="2932" y="1510"/>
                </a:lnTo>
                <a:lnTo>
                  <a:pt x="2914" y="1518"/>
                </a:lnTo>
                <a:lnTo>
                  <a:pt x="2896" y="1526"/>
                </a:lnTo>
                <a:lnTo>
                  <a:pt x="2877" y="1532"/>
                </a:lnTo>
                <a:lnTo>
                  <a:pt x="2858" y="1537"/>
                </a:lnTo>
                <a:lnTo>
                  <a:pt x="2839" y="1542"/>
                </a:lnTo>
                <a:lnTo>
                  <a:pt x="2819" y="1545"/>
                </a:lnTo>
                <a:lnTo>
                  <a:pt x="2799" y="1548"/>
                </a:lnTo>
                <a:lnTo>
                  <a:pt x="2778" y="1549"/>
                </a:lnTo>
                <a:lnTo>
                  <a:pt x="2758" y="1550"/>
                </a:lnTo>
                <a:lnTo>
                  <a:pt x="2739" y="1549"/>
                </a:lnTo>
                <a:lnTo>
                  <a:pt x="2720" y="1548"/>
                </a:lnTo>
                <a:lnTo>
                  <a:pt x="2702" y="1546"/>
                </a:lnTo>
                <a:lnTo>
                  <a:pt x="2684" y="1543"/>
                </a:lnTo>
                <a:lnTo>
                  <a:pt x="2666" y="1539"/>
                </a:lnTo>
                <a:lnTo>
                  <a:pt x="2649" y="1535"/>
                </a:lnTo>
                <a:lnTo>
                  <a:pt x="2631" y="1530"/>
                </a:lnTo>
                <a:lnTo>
                  <a:pt x="2615" y="1524"/>
                </a:lnTo>
                <a:lnTo>
                  <a:pt x="2598" y="1517"/>
                </a:lnTo>
                <a:lnTo>
                  <a:pt x="2581" y="1509"/>
                </a:lnTo>
                <a:lnTo>
                  <a:pt x="2566" y="1501"/>
                </a:lnTo>
                <a:lnTo>
                  <a:pt x="2550" y="1492"/>
                </a:lnTo>
                <a:lnTo>
                  <a:pt x="2536" y="1483"/>
                </a:lnTo>
                <a:lnTo>
                  <a:pt x="2521" y="1473"/>
                </a:lnTo>
                <a:lnTo>
                  <a:pt x="2507" y="1462"/>
                </a:lnTo>
                <a:lnTo>
                  <a:pt x="2493" y="1451"/>
                </a:lnTo>
                <a:lnTo>
                  <a:pt x="2481" y="1439"/>
                </a:lnTo>
                <a:lnTo>
                  <a:pt x="2468" y="1426"/>
                </a:lnTo>
                <a:lnTo>
                  <a:pt x="2456" y="1414"/>
                </a:lnTo>
                <a:lnTo>
                  <a:pt x="2444" y="1400"/>
                </a:lnTo>
                <a:lnTo>
                  <a:pt x="2434" y="1386"/>
                </a:lnTo>
                <a:lnTo>
                  <a:pt x="2424" y="1371"/>
                </a:lnTo>
                <a:lnTo>
                  <a:pt x="2414" y="1357"/>
                </a:lnTo>
                <a:lnTo>
                  <a:pt x="2406" y="1341"/>
                </a:lnTo>
                <a:lnTo>
                  <a:pt x="2398" y="1326"/>
                </a:lnTo>
                <a:lnTo>
                  <a:pt x="2389" y="1309"/>
                </a:lnTo>
                <a:lnTo>
                  <a:pt x="2383" y="1293"/>
                </a:lnTo>
                <a:lnTo>
                  <a:pt x="2377" y="1276"/>
                </a:lnTo>
                <a:lnTo>
                  <a:pt x="2372" y="1259"/>
                </a:lnTo>
                <a:lnTo>
                  <a:pt x="2368" y="1241"/>
                </a:lnTo>
                <a:lnTo>
                  <a:pt x="2363" y="1223"/>
                </a:lnTo>
                <a:lnTo>
                  <a:pt x="2360" y="1206"/>
                </a:lnTo>
                <a:lnTo>
                  <a:pt x="2360" y="1205"/>
                </a:lnTo>
                <a:lnTo>
                  <a:pt x="2360" y="1204"/>
                </a:lnTo>
                <a:lnTo>
                  <a:pt x="2360" y="1204"/>
                </a:lnTo>
                <a:lnTo>
                  <a:pt x="2360" y="1203"/>
                </a:lnTo>
                <a:lnTo>
                  <a:pt x="2359" y="1199"/>
                </a:lnTo>
                <a:lnTo>
                  <a:pt x="2359" y="1199"/>
                </a:lnTo>
                <a:lnTo>
                  <a:pt x="2359" y="1197"/>
                </a:lnTo>
                <a:lnTo>
                  <a:pt x="2359" y="1197"/>
                </a:lnTo>
                <a:lnTo>
                  <a:pt x="2359" y="1196"/>
                </a:lnTo>
                <a:lnTo>
                  <a:pt x="2359" y="1195"/>
                </a:lnTo>
                <a:lnTo>
                  <a:pt x="2359" y="1195"/>
                </a:lnTo>
                <a:lnTo>
                  <a:pt x="2359" y="1194"/>
                </a:lnTo>
                <a:lnTo>
                  <a:pt x="2359" y="1194"/>
                </a:lnTo>
                <a:lnTo>
                  <a:pt x="2359" y="1193"/>
                </a:lnTo>
                <a:lnTo>
                  <a:pt x="2359" y="1192"/>
                </a:lnTo>
                <a:lnTo>
                  <a:pt x="2358" y="1189"/>
                </a:lnTo>
                <a:lnTo>
                  <a:pt x="2358" y="1188"/>
                </a:lnTo>
                <a:lnTo>
                  <a:pt x="2358" y="1187"/>
                </a:lnTo>
                <a:lnTo>
                  <a:pt x="2358" y="1187"/>
                </a:lnTo>
                <a:lnTo>
                  <a:pt x="2358" y="1186"/>
                </a:lnTo>
                <a:lnTo>
                  <a:pt x="2358" y="1185"/>
                </a:lnTo>
                <a:lnTo>
                  <a:pt x="2358" y="1185"/>
                </a:lnTo>
                <a:lnTo>
                  <a:pt x="2358" y="1184"/>
                </a:lnTo>
                <a:lnTo>
                  <a:pt x="2358" y="1184"/>
                </a:lnTo>
                <a:lnTo>
                  <a:pt x="2358" y="1183"/>
                </a:lnTo>
                <a:lnTo>
                  <a:pt x="2357" y="1178"/>
                </a:lnTo>
                <a:lnTo>
                  <a:pt x="2357" y="1177"/>
                </a:lnTo>
                <a:lnTo>
                  <a:pt x="2357" y="1177"/>
                </a:lnTo>
                <a:lnTo>
                  <a:pt x="2357" y="1176"/>
                </a:lnTo>
                <a:lnTo>
                  <a:pt x="2357" y="1175"/>
                </a:lnTo>
                <a:lnTo>
                  <a:pt x="2357" y="1175"/>
                </a:lnTo>
                <a:lnTo>
                  <a:pt x="2357" y="1174"/>
                </a:lnTo>
                <a:lnTo>
                  <a:pt x="2357" y="1174"/>
                </a:lnTo>
                <a:lnTo>
                  <a:pt x="2357" y="1173"/>
                </a:lnTo>
                <a:lnTo>
                  <a:pt x="2357" y="1172"/>
                </a:lnTo>
                <a:lnTo>
                  <a:pt x="2357" y="1172"/>
                </a:lnTo>
                <a:lnTo>
                  <a:pt x="2357" y="1168"/>
                </a:lnTo>
                <a:lnTo>
                  <a:pt x="2357" y="1167"/>
                </a:lnTo>
                <a:lnTo>
                  <a:pt x="2357" y="1166"/>
                </a:lnTo>
                <a:lnTo>
                  <a:pt x="2357" y="1166"/>
                </a:lnTo>
                <a:lnTo>
                  <a:pt x="2357" y="1165"/>
                </a:lnTo>
                <a:lnTo>
                  <a:pt x="2357" y="1164"/>
                </a:lnTo>
                <a:lnTo>
                  <a:pt x="2357" y="1164"/>
                </a:lnTo>
                <a:lnTo>
                  <a:pt x="2356" y="1157"/>
                </a:lnTo>
                <a:lnTo>
                  <a:pt x="2356" y="1150"/>
                </a:lnTo>
                <a:lnTo>
                  <a:pt x="2357" y="1129"/>
                </a:lnTo>
                <a:lnTo>
                  <a:pt x="2358" y="1108"/>
                </a:lnTo>
                <a:lnTo>
                  <a:pt x="2361" y="1089"/>
                </a:lnTo>
                <a:lnTo>
                  <a:pt x="2365" y="1069"/>
                </a:lnTo>
                <a:lnTo>
                  <a:pt x="2369" y="1049"/>
                </a:lnTo>
                <a:lnTo>
                  <a:pt x="2375" y="1030"/>
                </a:lnTo>
                <a:lnTo>
                  <a:pt x="2381" y="1011"/>
                </a:lnTo>
                <a:lnTo>
                  <a:pt x="2388" y="994"/>
                </a:lnTo>
                <a:lnTo>
                  <a:pt x="2396" y="976"/>
                </a:lnTo>
                <a:lnTo>
                  <a:pt x="2405" y="958"/>
                </a:lnTo>
                <a:lnTo>
                  <a:pt x="2414" y="942"/>
                </a:lnTo>
                <a:lnTo>
                  <a:pt x="2425" y="925"/>
                </a:lnTo>
                <a:lnTo>
                  <a:pt x="2436" y="910"/>
                </a:lnTo>
                <a:lnTo>
                  <a:pt x="2449" y="894"/>
                </a:lnTo>
                <a:lnTo>
                  <a:pt x="2461" y="880"/>
                </a:lnTo>
                <a:lnTo>
                  <a:pt x="2474" y="866"/>
                </a:lnTo>
                <a:lnTo>
                  <a:pt x="2488" y="853"/>
                </a:lnTo>
                <a:lnTo>
                  <a:pt x="2502" y="840"/>
                </a:lnTo>
                <a:lnTo>
                  <a:pt x="2518" y="828"/>
                </a:lnTo>
                <a:lnTo>
                  <a:pt x="2534" y="818"/>
                </a:lnTo>
                <a:lnTo>
                  <a:pt x="2550" y="807"/>
                </a:lnTo>
                <a:lnTo>
                  <a:pt x="2567" y="797"/>
                </a:lnTo>
                <a:lnTo>
                  <a:pt x="2584" y="789"/>
                </a:lnTo>
                <a:lnTo>
                  <a:pt x="2602" y="780"/>
                </a:lnTo>
                <a:lnTo>
                  <a:pt x="2620" y="773"/>
                </a:lnTo>
                <a:lnTo>
                  <a:pt x="2638" y="767"/>
                </a:lnTo>
                <a:lnTo>
                  <a:pt x="2658" y="762"/>
                </a:lnTo>
                <a:lnTo>
                  <a:pt x="2677" y="757"/>
                </a:lnTo>
                <a:lnTo>
                  <a:pt x="2697" y="753"/>
                </a:lnTo>
                <a:lnTo>
                  <a:pt x="2717" y="751"/>
                </a:lnTo>
                <a:lnTo>
                  <a:pt x="2737" y="749"/>
                </a:lnTo>
                <a:lnTo>
                  <a:pt x="2758" y="749"/>
                </a:lnTo>
                <a:close/>
                <a:moveTo>
                  <a:pt x="668" y="73"/>
                </a:moveTo>
                <a:lnTo>
                  <a:pt x="699" y="73"/>
                </a:lnTo>
                <a:lnTo>
                  <a:pt x="729" y="76"/>
                </a:lnTo>
                <a:lnTo>
                  <a:pt x="758" y="80"/>
                </a:lnTo>
                <a:lnTo>
                  <a:pt x="789" y="85"/>
                </a:lnTo>
                <a:lnTo>
                  <a:pt x="817" y="92"/>
                </a:lnTo>
                <a:lnTo>
                  <a:pt x="846" y="99"/>
                </a:lnTo>
                <a:lnTo>
                  <a:pt x="873" y="110"/>
                </a:lnTo>
                <a:lnTo>
                  <a:pt x="900" y="120"/>
                </a:lnTo>
                <a:lnTo>
                  <a:pt x="927" y="131"/>
                </a:lnTo>
                <a:lnTo>
                  <a:pt x="951" y="145"/>
                </a:lnTo>
                <a:lnTo>
                  <a:pt x="976" y="159"/>
                </a:lnTo>
                <a:lnTo>
                  <a:pt x="1001" y="175"/>
                </a:lnTo>
                <a:lnTo>
                  <a:pt x="1024" y="191"/>
                </a:lnTo>
                <a:lnTo>
                  <a:pt x="1047" y="209"/>
                </a:lnTo>
                <a:lnTo>
                  <a:pt x="1069" y="228"/>
                </a:lnTo>
                <a:lnTo>
                  <a:pt x="1089" y="247"/>
                </a:lnTo>
                <a:lnTo>
                  <a:pt x="1109" y="268"/>
                </a:lnTo>
                <a:lnTo>
                  <a:pt x="1128" y="289"/>
                </a:lnTo>
                <a:lnTo>
                  <a:pt x="1145" y="311"/>
                </a:lnTo>
                <a:lnTo>
                  <a:pt x="1162" y="335"/>
                </a:lnTo>
                <a:lnTo>
                  <a:pt x="1177" y="359"/>
                </a:lnTo>
                <a:lnTo>
                  <a:pt x="1191" y="384"/>
                </a:lnTo>
                <a:lnTo>
                  <a:pt x="1205" y="410"/>
                </a:lnTo>
                <a:lnTo>
                  <a:pt x="1216" y="436"/>
                </a:lnTo>
                <a:lnTo>
                  <a:pt x="1227" y="463"/>
                </a:lnTo>
                <a:lnTo>
                  <a:pt x="1237" y="490"/>
                </a:lnTo>
                <a:lnTo>
                  <a:pt x="1244" y="518"/>
                </a:lnTo>
                <a:lnTo>
                  <a:pt x="1251" y="547"/>
                </a:lnTo>
                <a:lnTo>
                  <a:pt x="1256" y="576"/>
                </a:lnTo>
                <a:lnTo>
                  <a:pt x="1261" y="606"/>
                </a:lnTo>
                <a:lnTo>
                  <a:pt x="1263" y="636"/>
                </a:lnTo>
                <a:lnTo>
                  <a:pt x="1263" y="666"/>
                </a:lnTo>
                <a:lnTo>
                  <a:pt x="1263" y="695"/>
                </a:lnTo>
                <a:lnTo>
                  <a:pt x="1261" y="723"/>
                </a:lnTo>
                <a:lnTo>
                  <a:pt x="1258" y="751"/>
                </a:lnTo>
                <a:lnTo>
                  <a:pt x="1252" y="778"/>
                </a:lnTo>
                <a:lnTo>
                  <a:pt x="1247" y="805"/>
                </a:lnTo>
                <a:lnTo>
                  <a:pt x="1240" y="832"/>
                </a:lnTo>
                <a:lnTo>
                  <a:pt x="1232" y="858"/>
                </a:lnTo>
                <a:lnTo>
                  <a:pt x="1222" y="883"/>
                </a:lnTo>
                <a:lnTo>
                  <a:pt x="1212" y="908"/>
                </a:lnTo>
                <a:lnTo>
                  <a:pt x="1200" y="932"/>
                </a:lnTo>
                <a:lnTo>
                  <a:pt x="1188" y="955"/>
                </a:lnTo>
                <a:lnTo>
                  <a:pt x="1175" y="979"/>
                </a:lnTo>
                <a:lnTo>
                  <a:pt x="1160" y="1001"/>
                </a:lnTo>
                <a:lnTo>
                  <a:pt x="1144" y="1023"/>
                </a:lnTo>
                <a:lnTo>
                  <a:pt x="1128" y="1043"/>
                </a:lnTo>
                <a:lnTo>
                  <a:pt x="1110" y="1064"/>
                </a:lnTo>
                <a:lnTo>
                  <a:pt x="1110" y="1064"/>
                </a:lnTo>
                <a:lnTo>
                  <a:pt x="1107" y="1067"/>
                </a:lnTo>
                <a:lnTo>
                  <a:pt x="1107" y="1067"/>
                </a:lnTo>
                <a:lnTo>
                  <a:pt x="1106" y="1068"/>
                </a:lnTo>
                <a:lnTo>
                  <a:pt x="1106" y="1068"/>
                </a:lnTo>
                <a:lnTo>
                  <a:pt x="1106" y="1069"/>
                </a:lnTo>
                <a:lnTo>
                  <a:pt x="1105" y="1070"/>
                </a:lnTo>
                <a:lnTo>
                  <a:pt x="1101" y="1074"/>
                </a:lnTo>
                <a:lnTo>
                  <a:pt x="1101" y="1074"/>
                </a:lnTo>
                <a:lnTo>
                  <a:pt x="1100" y="1075"/>
                </a:lnTo>
                <a:lnTo>
                  <a:pt x="1098" y="1077"/>
                </a:lnTo>
                <a:lnTo>
                  <a:pt x="1098" y="1077"/>
                </a:lnTo>
                <a:lnTo>
                  <a:pt x="1097" y="1078"/>
                </a:lnTo>
                <a:lnTo>
                  <a:pt x="1097" y="1078"/>
                </a:lnTo>
                <a:lnTo>
                  <a:pt x="1092" y="1084"/>
                </a:lnTo>
                <a:lnTo>
                  <a:pt x="1090" y="1085"/>
                </a:lnTo>
                <a:lnTo>
                  <a:pt x="1090" y="1086"/>
                </a:lnTo>
                <a:lnTo>
                  <a:pt x="1090" y="1086"/>
                </a:lnTo>
                <a:lnTo>
                  <a:pt x="1088" y="1087"/>
                </a:lnTo>
                <a:lnTo>
                  <a:pt x="1088" y="1088"/>
                </a:lnTo>
                <a:lnTo>
                  <a:pt x="1087" y="1088"/>
                </a:lnTo>
                <a:lnTo>
                  <a:pt x="1087" y="1089"/>
                </a:lnTo>
                <a:lnTo>
                  <a:pt x="1086" y="1089"/>
                </a:lnTo>
                <a:lnTo>
                  <a:pt x="1080" y="1095"/>
                </a:lnTo>
                <a:lnTo>
                  <a:pt x="1080" y="1095"/>
                </a:lnTo>
                <a:lnTo>
                  <a:pt x="1077" y="1098"/>
                </a:lnTo>
                <a:lnTo>
                  <a:pt x="1057" y="1116"/>
                </a:lnTo>
                <a:lnTo>
                  <a:pt x="1035" y="1133"/>
                </a:lnTo>
                <a:lnTo>
                  <a:pt x="1014" y="1150"/>
                </a:lnTo>
                <a:lnTo>
                  <a:pt x="991" y="1165"/>
                </a:lnTo>
                <a:lnTo>
                  <a:pt x="967" y="1180"/>
                </a:lnTo>
                <a:lnTo>
                  <a:pt x="943" y="1193"/>
                </a:lnTo>
                <a:lnTo>
                  <a:pt x="918" y="1206"/>
                </a:lnTo>
                <a:lnTo>
                  <a:pt x="892" y="1217"/>
                </a:lnTo>
                <a:lnTo>
                  <a:pt x="866" y="1226"/>
                </a:lnTo>
                <a:lnTo>
                  <a:pt x="839" y="1236"/>
                </a:lnTo>
                <a:lnTo>
                  <a:pt x="812" y="1243"/>
                </a:lnTo>
                <a:lnTo>
                  <a:pt x="784" y="1249"/>
                </a:lnTo>
                <a:lnTo>
                  <a:pt x="755" y="1254"/>
                </a:lnTo>
                <a:lnTo>
                  <a:pt x="727" y="1258"/>
                </a:lnTo>
                <a:lnTo>
                  <a:pt x="698" y="1260"/>
                </a:lnTo>
                <a:lnTo>
                  <a:pt x="668" y="1261"/>
                </a:lnTo>
                <a:lnTo>
                  <a:pt x="638" y="1260"/>
                </a:lnTo>
                <a:lnTo>
                  <a:pt x="607" y="1258"/>
                </a:lnTo>
                <a:lnTo>
                  <a:pt x="578" y="1253"/>
                </a:lnTo>
                <a:lnTo>
                  <a:pt x="548" y="1248"/>
                </a:lnTo>
                <a:lnTo>
                  <a:pt x="520" y="1242"/>
                </a:lnTo>
                <a:lnTo>
                  <a:pt x="492" y="1234"/>
                </a:lnTo>
                <a:lnTo>
                  <a:pt x="464" y="1224"/>
                </a:lnTo>
                <a:lnTo>
                  <a:pt x="437" y="1214"/>
                </a:lnTo>
                <a:lnTo>
                  <a:pt x="410" y="1202"/>
                </a:lnTo>
                <a:lnTo>
                  <a:pt x="385" y="1188"/>
                </a:lnTo>
                <a:lnTo>
                  <a:pt x="360" y="1175"/>
                </a:lnTo>
                <a:lnTo>
                  <a:pt x="335" y="1159"/>
                </a:lnTo>
                <a:lnTo>
                  <a:pt x="312" y="1143"/>
                </a:lnTo>
                <a:lnTo>
                  <a:pt x="290" y="1125"/>
                </a:lnTo>
                <a:lnTo>
                  <a:pt x="268" y="1106"/>
                </a:lnTo>
                <a:lnTo>
                  <a:pt x="248" y="1087"/>
                </a:lnTo>
                <a:lnTo>
                  <a:pt x="228" y="1066"/>
                </a:lnTo>
                <a:lnTo>
                  <a:pt x="210" y="1044"/>
                </a:lnTo>
                <a:lnTo>
                  <a:pt x="192" y="1021"/>
                </a:lnTo>
                <a:lnTo>
                  <a:pt x="175" y="999"/>
                </a:lnTo>
                <a:lnTo>
                  <a:pt x="160" y="975"/>
                </a:lnTo>
                <a:lnTo>
                  <a:pt x="145" y="950"/>
                </a:lnTo>
                <a:lnTo>
                  <a:pt x="132" y="924"/>
                </a:lnTo>
                <a:lnTo>
                  <a:pt x="120" y="897"/>
                </a:lnTo>
                <a:lnTo>
                  <a:pt x="109" y="870"/>
                </a:lnTo>
                <a:lnTo>
                  <a:pt x="100" y="843"/>
                </a:lnTo>
                <a:lnTo>
                  <a:pt x="92" y="816"/>
                </a:lnTo>
                <a:lnTo>
                  <a:pt x="85" y="787"/>
                </a:lnTo>
                <a:lnTo>
                  <a:pt x="80" y="758"/>
                </a:lnTo>
                <a:lnTo>
                  <a:pt x="77" y="728"/>
                </a:lnTo>
                <a:lnTo>
                  <a:pt x="74" y="698"/>
                </a:lnTo>
                <a:lnTo>
                  <a:pt x="74" y="666"/>
                </a:lnTo>
                <a:lnTo>
                  <a:pt x="74" y="636"/>
                </a:lnTo>
                <a:lnTo>
                  <a:pt x="77" y="606"/>
                </a:lnTo>
                <a:lnTo>
                  <a:pt x="80" y="576"/>
                </a:lnTo>
                <a:lnTo>
                  <a:pt x="85" y="547"/>
                </a:lnTo>
                <a:lnTo>
                  <a:pt x="92" y="518"/>
                </a:lnTo>
                <a:lnTo>
                  <a:pt x="100" y="490"/>
                </a:lnTo>
                <a:lnTo>
                  <a:pt x="109" y="463"/>
                </a:lnTo>
                <a:lnTo>
                  <a:pt x="120" y="436"/>
                </a:lnTo>
                <a:lnTo>
                  <a:pt x="132" y="410"/>
                </a:lnTo>
                <a:lnTo>
                  <a:pt x="145" y="384"/>
                </a:lnTo>
                <a:lnTo>
                  <a:pt x="160" y="359"/>
                </a:lnTo>
                <a:lnTo>
                  <a:pt x="175" y="335"/>
                </a:lnTo>
                <a:lnTo>
                  <a:pt x="191" y="311"/>
                </a:lnTo>
                <a:lnTo>
                  <a:pt x="210" y="289"/>
                </a:lnTo>
                <a:lnTo>
                  <a:pt x="228" y="268"/>
                </a:lnTo>
                <a:lnTo>
                  <a:pt x="248" y="247"/>
                </a:lnTo>
                <a:lnTo>
                  <a:pt x="268" y="228"/>
                </a:lnTo>
                <a:lnTo>
                  <a:pt x="290" y="209"/>
                </a:lnTo>
                <a:lnTo>
                  <a:pt x="312" y="191"/>
                </a:lnTo>
                <a:lnTo>
                  <a:pt x="335" y="175"/>
                </a:lnTo>
                <a:lnTo>
                  <a:pt x="360" y="159"/>
                </a:lnTo>
                <a:lnTo>
                  <a:pt x="385" y="145"/>
                </a:lnTo>
                <a:lnTo>
                  <a:pt x="410" y="131"/>
                </a:lnTo>
                <a:lnTo>
                  <a:pt x="437" y="120"/>
                </a:lnTo>
                <a:lnTo>
                  <a:pt x="464" y="110"/>
                </a:lnTo>
                <a:lnTo>
                  <a:pt x="492" y="99"/>
                </a:lnTo>
                <a:lnTo>
                  <a:pt x="520" y="92"/>
                </a:lnTo>
                <a:lnTo>
                  <a:pt x="548" y="85"/>
                </a:lnTo>
                <a:lnTo>
                  <a:pt x="578" y="80"/>
                </a:lnTo>
                <a:lnTo>
                  <a:pt x="607" y="76"/>
                </a:lnTo>
                <a:lnTo>
                  <a:pt x="638" y="73"/>
                </a:lnTo>
                <a:lnTo>
                  <a:pt x="668" y="73"/>
                </a:lnTo>
                <a:close/>
              </a:path>
            </a:pathLst>
          </a:custGeom>
          <a:solidFill>
            <a:schemeClr val="bg1"/>
          </a:solidFill>
          <a:ln w="9525">
            <a:noFill/>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latin typeface="+mn-ea"/>
            </a:endParaRPr>
          </a:p>
        </p:txBody>
      </p:sp>
      <p:grpSp>
        <p:nvGrpSpPr>
          <p:cNvPr id="24" name="Group 71"/>
          <p:cNvGrpSpPr/>
          <p:nvPr/>
        </p:nvGrpSpPr>
        <p:grpSpPr>
          <a:xfrm>
            <a:off x="3241580" y="1794607"/>
            <a:ext cx="584222" cy="583209"/>
            <a:chOff x="3810000" y="2265363"/>
            <a:chExt cx="915988" cy="914400"/>
          </a:xfrm>
          <a:solidFill>
            <a:schemeClr val="bg1"/>
          </a:solidFill>
        </p:grpSpPr>
        <p:sp>
          <p:nvSpPr>
            <p:cNvPr id="25" name="Rectangle 118"/>
            <p:cNvSpPr>
              <a:spLocks noChangeArrowheads="1"/>
            </p:cNvSpPr>
            <p:nvPr/>
          </p:nvSpPr>
          <p:spPr bwMode="auto">
            <a:xfrm>
              <a:off x="4724400" y="2662238"/>
              <a:ext cx="1588" cy="15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26" name="Freeform 119"/>
            <p:cNvSpPr/>
            <p:nvPr/>
          </p:nvSpPr>
          <p:spPr bwMode="auto">
            <a:xfrm>
              <a:off x="3844925" y="2951163"/>
              <a:ext cx="841375" cy="228600"/>
            </a:xfrm>
            <a:custGeom>
              <a:avLst/>
              <a:gdLst>
                <a:gd name="T0" fmla="*/ 334 w 530"/>
                <a:gd name="T1" fmla="*/ 0 h 144"/>
                <a:gd name="T2" fmla="*/ 196 w 530"/>
                <a:gd name="T3" fmla="*/ 0 h 144"/>
                <a:gd name="T4" fmla="*/ 184 w 530"/>
                <a:gd name="T5" fmla="*/ 10 h 144"/>
                <a:gd name="T6" fmla="*/ 0 w 530"/>
                <a:gd name="T7" fmla="*/ 144 h 144"/>
                <a:gd name="T8" fmla="*/ 530 w 530"/>
                <a:gd name="T9" fmla="*/ 144 h 144"/>
                <a:gd name="T10" fmla="*/ 348 w 530"/>
                <a:gd name="T11" fmla="*/ 10 h 144"/>
                <a:gd name="T12" fmla="*/ 334 w 530"/>
                <a:gd name="T13" fmla="*/ 0 h 144"/>
              </a:gdLst>
              <a:ahLst/>
              <a:cxnLst>
                <a:cxn ang="0">
                  <a:pos x="T0" y="T1"/>
                </a:cxn>
                <a:cxn ang="0">
                  <a:pos x="T2" y="T3"/>
                </a:cxn>
                <a:cxn ang="0">
                  <a:pos x="T4" y="T5"/>
                </a:cxn>
                <a:cxn ang="0">
                  <a:pos x="T6" y="T7"/>
                </a:cxn>
                <a:cxn ang="0">
                  <a:pos x="T8" y="T9"/>
                </a:cxn>
                <a:cxn ang="0">
                  <a:pos x="T10" y="T11"/>
                </a:cxn>
                <a:cxn ang="0">
                  <a:pos x="T12" y="T13"/>
                </a:cxn>
              </a:cxnLst>
              <a:rect l="0" t="0" r="r" b="b"/>
              <a:pathLst>
                <a:path w="530" h="144">
                  <a:moveTo>
                    <a:pt x="334" y="0"/>
                  </a:moveTo>
                  <a:lnTo>
                    <a:pt x="196" y="0"/>
                  </a:lnTo>
                  <a:lnTo>
                    <a:pt x="184" y="10"/>
                  </a:lnTo>
                  <a:lnTo>
                    <a:pt x="0" y="144"/>
                  </a:lnTo>
                  <a:lnTo>
                    <a:pt x="530" y="144"/>
                  </a:lnTo>
                  <a:lnTo>
                    <a:pt x="348" y="10"/>
                  </a:lnTo>
                  <a:lnTo>
                    <a:pt x="33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31" name="Freeform 120"/>
            <p:cNvSpPr/>
            <p:nvPr/>
          </p:nvSpPr>
          <p:spPr bwMode="auto">
            <a:xfrm>
              <a:off x="4438650" y="2725738"/>
              <a:ext cx="285750" cy="419100"/>
            </a:xfrm>
            <a:custGeom>
              <a:avLst/>
              <a:gdLst>
                <a:gd name="T0" fmla="*/ 2 w 180"/>
                <a:gd name="T1" fmla="*/ 132 h 264"/>
                <a:gd name="T2" fmla="*/ 0 w 180"/>
                <a:gd name="T3" fmla="*/ 132 h 264"/>
                <a:gd name="T4" fmla="*/ 180 w 180"/>
                <a:gd name="T5" fmla="*/ 264 h 264"/>
                <a:gd name="T6" fmla="*/ 180 w 180"/>
                <a:gd name="T7" fmla="*/ 0 h 264"/>
                <a:gd name="T8" fmla="*/ 104 w 180"/>
                <a:gd name="T9" fmla="*/ 56 h 264"/>
                <a:gd name="T10" fmla="*/ 2 w 180"/>
                <a:gd name="T11" fmla="*/ 132 h 264"/>
              </a:gdLst>
              <a:ahLst/>
              <a:cxnLst>
                <a:cxn ang="0">
                  <a:pos x="T0" y="T1"/>
                </a:cxn>
                <a:cxn ang="0">
                  <a:pos x="T2" y="T3"/>
                </a:cxn>
                <a:cxn ang="0">
                  <a:pos x="T4" y="T5"/>
                </a:cxn>
                <a:cxn ang="0">
                  <a:pos x="T6" y="T7"/>
                </a:cxn>
                <a:cxn ang="0">
                  <a:pos x="T8" y="T9"/>
                </a:cxn>
                <a:cxn ang="0">
                  <a:pos x="T10" y="T11"/>
                </a:cxn>
              </a:cxnLst>
              <a:rect l="0" t="0" r="r" b="b"/>
              <a:pathLst>
                <a:path w="180" h="264">
                  <a:moveTo>
                    <a:pt x="2" y="132"/>
                  </a:moveTo>
                  <a:lnTo>
                    <a:pt x="0" y="132"/>
                  </a:lnTo>
                  <a:lnTo>
                    <a:pt x="180" y="264"/>
                  </a:lnTo>
                  <a:lnTo>
                    <a:pt x="180" y="0"/>
                  </a:lnTo>
                  <a:lnTo>
                    <a:pt x="104" y="56"/>
                  </a:lnTo>
                  <a:lnTo>
                    <a:pt x="2" y="1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32" name="Freeform 121"/>
            <p:cNvSpPr/>
            <p:nvPr/>
          </p:nvSpPr>
          <p:spPr bwMode="auto">
            <a:xfrm>
              <a:off x="4603750" y="2576513"/>
              <a:ext cx="120650" cy="174625"/>
            </a:xfrm>
            <a:custGeom>
              <a:avLst/>
              <a:gdLst>
                <a:gd name="T0" fmla="*/ 76 w 76"/>
                <a:gd name="T1" fmla="*/ 54 h 110"/>
                <a:gd name="T2" fmla="*/ 76 w 76"/>
                <a:gd name="T3" fmla="*/ 54 h 110"/>
                <a:gd name="T4" fmla="*/ 76 w 76"/>
                <a:gd name="T5" fmla="*/ 54 h 110"/>
                <a:gd name="T6" fmla="*/ 0 w 76"/>
                <a:gd name="T7" fmla="*/ 0 h 110"/>
                <a:gd name="T8" fmla="*/ 0 w 76"/>
                <a:gd name="T9" fmla="*/ 110 h 110"/>
                <a:gd name="T10" fmla="*/ 76 w 76"/>
                <a:gd name="T11" fmla="*/ 56 h 110"/>
                <a:gd name="T12" fmla="*/ 76 w 76"/>
                <a:gd name="T13" fmla="*/ 56 h 110"/>
                <a:gd name="T14" fmla="*/ 76 w 76"/>
                <a:gd name="T15" fmla="*/ 56 h 110"/>
                <a:gd name="T16" fmla="*/ 76 w 76"/>
                <a:gd name="T17" fmla="*/ 56 h 110"/>
                <a:gd name="T18" fmla="*/ 76 w 76"/>
                <a:gd name="T19" fmla="*/ 54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 h="110">
                  <a:moveTo>
                    <a:pt x="76" y="54"/>
                  </a:moveTo>
                  <a:lnTo>
                    <a:pt x="76" y="54"/>
                  </a:lnTo>
                  <a:lnTo>
                    <a:pt x="76" y="54"/>
                  </a:lnTo>
                  <a:lnTo>
                    <a:pt x="0" y="0"/>
                  </a:lnTo>
                  <a:lnTo>
                    <a:pt x="0" y="110"/>
                  </a:lnTo>
                  <a:lnTo>
                    <a:pt x="76" y="56"/>
                  </a:lnTo>
                  <a:lnTo>
                    <a:pt x="76" y="56"/>
                  </a:lnTo>
                  <a:lnTo>
                    <a:pt x="76" y="56"/>
                  </a:lnTo>
                  <a:lnTo>
                    <a:pt x="76" y="56"/>
                  </a:lnTo>
                  <a:lnTo>
                    <a:pt x="76" y="5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33" name="Freeform 122"/>
            <p:cNvSpPr/>
            <p:nvPr/>
          </p:nvSpPr>
          <p:spPr bwMode="auto">
            <a:xfrm>
              <a:off x="3810000" y="2725738"/>
              <a:ext cx="282575" cy="419100"/>
            </a:xfrm>
            <a:custGeom>
              <a:avLst/>
              <a:gdLst>
                <a:gd name="T0" fmla="*/ 178 w 178"/>
                <a:gd name="T1" fmla="*/ 132 h 264"/>
                <a:gd name="T2" fmla="*/ 76 w 178"/>
                <a:gd name="T3" fmla="*/ 56 h 264"/>
                <a:gd name="T4" fmla="*/ 0 w 178"/>
                <a:gd name="T5" fmla="*/ 0 h 264"/>
                <a:gd name="T6" fmla="*/ 0 w 178"/>
                <a:gd name="T7" fmla="*/ 0 h 264"/>
                <a:gd name="T8" fmla="*/ 0 w 178"/>
                <a:gd name="T9" fmla="*/ 264 h 264"/>
                <a:gd name="T10" fmla="*/ 178 w 178"/>
                <a:gd name="T11" fmla="*/ 132 h 264"/>
                <a:gd name="T12" fmla="*/ 178 w 178"/>
                <a:gd name="T13" fmla="*/ 132 h 264"/>
              </a:gdLst>
              <a:ahLst/>
              <a:cxnLst>
                <a:cxn ang="0">
                  <a:pos x="T0" y="T1"/>
                </a:cxn>
                <a:cxn ang="0">
                  <a:pos x="T2" y="T3"/>
                </a:cxn>
                <a:cxn ang="0">
                  <a:pos x="T4" y="T5"/>
                </a:cxn>
                <a:cxn ang="0">
                  <a:pos x="T6" y="T7"/>
                </a:cxn>
                <a:cxn ang="0">
                  <a:pos x="T8" y="T9"/>
                </a:cxn>
                <a:cxn ang="0">
                  <a:pos x="T10" y="T11"/>
                </a:cxn>
                <a:cxn ang="0">
                  <a:pos x="T12" y="T13"/>
                </a:cxn>
              </a:cxnLst>
              <a:rect l="0" t="0" r="r" b="b"/>
              <a:pathLst>
                <a:path w="178" h="264">
                  <a:moveTo>
                    <a:pt x="178" y="132"/>
                  </a:moveTo>
                  <a:lnTo>
                    <a:pt x="76" y="56"/>
                  </a:lnTo>
                  <a:lnTo>
                    <a:pt x="0" y="0"/>
                  </a:lnTo>
                  <a:lnTo>
                    <a:pt x="0" y="0"/>
                  </a:lnTo>
                  <a:lnTo>
                    <a:pt x="0" y="264"/>
                  </a:lnTo>
                  <a:lnTo>
                    <a:pt x="178" y="132"/>
                  </a:lnTo>
                  <a:lnTo>
                    <a:pt x="178" y="1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34" name="Freeform 123"/>
            <p:cNvSpPr/>
            <p:nvPr/>
          </p:nvSpPr>
          <p:spPr bwMode="auto">
            <a:xfrm>
              <a:off x="3810000" y="2576513"/>
              <a:ext cx="120650" cy="174625"/>
            </a:xfrm>
            <a:custGeom>
              <a:avLst/>
              <a:gdLst>
                <a:gd name="T0" fmla="*/ 76 w 76"/>
                <a:gd name="T1" fmla="*/ 0 h 110"/>
                <a:gd name="T2" fmla="*/ 0 w 76"/>
                <a:gd name="T3" fmla="*/ 54 h 110"/>
                <a:gd name="T4" fmla="*/ 76 w 76"/>
                <a:gd name="T5" fmla="*/ 110 h 110"/>
                <a:gd name="T6" fmla="*/ 76 w 76"/>
                <a:gd name="T7" fmla="*/ 0 h 110"/>
              </a:gdLst>
              <a:ahLst/>
              <a:cxnLst>
                <a:cxn ang="0">
                  <a:pos x="T0" y="T1"/>
                </a:cxn>
                <a:cxn ang="0">
                  <a:pos x="T2" y="T3"/>
                </a:cxn>
                <a:cxn ang="0">
                  <a:pos x="T4" y="T5"/>
                </a:cxn>
                <a:cxn ang="0">
                  <a:pos x="T6" y="T7"/>
                </a:cxn>
              </a:cxnLst>
              <a:rect l="0" t="0" r="r" b="b"/>
              <a:pathLst>
                <a:path w="76" h="110">
                  <a:moveTo>
                    <a:pt x="76" y="0"/>
                  </a:moveTo>
                  <a:lnTo>
                    <a:pt x="0" y="54"/>
                  </a:lnTo>
                  <a:lnTo>
                    <a:pt x="76" y="110"/>
                  </a:lnTo>
                  <a:lnTo>
                    <a:pt x="7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35" name="Freeform 124"/>
            <p:cNvSpPr/>
            <p:nvPr/>
          </p:nvSpPr>
          <p:spPr bwMode="auto">
            <a:xfrm>
              <a:off x="3981450" y="2265363"/>
              <a:ext cx="571500" cy="638175"/>
            </a:xfrm>
            <a:custGeom>
              <a:avLst/>
              <a:gdLst>
                <a:gd name="T0" fmla="*/ 104 w 360"/>
                <a:gd name="T1" fmla="*/ 72 h 402"/>
                <a:gd name="T2" fmla="*/ 104 w 360"/>
                <a:gd name="T3" fmla="*/ 104 h 402"/>
                <a:gd name="T4" fmla="*/ 72 w 360"/>
                <a:gd name="T5" fmla="*/ 104 h 402"/>
                <a:gd name="T6" fmla="*/ 0 w 360"/>
                <a:gd name="T7" fmla="*/ 104 h 402"/>
                <a:gd name="T8" fmla="*/ 0 w 360"/>
                <a:gd name="T9" fmla="*/ 330 h 402"/>
                <a:gd name="T10" fmla="*/ 98 w 360"/>
                <a:gd name="T11" fmla="*/ 402 h 402"/>
                <a:gd name="T12" fmla="*/ 262 w 360"/>
                <a:gd name="T13" fmla="*/ 402 h 402"/>
                <a:gd name="T14" fmla="*/ 360 w 360"/>
                <a:gd name="T15" fmla="*/ 330 h 402"/>
                <a:gd name="T16" fmla="*/ 360 w 360"/>
                <a:gd name="T17" fmla="*/ 0 h 402"/>
                <a:gd name="T18" fmla="*/ 104 w 360"/>
                <a:gd name="T19" fmla="*/ 0 h 402"/>
                <a:gd name="T20" fmla="*/ 104 w 360"/>
                <a:gd name="T21" fmla="*/ 0 h 402"/>
                <a:gd name="T22" fmla="*/ 104 w 360"/>
                <a:gd name="T23" fmla="*/ 72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0" h="402">
                  <a:moveTo>
                    <a:pt x="104" y="72"/>
                  </a:moveTo>
                  <a:lnTo>
                    <a:pt x="104" y="104"/>
                  </a:lnTo>
                  <a:lnTo>
                    <a:pt x="72" y="104"/>
                  </a:lnTo>
                  <a:lnTo>
                    <a:pt x="0" y="104"/>
                  </a:lnTo>
                  <a:lnTo>
                    <a:pt x="0" y="330"/>
                  </a:lnTo>
                  <a:lnTo>
                    <a:pt x="98" y="402"/>
                  </a:lnTo>
                  <a:lnTo>
                    <a:pt x="262" y="402"/>
                  </a:lnTo>
                  <a:lnTo>
                    <a:pt x="360" y="330"/>
                  </a:lnTo>
                  <a:lnTo>
                    <a:pt x="360" y="0"/>
                  </a:lnTo>
                  <a:lnTo>
                    <a:pt x="104" y="0"/>
                  </a:lnTo>
                  <a:lnTo>
                    <a:pt x="104" y="0"/>
                  </a:lnTo>
                  <a:lnTo>
                    <a:pt x="104" y="7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36" name="Freeform 125"/>
            <p:cNvSpPr/>
            <p:nvPr/>
          </p:nvSpPr>
          <p:spPr bwMode="auto">
            <a:xfrm>
              <a:off x="3981450" y="2265363"/>
              <a:ext cx="114300" cy="114300"/>
            </a:xfrm>
            <a:custGeom>
              <a:avLst/>
              <a:gdLst>
                <a:gd name="T0" fmla="*/ 0 w 72"/>
                <a:gd name="T1" fmla="*/ 72 h 72"/>
                <a:gd name="T2" fmla="*/ 72 w 72"/>
                <a:gd name="T3" fmla="*/ 72 h 72"/>
                <a:gd name="T4" fmla="*/ 72 w 72"/>
                <a:gd name="T5" fmla="*/ 0 h 72"/>
                <a:gd name="T6" fmla="*/ 0 w 72"/>
                <a:gd name="T7" fmla="*/ 72 h 72"/>
              </a:gdLst>
              <a:ahLst/>
              <a:cxnLst>
                <a:cxn ang="0">
                  <a:pos x="T0" y="T1"/>
                </a:cxn>
                <a:cxn ang="0">
                  <a:pos x="T2" y="T3"/>
                </a:cxn>
                <a:cxn ang="0">
                  <a:pos x="T4" y="T5"/>
                </a:cxn>
                <a:cxn ang="0">
                  <a:pos x="T6" y="T7"/>
                </a:cxn>
              </a:cxnLst>
              <a:rect l="0" t="0" r="r" b="b"/>
              <a:pathLst>
                <a:path w="72" h="72">
                  <a:moveTo>
                    <a:pt x="0" y="72"/>
                  </a:moveTo>
                  <a:lnTo>
                    <a:pt x="72" y="72"/>
                  </a:lnTo>
                  <a:lnTo>
                    <a:pt x="72" y="0"/>
                  </a:lnTo>
                  <a:lnTo>
                    <a:pt x="0" y="7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grpSp>
      <p:grpSp>
        <p:nvGrpSpPr>
          <p:cNvPr id="37" name="Group 173"/>
          <p:cNvGrpSpPr/>
          <p:nvPr/>
        </p:nvGrpSpPr>
        <p:grpSpPr>
          <a:xfrm>
            <a:off x="7468222" y="1758815"/>
            <a:ext cx="648072" cy="643352"/>
            <a:chOff x="6400800" y="1195388"/>
            <a:chExt cx="654050" cy="649287"/>
          </a:xfrm>
          <a:solidFill>
            <a:schemeClr val="bg1"/>
          </a:solidFill>
        </p:grpSpPr>
        <p:sp>
          <p:nvSpPr>
            <p:cNvPr id="38" name="Freeform 289"/>
            <p:cNvSpPr>
              <a:spLocks noEditPoints="1"/>
            </p:cNvSpPr>
            <p:nvPr/>
          </p:nvSpPr>
          <p:spPr bwMode="auto">
            <a:xfrm>
              <a:off x="6400800" y="1195388"/>
              <a:ext cx="654050" cy="649287"/>
            </a:xfrm>
            <a:custGeom>
              <a:avLst/>
              <a:gdLst>
                <a:gd name="T0" fmla="*/ 361 w 412"/>
                <a:gd name="T1" fmla="*/ 47 h 409"/>
                <a:gd name="T2" fmla="*/ 359 w 412"/>
                <a:gd name="T3" fmla="*/ 39 h 409"/>
                <a:gd name="T4" fmla="*/ 355 w 412"/>
                <a:gd name="T5" fmla="*/ 23 h 409"/>
                <a:gd name="T6" fmla="*/ 343 w 412"/>
                <a:gd name="T7" fmla="*/ 10 h 409"/>
                <a:gd name="T8" fmla="*/ 328 w 412"/>
                <a:gd name="T9" fmla="*/ 1 h 409"/>
                <a:gd name="T10" fmla="*/ 66 w 412"/>
                <a:gd name="T11" fmla="*/ 0 h 409"/>
                <a:gd name="T12" fmla="*/ 60 w 412"/>
                <a:gd name="T13" fmla="*/ 0 h 409"/>
                <a:gd name="T14" fmla="*/ 40 w 412"/>
                <a:gd name="T15" fmla="*/ 4 h 409"/>
                <a:gd name="T16" fmla="*/ 29 w 412"/>
                <a:gd name="T17" fmla="*/ 13 h 409"/>
                <a:gd name="T18" fmla="*/ 21 w 412"/>
                <a:gd name="T19" fmla="*/ 20 h 409"/>
                <a:gd name="T20" fmla="*/ 11 w 412"/>
                <a:gd name="T21" fmla="*/ 37 h 409"/>
                <a:gd name="T22" fmla="*/ 4 w 412"/>
                <a:gd name="T23" fmla="*/ 59 h 409"/>
                <a:gd name="T24" fmla="*/ 1 w 412"/>
                <a:gd name="T25" fmla="*/ 86 h 409"/>
                <a:gd name="T26" fmla="*/ 0 w 412"/>
                <a:gd name="T27" fmla="*/ 113 h 409"/>
                <a:gd name="T28" fmla="*/ 52 w 412"/>
                <a:gd name="T29" fmla="*/ 366 h 409"/>
                <a:gd name="T30" fmla="*/ 52 w 412"/>
                <a:gd name="T31" fmla="*/ 378 h 409"/>
                <a:gd name="T32" fmla="*/ 59 w 412"/>
                <a:gd name="T33" fmla="*/ 395 h 409"/>
                <a:gd name="T34" fmla="*/ 63 w 412"/>
                <a:gd name="T35" fmla="*/ 400 h 409"/>
                <a:gd name="T36" fmla="*/ 73 w 412"/>
                <a:gd name="T37" fmla="*/ 408 h 409"/>
                <a:gd name="T38" fmla="*/ 82 w 412"/>
                <a:gd name="T39" fmla="*/ 409 h 409"/>
                <a:gd name="T40" fmla="*/ 348 w 412"/>
                <a:gd name="T41" fmla="*/ 409 h 409"/>
                <a:gd name="T42" fmla="*/ 365 w 412"/>
                <a:gd name="T43" fmla="*/ 408 h 409"/>
                <a:gd name="T44" fmla="*/ 379 w 412"/>
                <a:gd name="T45" fmla="*/ 400 h 409"/>
                <a:gd name="T46" fmla="*/ 391 w 412"/>
                <a:gd name="T47" fmla="*/ 392 h 409"/>
                <a:gd name="T48" fmla="*/ 405 w 412"/>
                <a:gd name="T49" fmla="*/ 368 h 409"/>
                <a:gd name="T50" fmla="*/ 411 w 412"/>
                <a:gd name="T51" fmla="*/ 342 h 409"/>
                <a:gd name="T52" fmla="*/ 412 w 412"/>
                <a:gd name="T53" fmla="*/ 317 h 409"/>
                <a:gd name="T54" fmla="*/ 26 w 412"/>
                <a:gd name="T55" fmla="*/ 87 h 409"/>
                <a:gd name="T56" fmla="*/ 29 w 412"/>
                <a:gd name="T57" fmla="*/ 67 h 409"/>
                <a:gd name="T58" fmla="*/ 39 w 412"/>
                <a:gd name="T59" fmla="*/ 41 h 409"/>
                <a:gd name="T60" fmla="*/ 44 w 412"/>
                <a:gd name="T61" fmla="*/ 33 h 409"/>
                <a:gd name="T62" fmla="*/ 49 w 412"/>
                <a:gd name="T63" fmla="*/ 41 h 409"/>
                <a:gd name="T64" fmla="*/ 52 w 412"/>
                <a:gd name="T65" fmla="*/ 60 h 409"/>
                <a:gd name="T66" fmla="*/ 26 w 412"/>
                <a:gd name="T67" fmla="*/ 87 h 409"/>
                <a:gd name="T68" fmla="*/ 103 w 412"/>
                <a:gd name="T69" fmla="*/ 330 h 409"/>
                <a:gd name="T70" fmla="*/ 102 w 412"/>
                <a:gd name="T71" fmla="*/ 356 h 409"/>
                <a:gd name="T72" fmla="*/ 96 w 412"/>
                <a:gd name="T73" fmla="*/ 372 h 409"/>
                <a:gd name="T74" fmla="*/ 90 w 412"/>
                <a:gd name="T75" fmla="*/ 380 h 409"/>
                <a:gd name="T76" fmla="*/ 83 w 412"/>
                <a:gd name="T77" fmla="*/ 385 h 409"/>
                <a:gd name="T78" fmla="*/ 82 w 412"/>
                <a:gd name="T79" fmla="*/ 383 h 409"/>
                <a:gd name="T80" fmla="*/ 77 w 412"/>
                <a:gd name="T81" fmla="*/ 375 h 409"/>
                <a:gd name="T82" fmla="*/ 77 w 412"/>
                <a:gd name="T83" fmla="*/ 60 h 409"/>
                <a:gd name="T84" fmla="*/ 76 w 412"/>
                <a:gd name="T85" fmla="*/ 49 h 409"/>
                <a:gd name="T86" fmla="*/ 72 w 412"/>
                <a:gd name="T87" fmla="*/ 31 h 409"/>
                <a:gd name="T88" fmla="*/ 316 w 412"/>
                <a:gd name="T89" fmla="*/ 26 h 409"/>
                <a:gd name="T90" fmla="*/ 322 w 412"/>
                <a:gd name="T91" fmla="*/ 26 h 409"/>
                <a:gd name="T92" fmla="*/ 329 w 412"/>
                <a:gd name="T93" fmla="*/ 30 h 409"/>
                <a:gd name="T94" fmla="*/ 333 w 412"/>
                <a:gd name="T95" fmla="*/ 41 h 409"/>
                <a:gd name="T96" fmla="*/ 335 w 412"/>
                <a:gd name="T97" fmla="*/ 317 h 409"/>
                <a:gd name="T98" fmla="*/ 103 w 412"/>
                <a:gd name="T99" fmla="*/ 330 h 409"/>
                <a:gd name="T100" fmla="*/ 119 w 412"/>
                <a:gd name="T101" fmla="*/ 385 h 409"/>
                <a:gd name="T102" fmla="*/ 122 w 412"/>
                <a:gd name="T103" fmla="*/ 376 h 409"/>
                <a:gd name="T104" fmla="*/ 127 w 412"/>
                <a:gd name="T105" fmla="*/ 356 h 409"/>
                <a:gd name="T106" fmla="*/ 385 w 412"/>
                <a:gd name="T107" fmla="*/ 343 h 409"/>
                <a:gd name="T108" fmla="*/ 382 w 412"/>
                <a:gd name="T109" fmla="*/ 356 h 409"/>
                <a:gd name="T110" fmla="*/ 376 w 412"/>
                <a:gd name="T111" fmla="*/ 369 h 409"/>
                <a:gd name="T112" fmla="*/ 365 w 412"/>
                <a:gd name="T113" fmla="*/ 380 h 409"/>
                <a:gd name="T114" fmla="*/ 348 w 412"/>
                <a:gd name="T115" fmla="*/ 385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12" h="409">
                  <a:moveTo>
                    <a:pt x="361" y="317"/>
                  </a:moveTo>
                  <a:lnTo>
                    <a:pt x="361" y="47"/>
                  </a:lnTo>
                  <a:lnTo>
                    <a:pt x="361" y="47"/>
                  </a:lnTo>
                  <a:lnTo>
                    <a:pt x="359" y="39"/>
                  </a:lnTo>
                  <a:lnTo>
                    <a:pt x="358" y="31"/>
                  </a:lnTo>
                  <a:lnTo>
                    <a:pt x="355" y="23"/>
                  </a:lnTo>
                  <a:lnTo>
                    <a:pt x="350" y="16"/>
                  </a:lnTo>
                  <a:lnTo>
                    <a:pt x="343" y="10"/>
                  </a:lnTo>
                  <a:lnTo>
                    <a:pt x="336" y="4"/>
                  </a:lnTo>
                  <a:lnTo>
                    <a:pt x="328" y="1"/>
                  </a:lnTo>
                  <a:lnTo>
                    <a:pt x="316" y="0"/>
                  </a:lnTo>
                  <a:lnTo>
                    <a:pt x="66" y="0"/>
                  </a:lnTo>
                  <a:lnTo>
                    <a:pt x="66" y="0"/>
                  </a:lnTo>
                  <a:lnTo>
                    <a:pt x="60" y="0"/>
                  </a:lnTo>
                  <a:lnTo>
                    <a:pt x="52" y="1"/>
                  </a:lnTo>
                  <a:lnTo>
                    <a:pt x="40" y="4"/>
                  </a:lnTo>
                  <a:lnTo>
                    <a:pt x="34" y="9"/>
                  </a:lnTo>
                  <a:lnTo>
                    <a:pt x="29" y="13"/>
                  </a:lnTo>
                  <a:lnTo>
                    <a:pt x="29" y="13"/>
                  </a:lnTo>
                  <a:lnTo>
                    <a:pt x="21" y="20"/>
                  </a:lnTo>
                  <a:lnTo>
                    <a:pt x="16" y="27"/>
                  </a:lnTo>
                  <a:lnTo>
                    <a:pt x="11" y="37"/>
                  </a:lnTo>
                  <a:lnTo>
                    <a:pt x="7" y="47"/>
                  </a:lnTo>
                  <a:lnTo>
                    <a:pt x="4" y="59"/>
                  </a:lnTo>
                  <a:lnTo>
                    <a:pt x="1" y="72"/>
                  </a:lnTo>
                  <a:lnTo>
                    <a:pt x="1" y="86"/>
                  </a:lnTo>
                  <a:lnTo>
                    <a:pt x="0" y="100"/>
                  </a:lnTo>
                  <a:lnTo>
                    <a:pt x="0" y="113"/>
                  </a:lnTo>
                  <a:lnTo>
                    <a:pt x="52" y="113"/>
                  </a:lnTo>
                  <a:lnTo>
                    <a:pt x="52" y="366"/>
                  </a:lnTo>
                  <a:lnTo>
                    <a:pt x="52" y="366"/>
                  </a:lnTo>
                  <a:lnTo>
                    <a:pt x="52" y="378"/>
                  </a:lnTo>
                  <a:lnTo>
                    <a:pt x="54" y="386"/>
                  </a:lnTo>
                  <a:lnTo>
                    <a:pt x="59" y="395"/>
                  </a:lnTo>
                  <a:lnTo>
                    <a:pt x="63" y="400"/>
                  </a:lnTo>
                  <a:lnTo>
                    <a:pt x="63" y="400"/>
                  </a:lnTo>
                  <a:lnTo>
                    <a:pt x="69" y="405"/>
                  </a:lnTo>
                  <a:lnTo>
                    <a:pt x="73" y="408"/>
                  </a:lnTo>
                  <a:lnTo>
                    <a:pt x="82" y="409"/>
                  </a:lnTo>
                  <a:lnTo>
                    <a:pt x="82" y="409"/>
                  </a:lnTo>
                  <a:lnTo>
                    <a:pt x="348" y="409"/>
                  </a:lnTo>
                  <a:lnTo>
                    <a:pt x="348" y="409"/>
                  </a:lnTo>
                  <a:lnTo>
                    <a:pt x="358" y="409"/>
                  </a:lnTo>
                  <a:lnTo>
                    <a:pt x="365" y="408"/>
                  </a:lnTo>
                  <a:lnTo>
                    <a:pt x="373" y="405"/>
                  </a:lnTo>
                  <a:lnTo>
                    <a:pt x="379" y="400"/>
                  </a:lnTo>
                  <a:lnTo>
                    <a:pt x="385" y="396"/>
                  </a:lnTo>
                  <a:lnTo>
                    <a:pt x="391" y="392"/>
                  </a:lnTo>
                  <a:lnTo>
                    <a:pt x="399" y="380"/>
                  </a:lnTo>
                  <a:lnTo>
                    <a:pt x="405" y="368"/>
                  </a:lnTo>
                  <a:lnTo>
                    <a:pt x="409" y="355"/>
                  </a:lnTo>
                  <a:lnTo>
                    <a:pt x="411" y="342"/>
                  </a:lnTo>
                  <a:lnTo>
                    <a:pt x="412" y="330"/>
                  </a:lnTo>
                  <a:lnTo>
                    <a:pt x="412" y="317"/>
                  </a:lnTo>
                  <a:lnTo>
                    <a:pt x="361" y="317"/>
                  </a:lnTo>
                  <a:close/>
                  <a:moveTo>
                    <a:pt x="26" y="87"/>
                  </a:moveTo>
                  <a:lnTo>
                    <a:pt x="26" y="87"/>
                  </a:lnTo>
                  <a:lnTo>
                    <a:pt x="29" y="67"/>
                  </a:lnTo>
                  <a:lnTo>
                    <a:pt x="33" y="51"/>
                  </a:lnTo>
                  <a:lnTo>
                    <a:pt x="39" y="41"/>
                  </a:lnTo>
                  <a:lnTo>
                    <a:pt x="44" y="33"/>
                  </a:lnTo>
                  <a:lnTo>
                    <a:pt x="44" y="33"/>
                  </a:lnTo>
                  <a:lnTo>
                    <a:pt x="47" y="37"/>
                  </a:lnTo>
                  <a:lnTo>
                    <a:pt x="49" y="41"/>
                  </a:lnTo>
                  <a:lnTo>
                    <a:pt x="50" y="49"/>
                  </a:lnTo>
                  <a:lnTo>
                    <a:pt x="52" y="60"/>
                  </a:lnTo>
                  <a:lnTo>
                    <a:pt x="52" y="87"/>
                  </a:lnTo>
                  <a:lnTo>
                    <a:pt x="26" y="87"/>
                  </a:lnTo>
                  <a:close/>
                  <a:moveTo>
                    <a:pt x="103" y="330"/>
                  </a:moveTo>
                  <a:lnTo>
                    <a:pt x="103" y="330"/>
                  </a:lnTo>
                  <a:lnTo>
                    <a:pt x="103" y="345"/>
                  </a:lnTo>
                  <a:lnTo>
                    <a:pt x="102" y="356"/>
                  </a:lnTo>
                  <a:lnTo>
                    <a:pt x="99" y="365"/>
                  </a:lnTo>
                  <a:lnTo>
                    <a:pt x="96" y="372"/>
                  </a:lnTo>
                  <a:lnTo>
                    <a:pt x="93" y="378"/>
                  </a:lnTo>
                  <a:lnTo>
                    <a:pt x="90" y="380"/>
                  </a:lnTo>
                  <a:lnTo>
                    <a:pt x="87" y="383"/>
                  </a:lnTo>
                  <a:lnTo>
                    <a:pt x="83" y="385"/>
                  </a:lnTo>
                  <a:lnTo>
                    <a:pt x="83" y="385"/>
                  </a:lnTo>
                  <a:lnTo>
                    <a:pt x="82" y="383"/>
                  </a:lnTo>
                  <a:lnTo>
                    <a:pt x="79" y="379"/>
                  </a:lnTo>
                  <a:lnTo>
                    <a:pt x="77" y="375"/>
                  </a:lnTo>
                  <a:lnTo>
                    <a:pt x="77" y="366"/>
                  </a:lnTo>
                  <a:lnTo>
                    <a:pt x="77" y="60"/>
                  </a:lnTo>
                  <a:lnTo>
                    <a:pt x="77" y="60"/>
                  </a:lnTo>
                  <a:lnTo>
                    <a:pt x="76" y="49"/>
                  </a:lnTo>
                  <a:lnTo>
                    <a:pt x="74" y="40"/>
                  </a:lnTo>
                  <a:lnTo>
                    <a:pt x="72" y="31"/>
                  </a:lnTo>
                  <a:lnTo>
                    <a:pt x="69" y="24"/>
                  </a:lnTo>
                  <a:lnTo>
                    <a:pt x="316" y="26"/>
                  </a:lnTo>
                  <a:lnTo>
                    <a:pt x="316" y="26"/>
                  </a:lnTo>
                  <a:lnTo>
                    <a:pt x="322" y="26"/>
                  </a:lnTo>
                  <a:lnTo>
                    <a:pt x="326" y="27"/>
                  </a:lnTo>
                  <a:lnTo>
                    <a:pt x="329" y="30"/>
                  </a:lnTo>
                  <a:lnTo>
                    <a:pt x="332" y="34"/>
                  </a:lnTo>
                  <a:lnTo>
                    <a:pt x="333" y="41"/>
                  </a:lnTo>
                  <a:lnTo>
                    <a:pt x="335" y="47"/>
                  </a:lnTo>
                  <a:lnTo>
                    <a:pt x="335" y="317"/>
                  </a:lnTo>
                  <a:lnTo>
                    <a:pt x="103" y="319"/>
                  </a:lnTo>
                  <a:lnTo>
                    <a:pt x="103" y="330"/>
                  </a:lnTo>
                  <a:close/>
                  <a:moveTo>
                    <a:pt x="348" y="385"/>
                  </a:moveTo>
                  <a:lnTo>
                    <a:pt x="119" y="385"/>
                  </a:lnTo>
                  <a:lnTo>
                    <a:pt x="119" y="385"/>
                  </a:lnTo>
                  <a:lnTo>
                    <a:pt x="122" y="376"/>
                  </a:lnTo>
                  <a:lnTo>
                    <a:pt x="124" y="368"/>
                  </a:lnTo>
                  <a:lnTo>
                    <a:pt x="127" y="356"/>
                  </a:lnTo>
                  <a:lnTo>
                    <a:pt x="129" y="343"/>
                  </a:lnTo>
                  <a:lnTo>
                    <a:pt x="385" y="343"/>
                  </a:lnTo>
                  <a:lnTo>
                    <a:pt x="385" y="343"/>
                  </a:lnTo>
                  <a:lnTo>
                    <a:pt x="382" y="356"/>
                  </a:lnTo>
                  <a:lnTo>
                    <a:pt x="379" y="363"/>
                  </a:lnTo>
                  <a:lnTo>
                    <a:pt x="376" y="369"/>
                  </a:lnTo>
                  <a:lnTo>
                    <a:pt x="371" y="375"/>
                  </a:lnTo>
                  <a:lnTo>
                    <a:pt x="365" y="380"/>
                  </a:lnTo>
                  <a:lnTo>
                    <a:pt x="358" y="383"/>
                  </a:lnTo>
                  <a:lnTo>
                    <a:pt x="348" y="385"/>
                  </a:lnTo>
                  <a:lnTo>
                    <a:pt x="348" y="38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39" name="Rectangle 290"/>
            <p:cNvSpPr>
              <a:spLocks noChangeArrowheads="1"/>
            </p:cNvSpPr>
            <p:nvPr/>
          </p:nvSpPr>
          <p:spPr bwMode="auto">
            <a:xfrm>
              <a:off x="6597650" y="1320800"/>
              <a:ext cx="268288" cy="381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40" name="Rectangle 291"/>
            <p:cNvSpPr>
              <a:spLocks noChangeArrowheads="1"/>
            </p:cNvSpPr>
            <p:nvPr/>
          </p:nvSpPr>
          <p:spPr bwMode="auto">
            <a:xfrm>
              <a:off x="6597650" y="1408113"/>
              <a:ext cx="268288" cy="41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41" name="Rectangle 292"/>
            <p:cNvSpPr>
              <a:spLocks noChangeArrowheads="1"/>
            </p:cNvSpPr>
            <p:nvPr/>
          </p:nvSpPr>
          <p:spPr bwMode="auto">
            <a:xfrm>
              <a:off x="6597650" y="1500188"/>
              <a:ext cx="268288" cy="3968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42" name="Rectangle 293"/>
            <p:cNvSpPr>
              <a:spLocks noChangeArrowheads="1"/>
            </p:cNvSpPr>
            <p:nvPr/>
          </p:nvSpPr>
          <p:spPr bwMode="auto">
            <a:xfrm>
              <a:off x="6597650" y="1587500"/>
              <a:ext cx="268288" cy="41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grpSp>
      <p:grpSp>
        <p:nvGrpSpPr>
          <p:cNvPr id="43" name="Group 162"/>
          <p:cNvGrpSpPr/>
          <p:nvPr/>
        </p:nvGrpSpPr>
        <p:grpSpPr>
          <a:xfrm>
            <a:off x="1124599" y="1731515"/>
            <a:ext cx="604289" cy="646302"/>
            <a:chOff x="4267200" y="1196975"/>
            <a:chExt cx="593725" cy="635001"/>
          </a:xfrm>
          <a:solidFill>
            <a:schemeClr val="bg1"/>
          </a:solidFill>
        </p:grpSpPr>
        <p:sp>
          <p:nvSpPr>
            <p:cNvPr id="44" name="Freeform 272"/>
            <p:cNvSpPr/>
            <p:nvPr/>
          </p:nvSpPr>
          <p:spPr bwMode="auto">
            <a:xfrm>
              <a:off x="4267200" y="1566863"/>
              <a:ext cx="593725" cy="265113"/>
            </a:xfrm>
            <a:custGeom>
              <a:avLst/>
              <a:gdLst>
                <a:gd name="T0" fmla="*/ 364 w 374"/>
                <a:gd name="T1" fmla="*/ 47 h 167"/>
                <a:gd name="T2" fmla="*/ 350 w 374"/>
                <a:gd name="T3" fmla="*/ 33 h 167"/>
                <a:gd name="T4" fmla="*/ 332 w 374"/>
                <a:gd name="T5" fmla="*/ 22 h 167"/>
                <a:gd name="T6" fmla="*/ 295 w 374"/>
                <a:gd name="T7" fmla="*/ 8 h 167"/>
                <a:gd name="T8" fmla="*/ 265 w 374"/>
                <a:gd name="T9" fmla="*/ 1 h 167"/>
                <a:gd name="T10" fmla="*/ 253 w 374"/>
                <a:gd name="T11" fmla="*/ 26 h 167"/>
                <a:gd name="T12" fmla="*/ 269 w 374"/>
                <a:gd name="T13" fmla="*/ 30 h 167"/>
                <a:gd name="T14" fmla="*/ 284 w 374"/>
                <a:gd name="T15" fmla="*/ 37 h 167"/>
                <a:gd name="T16" fmla="*/ 305 w 374"/>
                <a:gd name="T17" fmla="*/ 49 h 167"/>
                <a:gd name="T18" fmla="*/ 310 w 374"/>
                <a:gd name="T19" fmla="*/ 56 h 167"/>
                <a:gd name="T20" fmla="*/ 316 w 374"/>
                <a:gd name="T21" fmla="*/ 66 h 167"/>
                <a:gd name="T22" fmla="*/ 316 w 374"/>
                <a:gd name="T23" fmla="*/ 70 h 167"/>
                <a:gd name="T24" fmla="*/ 303 w 374"/>
                <a:gd name="T25" fmla="*/ 83 h 167"/>
                <a:gd name="T26" fmla="*/ 295 w 374"/>
                <a:gd name="T27" fmla="*/ 88 h 167"/>
                <a:gd name="T28" fmla="*/ 266 w 374"/>
                <a:gd name="T29" fmla="*/ 101 h 167"/>
                <a:gd name="T30" fmla="*/ 224 w 374"/>
                <a:gd name="T31" fmla="*/ 107 h 167"/>
                <a:gd name="T32" fmla="*/ 202 w 374"/>
                <a:gd name="T33" fmla="*/ 109 h 167"/>
                <a:gd name="T34" fmla="*/ 158 w 374"/>
                <a:gd name="T35" fmla="*/ 109 h 167"/>
                <a:gd name="T36" fmla="*/ 136 w 374"/>
                <a:gd name="T37" fmla="*/ 105 h 167"/>
                <a:gd name="T38" fmla="*/ 94 w 374"/>
                <a:gd name="T39" fmla="*/ 94 h 167"/>
                <a:gd name="T40" fmla="*/ 84 w 374"/>
                <a:gd name="T41" fmla="*/ 91 h 167"/>
                <a:gd name="T42" fmla="*/ 68 w 374"/>
                <a:gd name="T43" fmla="*/ 80 h 167"/>
                <a:gd name="T44" fmla="*/ 62 w 374"/>
                <a:gd name="T45" fmla="*/ 73 h 167"/>
                <a:gd name="T46" fmla="*/ 58 w 374"/>
                <a:gd name="T47" fmla="*/ 66 h 167"/>
                <a:gd name="T48" fmla="*/ 58 w 374"/>
                <a:gd name="T49" fmla="*/ 65 h 167"/>
                <a:gd name="T50" fmla="*/ 60 w 374"/>
                <a:gd name="T51" fmla="*/ 59 h 167"/>
                <a:gd name="T52" fmla="*/ 72 w 374"/>
                <a:gd name="T53" fmla="*/ 47 h 167"/>
                <a:gd name="T54" fmla="*/ 83 w 374"/>
                <a:gd name="T55" fmla="*/ 38 h 167"/>
                <a:gd name="T56" fmla="*/ 108 w 374"/>
                <a:gd name="T57" fmla="*/ 29 h 167"/>
                <a:gd name="T58" fmla="*/ 121 w 374"/>
                <a:gd name="T59" fmla="*/ 26 h 167"/>
                <a:gd name="T60" fmla="*/ 109 w 374"/>
                <a:gd name="T61" fmla="*/ 0 h 167"/>
                <a:gd name="T62" fmla="*/ 68 w 374"/>
                <a:gd name="T63" fmla="*/ 11 h 167"/>
                <a:gd name="T64" fmla="*/ 29 w 374"/>
                <a:gd name="T65" fmla="*/ 27 h 167"/>
                <a:gd name="T66" fmla="*/ 22 w 374"/>
                <a:gd name="T67" fmla="*/ 33 h 167"/>
                <a:gd name="T68" fmla="*/ 8 w 374"/>
                <a:gd name="T69" fmla="*/ 47 h 167"/>
                <a:gd name="T70" fmla="*/ 3 w 374"/>
                <a:gd name="T71" fmla="*/ 55 h 167"/>
                <a:gd name="T72" fmla="*/ 0 w 374"/>
                <a:gd name="T73" fmla="*/ 71 h 167"/>
                <a:gd name="T74" fmla="*/ 1 w 374"/>
                <a:gd name="T75" fmla="*/ 83 h 167"/>
                <a:gd name="T76" fmla="*/ 4 w 374"/>
                <a:gd name="T77" fmla="*/ 94 h 167"/>
                <a:gd name="T78" fmla="*/ 12 w 374"/>
                <a:gd name="T79" fmla="*/ 109 h 167"/>
                <a:gd name="T80" fmla="*/ 25 w 374"/>
                <a:gd name="T81" fmla="*/ 123 h 167"/>
                <a:gd name="T82" fmla="*/ 55 w 374"/>
                <a:gd name="T83" fmla="*/ 143 h 167"/>
                <a:gd name="T84" fmla="*/ 73 w 374"/>
                <a:gd name="T85" fmla="*/ 150 h 167"/>
                <a:gd name="T86" fmla="*/ 111 w 374"/>
                <a:gd name="T87" fmla="*/ 160 h 167"/>
                <a:gd name="T88" fmla="*/ 150 w 374"/>
                <a:gd name="T89" fmla="*/ 166 h 167"/>
                <a:gd name="T90" fmla="*/ 206 w 374"/>
                <a:gd name="T91" fmla="*/ 167 h 167"/>
                <a:gd name="T92" fmla="*/ 241 w 374"/>
                <a:gd name="T93" fmla="*/ 164 h 167"/>
                <a:gd name="T94" fmla="*/ 276 w 374"/>
                <a:gd name="T95" fmla="*/ 159 h 167"/>
                <a:gd name="T96" fmla="*/ 310 w 374"/>
                <a:gd name="T97" fmla="*/ 148 h 167"/>
                <a:gd name="T98" fmla="*/ 341 w 374"/>
                <a:gd name="T99" fmla="*/ 132 h 167"/>
                <a:gd name="T100" fmla="*/ 352 w 374"/>
                <a:gd name="T101" fmla="*/ 124 h 167"/>
                <a:gd name="T102" fmla="*/ 367 w 374"/>
                <a:gd name="T103" fmla="*/ 102 h 167"/>
                <a:gd name="T104" fmla="*/ 371 w 374"/>
                <a:gd name="T105" fmla="*/ 89 h 167"/>
                <a:gd name="T106" fmla="*/ 374 w 374"/>
                <a:gd name="T107" fmla="*/ 74 h 167"/>
                <a:gd name="T108" fmla="*/ 374 w 374"/>
                <a:gd name="T109" fmla="*/ 67 h 167"/>
                <a:gd name="T110" fmla="*/ 368 w 374"/>
                <a:gd name="T111" fmla="*/ 54 h 167"/>
                <a:gd name="T112" fmla="*/ 364 w 374"/>
                <a:gd name="T113" fmla="*/ 47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74" h="167">
                  <a:moveTo>
                    <a:pt x="364" y="47"/>
                  </a:moveTo>
                  <a:lnTo>
                    <a:pt x="364" y="47"/>
                  </a:lnTo>
                  <a:lnTo>
                    <a:pt x="357" y="40"/>
                  </a:lnTo>
                  <a:lnTo>
                    <a:pt x="350" y="33"/>
                  </a:lnTo>
                  <a:lnTo>
                    <a:pt x="342" y="27"/>
                  </a:lnTo>
                  <a:lnTo>
                    <a:pt x="332" y="22"/>
                  </a:lnTo>
                  <a:lnTo>
                    <a:pt x="314" y="15"/>
                  </a:lnTo>
                  <a:lnTo>
                    <a:pt x="295" y="8"/>
                  </a:lnTo>
                  <a:lnTo>
                    <a:pt x="295" y="8"/>
                  </a:lnTo>
                  <a:lnTo>
                    <a:pt x="265" y="1"/>
                  </a:lnTo>
                  <a:lnTo>
                    <a:pt x="265" y="1"/>
                  </a:lnTo>
                  <a:lnTo>
                    <a:pt x="253" y="26"/>
                  </a:lnTo>
                  <a:lnTo>
                    <a:pt x="253" y="26"/>
                  </a:lnTo>
                  <a:lnTo>
                    <a:pt x="269" y="30"/>
                  </a:lnTo>
                  <a:lnTo>
                    <a:pt x="284" y="37"/>
                  </a:lnTo>
                  <a:lnTo>
                    <a:pt x="284" y="37"/>
                  </a:lnTo>
                  <a:lnTo>
                    <a:pt x="299" y="45"/>
                  </a:lnTo>
                  <a:lnTo>
                    <a:pt x="305" y="49"/>
                  </a:lnTo>
                  <a:lnTo>
                    <a:pt x="310" y="56"/>
                  </a:lnTo>
                  <a:lnTo>
                    <a:pt x="310" y="56"/>
                  </a:lnTo>
                  <a:lnTo>
                    <a:pt x="316" y="63"/>
                  </a:lnTo>
                  <a:lnTo>
                    <a:pt x="316" y="66"/>
                  </a:lnTo>
                  <a:lnTo>
                    <a:pt x="316" y="70"/>
                  </a:lnTo>
                  <a:lnTo>
                    <a:pt x="316" y="70"/>
                  </a:lnTo>
                  <a:lnTo>
                    <a:pt x="310" y="77"/>
                  </a:lnTo>
                  <a:lnTo>
                    <a:pt x="303" y="83"/>
                  </a:lnTo>
                  <a:lnTo>
                    <a:pt x="303" y="83"/>
                  </a:lnTo>
                  <a:lnTo>
                    <a:pt x="295" y="88"/>
                  </a:lnTo>
                  <a:lnTo>
                    <a:pt x="285" y="94"/>
                  </a:lnTo>
                  <a:lnTo>
                    <a:pt x="266" y="101"/>
                  </a:lnTo>
                  <a:lnTo>
                    <a:pt x="245" y="105"/>
                  </a:lnTo>
                  <a:lnTo>
                    <a:pt x="224" y="107"/>
                  </a:lnTo>
                  <a:lnTo>
                    <a:pt x="224" y="107"/>
                  </a:lnTo>
                  <a:lnTo>
                    <a:pt x="202" y="109"/>
                  </a:lnTo>
                  <a:lnTo>
                    <a:pt x="180" y="110"/>
                  </a:lnTo>
                  <a:lnTo>
                    <a:pt x="158" y="109"/>
                  </a:lnTo>
                  <a:lnTo>
                    <a:pt x="136" y="105"/>
                  </a:lnTo>
                  <a:lnTo>
                    <a:pt x="136" y="105"/>
                  </a:lnTo>
                  <a:lnTo>
                    <a:pt x="115" y="101"/>
                  </a:lnTo>
                  <a:lnTo>
                    <a:pt x="94" y="94"/>
                  </a:lnTo>
                  <a:lnTo>
                    <a:pt x="94" y="94"/>
                  </a:lnTo>
                  <a:lnTo>
                    <a:pt x="84" y="91"/>
                  </a:lnTo>
                  <a:lnTo>
                    <a:pt x="76" y="85"/>
                  </a:lnTo>
                  <a:lnTo>
                    <a:pt x="68" y="80"/>
                  </a:lnTo>
                  <a:lnTo>
                    <a:pt x="62" y="73"/>
                  </a:lnTo>
                  <a:lnTo>
                    <a:pt x="62" y="73"/>
                  </a:lnTo>
                  <a:lnTo>
                    <a:pt x="58" y="69"/>
                  </a:lnTo>
                  <a:lnTo>
                    <a:pt x="58" y="66"/>
                  </a:lnTo>
                  <a:lnTo>
                    <a:pt x="58" y="65"/>
                  </a:lnTo>
                  <a:lnTo>
                    <a:pt x="58" y="65"/>
                  </a:lnTo>
                  <a:lnTo>
                    <a:pt x="60" y="59"/>
                  </a:lnTo>
                  <a:lnTo>
                    <a:pt x="60" y="59"/>
                  </a:lnTo>
                  <a:lnTo>
                    <a:pt x="65" y="52"/>
                  </a:lnTo>
                  <a:lnTo>
                    <a:pt x="72" y="47"/>
                  </a:lnTo>
                  <a:lnTo>
                    <a:pt x="72" y="47"/>
                  </a:lnTo>
                  <a:lnTo>
                    <a:pt x="83" y="38"/>
                  </a:lnTo>
                  <a:lnTo>
                    <a:pt x="96" y="33"/>
                  </a:lnTo>
                  <a:lnTo>
                    <a:pt x="108" y="29"/>
                  </a:lnTo>
                  <a:lnTo>
                    <a:pt x="121" y="26"/>
                  </a:lnTo>
                  <a:lnTo>
                    <a:pt x="121" y="26"/>
                  </a:lnTo>
                  <a:lnTo>
                    <a:pt x="109" y="0"/>
                  </a:lnTo>
                  <a:lnTo>
                    <a:pt x="109" y="0"/>
                  </a:lnTo>
                  <a:lnTo>
                    <a:pt x="89" y="4"/>
                  </a:lnTo>
                  <a:lnTo>
                    <a:pt x="68" y="11"/>
                  </a:lnTo>
                  <a:lnTo>
                    <a:pt x="48" y="18"/>
                  </a:lnTo>
                  <a:lnTo>
                    <a:pt x="29" y="27"/>
                  </a:lnTo>
                  <a:lnTo>
                    <a:pt x="29" y="27"/>
                  </a:lnTo>
                  <a:lnTo>
                    <a:pt x="22" y="33"/>
                  </a:lnTo>
                  <a:lnTo>
                    <a:pt x="14" y="40"/>
                  </a:lnTo>
                  <a:lnTo>
                    <a:pt x="8" y="47"/>
                  </a:lnTo>
                  <a:lnTo>
                    <a:pt x="3" y="55"/>
                  </a:lnTo>
                  <a:lnTo>
                    <a:pt x="3" y="55"/>
                  </a:lnTo>
                  <a:lnTo>
                    <a:pt x="0" y="63"/>
                  </a:lnTo>
                  <a:lnTo>
                    <a:pt x="0" y="71"/>
                  </a:lnTo>
                  <a:lnTo>
                    <a:pt x="0" y="71"/>
                  </a:lnTo>
                  <a:lnTo>
                    <a:pt x="1" y="83"/>
                  </a:lnTo>
                  <a:lnTo>
                    <a:pt x="4" y="94"/>
                  </a:lnTo>
                  <a:lnTo>
                    <a:pt x="4" y="94"/>
                  </a:lnTo>
                  <a:lnTo>
                    <a:pt x="7" y="102"/>
                  </a:lnTo>
                  <a:lnTo>
                    <a:pt x="12" y="109"/>
                  </a:lnTo>
                  <a:lnTo>
                    <a:pt x="18" y="117"/>
                  </a:lnTo>
                  <a:lnTo>
                    <a:pt x="25" y="123"/>
                  </a:lnTo>
                  <a:lnTo>
                    <a:pt x="40" y="135"/>
                  </a:lnTo>
                  <a:lnTo>
                    <a:pt x="55" y="143"/>
                  </a:lnTo>
                  <a:lnTo>
                    <a:pt x="55" y="143"/>
                  </a:lnTo>
                  <a:lnTo>
                    <a:pt x="73" y="150"/>
                  </a:lnTo>
                  <a:lnTo>
                    <a:pt x="91" y="156"/>
                  </a:lnTo>
                  <a:lnTo>
                    <a:pt x="111" y="160"/>
                  </a:lnTo>
                  <a:lnTo>
                    <a:pt x="130" y="163"/>
                  </a:lnTo>
                  <a:lnTo>
                    <a:pt x="150" y="166"/>
                  </a:lnTo>
                  <a:lnTo>
                    <a:pt x="168" y="167"/>
                  </a:lnTo>
                  <a:lnTo>
                    <a:pt x="206" y="167"/>
                  </a:lnTo>
                  <a:lnTo>
                    <a:pt x="206" y="167"/>
                  </a:lnTo>
                  <a:lnTo>
                    <a:pt x="241" y="164"/>
                  </a:lnTo>
                  <a:lnTo>
                    <a:pt x="259" y="161"/>
                  </a:lnTo>
                  <a:lnTo>
                    <a:pt x="276" y="159"/>
                  </a:lnTo>
                  <a:lnTo>
                    <a:pt x="294" y="153"/>
                  </a:lnTo>
                  <a:lnTo>
                    <a:pt x="310" y="148"/>
                  </a:lnTo>
                  <a:lnTo>
                    <a:pt x="326" y="141"/>
                  </a:lnTo>
                  <a:lnTo>
                    <a:pt x="341" y="132"/>
                  </a:lnTo>
                  <a:lnTo>
                    <a:pt x="341" y="132"/>
                  </a:lnTo>
                  <a:lnTo>
                    <a:pt x="352" y="124"/>
                  </a:lnTo>
                  <a:lnTo>
                    <a:pt x="360" y="114"/>
                  </a:lnTo>
                  <a:lnTo>
                    <a:pt x="367" y="102"/>
                  </a:lnTo>
                  <a:lnTo>
                    <a:pt x="370" y="95"/>
                  </a:lnTo>
                  <a:lnTo>
                    <a:pt x="371" y="89"/>
                  </a:lnTo>
                  <a:lnTo>
                    <a:pt x="371" y="89"/>
                  </a:lnTo>
                  <a:lnTo>
                    <a:pt x="374" y="74"/>
                  </a:lnTo>
                  <a:lnTo>
                    <a:pt x="374" y="74"/>
                  </a:lnTo>
                  <a:lnTo>
                    <a:pt x="374" y="67"/>
                  </a:lnTo>
                  <a:lnTo>
                    <a:pt x="373" y="60"/>
                  </a:lnTo>
                  <a:lnTo>
                    <a:pt x="368" y="54"/>
                  </a:lnTo>
                  <a:lnTo>
                    <a:pt x="364" y="47"/>
                  </a:lnTo>
                  <a:lnTo>
                    <a:pt x="364" y="4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45" name="Rectangle 273"/>
            <p:cNvSpPr>
              <a:spLocks noChangeArrowheads="1"/>
            </p:cNvSpPr>
            <p:nvPr/>
          </p:nvSpPr>
          <p:spPr bwMode="auto">
            <a:xfrm>
              <a:off x="4845050" y="1641475"/>
              <a:ext cx="1588" cy="15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46" name="Freeform 274"/>
            <p:cNvSpPr>
              <a:spLocks noEditPoints="1"/>
            </p:cNvSpPr>
            <p:nvPr/>
          </p:nvSpPr>
          <p:spPr bwMode="auto">
            <a:xfrm>
              <a:off x="4422775" y="1196975"/>
              <a:ext cx="282575" cy="508000"/>
            </a:xfrm>
            <a:custGeom>
              <a:avLst/>
              <a:gdLst>
                <a:gd name="T0" fmla="*/ 89 w 178"/>
                <a:gd name="T1" fmla="*/ 320 h 320"/>
                <a:gd name="T2" fmla="*/ 133 w 178"/>
                <a:gd name="T3" fmla="*/ 221 h 320"/>
                <a:gd name="T4" fmla="*/ 164 w 178"/>
                <a:gd name="T5" fmla="*/ 144 h 320"/>
                <a:gd name="T6" fmla="*/ 176 w 178"/>
                <a:gd name="T7" fmla="*/ 98 h 320"/>
                <a:gd name="T8" fmla="*/ 178 w 178"/>
                <a:gd name="T9" fmla="*/ 87 h 320"/>
                <a:gd name="T10" fmla="*/ 176 w 178"/>
                <a:gd name="T11" fmla="*/ 71 h 320"/>
                <a:gd name="T12" fmla="*/ 171 w 178"/>
                <a:gd name="T13" fmla="*/ 54 h 320"/>
                <a:gd name="T14" fmla="*/ 153 w 178"/>
                <a:gd name="T15" fmla="*/ 26 h 320"/>
                <a:gd name="T16" fmla="*/ 125 w 178"/>
                <a:gd name="T17" fmla="*/ 7 h 320"/>
                <a:gd name="T18" fmla="*/ 108 w 178"/>
                <a:gd name="T19" fmla="*/ 3 h 320"/>
                <a:gd name="T20" fmla="*/ 90 w 178"/>
                <a:gd name="T21" fmla="*/ 0 h 320"/>
                <a:gd name="T22" fmla="*/ 89 w 178"/>
                <a:gd name="T23" fmla="*/ 0 h 320"/>
                <a:gd name="T24" fmla="*/ 89 w 178"/>
                <a:gd name="T25" fmla="*/ 0 h 320"/>
                <a:gd name="T26" fmla="*/ 89 w 178"/>
                <a:gd name="T27" fmla="*/ 0 h 320"/>
                <a:gd name="T28" fmla="*/ 88 w 178"/>
                <a:gd name="T29" fmla="*/ 0 h 320"/>
                <a:gd name="T30" fmla="*/ 78 w 178"/>
                <a:gd name="T31" fmla="*/ 1 h 320"/>
                <a:gd name="T32" fmla="*/ 61 w 178"/>
                <a:gd name="T33" fmla="*/ 4 h 320"/>
                <a:gd name="T34" fmla="*/ 39 w 178"/>
                <a:gd name="T35" fmla="*/ 15 h 320"/>
                <a:gd name="T36" fmla="*/ 16 w 178"/>
                <a:gd name="T37" fmla="*/ 39 h 320"/>
                <a:gd name="T38" fmla="*/ 5 w 178"/>
                <a:gd name="T39" fmla="*/ 62 h 320"/>
                <a:gd name="T40" fmla="*/ 0 w 178"/>
                <a:gd name="T41" fmla="*/ 79 h 320"/>
                <a:gd name="T42" fmla="*/ 0 w 178"/>
                <a:gd name="T43" fmla="*/ 87 h 320"/>
                <a:gd name="T44" fmla="*/ 5 w 178"/>
                <a:gd name="T45" fmla="*/ 111 h 320"/>
                <a:gd name="T46" fmla="*/ 28 w 178"/>
                <a:gd name="T47" fmla="*/ 181 h 320"/>
                <a:gd name="T48" fmla="*/ 75 w 178"/>
                <a:gd name="T49" fmla="*/ 291 h 320"/>
                <a:gd name="T50" fmla="*/ 89 w 178"/>
                <a:gd name="T51" fmla="*/ 320 h 320"/>
                <a:gd name="T52" fmla="*/ 89 w 178"/>
                <a:gd name="T53" fmla="*/ 40 h 320"/>
                <a:gd name="T54" fmla="*/ 104 w 178"/>
                <a:gd name="T55" fmla="*/ 43 h 320"/>
                <a:gd name="T56" fmla="*/ 117 w 178"/>
                <a:gd name="T57" fmla="*/ 51 h 320"/>
                <a:gd name="T58" fmla="*/ 125 w 178"/>
                <a:gd name="T59" fmla="*/ 64 h 320"/>
                <a:gd name="T60" fmla="*/ 129 w 178"/>
                <a:gd name="T61" fmla="*/ 80 h 320"/>
                <a:gd name="T62" fmla="*/ 128 w 178"/>
                <a:gd name="T63" fmla="*/ 87 h 320"/>
                <a:gd name="T64" fmla="*/ 122 w 178"/>
                <a:gd name="T65" fmla="*/ 102 h 320"/>
                <a:gd name="T66" fmla="*/ 111 w 178"/>
                <a:gd name="T67" fmla="*/ 113 h 320"/>
                <a:gd name="T68" fmla="*/ 97 w 178"/>
                <a:gd name="T69" fmla="*/ 119 h 320"/>
                <a:gd name="T70" fmla="*/ 89 w 178"/>
                <a:gd name="T71" fmla="*/ 119 h 320"/>
                <a:gd name="T72" fmla="*/ 74 w 178"/>
                <a:gd name="T73" fmla="*/ 116 h 320"/>
                <a:gd name="T74" fmla="*/ 60 w 178"/>
                <a:gd name="T75" fmla="*/ 108 h 320"/>
                <a:gd name="T76" fmla="*/ 52 w 178"/>
                <a:gd name="T77" fmla="*/ 96 h 320"/>
                <a:gd name="T78" fmla="*/ 49 w 178"/>
                <a:gd name="T79" fmla="*/ 80 h 320"/>
                <a:gd name="T80" fmla="*/ 50 w 178"/>
                <a:gd name="T81" fmla="*/ 72 h 320"/>
                <a:gd name="T82" fmla="*/ 56 w 178"/>
                <a:gd name="T83" fmla="*/ 58 h 320"/>
                <a:gd name="T84" fmla="*/ 67 w 178"/>
                <a:gd name="T85" fmla="*/ 47 h 320"/>
                <a:gd name="T86" fmla="*/ 81 w 178"/>
                <a:gd name="T87" fmla="*/ 40 h 320"/>
                <a:gd name="T88" fmla="*/ 89 w 178"/>
                <a:gd name="T89" fmla="*/ 4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78" h="320">
                  <a:moveTo>
                    <a:pt x="89" y="320"/>
                  </a:moveTo>
                  <a:lnTo>
                    <a:pt x="89" y="320"/>
                  </a:lnTo>
                  <a:lnTo>
                    <a:pt x="103" y="291"/>
                  </a:lnTo>
                  <a:lnTo>
                    <a:pt x="133" y="221"/>
                  </a:lnTo>
                  <a:lnTo>
                    <a:pt x="150" y="181"/>
                  </a:lnTo>
                  <a:lnTo>
                    <a:pt x="164" y="144"/>
                  </a:lnTo>
                  <a:lnTo>
                    <a:pt x="173" y="111"/>
                  </a:lnTo>
                  <a:lnTo>
                    <a:pt x="176" y="98"/>
                  </a:lnTo>
                  <a:lnTo>
                    <a:pt x="178" y="87"/>
                  </a:lnTo>
                  <a:lnTo>
                    <a:pt x="178" y="87"/>
                  </a:lnTo>
                  <a:lnTo>
                    <a:pt x="178" y="79"/>
                  </a:lnTo>
                  <a:lnTo>
                    <a:pt x="176" y="71"/>
                  </a:lnTo>
                  <a:lnTo>
                    <a:pt x="173" y="62"/>
                  </a:lnTo>
                  <a:lnTo>
                    <a:pt x="171" y="54"/>
                  </a:lnTo>
                  <a:lnTo>
                    <a:pt x="162" y="39"/>
                  </a:lnTo>
                  <a:lnTo>
                    <a:pt x="153" y="26"/>
                  </a:lnTo>
                  <a:lnTo>
                    <a:pt x="139" y="15"/>
                  </a:lnTo>
                  <a:lnTo>
                    <a:pt x="125" y="7"/>
                  </a:lnTo>
                  <a:lnTo>
                    <a:pt x="117" y="4"/>
                  </a:lnTo>
                  <a:lnTo>
                    <a:pt x="108" y="3"/>
                  </a:lnTo>
                  <a:lnTo>
                    <a:pt x="100" y="1"/>
                  </a:lnTo>
                  <a:lnTo>
                    <a:pt x="90" y="0"/>
                  </a:lnTo>
                  <a:lnTo>
                    <a:pt x="90" y="0"/>
                  </a:lnTo>
                  <a:lnTo>
                    <a:pt x="89" y="0"/>
                  </a:lnTo>
                  <a:lnTo>
                    <a:pt x="89" y="0"/>
                  </a:lnTo>
                  <a:lnTo>
                    <a:pt x="89" y="0"/>
                  </a:lnTo>
                  <a:lnTo>
                    <a:pt x="89" y="0"/>
                  </a:lnTo>
                  <a:lnTo>
                    <a:pt x="89" y="0"/>
                  </a:lnTo>
                  <a:lnTo>
                    <a:pt x="89" y="0"/>
                  </a:lnTo>
                  <a:lnTo>
                    <a:pt x="88" y="0"/>
                  </a:lnTo>
                  <a:lnTo>
                    <a:pt x="88" y="0"/>
                  </a:lnTo>
                  <a:lnTo>
                    <a:pt x="78" y="1"/>
                  </a:lnTo>
                  <a:lnTo>
                    <a:pt x="70" y="3"/>
                  </a:lnTo>
                  <a:lnTo>
                    <a:pt x="61" y="4"/>
                  </a:lnTo>
                  <a:lnTo>
                    <a:pt x="53" y="7"/>
                  </a:lnTo>
                  <a:lnTo>
                    <a:pt x="39" y="15"/>
                  </a:lnTo>
                  <a:lnTo>
                    <a:pt x="25" y="26"/>
                  </a:lnTo>
                  <a:lnTo>
                    <a:pt x="16" y="39"/>
                  </a:lnTo>
                  <a:lnTo>
                    <a:pt x="7" y="54"/>
                  </a:lnTo>
                  <a:lnTo>
                    <a:pt x="5" y="62"/>
                  </a:lnTo>
                  <a:lnTo>
                    <a:pt x="2" y="71"/>
                  </a:lnTo>
                  <a:lnTo>
                    <a:pt x="0" y="79"/>
                  </a:lnTo>
                  <a:lnTo>
                    <a:pt x="0" y="87"/>
                  </a:lnTo>
                  <a:lnTo>
                    <a:pt x="0" y="87"/>
                  </a:lnTo>
                  <a:lnTo>
                    <a:pt x="2" y="98"/>
                  </a:lnTo>
                  <a:lnTo>
                    <a:pt x="5" y="111"/>
                  </a:lnTo>
                  <a:lnTo>
                    <a:pt x="14" y="144"/>
                  </a:lnTo>
                  <a:lnTo>
                    <a:pt x="28" y="181"/>
                  </a:lnTo>
                  <a:lnTo>
                    <a:pt x="45" y="221"/>
                  </a:lnTo>
                  <a:lnTo>
                    <a:pt x="75" y="291"/>
                  </a:lnTo>
                  <a:lnTo>
                    <a:pt x="89" y="320"/>
                  </a:lnTo>
                  <a:lnTo>
                    <a:pt x="89" y="320"/>
                  </a:lnTo>
                  <a:close/>
                  <a:moveTo>
                    <a:pt x="89" y="40"/>
                  </a:moveTo>
                  <a:lnTo>
                    <a:pt x="89" y="40"/>
                  </a:lnTo>
                  <a:lnTo>
                    <a:pt x="97" y="40"/>
                  </a:lnTo>
                  <a:lnTo>
                    <a:pt x="104" y="43"/>
                  </a:lnTo>
                  <a:lnTo>
                    <a:pt x="111" y="47"/>
                  </a:lnTo>
                  <a:lnTo>
                    <a:pt x="117" y="51"/>
                  </a:lnTo>
                  <a:lnTo>
                    <a:pt x="122" y="58"/>
                  </a:lnTo>
                  <a:lnTo>
                    <a:pt x="125" y="64"/>
                  </a:lnTo>
                  <a:lnTo>
                    <a:pt x="128" y="72"/>
                  </a:lnTo>
                  <a:lnTo>
                    <a:pt x="129" y="80"/>
                  </a:lnTo>
                  <a:lnTo>
                    <a:pt x="129" y="80"/>
                  </a:lnTo>
                  <a:lnTo>
                    <a:pt x="128" y="87"/>
                  </a:lnTo>
                  <a:lnTo>
                    <a:pt x="125" y="96"/>
                  </a:lnTo>
                  <a:lnTo>
                    <a:pt x="122" y="102"/>
                  </a:lnTo>
                  <a:lnTo>
                    <a:pt x="117" y="108"/>
                  </a:lnTo>
                  <a:lnTo>
                    <a:pt x="111" y="113"/>
                  </a:lnTo>
                  <a:lnTo>
                    <a:pt x="104" y="116"/>
                  </a:lnTo>
                  <a:lnTo>
                    <a:pt x="97" y="119"/>
                  </a:lnTo>
                  <a:lnTo>
                    <a:pt x="89" y="119"/>
                  </a:lnTo>
                  <a:lnTo>
                    <a:pt x="89" y="119"/>
                  </a:lnTo>
                  <a:lnTo>
                    <a:pt x="81" y="119"/>
                  </a:lnTo>
                  <a:lnTo>
                    <a:pt x="74" y="116"/>
                  </a:lnTo>
                  <a:lnTo>
                    <a:pt x="67" y="113"/>
                  </a:lnTo>
                  <a:lnTo>
                    <a:pt x="60" y="108"/>
                  </a:lnTo>
                  <a:lnTo>
                    <a:pt x="56" y="102"/>
                  </a:lnTo>
                  <a:lnTo>
                    <a:pt x="52" y="96"/>
                  </a:lnTo>
                  <a:lnTo>
                    <a:pt x="50" y="87"/>
                  </a:lnTo>
                  <a:lnTo>
                    <a:pt x="49" y="80"/>
                  </a:lnTo>
                  <a:lnTo>
                    <a:pt x="49" y="80"/>
                  </a:lnTo>
                  <a:lnTo>
                    <a:pt x="50" y="72"/>
                  </a:lnTo>
                  <a:lnTo>
                    <a:pt x="52" y="64"/>
                  </a:lnTo>
                  <a:lnTo>
                    <a:pt x="56" y="58"/>
                  </a:lnTo>
                  <a:lnTo>
                    <a:pt x="60" y="51"/>
                  </a:lnTo>
                  <a:lnTo>
                    <a:pt x="67" y="47"/>
                  </a:lnTo>
                  <a:lnTo>
                    <a:pt x="74" y="43"/>
                  </a:lnTo>
                  <a:lnTo>
                    <a:pt x="81" y="40"/>
                  </a:lnTo>
                  <a:lnTo>
                    <a:pt x="89" y="40"/>
                  </a:lnTo>
                  <a:lnTo>
                    <a:pt x="89" y="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gr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43"/>
                                        </p:tgtEl>
                                        <p:attrNameLst>
                                          <p:attrName>style.visibility</p:attrName>
                                        </p:attrNameLst>
                                      </p:cBhvr>
                                      <p:to>
                                        <p:strVal val="visible"/>
                                      </p:to>
                                    </p:set>
                                    <p:animEffect transition="in" filter="fade">
                                      <p:cBhvr>
                                        <p:cTn id="13" dur="500"/>
                                        <p:tgtEl>
                                          <p:spTgt spid="43"/>
                                        </p:tgtEl>
                                      </p:cBhvr>
                                    </p:animEffect>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par>
                          <p:cTn id="18" fill="hold">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500"/>
                                        <p:tgtEl>
                                          <p:spTgt spid="16"/>
                                        </p:tgtEl>
                                      </p:cBhvr>
                                    </p:animEffect>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p:cTn id="25" dur="500" fill="hold"/>
                                        <p:tgtEl>
                                          <p:spTgt spid="12"/>
                                        </p:tgtEl>
                                        <p:attrNameLst>
                                          <p:attrName>ppt_w</p:attrName>
                                        </p:attrNameLst>
                                      </p:cBhvr>
                                      <p:tavLst>
                                        <p:tav tm="0">
                                          <p:val>
                                            <p:fltVal val="0"/>
                                          </p:val>
                                        </p:tav>
                                        <p:tav tm="100000">
                                          <p:val>
                                            <p:strVal val="#ppt_w"/>
                                          </p:val>
                                        </p:tav>
                                      </p:tavLst>
                                    </p:anim>
                                    <p:anim calcmode="lin" valueType="num">
                                      <p:cBhvr>
                                        <p:cTn id="26" dur="500" fill="hold"/>
                                        <p:tgtEl>
                                          <p:spTgt spid="12"/>
                                        </p:tgtEl>
                                        <p:attrNameLst>
                                          <p:attrName>ppt_h</p:attrName>
                                        </p:attrNameLst>
                                      </p:cBhvr>
                                      <p:tavLst>
                                        <p:tav tm="0">
                                          <p:val>
                                            <p:fltVal val="0"/>
                                          </p:val>
                                        </p:tav>
                                        <p:tav tm="100000">
                                          <p:val>
                                            <p:strVal val="#ppt_h"/>
                                          </p:val>
                                        </p:tav>
                                      </p:tavLst>
                                    </p:anim>
                                    <p:animEffect transition="in" filter="fade">
                                      <p:cBhvr>
                                        <p:cTn id="27" dur="500"/>
                                        <p:tgtEl>
                                          <p:spTgt spid="12"/>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fill="hold"/>
                                        <p:tgtEl>
                                          <p:spTgt spid="9"/>
                                        </p:tgtEl>
                                        <p:attrNameLst>
                                          <p:attrName>ppt_w</p:attrName>
                                        </p:attrNameLst>
                                      </p:cBhvr>
                                      <p:tavLst>
                                        <p:tav tm="0">
                                          <p:val>
                                            <p:fltVal val="0"/>
                                          </p:val>
                                        </p:tav>
                                        <p:tav tm="100000">
                                          <p:val>
                                            <p:strVal val="#ppt_w"/>
                                          </p:val>
                                        </p:tav>
                                      </p:tavLst>
                                    </p:anim>
                                    <p:anim calcmode="lin" valueType="num">
                                      <p:cBhvr>
                                        <p:cTn id="32" dur="500" fill="hold"/>
                                        <p:tgtEl>
                                          <p:spTgt spid="9"/>
                                        </p:tgtEl>
                                        <p:attrNameLst>
                                          <p:attrName>ppt_h</p:attrName>
                                        </p:attrNameLst>
                                      </p:cBhvr>
                                      <p:tavLst>
                                        <p:tav tm="0">
                                          <p:val>
                                            <p:fltVal val="0"/>
                                          </p:val>
                                        </p:tav>
                                        <p:tav tm="100000">
                                          <p:val>
                                            <p:strVal val="#ppt_h"/>
                                          </p:val>
                                        </p:tav>
                                      </p:tavLst>
                                    </p:anim>
                                    <p:animEffect transition="in" filter="fade">
                                      <p:cBhvr>
                                        <p:cTn id="33" dur="500"/>
                                        <p:tgtEl>
                                          <p:spTgt spid="9"/>
                                        </p:tgtEl>
                                      </p:cBhvr>
                                    </p:animEffect>
                                  </p:childTnLst>
                                </p:cTn>
                              </p:par>
                            </p:childTnLst>
                          </p:cTn>
                        </p:par>
                        <p:par>
                          <p:cTn id="34" fill="hold">
                            <p:stCondLst>
                              <p:cond delay="3000"/>
                            </p:stCondLst>
                            <p:childTnLst>
                              <p:par>
                                <p:cTn id="35" presetID="10" presetClass="entr" presetSubtype="0" fill="hold" nodeType="after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fade">
                                      <p:cBhvr>
                                        <p:cTn id="37" dur="500"/>
                                        <p:tgtEl>
                                          <p:spTgt spid="24"/>
                                        </p:tgtEl>
                                      </p:cBhvr>
                                    </p:animEffect>
                                  </p:childTnLst>
                                </p:cTn>
                              </p:par>
                            </p:childTnLst>
                          </p:cTn>
                        </p:par>
                        <p:par>
                          <p:cTn id="38" fill="hold">
                            <p:stCondLst>
                              <p:cond delay="3500"/>
                            </p:stCondLst>
                            <p:childTnLst>
                              <p:par>
                                <p:cTn id="39" presetID="10" presetClass="entr" presetSubtype="0"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fade">
                                      <p:cBhvr>
                                        <p:cTn id="41" dur="500"/>
                                        <p:tgtEl>
                                          <p:spTgt spid="17"/>
                                        </p:tgtEl>
                                      </p:cBhvr>
                                    </p:animEffect>
                                  </p:childTnLst>
                                </p:cTn>
                              </p:par>
                            </p:childTnLst>
                          </p:cTn>
                        </p:par>
                        <p:par>
                          <p:cTn id="42" fill="hold">
                            <p:stCondLst>
                              <p:cond delay="4000"/>
                            </p:stCondLst>
                            <p:childTnLst>
                              <p:par>
                                <p:cTn id="43" presetID="10" presetClass="entr" presetSubtype="0" fill="hold" grpId="0" nodeType="after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fade">
                                      <p:cBhvr>
                                        <p:cTn id="45" dur="500"/>
                                        <p:tgtEl>
                                          <p:spTgt spid="18"/>
                                        </p:tgtEl>
                                      </p:cBhvr>
                                    </p:animEffect>
                                  </p:childTnLst>
                                </p:cTn>
                              </p:par>
                            </p:childTnLst>
                          </p:cTn>
                        </p:par>
                        <p:par>
                          <p:cTn id="46" fill="hold">
                            <p:stCondLst>
                              <p:cond delay="4500"/>
                            </p:stCondLst>
                            <p:childTnLst>
                              <p:par>
                                <p:cTn id="47" presetID="53" presetClass="entr" presetSubtype="16"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p:cTn id="49" dur="500" fill="hold"/>
                                        <p:tgtEl>
                                          <p:spTgt spid="13"/>
                                        </p:tgtEl>
                                        <p:attrNameLst>
                                          <p:attrName>ppt_w</p:attrName>
                                        </p:attrNameLst>
                                      </p:cBhvr>
                                      <p:tavLst>
                                        <p:tav tm="0">
                                          <p:val>
                                            <p:fltVal val="0"/>
                                          </p:val>
                                        </p:tav>
                                        <p:tav tm="100000">
                                          <p:val>
                                            <p:strVal val="#ppt_w"/>
                                          </p:val>
                                        </p:tav>
                                      </p:tavLst>
                                    </p:anim>
                                    <p:anim calcmode="lin" valueType="num">
                                      <p:cBhvr>
                                        <p:cTn id="50" dur="500" fill="hold"/>
                                        <p:tgtEl>
                                          <p:spTgt spid="13"/>
                                        </p:tgtEl>
                                        <p:attrNameLst>
                                          <p:attrName>ppt_h</p:attrName>
                                        </p:attrNameLst>
                                      </p:cBhvr>
                                      <p:tavLst>
                                        <p:tav tm="0">
                                          <p:val>
                                            <p:fltVal val="0"/>
                                          </p:val>
                                        </p:tav>
                                        <p:tav tm="100000">
                                          <p:val>
                                            <p:strVal val="#ppt_h"/>
                                          </p:val>
                                        </p:tav>
                                      </p:tavLst>
                                    </p:anim>
                                    <p:animEffect transition="in" filter="fade">
                                      <p:cBhvr>
                                        <p:cTn id="51" dur="500"/>
                                        <p:tgtEl>
                                          <p:spTgt spid="13"/>
                                        </p:tgtEl>
                                      </p:cBhvr>
                                    </p:animEffect>
                                  </p:childTnLst>
                                </p:cTn>
                              </p:par>
                            </p:childTnLst>
                          </p:cTn>
                        </p:par>
                        <p:par>
                          <p:cTn id="52" fill="hold">
                            <p:stCondLst>
                              <p:cond delay="5000"/>
                            </p:stCondLst>
                            <p:childTnLst>
                              <p:par>
                                <p:cTn id="53" presetID="53" presetClass="entr" presetSubtype="16" fill="hold" grpId="0" nodeType="after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p:cTn id="55" dur="500" fill="hold"/>
                                        <p:tgtEl>
                                          <p:spTgt spid="10"/>
                                        </p:tgtEl>
                                        <p:attrNameLst>
                                          <p:attrName>ppt_w</p:attrName>
                                        </p:attrNameLst>
                                      </p:cBhvr>
                                      <p:tavLst>
                                        <p:tav tm="0">
                                          <p:val>
                                            <p:fltVal val="0"/>
                                          </p:val>
                                        </p:tav>
                                        <p:tav tm="100000">
                                          <p:val>
                                            <p:strVal val="#ppt_w"/>
                                          </p:val>
                                        </p:tav>
                                      </p:tavLst>
                                    </p:anim>
                                    <p:anim calcmode="lin" valueType="num">
                                      <p:cBhvr>
                                        <p:cTn id="56" dur="500" fill="hold"/>
                                        <p:tgtEl>
                                          <p:spTgt spid="10"/>
                                        </p:tgtEl>
                                        <p:attrNameLst>
                                          <p:attrName>ppt_h</p:attrName>
                                        </p:attrNameLst>
                                      </p:cBhvr>
                                      <p:tavLst>
                                        <p:tav tm="0">
                                          <p:val>
                                            <p:fltVal val="0"/>
                                          </p:val>
                                        </p:tav>
                                        <p:tav tm="100000">
                                          <p:val>
                                            <p:strVal val="#ppt_h"/>
                                          </p:val>
                                        </p:tav>
                                      </p:tavLst>
                                    </p:anim>
                                    <p:animEffect transition="in" filter="fade">
                                      <p:cBhvr>
                                        <p:cTn id="57" dur="500"/>
                                        <p:tgtEl>
                                          <p:spTgt spid="10"/>
                                        </p:tgtEl>
                                      </p:cBhvr>
                                    </p:animEffect>
                                  </p:childTnLst>
                                </p:cTn>
                              </p:par>
                            </p:childTnLst>
                          </p:cTn>
                        </p:par>
                        <p:par>
                          <p:cTn id="58" fill="hold">
                            <p:stCondLst>
                              <p:cond delay="5500"/>
                            </p:stCondLst>
                            <p:childTnLst>
                              <p:par>
                                <p:cTn id="59" presetID="10" presetClass="entr" presetSubtype="0" fill="hold" grpId="0" nodeType="afterEffect">
                                  <p:stCondLst>
                                    <p:cond delay="0"/>
                                  </p:stCondLst>
                                  <p:childTnLst>
                                    <p:set>
                                      <p:cBhvr>
                                        <p:cTn id="60" dur="1" fill="hold">
                                          <p:stCondLst>
                                            <p:cond delay="0"/>
                                          </p:stCondLst>
                                        </p:cTn>
                                        <p:tgtEl>
                                          <p:spTgt spid="23"/>
                                        </p:tgtEl>
                                        <p:attrNameLst>
                                          <p:attrName>style.visibility</p:attrName>
                                        </p:attrNameLst>
                                      </p:cBhvr>
                                      <p:to>
                                        <p:strVal val="visible"/>
                                      </p:to>
                                    </p:set>
                                    <p:animEffect transition="in" filter="fade">
                                      <p:cBhvr>
                                        <p:cTn id="61" dur="500"/>
                                        <p:tgtEl>
                                          <p:spTgt spid="23"/>
                                        </p:tgtEl>
                                      </p:cBhvr>
                                    </p:animEffect>
                                  </p:childTnLst>
                                </p:cTn>
                              </p:par>
                            </p:childTnLst>
                          </p:cTn>
                        </p:par>
                        <p:par>
                          <p:cTn id="62" fill="hold">
                            <p:stCondLst>
                              <p:cond delay="6000"/>
                            </p:stCondLst>
                            <p:childTnLst>
                              <p:par>
                                <p:cTn id="63" presetID="10" presetClass="entr" presetSubtype="0" fill="hold" grpId="0" nodeType="afterEffect">
                                  <p:stCondLst>
                                    <p:cond delay="0"/>
                                  </p:stCondLst>
                                  <p:childTnLst>
                                    <p:set>
                                      <p:cBhvr>
                                        <p:cTn id="64" dur="1" fill="hold">
                                          <p:stCondLst>
                                            <p:cond delay="0"/>
                                          </p:stCondLst>
                                        </p:cTn>
                                        <p:tgtEl>
                                          <p:spTgt spid="19"/>
                                        </p:tgtEl>
                                        <p:attrNameLst>
                                          <p:attrName>style.visibility</p:attrName>
                                        </p:attrNameLst>
                                      </p:cBhvr>
                                      <p:to>
                                        <p:strVal val="visible"/>
                                      </p:to>
                                    </p:set>
                                    <p:animEffect transition="in" filter="fade">
                                      <p:cBhvr>
                                        <p:cTn id="65" dur="500"/>
                                        <p:tgtEl>
                                          <p:spTgt spid="19"/>
                                        </p:tgtEl>
                                      </p:cBhvr>
                                    </p:animEffect>
                                  </p:childTnLst>
                                </p:cTn>
                              </p:par>
                            </p:childTnLst>
                          </p:cTn>
                        </p:par>
                        <p:par>
                          <p:cTn id="66" fill="hold">
                            <p:stCondLst>
                              <p:cond delay="6500"/>
                            </p:stCondLst>
                            <p:childTnLst>
                              <p:par>
                                <p:cTn id="67" presetID="10" presetClass="entr" presetSubtype="0" fill="hold" grpId="0" nodeType="afterEffect">
                                  <p:stCondLst>
                                    <p:cond delay="0"/>
                                  </p:stCondLst>
                                  <p:childTnLst>
                                    <p:set>
                                      <p:cBhvr>
                                        <p:cTn id="68" dur="1" fill="hold">
                                          <p:stCondLst>
                                            <p:cond delay="0"/>
                                          </p:stCondLst>
                                        </p:cTn>
                                        <p:tgtEl>
                                          <p:spTgt spid="20"/>
                                        </p:tgtEl>
                                        <p:attrNameLst>
                                          <p:attrName>style.visibility</p:attrName>
                                        </p:attrNameLst>
                                      </p:cBhvr>
                                      <p:to>
                                        <p:strVal val="visible"/>
                                      </p:to>
                                    </p:set>
                                    <p:animEffect transition="in" filter="fade">
                                      <p:cBhvr>
                                        <p:cTn id="69" dur="500"/>
                                        <p:tgtEl>
                                          <p:spTgt spid="20"/>
                                        </p:tgtEl>
                                      </p:cBhvr>
                                    </p:animEffect>
                                  </p:childTnLst>
                                </p:cTn>
                              </p:par>
                            </p:childTnLst>
                          </p:cTn>
                        </p:par>
                        <p:par>
                          <p:cTn id="70" fill="hold">
                            <p:stCondLst>
                              <p:cond delay="7000"/>
                            </p:stCondLst>
                            <p:childTnLst>
                              <p:par>
                                <p:cTn id="71" presetID="53" presetClass="entr" presetSubtype="16" fill="hold" grpId="0" nodeType="afterEffect">
                                  <p:stCondLst>
                                    <p:cond delay="0"/>
                                  </p:stCondLst>
                                  <p:childTnLst>
                                    <p:set>
                                      <p:cBhvr>
                                        <p:cTn id="72" dur="1" fill="hold">
                                          <p:stCondLst>
                                            <p:cond delay="0"/>
                                          </p:stCondLst>
                                        </p:cTn>
                                        <p:tgtEl>
                                          <p:spTgt spid="14"/>
                                        </p:tgtEl>
                                        <p:attrNameLst>
                                          <p:attrName>style.visibility</p:attrName>
                                        </p:attrNameLst>
                                      </p:cBhvr>
                                      <p:to>
                                        <p:strVal val="visible"/>
                                      </p:to>
                                    </p:set>
                                    <p:anim calcmode="lin" valueType="num">
                                      <p:cBhvr>
                                        <p:cTn id="73" dur="500" fill="hold"/>
                                        <p:tgtEl>
                                          <p:spTgt spid="14"/>
                                        </p:tgtEl>
                                        <p:attrNameLst>
                                          <p:attrName>ppt_w</p:attrName>
                                        </p:attrNameLst>
                                      </p:cBhvr>
                                      <p:tavLst>
                                        <p:tav tm="0">
                                          <p:val>
                                            <p:fltVal val="0"/>
                                          </p:val>
                                        </p:tav>
                                        <p:tav tm="100000">
                                          <p:val>
                                            <p:strVal val="#ppt_w"/>
                                          </p:val>
                                        </p:tav>
                                      </p:tavLst>
                                    </p:anim>
                                    <p:anim calcmode="lin" valueType="num">
                                      <p:cBhvr>
                                        <p:cTn id="74" dur="500" fill="hold"/>
                                        <p:tgtEl>
                                          <p:spTgt spid="14"/>
                                        </p:tgtEl>
                                        <p:attrNameLst>
                                          <p:attrName>ppt_h</p:attrName>
                                        </p:attrNameLst>
                                      </p:cBhvr>
                                      <p:tavLst>
                                        <p:tav tm="0">
                                          <p:val>
                                            <p:fltVal val="0"/>
                                          </p:val>
                                        </p:tav>
                                        <p:tav tm="100000">
                                          <p:val>
                                            <p:strVal val="#ppt_h"/>
                                          </p:val>
                                        </p:tav>
                                      </p:tavLst>
                                    </p:anim>
                                    <p:animEffect transition="in" filter="fade">
                                      <p:cBhvr>
                                        <p:cTn id="75" dur="500"/>
                                        <p:tgtEl>
                                          <p:spTgt spid="14"/>
                                        </p:tgtEl>
                                      </p:cBhvr>
                                    </p:animEffect>
                                  </p:childTnLst>
                                </p:cTn>
                              </p:par>
                            </p:childTnLst>
                          </p:cTn>
                        </p:par>
                        <p:par>
                          <p:cTn id="76" fill="hold">
                            <p:stCondLst>
                              <p:cond delay="7500"/>
                            </p:stCondLst>
                            <p:childTnLst>
                              <p:par>
                                <p:cTn id="77" presetID="53" presetClass="entr" presetSubtype="16" fill="hold" grpId="0" nodeType="afterEffect">
                                  <p:stCondLst>
                                    <p:cond delay="0"/>
                                  </p:stCondLst>
                                  <p:childTnLst>
                                    <p:set>
                                      <p:cBhvr>
                                        <p:cTn id="78" dur="1" fill="hold">
                                          <p:stCondLst>
                                            <p:cond delay="0"/>
                                          </p:stCondLst>
                                        </p:cTn>
                                        <p:tgtEl>
                                          <p:spTgt spid="11"/>
                                        </p:tgtEl>
                                        <p:attrNameLst>
                                          <p:attrName>style.visibility</p:attrName>
                                        </p:attrNameLst>
                                      </p:cBhvr>
                                      <p:to>
                                        <p:strVal val="visible"/>
                                      </p:to>
                                    </p:set>
                                    <p:anim calcmode="lin" valueType="num">
                                      <p:cBhvr>
                                        <p:cTn id="79" dur="500" fill="hold"/>
                                        <p:tgtEl>
                                          <p:spTgt spid="11"/>
                                        </p:tgtEl>
                                        <p:attrNameLst>
                                          <p:attrName>ppt_w</p:attrName>
                                        </p:attrNameLst>
                                      </p:cBhvr>
                                      <p:tavLst>
                                        <p:tav tm="0">
                                          <p:val>
                                            <p:fltVal val="0"/>
                                          </p:val>
                                        </p:tav>
                                        <p:tav tm="100000">
                                          <p:val>
                                            <p:strVal val="#ppt_w"/>
                                          </p:val>
                                        </p:tav>
                                      </p:tavLst>
                                    </p:anim>
                                    <p:anim calcmode="lin" valueType="num">
                                      <p:cBhvr>
                                        <p:cTn id="80" dur="500" fill="hold"/>
                                        <p:tgtEl>
                                          <p:spTgt spid="11"/>
                                        </p:tgtEl>
                                        <p:attrNameLst>
                                          <p:attrName>ppt_h</p:attrName>
                                        </p:attrNameLst>
                                      </p:cBhvr>
                                      <p:tavLst>
                                        <p:tav tm="0">
                                          <p:val>
                                            <p:fltVal val="0"/>
                                          </p:val>
                                        </p:tav>
                                        <p:tav tm="100000">
                                          <p:val>
                                            <p:strVal val="#ppt_h"/>
                                          </p:val>
                                        </p:tav>
                                      </p:tavLst>
                                    </p:anim>
                                    <p:animEffect transition="in" filter="fade">
                                      <p:cBhvr>
                                        <p:cTn id="81" dur="500"/>
                                        <p:tgtEl>
                                          <p:spTgt spid="11"/>
                                        </p:tgtEl>
                                      </p:cBhvr>
                                    </p:animEffect>
                                  </p:childTnLst>
                                </p:cTn>
                              </p:par>
                            </p:childTnLst>
                          </p:cTn>
                        </p:par>
                        <p:par>
                          <p:cTn id="82" fill="hold">
                            <p:stCondLst>
                              <p:cond delay="8000"/>
                            </p:stCondLst>
                            <p:childTnLst>
                              <p:par>
                                <p:cTn id="83" presetID="10" presetClass="entr" presetSubtype="0" fill="hold" nodeType="afterEffect">
                                  <p:stCondLst>
                                    <p:cond delay="0"/>
                                  </p:stCondLst>
                                  <p:childTnLst>
                                    <p:set>
                                      <p:cBhvr>
                                        <p:cTn id="84" dur="1" fill="hold">
                                          <p:stCondLst>
                                            <p:cond delay="0"/>
                                          </p:stCondLst>
                                        </p:cTn>
                                        <p:tgtEl>
                                          <p:spTgt spid="37"/>
                                        </p:tgtEl>
                                        <p:attrNameLst>
                                          <p:attrName>style.visibility</p:attrName>
                                        </p:attrNameLst>
                                      </p:cBhvr>
                                      <p:to>
                                        <p:strVal val="visible"/>
                                      </p:to>
                                    </p:set>
                                    <p:animEffect transition="in" filter="fade">
                                      <p:cBhvr>
                                        <p:cTn id="85" dur="500"/>
                                        <p:tgtEl>
                                          <p:spTgt spid="37"/>
                                        </p:tgtEl>
                                      </p:cBhvr>
                                    </p:animEffect>
                                  </p:childTnLst>
                                </p:cTn>
                              </p:par>
                            </p:childTnLst>
                          </p:cTn>
                        </p:par>
                        <p:par>
                          <p:cTn id="86" fill="hold">
                            <p:stCondLst>
                              <p:cond delay="8500"/>
                            </p:stCondLst>
                            <p:childTnLst>
                              <p:par>
                                <p:cTn id="87" presetID="10" presetClass="entr" presetSubtype="0" fill="hold" grpId="0" nodeType="afterEffect">
                                  <p:stCondLst>
                                    <p:cond delay="0"/>
                                  </p:stCondLst>
                                  <p:childTnLst>
                                    <p:set>
                                      <p:cBhvr>
                                        <p:cTn id="88" dur="1" fill="hold">
                                          <p:stCondLst>
                                            <p:cond delay="0"/>
                                          </p:stCondLst>
                                        </p:cTn>
                                        <p:tgtEl>
                                          <p:spTgt spid="21"/>
                                        </p:tgtEl>
                                        <p:attrNameLst>
                                          <p:attrName>style.visibility</p:attrName>
                                        </p:attrNameLst>
                                      </p:cBhvr>
                                      <p:to>
                                        <p:strVal val="visible"/>
                                      </p:to>
                                    </p:set>
                                    <p:animEffect transition="in" filter="fade">
                                      <p:cBhvr>
                                        <p:cTn id="89" dur="500"/>
                                        <p:tgtEl>
                                          <p:spTgt spid="21"/>
                                        </p:tgtEl>
                                      </p:cBhvr>
                                    </p:animEffect>
                                  </p:childTnLst>
                                </p:cTn>
                              </p:par>
                            </p:childTnLst>
                          </p:cTn>
                        </p:par>
                        <p:par>
                          <p:cTn id="90" fill="hold">
                            <p:stCondLst>
                              <p:cond delay="9000"/>
                            </p:stCondLst>
                            <p:childTnLst>
                              <p:par>
                                <p:cTn id="91" presetID="10" presetClass="entr" presetSubtype="0" fill="hold" grpId="0" nodeType="afterEffect">
                                  <p:stCondLst>
                                    <p:cond delay="0"/>
                                  </p:stCondLst>
                                  <p:childTnLst>
                                    <p:set>
                                      <p:cBhvr>
                                        <p:cTn id="92" dur="1" fill="hold">
                                          <p:stCondLst>
                                            <p:cond delay="0"/>
                                          </p:stCondLst>
                                        </p:cTn>
                                        <p:tgtEl>
                                          <p:spTgt spid="22"/>
                                        </p:tgtEl>
                                        <p:attrNameLst>
                                          <p:attrName>style.visibility</p:attrName>
                                        </p:attrNameLst>
                                      </p:cBhvr>
                                      <p:to>
                                        <p:strVal val="visible"/>
                                      </p:to>
                                    </p:set>
                                    <p:animEffect transition="in" filter="fade">
                                      <p:cBhvr>
                                        <p:cTn id="9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P spid="12" grpId="0"/>
      <p:bldP spid="13" grpId="0"/>
      <p:bldP spid="14" grpId="0"/>
      <p:bldP spid="15" grpId="0"/>
      <p:bldP spid="16" grpId="0"/>
      <p:bldP spid="17" grpId="0"/>
      <p:bldP spid="18" grpId="0"/>
      <p:bldP spid="19" grpId="0"/>
      <p:bldP spid="20" grpId="0"/>
      <p:bldP spid="21" grpId="0"/>
      <p:bldP spid="22" grpId="0"/>
      <p:bldP spid="2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0" y="0"/>
            <a:ext cx="9144000" cy="5143500"/>
          </a:xfrm>
          <a:prstGeom prst="rect">
            <a:avLst/>
          </a:prstGeom>
          <a:solidFill>
            <a:srgbClr val="157D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pic>
        <p:nvPicPr>
          <p:cNvPr id="5" name="图片 4"/>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96927" y="3199606"/>
            <a:ext cx="2486742" cy="1867820"/>
          </a:xfrm>
          <a:prstGeom prst="rect">
            <a:avLst/>
          </a:prstGeom>
        </p:spPr>
      </p:pic>
      <p:pic>
        <p:nvPicPr>
          <p:cNvPr id="6" name="图片 5"/>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491142" y="984647"/>
            <a:ext cx="1834744" cy="1920081"/>
          </a:xfrm>
          <a:prstGeom prst="rect">
            <a:avLst/>
          </a:prstGeom>
        </p:spPr>
      </p:pic>
      <p:sp>
        <p:nvSpPr>
          <p:cNvPr id="10" name="圆角矩形 9"/>
          <p:cNvSpPr/>
          <p:nvPr>
            <p:custDataLst>
              <p:tags r:id="rId1"/>
            </p:custDataLst>
          </p:nvPr>
        </p:nvSpPr>
        <p:spPr>
          <a:xfrm flipH="1">
            <a:off x="3784621" y="1896854"/>
            <a:ext cx="2234803" cy="534591"/>
          </a:xfrm>
          <a:prstGeom prst="roundRect">
            <a:avLst>
              <a:gd name="adj" fmla="val 23973"/>
            </a:avLst>
          </a:prstGeom>
          <a:solidFill>
            <a:schemeClr val="accent1">
              <a:lumMod val="20000"/>
              <a:lumOff val="80000"/>
            </a:schemeClr>
          </a:solidFill>
          <a:ln w="25400" cap="flat" cmpd="sng" algn="ctr">
            <a:noFill/>
            <a:prstDash val="solid"/>
          </a:ln>
          <a:effectLst>
            <a:outerShdw blurRad="50800" dist="38100" dir="5400000" algn="t" rotWithShape="0">
              <a:schemeClr val="bg1">
                <a:lumMod val="75000"/>
                <a:alpha val="40000"/>
              </a:schemeClr>
            </a:outerShdw>
          </a:effectLst>
        </p:spPr>
        <p:txBody>
          <a:bodyPr lIns="270000" rIns="67500" anchor="ctr">
            <a:normAutofit/>
          </a:bodyPr>
          <a:lstStyle/>
          <a:p>
            <a:pPr algn="r">
              <a:lnSpc>
                <a:spcPct val="120000"/>
              </a:lnSpc>
              <a:defRPr/>
            </a:pPr>
            <a:r>
              <a:rPr lang="zh-CN" altLang="en-US" sz="1600" b="1" kern="0" dirty="0">
                <a:solidFill>
                  <a:schemeClr val="accent1">
                    <a:lumMod val="75000"/>
                  </a:schemeClr>
                </a:solidFill>
              </a:rPr>
              <a:t>单击添加文字</a:t>
            </a:r>
            <a:endParaRPr lang="en-US" altLang="zh-CN" sz="1600" b="1" kern="0" dirty="0">
              <a:solidFill>
                <a:schemeClr val="accent1">
                  <a:lumMod val="75000"/>
                </a:schemeClr>
              </a:solidFill>
            </a:endParaRPr>
          </a:p>
        </p:txBody>
      </p:sp>
      <p:sp>
        <p:nvSpPr>
          <p:cNvPr id="11" name="任意多边形 10"/>
          <p:cNvSpPr/>
          <p:nvPr>
            <p:custDataLst>
              <p:tags r:id="rId2"/>
            </p:custDataLst>
          </p:nvPr>
        </p:nvSpPr>
        <p:spPr>
          <a:xfrm flipH="1">
            <a:off x="3617933" y="1883758"/>
            <a:ext cx="765572" cy="560784"/>
          </a:xfrm>
          <a:custGeom>
            <a:avLst/>
            <a:gdLst>
              <a:gd name="connsiteX0" fmla="*/ 472018 w 1569959"/>
              <a:gd name="connsiteY0" fmla="*/ 0 h 1149634"/>
              <a:gd name="connsiteX1" fmla="*/ 1378350 w 1569959"/>
              <a:gd name="connsiteY1" fmla="*/ 0 h 1149634"/>
              <a:gd name="connsiteX2" fmla="*/ 1569959 w 1569959"/>
              <a:gd name="connsiteY2" fmla="*/ 191609 h 1149634"/>
              <a:gd name="connsiteX3" fmla="*/ 1569959 w 1569959"/>
              <a:gd name="connsiteY3" fmla="*/ 958025 h 1149634"/>
              <a:gd name="connsiteX4" fmla="*/ 1378350 w 1569959"/>
              <a:gd name="connsiteY4" fmla="*/ 1149634 h 1149634"/>
              <a:gd name="connsiteX5" fmla="*/ 472018 w 1569959"/>
              <a:gd name="connsiteY5" fmla="*/ 1149634 h 1149634"/>
              <a:gd name="connsiteX6" fmla="*/ 280409 w 1569959"/>
              <a:gd name="connsiteY6" fmla="*/ 958025 h 1149634"/>
              <a:gd name="connsiteX7" fmla="*/ 280409 w 1569959"/>
              <a:gd name="connsiteY7" fmla="*/ 795367 h 1149634"/>
              <a:gd name="connsiteX8" fmla="*/ 0 w 1569959"/>
              <a:gd name="connsiteY8" fmla="*/ 587517 h 1149634"/>
              <a:gd name="connsiteX9" fmla="*/ 280409 w 1569959"/>
              <a:gd name="connsiteY9" fmla="*/ 379666 h 1149634"/>
              <a:gd name="connsiteX10" fmla="*/ 280409 w 1569959"/>
              <a:gd name="connsiteY10" fmla="*/ 191609 h 1149634"/>
              <a:gd name="connsiteX11" fmla="*/ 472018 w 1569959"/>
              <a:gd name="connsiteY11" fmla="*/ 0 h 1149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9959" h="1149634">
                <a:moveTo>
                  <a:pt x="472018" y="0"/>
                </a:moveTo>
                <a:lnTo>
                  <a:pt x="1378350" y="0"/>
                </a:lnTo>
                <a:cubicBezTo>
                  <a:pt x="1484173" y="0"/>
                  <a:pt x="1569959" y="85786"/>
                  <a:pt x="1569959" y="191609"/>
                </a:cubicBezTo>
                <a:lnTo>
                  <a:pt x="1569959" y="958025"/>
                </a:lnTo>
                <a:cubicBezTo>
                  <a:pt x="1569959" y="1063848"/>
                  <a:pt x="1484173" y="1149634"/>
                  <a:pt x="1378350" y="1149634"/>
                </a:cubicBezTo>
                <a:lnTo>
                  <a:pt x="472018" y="1149634"/>
                </a:lnTo>
                <a:cubicBezTo>
                  <a:pt x="366195" y="1149634"/>
                  <a:pt x="280409" y="1063848"/>
                  <a:pt x="280409" y="958025"/>
                </a:cubicBezTo>
                <a:lnTo>
                  <a:pt x="280409" y="795367"/>
                </a:lnTo>
                <a:lnTo>
                  <a:pt x="0" y="587517"/>
                </a:lnTo>
                <a:lnTo>
                  <a:pt x="280409" y="379666"/>
                </a:lnTo>
                <a:lnTo>
                  <a:pt x="280409" y="191609"/>
                </a:lnTo>
                <a:cubicBezTo>
                  <a:pt x="280409" y="85786"/>
                  <a:pt x="366195" y="0"/>
                  <a:pt x="472018" y="0"/>
                </a:cubicBezTo>
                <a:close/>
              </a:path>
            </a:pathLst>
          </a:custGeom>
          <a:solidFill>
            <a:srgbClr val="157DA8"/>
          </a:solidFill>
          <a:ln w="25400" cap="flat" cmpd="sng" algn="ctr">
            <a:solidFill>
              <a:srgbClr val="FFFFFF"/>
            </a:solidFill>
            <a:prstDash val="solid"/>
          </a:ln>
          <a:effectLst>
            <a:outerShdw blurRad="50800" dist="38100" algn="l" rotWithShape="0">
              <a:schemeClr val="tx1">
                <a:lumMod val="50000"/>
                <a:lumOff val="50000"/>
                <a:alpha val="40000"/>
              </a:schemeClr>
            </a:outerShdw>
          </a:effectLst>
        </p:spPr>
        <p:txBody>
          <a:bodyPr lIns="0" tIns="35100" rIns="135000" bIns="35100" anchor="ctr"/>
          <a:lstStyle/>
          <a:p>
            <a:pPr algn="ctr">
              <a:defRPr/>
            </a:pPr>
            <a:r>
              <a:rPr lang="en-US" altLang="zh-CN" sz="2100" kern="0">
                <a:solidFill>
                  <a:srgbClr val="FFFFFF"/>
                </a:solidFill>
              </a:rPr>
              <a:t>01</a:t>
            </a:r>
            <a:endParaRPr lang="zh-CN" altLang="en-US" sz="2100" kern="0" dirty="0">
              <a:solidFill>
                <a:srgbClr val="FFFFFF"/>
              </a:solidFill>
            </a:endParaRPr>
          </a:p>
        </p:txBody>
      </p:sp>
      <p:sp>
        <p:nvSpPr>
          <p:cNvPr id="12" name="圆角矩形 11"/>
          <p:cNvSpPr/>
          <p:nvPr>
            <p:custDataLst>
              <p:tags r:id="rId3"/>
            </p:custDataLst>
          </p:nvPr>
        </p:nvSpPr>
        <p:spPr>
          <a:xfrm>
            <a:off x="4333498" y="2590989"/>
            <a:ext cx="2234804" cy="534590"/>
          </a:xfrm>
          <a:prstGeom prst="roundRect">
            <a:avLst>
              <a:gd name="adj" fmla="val 23973"/>
            </a:avLst>
          </a:prstGeom>
          <a:solidFill>
            <a:schemeClr val="accent1">
              <a:lumMod val="20000"/>
              <a:lumOff val="80000"/>
            </a:schemeClr>
          </a:solidFill>
          <a:ln w="25400" cap="flat" cmpd="sng" algn="ctr">
            <a:noFill/>
            <a:prstDash val="solid"/>
          </a:ln>
          <a:effectLst>
            <a:outerShdw blurRad="50800" dist="38100" dir="5400000" algn="t" rotWithShape="0">
              <a:schemeClr val="bg1">
                <a:lumMod val="75000"/>
                <a:alpha val="40000"/>
              </a:schemeClr>
            </a:outerShdw>
          </a:effectLst>
        </p:spPr>
        <p:txBody>
          <a:bodyPr lIns="0" rIns="189000" anchor="ctr">
            <a:normAutofit/>
          </a:bodyPr>
          <a:lstStyle/>
          <a:p>
            <a:pPr lvl="0">
              <a:lnSpc>
                <a:spcPct val="120000"/>
              </a:lnSpc>
              <a:defRPr/>
            </a:pPr>
            <a:r>
              <a:rPr lang="zh-CN" altLang="en-US" sz="1600" b="1" kern="0" dirty="0">
                <a:solidFill>
                  <a:srgbClr val="5B9BD5">
                    <a:lumMod val="75000"/>
                  </a:srgbClr>
                </a:solidFill>
              </a:rPr>
              <a:t>单击添加文字</a:t>
            </a:r>
            <a:endParaRPr lang="en-US" altLang="zh-CN" sz="1600" b="1" kern="0" dirty="0">
              <a:solidFill>
                <a:srgbClr val="5B9BD5">
                  <a:lumMod val="75000"/>
                </a:srgbClr>
              </a:solidFill>
            </a:endParaRPr>
          </a:p>
        </p:txBody>
      </p:sp>
      <p:sp>
        <p:nvSpPr>
          <p:cNvPr id="13" name="任意多边形 12"/>
          <p:cNvSpPr/>
          <p:nvPr>
            <p:custDataLst>
              <p:tags r:id="rId4"/>
            </p:custDataLst>
          </p:nvPr>
        </p:nvSpPr>
        <p:spPr>
          <a:xfrm>
            <a:off x="5969418" y="2577892"/>
            <a:ext cx="765572" cy="560785"/>
          </a:xfrm>
          <a:custGeom>
            <a:avLst/>
            <a:gdLst>
              <a:gd name="connsiteX0" fmla="*/ 472018 w 1569959"/>
              <a:gd name="connsiteY0" fmla="*/ 0 h 1149634"/>
              <a:gd name="connsiteX1" fmla="*/ 1378350 w 1569959"/>
              <a:gd name="connsiteY1" fmla="*/ 0 h 1149634"/>
              <a:gd name="connsiteX2" fmla="*/ 1569959 w 1569959"/>
              <a:gd name="connsiteY2" fmla="*/ 191609 h 1149634"/>
              <a:gd name="connsiteX3" fmla="*/ 1569959 w 1569959"/>
              <a:gd name="connsiteY3" fmla="*/ 958025 h 1149634"/>
              <a:gd name="connsiteX4" fmla="*/ 1378350 w 1569959"/>
              <a:gd name="connsiteY4" fmla="*/ 1149634 h 1149634"/>
              <a:gd name="connsiteX5" fmla="*/ 472018 w 1569959"/>
              <a:gd name="connsiteY5" fmla="*/ 1149634 h 1149634"/>
              <a:gd name="connsiteX6" fmla="*/ 280409 w 1569959"/>
              <a:gd name="connsiteY6" fmla="*/ 958025 h 1149634"/>
              <a:gd name="connsiteX7" fmla="*/ 280409 w 1569959"/>
              <a:gd name="connsiteY7" fmla="*/ 795367 h 1149634"/>
              <a:gd name="connsiteX8" fmla="*/ 0 w 1569959"/>
              <a:gd name="connsiteY8" fmla="*/ 587517 h 1149634"/>
              <a:gd name="connsiteX9" fmla="*/ 280409 w 1569959"/>
              <a:gd name="connsiteY9" fmla="*/ 379666 h 1149634"/>
              <a:gd name="connsiteX10" fmla="*/ 280409 w 1569959"/>
              <a:gd name="connsiteY10" fmla="*/ 191609 h 1149634"/>
              <a:gd name="connsiteX11" fmla="*/ 472018 w 1569959"/>
              <a:gd name="connsiteY11" fmla="*/ 0 h 1149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9959" h="1149634">
                <a:moveTo>
                  <a:pt x="472018" y="0"/>
                </a:moveTo>
                <a:lnTo>
                  <a:pt x="1378350" y="0"/>
                </a:lnTo>
                <a:cubicBezTo>
                  <a:pt x="1484173" y="0"/>
                  <a:pt x="1569959" y="85786"/>
                  <a:pt x="1569959" y="191609"/>
                </a:cubicBezTo>
                <a:lnTo>
                  <a:pt x="1569959" y="958025"/>
                </a:lnTo>
                <a:cubicBezTo>
                  <a:pt x="1569959" y="1063848"/>
                  <a:pt x="1484173" y="1149634"/>
                  <a:pt x="1378350" y="1149634"/>
                </a:cubicBezTo>
                <a:lnTo>
                  <a:pt x="472018" y="1149634"/>
                </a:lnTo>
                <a:cubicBezTo>
                  <a:pt x="366195" y="1149634"/>
                  <a:pt x="280409" y="1063848"/>
                  <a:pt x="280409" y="958025"/>
                </a:cubicBezTo>
                <a:lnTo>
                  <a:pt x="280409" y="795367"/>
                </a:lnTo>
                <a:lnTo>
                  <a:pt x="0" y="587517"/>
                </a:lnTo>
                <a:lnTo>
                  <a:pt x="280409" y="379666"/>
                </a:lnTo>
                <a:lnTo>
                  <a:pt x="280409" y="191609"/>
                </a:lnTo>
                <a:cubicBezTo>
                  <a:pt x="280409" y="85786"/>
                  <a:pt x="366195" y="0"/>
                  <a:pt x="472018" y="0"/>
                </a:cubicBezTo>
                <a:close/>
              </a:path>
            </a:pathLst>
          </a:custGeom>
          <a:solidFill>
            <a:srgbClr val="157DA8"/>
          </a:solidFill>
          <a:ln w="25400" cap="flat" cmpd="sng" algn="ctr">
            <a:solidFill>
              <a:srgbClr val="FFFFFF"/>
            </a:solidFill>
            <a:prstDash val="solid"/>
          </a:ln>
          <a:effectLst>
            <a:outerShdw blurRad="50800" dist="38100" dir="10800000" algn="l" rotWithShape="0">
              <a:schemeClr val="tx1">
                <a:lumMod val="50000"/>
                <a:lumOff val="50000"/>
                <a:alpha val="40000"/>
              </a:schemeClr>
            </a:outerShdw>
          </a:effectLst>
        </p:spPr>
        <p:txBody>
          <a:bodyPr lIns="135000" tIns="35100" rIns="0" bIns="35100" anchor="ctr"/>
          <a:lstStyle/>
          <a:p>
            <a:pPr algn="ctr">
              <a:defRPr/>
            </a:pPr>
            <a:r>
              <a:rPr lang="en-US" altLang="zh-CN" sz="2100" kern="0">
                <a:solidFill>
                  <a:srgbClr val="FFFFFF"/>
                </a:solidFill>
              </a:rPr>
              <a:t>02</a:t>
            </a:r>
            <a:endParaRPr lang="zh-CN" altLang="en-US" sz="2100" kern="0" dirty="0">
              <a:solidFill>
                <a:srgbClr val="FFFFFF"/>
              </a:solidFill>
            </a:endParaRPr>
          </a:p>
        </p:txBody>
      </p:sp>
      <p:sp>
        <p:nvSpPr>
          <p:cNvPr id="14" name="圆角矩形 13"/>
          <p:cNvSpPr/>
          <p:nvPr>
            <p:custDataLst>
              <p:tags r:id="rId5"/>
            </p:custDataLst>
          </p:nvPr>
        </p:nvSpPr>
        <p:spPr>
          <a:xfrm flipH="1">
            <a:off x="3784621" y="3285123"/>
            <a:ext cx="2234803" cy="534591"/>
          </a:xfrm>
          <a:prstGeom prst="roundRect">
            <a:avLst>
              <a:gd name="adj" fmla="val 23973"/>
            </a:avLst>
          </a:prstGeom>
          <a:solidFill>
            <a:schemeClr val="accent1">
              <a:lumMod val="20000"/>
              <a:lumOff val="80000"/>
            </a:schemeClr>
          </a:solidFill>
          <a:ln w="25400" cap="flat" cmpd="sng" algn="ctr">
            <a:noFill/>
            <a:prstDash val="solid"/>
          </a:ln>
          <a:effectLst>
            <a:outerShdw blurRad="50800" dist="38100" dir="5400000" algn="t" rotWithShape="0">
              <a:schemeClr val="bg1">
                <a:lumMod val="75000"/>
                <a:alpha val="40000"/>
              </a:schemeClr>
            </a:outerShdw>
          </a:effectLst>
        </p:spPr>
        <p:txBody>
          <a:bodyPr lIns="270000" rIns="67500" anchor="ctr">
            <a:normAutofit/>
          </a:bodyPr>
          <a:lstStyle/>
          <a:p>
            <a:pPr lvl="0" algn="r">
              <a:lnSpc>
                <a:spcPct val="120000"/>
              </a:lnSpc>
              <a:defRPr/>
            </a:pPr>
            <a:r>
              <a:rPr lang="zh-CN" altLang="en-US" sz="1600" b="1" kern="0" dirty="0">
                <a:solidFill>
                  <a:srgbClr val="5B9BD5">
                    <a:lumMod val="75000"/>
                  </a:srgbClr>
                </a:solidFill>
              </a:rPr>
              <a:t>单击添加文字</a:t>
            </a:r>
            <a:endParaRPr lang="en-US" altLang="zh-CN" sz="1600" b="1" kern="0" dirty="0">
              <a:solidFill>
                <a:srgbClr val="5B9BD5">
                  <a:lumMod val="75000"/>
                </a:srgbClr>
              </a:solidFill>
            </a:endParaRPr>
          </a:p>
        </p:txBody>
      </p:sp>
      <p:sp>
        <p:nvSpPr>
          <p:cNvPr id="16" name="任意多边形 15"/>
          <p:cNvSpPr/>
          <p:nvPr>
            <p:custDataLst>
              <p:tags r:id="rId6"/>
            </p:custDataLst>
          </p:nvPr>
        </p:nvSpPr>
        <p:spPr>
          <a:xfrm flipH="1">
            <a:off x="3617933" y="3272026"/>
            <a:ext cx="765572" cy="560784"/>
          </a:xfrm>
          <a:custGeom>
            <a:avLst/>
            <a:gdLst>
              <a:gd name="connsiteX0" fmla="*/ 472018 w 1569959"/>
              <a:gd name="connsiteY0" fmla="*/ 0 h 1149634"/>
              <a:gd name="connsiteX1" fmla="*/ 1378350 w 1569959"/>
              <a:gd name="connsiteY1" fmla="*/ 0 h 1149634"/>
              <a:gd name="connsiteX2" fmla="*/ 1569959 w 1569959"/>
              <a:gd name="connsiteY2" fmla="*/ 191609 h 1149634"/>
              <a:gd name="connsiteX3" fmla="*/ 1569959 w 1569959"/>
              <a:gd name="connsiteY3" fmla="*/ 958025 h 1149634"/>
              <a:gd name="connsiteX4" fmla="*/ 1378350 w 1569959"/>
              <a:gd name="connsiteY4" fmla="*/ 1149634 h 1149634"/>
              <a:gd name="connsiteX5" fmla="*/ 472018 w 1569959"/>
              <a:gd name="connsiteY5" fmla="*/ 1149634 h 1149634"/>
              <a:gd name="connsiteX6" fmla="*/ 280409 w 1569959"/>
              <a:gd name="connsiteY6" fmla="*/ 958025 h 1149634"/>
              <a:gd name="connsiteX7" fmla="*/ 280409 w 1569959"/>
              <a:gd name="connsiteY7" fmla="*/ 795367 h 1149634"/>
              <a:gd name="connsiteX8" fmla="*/ 0 w 1569959"/>
              <a:gd name="connsiteY8" fmla="*/ 587517 h 1149634"/>
              <a:gd name="connsiteX9" fmla="*/ 280409 w 1569959"/>
              <a:gd name="connsiteY9" fmla="*/ 379666 h 1149634"/>
              <a:gd name="connsiteX10" fmla="*/ 280409 w 1569959"/>
              <a:gd name="connsiteY10" fmla="*/ 191609 h 1149634"/>
              <a:gd name="connsiteX11" fmla="*/ 472018 w 1569959"/>
              <a:gd name="connsiteY11" fmla="*/ 0 h 1149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9959" h="1149634">
                <a:moveTo>
                  <a:pt x="472018" y="0"/>
                </a:moveTo>
                <a:lnTo>
                  <a:pt x="1378350" y="0"/>
                </a:lnTo>
                <a:cubicBezTo>
                  <a:pt x="1484173" y="0"/>
                  <a:pt x="1569959" y="85786"/>
                  <a:pt x="1569959" y="191609"/>
                </a:cubicBezTo>
                <a:lnTo>
                  <a:pt x="1569959" y="958025"/>
                </a:lnTo>
                <a:cubicBezTo>
                  <a:pt x="1569959" y="1063848"/>
                  <a:pt x="1484173" y="1149634"/>
                  <a:pt x="1378350" y="1149634"/>
                </a:cubicBezTo>
                <a:lnTo>
                  <a:pt x="472018" y="1149634"/>
                </a:lnTo>
                <a:cubicBezTo>
                  <a:pt x="366195" y="1149634"/>
                  <a:pt x="280409" y="1063848"/>
                  <a:pt x="280409" y="958025"/>
                </a:cubicBezTo>
                <a:lnTo>
                  <a:pt x="280409" y="795367"/>
                </a:lnTo>
                <a:lnTo>
                  <a:pt x="0" y="587517"/>
                </a:lnTo>
                <a:lnTo>
                  <a:pt x="280409" y="379666"/>
                </a:lnTo>
                <a:lnTo>
                  <a:pt x="280409" y="191609"/>
                </a:lnTo>
                <a:cubicBezTo>
                  <a:pt x="280409" y="85786"/>
                  <a:pt x="366195" y="0"/>
                  <a:pt x="472018" y="0"/>
                </a:cubicBezTo>
                <a:close/>
              </a:path>
            </a:pathLst>
          </a:custGeom>
          <a:solidFill>
            <a:srgbClr val="157DA8"/>
          </a:solidFill>
          <a:ln w="25400" cap="flat" cmpd="sng" algn="ctr">
            <a:solidFill>
              <a:srgbClr val="FFFFFF"/>
            </a:solidFill>
            <a:prstDash val="solid"/>
          </a:ln>
          <a:effectLst>
            <a:outerShdw blurRad="50800" dist="38100" algn="l" rotWithShape="0">
              <a:schemeClr val="tx1">
                <a:lumMod val="50000"/>
                <a:lumOff val="50000"/>
                <a:alpha val="40000"/>
              </a:schemeClr>
            </a:outerShdw>
          </a:effectLst>
        </p:spPr>
        <p:txBody>
          <a:bodyPr lIns="0" tIns="35100" rIns="135000" bIns="35100" anchor="ctr"/>
          <a:lstStyle/>
          <a:p>
            <a:pPr algn="ctr">
              <a:defRPr/>
            </a:pPr>
            <a:r>
              <a:rPr lang="en-US" altLang="zh-CN" sz="2100" kern="0">
                <a:solidFill>
                  <a:srgbClr val="FFFFFF"/>
                </a:solidFill>
              </a:rPr>
              <a:t>03</a:t>
            </a:r>
            <a:endParaRPr lang="zh-CN" altLang="en-US" sz="2100" kern="0" dirty="0">
              <a:solidFill>
                <a:srgbClr val="FFFFFF"/>
              </a:solidFill>
            </a:endParaRPr>
          </a:p>
        </p:txBody>
      </p:sp>
      <p:sp>
        <p:nvSpPr>
          <p:cNvPr id="17" name="圆角矩形 16"/>
          <p:cNvSpPr/>
          <p:nvPr>
            <p:custDataLst>
              <p:tags r:id="rId7"/>
            </p:custDataLst>
          </p:nvPr>
        </p:nvSpPr>
        <p:spPr>
          <a:xfrm>
            <a:off x="4333498" y="3979258"/>
            <a:ext cx="2234804" cy="533400"/>
          </a:xfrm>
          <a:prstGeom prst="roundRect">
            <a:avLst>
              <a:gd name="adj" fmla="val 23973"/>
            </a:avLst>
          </a:prstGeom>
          <a:solidFill>
            <a:schemeClr val="accent1">
              <a:lumMod val="20000"/>
              <a:lumOff val="80000"/>
            </a:schemeClr>
          </a:solidFill>
          <a:ln w="25400" cap="flat" cmpd="sng" algn="ctr">
            <a:noFill/>
            <a:prstDash val="solid"/>
          </a:ln>
          <a:effectLst>
            <a:outerShdw blurRad="50800" dist="38100" dir="5400000" algn="t" rotWithShape="0">
              <a:schemeClr val="bg1">
                <a:lumMod val="75000"/>
                <a:alpha val="40000"/>
              </a:schemeClr>
            </a:outerShdw>
          </a:effectLst>
        </p:spPr>
        <p:txBody>
          <a:bodyPr lIns="0" rIns="189000" anchor="ctr">
            <a:normAutofit/>
          </a:bodyPr>
          <a:lstStyle/>
          <a:p>
            <a:pPr lvl="0">
              <a:lnSpc>
                <a:spcPct val="120000"/>
              </a:lnSpc>
              <a:defRPr/>
            </a:pPr>
            <a:r>
              <a:rPr lang="zh-CN" altLang="en-US" sz="1600" b="1" kern="0" dirty="0">
                <a:solidFill>
                  <a:srgbClr val="5B9BD5">
                    <a:lumMod val="75000"/>
                  </a:srgbClr>
                </a:solidFill>
              </a:rPr>
              <a:t>单击添加文字</a:t>
            </a:r>
            <a:endParaRPr lang="en-US" altLang="zh-CN" sz="1600" b="1" kern="0" dirty="0">
              <a:solidFill>
                <a:srgbClr val="5B9BD5">
                  <a:lumMod val="75000"/>
                </a:srgbClr>
              </a:solidFill>
            </a:endParaRPr>
          </a:p>
        </p:txBody>
      </p:sp>
      <p:sp>
        <p:nvSpPr>
          <p:cNvPr id="18" name="任意多边形 17"/>
          <p:cNvSpPr/>
          <p:nvPr>
            <p:custDataLst>
              <p:tags r:id="rId8"/>
            </p:custDataLst>
          </p:nvPr>
        </p:nvSpPr>
        <p:spPr>
          <a:xfrm>
            <a:off x="5969418" y="3966161"/>
            <a:ext cx="765572" cy="560785"/>
          </a:xfrm>
          <a:custGeom>
            <a:avLst/>
            <a:gdLst>
              <a:gd name="connsiteX0" fmla="*/ 472018 w 1569959"/>
              <a:gd name="connsiteY0" fmla="*/ 0 h 1149634"/>
              <a:gd name="connsiteX1" fmla="*/ 1378350 w 1569959"/>
              <a:gd name="connsiteY1" fmla="*/ 0 h 1149634"/>
              <a:gd name="connsiteX2" fmla="*/ 1569959 w 1569959"/>
              <a:gd name="connsiteY2" fmla="*/ 191609 h 1149634"/>
              <a:gd name="connsiteX3" fmla="*/ 1569959 w 1569959"/>
              <a:gd name="connsiteY3" fmla="*/ 958025 h 1149634"/>
              <a:gd name="connsiteX4" fmla="*/ 1378350 w 1569959"/>
              <a:gd name="connsiteY4" fmla="*/ 1149634 h 1149634"/>
              <a:gd name="connsiteX5" fmla="*/ 472018 w 1569959"/>
              <a:gd name="connsiteY5" fmla="*/ 1149634 h 1149634"/>
              <a:gd name="connsiteX6" fmla="*/ 280409 w 1569959"/>
              <a:gd name="connsiteY6" fmla="*/ 958025 h 1149634"/>
              <a:gd name="connsiteX7" fmla="*/ 280409 w 1569959"/>
              <a:gd name="connsiteY7" fmla="*/ 795367 h 1149634"/>
              <a:gd name="connsiteX8" fmla="*/ 0 w 1569959"/>
              <a:gd name="connsiteY8" fmla="*/ 587517 h 1149634"/>
              <a:gd name="connsiteX9" fmla="*/ 280409 w 1569959"/>
              <a:gd name="connsiteY9" fmla="*/ 379666 h 1149634"/>
              <a:gd name="connsiteX10" fmla="*/ 280409 w 1569959"/>
              <a:gd name="connsiteY10" fmla="*/ 191609 h 1149634"/>
              <a:gd name="connsiteX11" fmla="*/ 472018 w 1569959"/>
              <a:gd name="connsiteY11" fmla="*/ 0 h 1149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9959" h="1149634">
                <a:moveTo>
                  <a:pt x="472018" y="0"/>
                </a:moveTo>
                <a:lnTo>
                  <a:pt x="1378350" y="0"/>
                </a:lnTo>
                <a:cubicBezTo>
                  <a:pt x="1484173" y="0"/>
                  <a:pt x="1569959" y="85786"/>
                  <a:pt x="1569959" y="191609"/>
                </a:cubicBezTo>
                <a:lnTo>
                  <a:pt x="1569959" y="958025"/>
                </a:lnTo>
                <a:cubicBezTo>
                  <a:pt x="1569959" y="1063848"/>
                  <a:pt x="1484173" y="1149634"/>
                  <a:pt x="1378350" y="1149634"/>
                </a:cubicBezTo>
                <a:lnTo>
                  <a:pt x="472018" y="1149634"/>
                </a:lnTo>
                <a:cubicBezTo>
                  <a:pt x="366195" y="1149634"/>
                  <a:pt x="280409" y="1063848"/>
                  <a:pt x="280409" y="958025"/>
                </a:cubicBezTo>
                <a:lnTo>
                  <a:pt x="280409" y="795367"/>
                </a:lnTo>
                <a:lnTo>
                  <a:pt x="0" y="587517"/>
                </a:lnTo>
                <a:lnTo>
                  <a:pt x="280409" y="379666"/>
                </a:lnTo>
                <a:lnTo>
                  <a:pt x="280409" y="191609"/>
                </a:lnTo>
                <a:cubicBezTo>
                  <a:pt x="280409" y="85786"/>
                  <a:pt x="366195" y="0"/>
                  <a:pt x="472018" y="0"/>
                </a:cubicBezTo>
                <a:close/>
              </a:path>
            </a:pathLst>
          </a:custGeom>
          <a:solidFill>
            <a:srgbClr val="157DA8"/>
          </a:solidFill>
          <a:ln w="25400" cap="flat" cmpd="sng" algn="ctr">
            <a:solidFill>
              <a:srgbClr val="FFFFFF"/>
            </a:solidFill>
            <a:prstDash val="solid"/>
          </a:ln>
          <a:effectLst>
            <a:outerShdw blurRad="50800" dist="38100" dir="10800000" algn="l" rotWithShape="0">
              <a:schemeClr val="tx1">
                <a:lumMod val="50000"/>
                <a:lumOff val="50000"/>
                <a:alpha val="40000"/>
              </a:schemeClr>
            </a:outerShdw>
          </a:effectLst>
        </p:spPr>
        <p:txBody>
          <a:bodyPr lIns="135000" tIns="35100" rIns="0" bIns="35100" anchor="ctr"/>
          <a:lstStyle/>
          <a:p>
            <a:pPr algn="ctr">
              <a:defRPr/>
            </a:pPr>
            <a:r>
              <a:rPr lang="en-US" altLang="zh-CN" sz="2100" kern="0">
                <a:solidFill>
                  <a:srgbClr val="FFFFFF"/>
                </a:solidFill>
              </a:rPr>
              <a:t>04</a:t>
            </a:r>
            <a:endParaRPr lang="zh-CN" altLang="en-US" sz="2100" kern="0" dirty="0">
              <a:solidFill>
                <a:srgbClr val="FFFFFF"/>
              </a:solidFill>
            </a:endParaRPr>
          </a:p>
        </p:txBody>
      </p:sp>
      <p:sp>
        <p:nvSpPr>
          <p:cNvPr id="19" name="文本框 18"/>
          <p:cNvSpPr txBox="1"/>
          <p:nvPr>
            <p:custDataLst>
              <p:tags r:id="rId9"/>
            </p:custDataLst>
          </p:nvPr>
        </p:nvSpPr>
        <p:spPr>
          <a:xfrm>
            <a:off x="4000719" y="1045886"/>
            <a:ext cx="2059534" cy="261610"/>
          </a:xfrm>
          <a:prstGeom prst="rect">
            <a:avLst/>
          </a:prstGeom>
          <a:noFill/>
        </p:spPr>
        <p:txBody>
          <a:bodyPr wrap="square">
            <a:spAutoFit/>
          </a:bodyPr>
          <a:lstStyle/>
          <a:p>
            <a:pPr>
              <a:defRPr/>
            </a:pPr>
            <a:r>
              <a:rPr lang="en-US" altLang="zh-CN" sz="1100" spc="300" dirty="0">
                <a:solidFill>
                  <a:schemeClr val="bg1"/>
                </a:solidFill>
                <a:latin typeface="微软雅黑" panose="020B0503020204020204" pitchFamily="34" charset="-122"/>
                <a:ea typeface="微软雅黑" panose="020B0503020204020204" pitchFamily="34" charset="-122"/>
              </a:rPr>
              <a:t>Table of Contents</a:t>
            </a:r>
            <a:endParaRPr lang="zh-CN" altLang="en-US" sz="1100" spc="300" dirty="0">
              <a:solidFill>
                <a:schemeClr val="bg1"/>
              </a:solidFill>
              <a:latin typeface="微软雅黑" panose="020B0503020204020204" pitchFamily="34" charset="-122"/>
              <a:ea typeface="微软雅黑" panose="020B0503020204020204" pitchFamily="34" charset="-122"/>
            </a:endParaRPr>
          </a:p>
        </p:txBody>
      </p:sp>
      <p:sp>
        <p:nvSpPr>
          <p:cNvPr id="20" name="文本框 1"/>
          <p:cNvSpPr txBox="1">
            <a:spLocks noChangeArrowheads="1"/>
          </p:cNvSpPr>
          <p:nvPr>
            <p:custDataLst>
              <p:tags r:id="rId10"/>
            </p:custDataLst>
          </p:nvPr>
        </p:nvSpPr>
        <p:spPr bwMode="auto">
          <a:xfrm>
            <a:off x="3881685" y="541183"/>
            <a:ext cx="2007097"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FontTx/>
              <a:buNone/>
              <a:defRPr/>
            </a:pPr>
            <a:r>
              <a:rPr lang="zh-CN" altLang="en-US" sz="3200" b="1">
                <a:solidFill>
                  <a:schemeClr val="bg1"/>
                </a:solidFill>
                <a:latin typeface="微软雅黑" panose="020B0503020204020204" pitchFamily="34" charset="-122"/>
                <a:ea typeface="微软雅黑" panose="020B0503020204020204" pitchFamily="34" charset="-122"/>
              </a:rPr>
              <a:t>内容大纲</a:t>
            </a: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randombar(horizontal)">
                                      <p:cBhvr>
                                        <p:cTn id="7" dur="500"/>
                                        <p:tgtEl>
                                          <p:spTgt spid="20"/>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randombar(horizontal)">
                                      <p:cBhvr>
                                        <p:cTn id="1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Box 44"/>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点击添加标题文本</a:t>
            </a:r>
          </a:p>
        </p:txBody>
      </p:sp>
      <p:grpSp>
        <p:nvGrpSpPr>
          <p:cNvPr id="44" name="组合 43"/>
          <p:cNvGrpSpPr/>
          <p:nvPr/>
        </p:nvGrpSpPr>
        <p:grpSpPr>
          <a:xfrm>
            <a:off x="5227113" y="1649108"/>
            <a:ext cx="2513240" cy="2513240"/>
            <a:chOff x="5136360" y="1299207"/>
            <a:chExt cx="3142800" cy="3142800"/>
          </a:xfrm>
        </p:grpSpPr>
        <p:sp>
          <p:nvSpPr>
            <p:cNvPr id="87" name="Oval 18"/>
            <p:cNvSpPr/>
            <p:nvPr/>
          </p:nvSpPr>
          <p:spPr>
            <a:xfrm>
              <a:off x="5136360" y="1299207"/>
              <a:ext cx="3142800" cy="3142800"/>
            </a:xfrm>
            <a:prstGeom prst="ellipse">
              <a:avLst/>
            </a:prstGeom>
            <a:solidFill>
              <a:schemeClr val="accent4"/>
            </a:solidFill>
            <a:ln w="76200" cmpd="sng">
              <a:solidFill>
                <a:schemeClr val="bg1"/>
              </a:solidFill>
            </a:ln>
            <a:effectLst>
              <a:outerShdw blurRad="1270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91424" tIns="45712" rIns="91424" bIns="45712" rtlCol="0" anchor="ctr"/>
            <a:lstStyle/>
            <a:p>
              <a:pPr algn="ctr"/>
              <a:endParaRPr lang="en-US">
                <a:solidFill>
                  <a:schemeClr val="bg1"/>
                </a:solidFill>
                <a:latin typeface="微软雅黑" panose="020B0503020204020204" pitchFamily="34" charset="-122"/>
                <a:ea typeface="微软雅黑" panose="020B0503020204020204" pitchFamily="34" charset="-122"/>
                <a:cs typeface="Helvetica Light"/>
              </a:endParaRPr>
            </a:p>
          </p:txBody>
        </p:sp>
        <p:sp>
          <p:nvSpPr>
            <p:cNvPr id="88" name="TextBox 87"/>
            <p:cNvSpPr txBox="1"/>
            <p:nvPr/>
          </p:nvSpPr>
          <p:spPr>
            <a:xfrm>
              <a:off x="5652171" y="3110883"/>
              <a:ext cx="2124555" cy="692773"/>
            </a:xfrm>
            <a:prstGeom prst="rect">
              <a:avLst/>
            </a:prstGeom>
            <a:noFill/>
          </p:spPr>
          <p:txBody>
            <a:bodyPr wrap="square" lIns="0" tIns="0" rIns="0" bIns="0" rtlCol="0">
              <a:spAutoFit/>
            </a:bodyPr>
            <a:lstStyle/>
            <a:p>
              <a:pPr algn="ctr">
                <a:lnSpc>
                  <a:spcPct val="120000"/>
                </a:lnSpc>
              </a:pPr>
              <a:r>
                <a:rPr lang="zh-CN" altLang="en-US" sz="10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bg1"/>
                </a:solidFill>
                <a:latin typeface="微软雅黑" panose="020B0503020204020204" pitchFamily="34" charset="-122"/>
                <a:ea typeface="微软雅黑" panose="020B0503020204020204" pitchFamily="34" charset="-122"/>
              </a:endParaRPr>
            </a:p>
          </p:txBody>
        </p:sp>
        <p:sp>
          <p:nvSpPr>
            <p:cNvPr id="89" name="TextBox 88"/>
            <p:cNvSpPr txBox="1"/>
            <p:nvPr/>
          </p:nvSpPr>
          <p:spPr>
            <a:xfrm>
              <a:off x="5992957" y="1822648"/>
              <a:ext cx="1453301" cy="846722"/>
            </a:xfrm>
            <a:prstGeom prst="rect">
              <a:avLst/>
            </a:prstGeom>
            <a:noFill/>
          </p:spPr>
          <p:txBody>
            <a:bodyPr wrap="none" lIns="0" tIns="0" rIns="0" bIns="0" rtlCol="0">
              <a:spAutoFit/>
            </a:bodyPr>
            <a:lstStyle/>
            <a:p>
              <a:pPr algn="ctr"/>
              <a:r>
                <a:rPr lang="en-US" sz="4400" dirty="0">
                  <a:solidFill>
                    <a:schemeClr val="bg1"/>
                  </a:solidFill>
                  <a:latin typeface="微软雅黑" panose="020B0503020204020204" pitchFamily="34" charset="-122"/>
                  <a:ea typeface="微软雅黑" panose="020B0503020204020204" pitchFamily="34" charset="-122"/>
                  <a:cs typeface="Roboto Regular"/>
                </a:rPr>
                <a:t>86%</a:t>
              </a:r>
            </a:p>
          </p:txBody>
        </p:sp>
        <p:sp>
          <p:nvSpPr>
            <p:cNvPr id="90" name="TextBox 89"/>
            <p:cNvSpPr txBox="1"/>
            <p:nvPr/>
          </p:nvSpPr>
          <p:spPr>
            <a:xfrm>
              <a:off x="5909931" y="2707136"/>
              <a:ext cx="1539496" cy="307899"/>
            </a:xfrm>
            <a:prstGeom prst="rect">
              <a:avLst/>
            </a:prstGeom>
            <a:noFill/>
          </p:spPr>
          <p:txBody>
            <a:bodyPr wrap="none" lIns="0" tIns="0" rIns="0" bIns="0"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点击输入标题</a:t>
              </a:r>
            </a:p>
          </p:txBody>
        </p:sp>
      </p:grpSp>
      <p:grpSp>
        <p:nvGrpSpPr>
          <p:cNvPr id="91" name="组合 90"/>
          <p:cNvGrpSpPr/>
          <p:nvPr/>
        </p:nvGrpSpPr>
        <p:grpSpPr>
          <a:xfrm>
            <a:off x="1115616" y="1221312"/>
            <a:ext cx="2372639" cy="2372639"/>
            <a:chOff x="909267" y="1241284"/>
            <a:chExt cx="2506980" cy="2506980"/>
          </a:xfrm>
        </p:grpSpPr>
        <p:sp>
          <p:nvSpPr>
            <p:cNvPr id="92" name="Oval 16"/>
            <p:cNvSpPr/>
            <p:nvPr/>
          </p:nvSpPr>
          <p:spPr>
            <a:xfrm>
              <a:off x="909267" y="1241284"/>
              <a:ext cx="2506980" cy="2506980"/>
            </a:xfrm>
            <a:prstGeom prst="ellipse">
              <a:avLst/>
            </a:prstGeom>
            <a:solidFill>
              <a:schemeClr val="accent1"/>
            </a:solidFill>
            <a:ln w="76200" cmpd="sng">
              <a:solidFill>
                <a:schemeClr val="bg1"/>
              </a:solidFill>
            </a:ln>
            <a:effectLst>
              <a:outerShdw blurRad="1270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91424" tIns="45712" rIns="91424" bIns="45712" rtlCol="0" anchor="ctr"/>
            <a:lstStyle/>
            <a:p>
              <a:pPr algn="ctr"/>
              <a:endParaRPr lang="en-US">
                <a:latin typeface="微软雅黑" panose="020B0503020204020204" pitchFamily="34" charset="-122"/>
                <a:ea typeface="微软雅黑" panose="020B0503020204020204" pitchFamily="34" charset="-122"/>
                <a:cs typeface="Helvetica Light"/>
              </a:endParaRPr>
            </a:p>
          </p:txBody>
        </p:sp>
        <p:sp>
          <p:nvSpPr>
            <p:cNvPr id="93" name="TextBox 92"/>
            <p:cNvSpPr txBox="1"/>
            <p:nvPr/>
          </p:nvSpPr>
          <p:spPr>
            <a:xfrm>
              <a:off x="1261338" y="2666615"/>
              <a:ext cx="1798494" cy="553998"/>
            </a:xfrm>
            <a:prstGeom prst="rect">
              <a:avLst/>
            </a:prstGeom>
            <a:noFill/>
          </p:spPr>
          <p:txBody>
            <a:bodyPr wrap="square" lIns="0" tIns="0" rIns="0" bIns="0" rtlCol="0">
              <a:spAutoFit/>
            </a:bodyPr>
            <a:lstStyle/>
            <a:p>
              <a:pPr algn="ctr">
                <a:lnSpc>
                  <a:spcPct val="120000"/>
                </a:lnSpc>
              </a:pPr>
              <a:r>
                <a:rPr lang="zh-CN" altLang="en-US" sz="10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bg1"/>
                </a:solidFill>
                <a:latin typeface="微软雅黑" panose="020B0503020204020204" pitchFamily="34" charset="-122"/>
                <a:ea typeface="微软雅黑" panose="020B0503020204020204" pitchFamily="34" charset="-122"/>
              </a:endParaRPr>
            </a:p>
          </p:txBody>
        </p:sp>
        <p:sp>
          <p:nvSpPr>
            <p:cNvPr id="94" name="TextBox 93"/>
            <p:cNvSpPr txBox="1"/>
            <p:nvPr/>
          </p:nvSpPr>
          <p:spPr>
            <a:xfrm>
              <a:off x="1614212" y="1637353"/>
              <a:ext cx="1119579" cy="650406"/>
            </a:xfrm>
            <a:prstGeom prst="rect">
              <a:avLst/>
            </a:prstGeom>
            <a:noFill/>
          </p:spPr>
          <p:txBody>
            <a:bodyPr wrap="none" lIns="0" tIns="0" rIns="0" bIns="0" rtlCol="0">
              <a:spAutoFit/>
            </a:bodyPr>
            <a:lstStyle/>
            <a:p>
              <a:pPr algn="ctr"/>
              <a:r>
                <a:rPr lang="en-US" sz="4000" dirty="0">
                  <a:solidFill>
                    <a:schemeClr val="bg1"/>
                  </a:solidFill>
                  <a:latin typeface="微软雅黑" panose="020B0503020204020204" pitchFamily="34" charset="-122"/>
                  <a:ea typeface="微软雅黑" panose="020B0503020204020204" pitchFamily="34" charset="-122"/>
                  <a:cs typeface="Roboto Regular"/>
                </a:rPr>
                <a:t>76%</a:t>
              </a:r>
            </a:p>
          </p:txBody>
        </p:sp>
        <p:sp>
          <p:nvSpPr>
            <p:cNvPr id="95" name="TextBox 94"/>
            <p:cNvSpPr txBox="1"/>
            <p:nvPr/>
          </p:nvSpPr>
          <p:spPr>
            <a:xfrm>
              <a:off x="1475656" y="2306575"/>
              <a:ext cx="1384995" cy="276999"/>
            </a:xfrm>
            <a:prstGeom prst="rect">
              <a:avLst/>
            </a:prstGeom>
            <a:noFill/>
          </p:spPr>
          <p:txBody>
            <a:bodyPr wrap="none" lIns="0" tIns="0" rIns="0" bIns="0" rtlCol="0">
              <a:spAutoFit/>
            </a:bodyPr>
            <a:lstStyle/>
            <a:p>
              <a:pPr algn="ctr"/>
              <a:r>
                <a:rPr lang="zh-CN" altLang="en-US" b="1" dirty="0">
                  <a:solidFill>
                    <a:schemeClr val="bg1"/>
                  </a:solidFill>
                  <a:latin typeface="微软雅黑" panose="020B0503020204020204" pitchFamily="34" charset="-122"/>
                  <a:ea typeface="微软雅黑" panose="020B0503020204020204" pitchFamily="34" charset="-122"/>
                </a:rPr>
                <a:t>点击输入标题</a:t>
              </a:r>
            </a:p>
          </p:txBody>
        </p:sp>
      </p:grpSp>
      <p:grpSp>
        <p:nvGrpSpPr>
          <p:cNvPr id="96" name="组合 95"/>
          <p:cNvGrpSpPr/>
          <p:nvPr/>
        </p:nvGrpSpPr>
        <p:grpSpPr>
          <a:xfrm>
            <a:off x="2995947" y="2605470"/>
            <a:ext cx="2034540" cy="2034540"/>
            <a:chOff x="2923938" y="2625442"/>
            <a:chExt cx="2034540" cy="2034540"/>
          </a:xfrm>
        </p:grpSpPr>
        <p:sp>
          <p:nvSpPr>
            <p:cNvPr id="97" name="Oval 14"/>
            <p:cNvSpPr/>
            <p:nvPr/>
          </p:nvSpPr>
          <p:spPr>
            <a:xfrm>
              <a:off x="2923938" y="2625442"/>
              <a:ext cx="2034540" cy="2034540"/>
            </a:xfrm>
            <a:prstGeom prst="ellipse">
              <a:avLst/>
            </a:prstGeom>
            <a:solidFill>
              <a:schemeClr val="accent2"/>
            </a:solidFill>
            <a:ln w="76200" cmpd="sng">
              <a:solidFill>
                <a:schemeClr val="bg1"/>
              </a:solidFill>
            </a:ln>
            <a:effectLst>
              <a:outerShdw blurRad="1270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91424" tIns="45712" rIns="91424" bIns="45712" rtlCol="0" anchor="ctr"/>
            <a:lstStyle/>
            <a:p>
              <a:pPr algn="ctr"/>
              <a:endParaRPr lang="en-US">
                <a:solidFill>
                  <a:schemeClr val="bg1"/>
                </a:solidFill>
                <a:latin typeface="微软雅黑" panose="020B0503020204020204" pitchFamily="34" charset="-122"/>
                <a:ea typeface="微软雅黑" panose="020B0503020204020204" pitchFamily="34" charset="-122"/>
                <a:cs typeface="Helvetica Light"/>
              </a:endParaRPr>
            </a:p>
          </p:txBody>
        </p:sp>
        <p:sp>
          <p:nvSpPr>
            <p:cNvPr id="98" name="TextBox 97"/>
            <p:cNvSpPr txBox="1"/>
            <p:nvPr/>
          </p:nvSpPr>
          <p:spPr>
            <a:xfrm>
              <a:off x="3256432" y="3700222"/>
              <a:ext cx="1400331" cy="443198"/>
            </a:xfrm>
            <a:prstGeom prst="rect">
              <a:avLst/>
            </a:prstGeom>
            <a:noFill/>
          </p:spPr>
          <p:txBody>
            <a:bodyPr wrap="square" lIns="0" tIns="0" rIns="0" bIns="0" rtlCol="0">
              <a:spAutoFit/>
            </a:bodyPr>
            <a:lstStyle/>
            <a:p>
              <a:pPr algn="ctr">
                <a:lnSpc>
                  <a:spcPct val="120000"/>
                </a:lnSpc>
              </a:pPr>
              <a:r>
                <a:rPr lang="zh-CN" altLang="en-US" sz="8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800" dirty="0">
                <a:solidFill>
                  <a:schemeClr val="bg1"/>
                </a:solidFill>
                <a:latin typeface="微软雅黑" panose="020B0503020204020204" pitchFamily="34" charset="-122"/>
                <a:ea typeface="微软雅黑" panose="020B0503020204020204" pitchFamily="34" charset="-122"/>
              </a:endParaRPr>
            </a:p>
          </p:txBody>
        </p:sp>
        <p:sp>
          <p:nvSpPr>
            <p:cNvPr id="99" name="TextBox 98"/>
            <p:cNvSpPr txBox="1"/>
            <p:nvPr/>
          </p:nvSpPr>
          <p:spPr>
            <a:xfrm>
              <a:off x="3529234" y="2957625"/>
              <a:ext cx="846386" cy="492443"/>
            </a:xfrm>
            <a:prstGeom prst="rect">
              <a:avLst/>
            </a:prstGeom>
            <a:noFill/>
          </p:spPr>
          <p:txBody>
            <a:bodyPr wrap="none" lIns="0" tIns="0" rIns="0" bIns="0" rtlCol="0">
              <a:spAutoFit/>
            </a:bodyPr>
            <a:lstStyle/>
            <a:p>
              <a:pPr algn="ctr"/>
              <a:r>
                <a:rPr lang="en-US" sz="3200" dirty="0">
                  <a:solidFill>
                    <a:schemeClr val="bg1"/>
                  </a:solidFill>
                  <a:latin typeface="微软雅黑" panose="020B0503020204020204" pitchFamily="34" charset="-122"/>
                  <a:ea typeface="微软雅黑" panose="020B0503020204020204" pitchFamily="34" charset="-122"/>
                  <a:cs typeface="Roboto Regular"/>
                </a:rPr>
                <a:t>53%</a:t>
              </a:r>
            </a:p>
          </p:txBody>
        </p:sp>
        <p:sp>
          <p:nvSpPr>
            <p:cNvPr id="100" name="TextBox 99"/>
            <p:cNvSpPr txBox="1"/>
            <p:nvPr/>
          </p:nvSpPr>
          <p:spPr>
            <a:xfrm>
              <a:off x="3563888" y="3499899"/>
              <a:ext cx="769441" cy="153888"/>
            </a:xfrm>
            <a:prstGeom prst="rect">
              <a:avLst/>
            </a:prstGeom>
            <a:noFill/>
          </p:spPr>
          <p:txBody>
            <a:bodyPr wrap="none" lIns="0" tIns="0" rIns="0" bIns="0" rtlCol="0">
              <a:spAutoFit/>
            </a:bodyPr>
            <a:lstStyle/>
            <a:p>
              <a:pPr algn="ctr"/>
              <a:r>
                <a:rPr lang="zh-CN" altLang="en-US" sz="1000" b="1" dirty="0">
                  <a:solidFill>
                    <a:schemeClr val="bg1"/>
                  </a:solidFill>
                  <a:latin typeface="微软雅黑" panose="020B0503020204020204" pitchFamily="34" charset="-122"/>
                  <a:ea typeface="微软雅黑" panose="020B0503020204020204" pitchFamily="34" charset="-122"/>
                </a:rPr>
                <a:t>点击输入标题</a:t>
              </a:r>
            </a:p>
          </p:txBody>
        </p:sp>
      </p:grpSp>
      <p:grpSp>
        <p:nvGrpSpPr>
          <p:cNvPr id="101" name="组合 100"/>
          <p:cNvGrpSpPr/>
          <p:nvPr/>
        </p:nvGrpSpPr>
        <p:grpSpPr>
          <a:xfrm>
            <a:off x="3815083" y="1131590"/>
            <a:ext cx="1663582" cy="1663582"/>
            <a:chOff x="3743074" y="1151562"/>
            <a:chExt cx="1663582" cy="1663582"/>
          </a:xfrm>
        </p:grpSpPr>
        <p:sp>
          <p:nvSpPr>
            <p:cNvPr id="102" name="Oval 17"/>
            <p:cNvSpPr/>
            <p:nvPr/>
          </p:nvSpPr>
          <p:spPr>
            <a:xfrm>
              <a:off x="3743074" y="1151562"/>
              <a:ext cx="1663582" cy="1663582"/>
            </a:xfrm>
            <a:prstGeom prst="ellipse">
              <a:avLst/>
            </a:prstGeom>
            <a:solidFill>
              <a:schemeClr val="accent3"/>
            </a:solidFill>
            <a:ln w="76200" cmpd="sng">
              <a:solidFill>
                <a:schemeClr val="bg1"/>
              </a:solidFill>
            </a:ln>
            <a:effectLst>
              <a:outerShdw blurRad="1270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91424" tIns="45712" rIns="91424" bIns="45712" rtlCol="0" anchor="ctr"/>
            <a:lstStyle/>
            <a:p>
              <a:pPr algn="ctr"/>
              <a:endParaRPr lang="en-US">
                <a:solidFill>
                  <a:schemeClr val="bg1"/>
                </a:solidFill>
                <a:latin typeface="微软雅黑" panose="020B0503020204020204" pitchFamily="34" charset="-122"/>
                <a:ea typeface="微软雅黑" panose="020B0503020204020204" pitchFamily="34" charset="-122"/>
                <a:cs typeface="Helvetica Light"/>
              </a:endParaRPr>
            </a:p>
          </p:txBody>
        </p:sp>
        <p:sp>
          <p:nvSpPr>
            <p:cNvPr id="103" name="TextBox 102"/>
            <p:cNvSpPr txBox="1"/>
            <p:nvPr/>
          </p:nvSpPr>
          <p:spPr>
            <a:xfrm>
              <a:off x="3889740" y="2007393"/>
              <a:ext cx="1330331" cy="443198"/>
            </a:xfrm>
            <a:prstGeom prst="rect">
              <a:avLst/>
            </a:prstGeom>
            <a:noFill/>
          </p:spPr>
          <p:txBody>
            <a:bodyPr wrap="square" lIns="0" tIns="0" rIns="0" bIns="0" rtlCol="0">
              <a:spAutoFit/>
            </a:bodyPr>
            <a:lstStyle/>
            <a:p>
              <a:pPr algn="ctr">
                <a:lnSpc>
                  <a:spcPct val="120000"/>
                </a:lnSpc>
              </a:pPr>
              <a:r>
                <a:rPr lang="zh-CN" altLang="en-US" sz="8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800" dirty="0">
                <a:solidFill>
                  <a:schemeClr val="bg1"/>
                </a:solidFill>
                <a:latin typeface="微软雅黑" panose="020B0503020204020204" pitchFamily="34" charset="-122"/>
                <a:ea typeface="微软雅黑" panose="020B0503020204020204" pitchFamily="34" charset="-122"/>
              </a:endParaRPr>
            </a:p>
          </p:txBody>
        </p:sp>
        <p:sp>
          <p:nvSpPr>
            <p:cNvPr id="104" name="TextBox 103"/>
            <p:cNvSpPr txBox="1"/>
            <p:nvPr/>
          </p:nvSpPr>
          <p:spPr>
            <a:xfrm>
              <a:off x="4162542" y="1314546"/>
              <a:ext cx="846386" cy="492443"/>
            </a:xfrm>
            <a:prstGeom prst="rect">
              <a:avLst/>
            </a:prstGeom>
            <a:noFill/>
          </p:spPr>
          <p:txBody>
            <a:bodyPr wrap="none" lIns="0" tIns="0" rIns="0" bIns="0" rtlCol="0">
              <a:spAutoFit/>
            </a:bodyPr>
            <a:lstStyle/>
            <a:p>
              <a:pPr algn="ctr"/>
              <a:r>
                <a:rPr lang="en-US" sz="3200" dirty="0">
                  <a:solidFill>
                    <a:schemeClr val="bg1"/>
                  </a:solidFill>
                  <a:latin typeface="微软雅黑" panose="020B0503020204020204" pitchFamily="34" charset="-122"/>
                  <a:ea typeface="微软雅黑" panose="020B0503020204020204" pitchFamily="34" charset="-122"/>
                  <a:cs typeface="Roboto Regular"/>
                </a:rPr>
                <a:t>38%</a:t>
              </a:r>
            </a:p>
          </p:txBody>
        </p:sp>
        <p:sp>
          <p:nvSpPr>
            <p:cNvPr id="105" name="TextBox 104"/>
            <p:cNvSpPr txBox="1"/>
            <p:nvPr/>
          </p:nvSpPr>
          <p:spPr>
            <a:xfrm>
              <a:off x="4203355" y="1802519"/>
              <a:ext cx="769441" cy="153888"/>
            </a:xfrm>
            <a:prstGeom prst="rect">
              <a:avLst/>
            </a:prstGeom>
            <a:noFill/>
          </p:spPr>
          <p:txBody>
            <a:bodyPr wrap="none" lIns="0" tIns="0" rIns="0" bIns="0" rtlCol="0">
              <a:spAutoFit/>
            </a:bodyPr>
            <a:lstStyle/>
            <a:p>
              <a:pPr algn="ctr"/>
              <a:r>
                <a:rPr lang="zh-CN" altLang="en-US" sz="1000" b="1" dirty="0">
                  <a:solidFill>
                    <a:schemeClr val="bg1"/>
                  </a:solidFill>
                  <a:latin typeface="微软雅黑" panose="020B0503020204020204" pitchFamily="34" charset="-122"/>
                  <a:ea typeface="微软雅黑" panose="020B0503020204020204" pitchFamily="34" charset="-122"/>
                </a:rPr>
                <a:t>点击输入标题</a:t>
              </a:r>
            </a:p>
          </p:txBody>
        </p:sp>
      </p:gr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91"/>
                                        </p:tgtEl>
                                        <p:attrNameLst>
                                          <p:attrName>style.visibility</p:attrName>
                                        </p:attrNameLst>
                                      </p:cBhvr>
                                      <p:to>
                                        <p:strVal val="visible"/>
                                      </p:to>
                                    </p:set>
                                    <p:anim calcmode="lin" valueType="num">
                                      <p:cBhvr>
                                        <p:cTn id="7" dur="500" fill="hold"/>
                                        <p:tgtEl>
                                          <p:spTgt spid="91"/>
                                        </p:tgtEl>
                                        <p:attrNameLst>
                                          <p:attrName>ppt_w</p:attrName>
                                        </p:attrNameLst>
                                      </p:cBhvr>
                                      <p:tavLst>
                                        <p:tav tm="0">
                                          <p:val>
                                            <p:fltVal val="0"/>
                                          </p:val>
                                        </p:tav>
                                        <p:tav tm="100000">
                                          <p:val>
                                            <p:strVal val="#ppt_w"/>
                                          </p:val>
                                        </p:tav>
                                      </p:tavLst>
                                    </p:anim>
                                    <p:anim calcmode="lin" valueType="num">
                                      <p:cBhvr>
                                        <p:cTn id="8" dur="500" fill="hold"/>
                                        <p:tgtEl>
                                          <p:spTgt spid="91"/>
                                        </p:tgtEl>
                                        <p:attrNameLst>
                                          <p:attrName>ppt_h</p:attrName>
                                        </p:attrNameLst>
                                      </p:cBhvr>
                                      <p:tavLst>
                                        <p:tav tm="0">
                                          <p:val>
                                            <p:fltVal val="0"/>
                                          </p:val>
                                        </p:tav>
                                        <p:tav tm="100000">
                                          <p:val>
                                            <p:strVal val="#ppt_h"/>
                                          </p:val>
                                        </p:tav>
                                      </p:tavLst>
                                    </p:anim>
                                    <p:animEffect transition="in" filter="fade">
                                      <p:cBhvr>
                                        <p:cTn id="9" dur="500"/>
                                        <p:tgtEl>
                                          <p:spTgt spid="91"/>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96"/>
                                        </p:tgtEl>
                                        <p:attrNameLst>
                                          <p:attrName>style.visibility</p:attrName>
                                        </p:attrNameLst>
                                      </p:cBhvr>
                                      <p:to>
                                        <p:strVal val="visible"/>
                                      </p:to>
                                    </p:set>
                                    <p:anim calcmode="lin" valueType="num">
                                      <p:cBhvr>
                                        <p:cTn id="13" dur="500" fill="hold"/>
                                        <p:tgtEl>
                                          <p:spTgt spid="96"/>
                                        </p:tgtEl>
                                        <p:attrNameLst>
                                          <p:attrName>ppt_w</p:attrName>
                                        </p:attrNameLst>
                                      </p:cBhvr>
                                      <p:tavLst>
                                        <p:tav tm="0">
                                          <p:val>
                                            <p:fltVal val="0"/>
                                          </p:val>
                                        </p:tav>
                                        <p:tav tm="100000">
                                          <p:val>
                                            <p:strVal val="#ppt_w"/>
                                          </p:val>
                                        </p:tav>
                                      </p:tavLst>
                                    </p:anim>
                                    <p:anim calcmode="lin" valueType="num">
                                      <p:cBhvr>
                                        <p:cTn id="14" dur="500" fill="hold"/>
                                        <p:tgtEl>
                                          <p:spTgt spid="96"/>
                                        </p:tgtEl>
                                        <p:attrNameLst>
                                          <p:attrName>ppt_h</p:attrName>
                                        </p:attrNameLst>
                                      </p:cBhvr>
                                      <p:tavLst>
                                        <p:tav tm="0">
                                          <p:val>
                                            <p:fltVal val="0"/>
                                          </p:val>
                                        </p:tav>
                                        <p:tav tm="100000">
                                          <p:val>
                                            <p:strVal val="#ppt_h"/>
                                          </p:val>
                                        </p:tav>
                                      </p:tavLst>
                                    </p:anim>
                                    <p:animEffect transition="in" filter="fade">
                                      <p:cBhvr>
                                        <p:cTn id="15" dur="500"/>
                                        <p:tgtEl>
                                          <p:spTgt spid="96"/>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101"/>
                                        </p:tgtEl>
                                        <p:attrNameLst>
                                          <p:attrName>style.visibility</p:attrName>
                                        </p:attrNameLst>
                                      </p:cBhvr>
                                      <p:to>
                                        <p:strVal val="visible"/>
                                      </p:to>
                                    </p:set>
                                    <p:anim calcmode="lin" valueType="num">
                                      <p:cBhvr>
                                        <p:cTn id="19" dur="500" fill="hold"/>
                                        <p:tgtEl>
                                          <p:spTgt spid="101"/>
                                        </p:tgtEl>
                                        <p:attrNameLst>
                                          <p:attrName>ppt_w</p:attrName>
                                        </p:attrNameLst>
                                      </p:cBhvr>
                                      <p:tavLst>
                                        <p:tav tm="0">
                                          <p:val>
                                            <p:fltVal val="0"/>
                                          </p:val>
                                        </p:tav>
                                        <p:tav tm="100000">
                                          <p:val>
                                            <p:strVal val="#ppt_w"/>
                                          </p:val>
                                        </p:tav>
                                      </p:tavLst>
                                    </p:anim>
                                    <p:anim calcmode="lin" valueType="num">
                                      <p:cBhvr>
                                        <p:cTn id="20" dur="500" fill="hold"/>
                                        <p:tgtEl>
                                          <p:spTgt spid="101"/>
                                        </p:tgtEl>
                                        <p:attrNameLst>
                                          <p:attrName>ppt_h</p:attrName>
                                        </p:attrNameLst>
                                      </p:cBhvr>
                                      <p:tavLst>
                                        <p:tav tm="0">
                                          <p:val>
                                            <p:fltVal val="0"/>
                                          </p:val>
                                        </p:tav>
                                        <p:tav tm="100000">
                                          <p:val>
                                            <p:strVal val="#ppt_h"/>
                                          </p:val>
                                        </p:tav>
                                      </p:tavLst>
                                    </p:anim>
                                    <p:animEffect transition="in" filter="fade">
                                      <p:cBhvr>
                                        <p:cTn id="21" dur="500"/>
                                        <p:tgtEl>
                                          <p:spTgt spid="101"/>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44"/>
                                        </p:tgtEl>
                                        <p:attrNameLst>
                                          <p:attrName>style.visibility</p:attrName>
                                        </p:attrNameLst>
                                      </p:cBhvr>
                                      <p:to>
                                        <p:strVal val="visible"/>
                                      </p:to>
                                    </p:set>
                                    <p:anim calcmode="lin" valueType="num">
                                      <p:cBhvr>
                                        <p:cTn id="25" dur="500" fill="hold"/>
                                        <p:tgtEl>
                                          <p:spTgt spid="44"/>
                                        </p:tgtEl>
                                        <p:attrNameLst>
                                          <p:attrName>ppt_w</p:attrName>
                                        </p:attrNameLst>
                                      </p:cBhvr>
                                      <p:tavLst>
                                        <p:tav tm="0">
                                          <p:val>
                                            <p:fltVal val="0"/>
                                          </p:val>
                                        </p:tav>
                                        <p:tav tm="100000">
                                          <p:val>
                                            <p:strVal val="#ppt_w"/>
                                          </p:val>
                                        </p:tav>
                                      </p:tavLst>
                                    </p:anim>
                                    <p:anim calcmode="lin" valueType="num">
                                      <p:cBhvr>
                                        <p:cTn id="26" dur="500" fill="hold"/>
                                        <p:tgtEl>
                                          <p:spTgt spid="44"/>
                                        </p:tgtEl>
                                        <p:attrNameLst>
                                          <p:attrName>ppt_h</p:attrName>
                                        </p:attrNameLst>
                                      </p:cBhvr>
                                      <p:tavLst>
                                        <p:tav tm="0">
                                          <p:val>
                                            <p:fltVal val="0"/>
                                          </p:val>
                                        </p:tav>
                                        <p:tav tm="100000">
                                          <p:val>
                                            <p:strVal val="#ppt_h"/>
                                          </p:val>
                                        </p:tav>
                                      </p:tavLst>
                                    </p:anim>
                                    <p:animEffect transition="in" filter="fade">
                                      <p:cBhvr>
                                        <p:cTn id="27"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点击添加标题文本</a:t>
            </a:r>
          </a:p>
        </p:txBody>
      </p:sp>
      <p:sp>
        <p:nvSpPr>
          <p:cNvPr id="22" name="Shape 1624"/>
          <p:cNvSpPr/>
          <p:nvPr/>
        </p:nvSpPr>
        <p:spPr>
          <a:xfrm>
            <a:off x="1959834" y="1678086"/>
            <a:ext cx="5196206" cy="290988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1730" y="16970"/>
                  <a:pt x="4055" y="13284"/>
                  <a:pt x="7055" y="10308"/>
                </a:cubicBezTo>
                <a:cubicBezTo>
                  <a:pt x="10098" y="7290"/>
                  <a:pt x="13901" y="4973"/>
                  <a:pt x="18380" y="2877"/>
                </a:cubicBezTo>
                <a:lnTo>
                  <a:pt x="18198" y="0"/>
                </a:lnTo>
                <a:lnTo>
                  <a:pt x="21600" y="4603"/>
                </a:lnTo>
                <a:lnTo>
                  <a:pt x="18924" y="11507"/>
                </a:lnTo>
                <a:lnTo>
                  <a:pt x="18743" y="8630"/>
                </a:lnTo>
                <a:cubicBezTo>
                  <a:pt x="14655" y="9764"/>
                  <a:pt x="11069" y="11155"/>
                  <a:pt x="8004" y="13185"/>
                </a:cubicBezTo>
                <a:cubicBezTo>
                  <a:pt x="4885" y="15251"/>
                  <a:pt x="2242" y="17999"/>
                  <a:pt x="0" y="21600"/>
                </a:cubicBezTo>
                <a:close/>
              </a:path>
            </a:pathLst>
          </a:custGeom>
          <a:solidFill>
            <a:schemeClr val="accent1"/>
          </a:solidFill>
          <a:ln w="38100">
            <a:solidFill>
              <a:schemeClr val="bg1"/>
            </a:solidFill>
            <a:miter lim="400000"/>
          </a:ln>
          <a:effectLst>
            <a:outerShdw blurRad="127000" dist="38100" dir="8100000" algn="tr" rotWithShape="0">
              <a:prstClr val="black">
                <a:alpha val="40000"/>
              </a:prstClr>
            </a:outerShdw>
          </a:effectLst>
        </p:spPr>
        <p:txBody>
          <a:bodyPr lIns="0" tIns="0" rIns="0" bIns="0"/>
          <a:lstStyle/>
          <a:p>
            <a:pPr lvl="0"/>
            <a:endParaRPr sz="1300"/>
          </a:p>
        </p:txBody>
      </p:sp>
      <p:sp>
        <p:nvSpPr>
          <p:cNvPr id="23" name="Text Placeholder 3"/>
          <p:cNvSpPr txBox="1"/>
          <p:nvPr/>
        </p:nvSpPr>
        <p:spPr>
          <a:xfrm>
            <a:off x="467544" y="2982050"/>
            <a:ext cx="1564386" cy="306559"/>
          </a:xfrm>
          <a:prstGeom prst="rect">
            <a:avLst/>
          </a:prstGeom>
        </p:spPr>
        <p:txBody>
          <a:bodyPr anchor="ct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sp>
        <p:nvSpPr>
          <p:cNvPr id="25" name="Text Placeholder 4"/>
          <p:cNvSpPr txBox="1"/>
          <p:nvPr/>
        </p:nvSpPr>
        <p:spPr>
          <a:xfrm>
            <a:off x="539552" y="3288008"/>
            <a:ext cx="1500567" cy="46582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20000"/>
              </a:lnSpc>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6" name="Shape 1626"/>
          <p:cNvSpPr/>
          <p:nvPr/>
        </p:nvSpPr>
        <p:spPr>
          <a:xfrm flipV="1">
            <a:off x="2346871" y="3142180"/>
            <a:ext cx="1" cy="1040216"/>
          </a:xfrm>
          <a:prstGeom prst="line">
            <a:avLst/>
          </a:prstGeom>
          <a:ln w="12700">
            <a:solidFill>
              <a:srgbClr val="A6AAA9"/>
            </a:solidFill>
            <a:miter lim="400000"/>
          </a:ln>
        </p:spPr>
        <p:txBody>
          <a:bodyPr lIns="19050" tIns="19050" rIns="19050" bIns="19050" anchor="ctr"/>
          <a:lstStyle/>
          <a:p>
            <a:pPr lvl="0"/>
            <a:endParaRPr sz="1300"/>
          </a:p>
        </p:txBody>
      </p:sp>
      <p:sp>
        <p:nvSpPr>
          <p:cNvPr id="27" name="Shape 1627"/>
          <p:cNvSpPr/>
          <p:nvPr/>
        </p:nvSpPr>
        <p:spPr>
          <a:xfrm flipV="1">
            <a:off x="3343063" y="2006194"/>
            <a:ext cx="1" cy="1477275"/>
          </a:xfrm>
          <a:prstGeom prst="line">
            <a:avLst/>
          </a:prstGeom>
          <a:ln w="12700">
            <a:solidFill>
              <a:srgbClr val="A6AAA9"/>
            </a:solidFill>
            <a:miter lim="400000"/>
          </a:ln>
        </p:spPr>
        <p:txBody>
          <a:bodyPr lIns="19050" tIns="19050" rIns="19050" bIns="19050" anchor="ctr"/>
          <a:lstStyle/>
          <a:p>
            <a:pPr lvl="0"/>
            <a:endParaRPr sz="1300"/>
          </a:p>
        </p:txBody>
      </p:sp>
      <p:sp>
        <p:nvSpPr>
          <p:cNvPr id="28" name="Shape 1628"/>
          <p:cNvSpPr/>
          <p:nvPr/>
        </p:nvSpPr>
        <p:spPr>
          <a:xfrm flipV="1">
            <a:off x="4303514" y="1502838"/>
            <a:ext cx="1" cy="1537162"/>
          </a:xfrm>
          <a:prstGeom prst="line">
            <a:avLst/>
          </a:prstGeom>
          <a:ln w="12700">
            <a:solidFill>
              <a:srgbClr val="A6AAA9"/>
            </a:solidFill>
            <a:miter lim="400000"/>
          </a:ln>
        </p:spPr>
        <p:txBody>
          <a:bodyPr lIns="19050" tIns="19050" rIns="19050" bIns="19050" anchor="ctr"/>
          <a:lstStyle/>
          <a:p>
            <a:pPr lvl="0"/>
            <a:endParaRPr sz="1300"/>
          </a:p>
        </p:txBody>
      </p:sp>
      <p:sp>
        <p:nvSpPr>
          <p:cNvPr id="29" name="Shape 1629"/>
          <p:cNvSpPr/>
          <p:nvPr/>
        </p:nvSpPr>
        <p:spPr>
          <a:xfrm flipV="1">
            <a:off x="5649206" y="2622674"/>
            <a:ext cx="1" cy="1020713"/>
          </a:xfrm>
          <a:prstGeom prst="line">
            <a:avLst/>
          </a:prstGeom>
          <a:ln w="12700">
            <a:solidFill>
              <a:srgbClr val="A6AAA9"/>
            </a:solidFill>
            <a:miter lim="400000"/>
          </a:ln>
        </p:spPr>
        <p:txBody>
          <a:bodyPr lIns="19050" tIns="19050" rIns="19050" bIns="19050" anchor="ctr"/>
          <a:lstStyle/>
          <a:p>
            <a:pPr lvl="0"/>
            <a:endParaRPr sz="1300"/>
          </a:p>
        </p:txBody>
      </p:sp>
      <p:sp>
        <p:nvSpPr>
          <p:cNvPr id="30" name="Shape 1630"/>
          <p:cNvSpPr/>
          <p:nvPr/>
        </p:nvSpPr>
        <p:spPr>
          <a:xfrm>
            <a:off x="2178113" y="2953337"/>
            <a:ext cx="358924" cy="35892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38100" cap="flat">
            <a:solidFill>
              <a:schemeClr val="bg1"/>
            </a:solidFill>
            <a:miter lim="400000"/>
          </a:ln>
          <a:effectLst>
            <a:outerShdw blurRad="127000" dist="38100" dir="8100000" algn="tr" rotWithShape="0">
              <a:prstClr val="black">
                <a:alpha val="40000"/>
              </a:prstClr>
            </a:outerShdw>
          </a:effectLst>
        </p:spPr>
        <p:txBody>
          <a:bodyPr wrap="square" lIns="14288" tIns="14288" rIns="14288" bIns="14288" numCol="1" anchor="ctr">
            <a:noAutofit/>
          </a:bodyPr>
          <a:lstStyle/>
          <a:p>
            <a:pPr lvl="0"/>
            <a:endParaRPr sz="1300"/>
          </a:p>
        </p:txBody>
      </p:sp>
      <p:sp>
        <p:nvSpPr>
          <p:cNvPr id="31" name="Shape 1636"/>
          <p:cNvSpPr/>
          <p:nvPr/>
        </p:nvSpPr>
        <p:spPr>
          <a:xfrm>
            <a:off x="3171796" y="1801461"/>
            <a:ext cx="358925" cy="35892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38100" cap="flat">
            <a:solidFill>
              <a:schemeClr val="bg1"/>
            </a:solidFill>
            <a:miter lim="400000"/>
          </a:ln>
          <a:effectLst>
            <a:outerShdw blurRad="127000" dist="38100" dir="8100000" algn="tr" rotWithShape="0">
              <a:prstClr val="black">
                <a:alpha val="40000"/>
              </a:prstClr>
            </a:outerShdw>
          </a:effectLst>
        </p:spPr>
        <p:txBody>
          <a:bodyPr wrap="square" lIns="14288" tIns="14288" rIns="14288" bIns="14288" numCol="1" anchor="ctr">
            <a:noAutofit/>
          </a:bodyPr>
          <a:lstStyle/>
          <a:p>
            <a:pPr lvl="0"/>
            <a:endParaRPr sz="1300"/>
          </a:p>
        </p:txBody>
      </p:sp>
      <p:sp>
        <p:nvSpPr>
          <p:cNvPr id="32" name="Shape 1642"/>
          <p:cNvSpPr/>
          <p:nvPr/>
        </p:nvSpPr>
        <p:spPr>
          <a:xfrm>
            <a:off x="4136874" y="1173196"/>
            <a:ext cx="358925" cy="35892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3"/>
          </a:solidFill>
          <a:ln w="38100" cap="flat">
            <a:solidFill>
              <a:schemeClr val="bg1"/>
            </a:solidFill>
            <a:miter lim="400000"/>
          </a:ln>
          <a:effectLst>
            <a:outerShdw blurRad="127000" dist="38100" dir="8100000" algn="tr" rotWithShape="0">
              <a:prstClr val="black">
                <a:alpha val="40000"/>
              </a:prstClr>
            </a:outerShdw>
          </a:effectLst>
        </p:spPr>
        <p:txBody>
          <a:bodyPr wrap="square" lIns="14288" tIns="14288" rIns="14288" bIns="14288" numCol="1" anchor="ctr">
            <a:noAutofit/>
          </a:bodyPr>
          <a:lstStyle/>
          <a:p>
            <a:pPr lvl="0"/>
            <a:endParaRPr sz="1300"/>
          </a:p>
        </p:txBody>
      </p:sp>
      <p:sp>
        <p:nvSpPr>
          <p:cNvPr id="33" name="Shape 1648"/>
          <p:cNvSpPr/>
          <p:nvPr/>
        </p:nvSpPr>
        <p:spPr>
          <a:xfrm>
            <a:off x="5479113" y="3483469"/>
            <a:ext cx="358925" cy="35892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4"/>
          </a:solidFill>
          <a:ln w="38100" cap="flat">
            <a:solidFill>
              <a:schemeClr val="bg1"/>
            </a:solidFill>
            <a:miter lim="400000"/>
          </a:ln>
          <a:effectLst>
            <a:outerShdw blurRad="127000" dist="38100" dir="8100000" algn="tr" rotWithShape="0">
              <a:prstClr val="black">
                <a:alpha val="40000"/>
              </a:prstClr>
            </a:outerShdw>
          </a:effectLst>
        </p:spPr>
        <p:txBody>
          <a:bodyPr wrap="square" lIns="14288" tIns="14288" rIns="14288" bIns="14288" numCol="1" anchor="ctr">
            <a:noAutofit/>
          </a:bodyPr>
          <a:lstStyle/>
          <a:p>
            <a:pPr lvl="0"/>
            <a:endParaRPr sz="1300"/>
          </a:p>
        </p:txBody>
      </p:sp>
      <p:sp>
        <p:nvSpPr>
          <p:cNvPr id="34" name="Shape 1653"/>
          <p:cNvSpPr/>
          <p:nvPr/>
        </p:nvSpPr>
        <p:spPr>
          <a:xfrm>
            <a:off x="2303541" y="4145232"/>
            <a:ext cx="86660" cy="8666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300"/>
          </a:p>
        </p:txBody>
      </p:sp>
      <p:sp>
        <p:nvSpPr>
          <p:cNvPr id="35" name="Shape 1654"/>
          <p:cNvSpPr/>
          <p:nvPr/>
        </p:nvSpPr>
        <p:spPr>
          <a:xfrm>
            <a:off x="3275651" y="3417899"/>
            <a:ext cx="134823" cy="13482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300"/>
          </a:p>
        </p:txBody>
      </p:sp>
      <p:sp>
        <p:nvSpPr>
          <p:cNvPr id="36" name="Shape 1655"/>
          <p:cNvSpPr/>
          <p:nvPr/>
        </p:nvSpPr>
        <p:spPr>
          <a:xfrm>
            <a:off x="4216862" y="2956064"/>
            <a:ext cx="173305" cy="1733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300"/>
          </a:p>
        </p:txBody>
      </p:sp>
      <p:sp>
        <p:nvSpPr>
          <p:cNvPr id="37" name="Shape 1656"/>
          <p:cNvSpPr/>
          <p:nvPr/>
        </p:nvSpPr>
        <p:spPr>
          <a:xfrm>
            <a:off x="5539713" y="2517640"/>
            <a:ext cx="214313" cy="21431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300"/>
          </a:p>
        </p:txBody>
      </p:sp>
      <p:sp>
        <p:nvSpPr>
          <p:cNvPr id="38" name="Text Placeholder 3"/>
          <p:cNvSpPr txBox="1"/>
          <p:nvPr/>
        </p:nvSpPr>
        <p:spPr>
          <a:xfrm>
            <a:off x="1331641" y="1842284"/>
            <a:ext cx="1687871" cy="306559"/>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sp>
        <p:nvSpPr>
          <p:cNvPr id="39" name="Text Placeholder 4"/>
          <p:cNvSpPr txBox="1"/>
          <p:nvPr/>
        </p:nvSpPr>
        <p:spPr>
          <a:xfrm>
            <a:off x="1298086" y="2144670"/>
            <a:ext cx="1689738" cy="465821"/>
          </a:xfrm>
          <a:prstGeom prst="rect">
            <a:avLst/>
          </a:prstGeom>
        </p:spPr>
        <p:txBody>
          <a:bodyPr vert="horz" lIns="0" tIns="0" rIns="0" bIns="0" rtlCol="0">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0" name="Text Placeholder 3"/>
          <p:cNvSpPr txBox="1"/>
          <p:nvPr/>
        </p:nvSpPr>
        <p:spPr>
          <a:xfrm>
            <a:off x="4620570" y="1226876"/>
            <a:ext cx="1391589" cy="306559"/>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sp>
        <p:nvSpPr>
          <p:cNvPr id="41" name="Text Placeholder 4"/>
          <p:cNvSpPr txBox="1"/>
          <p:nvPr/>
        </p:nvSpPr>
        <p:spPr>
          <a:xfrm>
            <a:off x="4610454" y="1528322"/>
            <a:ext cx="1401705" cy="465821"/>
          </a:xfrm>
          <a:prstGeom prst="rect">
            <a:avLst/>
          </a:prstGeom>
        </p:spPr>
        <p:txBody>
          <a:bodyPr vert="horz" lIns="0" tIns="0" rIns="0" bIns="0" rtlCol="0">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2" name="Text Placeholder 3"/>
          <p:cNvSpPr txBox="1"/>
          <p:nvPr/>
        </p:nvSpPr>
        <p:spPr>
          <a:xfrm>
            <a:off x="5964472" y="3535836"/>
            <a:ext cx="1390717" cy="306559"/>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sp>
        <p:nvSpPr>
          <p:cNvPr id="43" name="Text Placeholder 4"/>
          <p:cNvSpPr txBox="1"/>
          <p:nvPr/>
        </p:nvSpPr>
        <p:spPr>
          <a:xfrm>
            <a:off x="5940152" y="3831925"/>
            <a:ext cx="1689738" cy="465821"/>
          </a:xfrm>
          <a:prstGeom prst="rect">
            <a:avLst/>
          </a:prstGeom>
        </p:spPr>
        <p:txBody>
          <a:bodyPr vert="horz" lIns="0" tIns="0" rIns="0" bIns="0" rtlCol="0">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4" name="Text Placeholder 4"/>
          <p:cNvSpPr txBox="1"/>
          <p:nvPr/>
        </p:nvSpPr>
        <p:spPr>
          <a:xfrm>
            <a:off x="2258394" y="3022261"/>
            <a:ext cx="192855" cy="231789"/>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200" b="1" dirty="0">
                <a:solidFill>
                  <a:srgbClr val="FCFCFC"/>
                </a:solidFill>
                <a:latin typeface="微软雅黑" panose="020B0503020204020204" pitchFamily="34" charset="-122"/>
                <a:ea typeface="微软雅黑" panose="020B0503020204020204" pitchFamily="34" charset="-122"/>
              </a:rPr>
              <a:t>01</a:t>
            </a:r>
          </a:p>
        </p:txBody>
      </p:sp>
      <p:sp>
        <p:nvSpPr>
          <p:cNvPr id="45" name="Text Placeholder 4"/>
          <p:cNvSpPr txBox="1"/>
          <p:nvPr/>
        </p:nvSpPr>
        <p:spPr>
          <a:xfrm>
            <a:off x="3252080" y="1859828"/>
            <a:ext cx="192855" cy="231789"/>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200" b="1" dirty="0">
                <a:solidFill>
                  <a:srgbClr val="FCFCFC"/>
                </a:solidFill>
                <a:latin typeface="微软雅黑" panose="020B0503020204020204" pitchFamily="34" charset="-122"/>
                <a:ea typeface="微软雅黑" panose="020B0503020204020204" pitchFamily="34" charset="-122"/>
              </a:rPr>
              <a:t>02</a:t>
            </a:r>
          </a:p>
        </p:txBody>
      </p:sp>
      <p:sp>
        <p:nvSpPr>
          <p:cNvPr id="46" name="Text Placeholder 4"/>
          <p:cNvSpPr txBox="1"/>
          <p:nvPr/>
        </p:nvSpPr>
        <p:spPr>
          <a:xfrm>
            <a:off x="4219995" y="1231566"/>
            <a:ext cx="192855" cy="231789"/>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200" b="1" dirty="0">
                <a:solidFill>
                  <a:srgbClr val="FCFCFC"/>
                </a:solidFill>
                <a:latin typeface="微软雅黑" panose="020B0503020204020204" pitchFamily="34" charset="-122"/>
                <a:ea typeface="微软雅黑" panose="020B0503020204020204" pitchFamily="34" charset="-122"/>
              </a:rPr>
              <a:t>03</a:t>
            </a:r>
          </a:p>
        </p:txBody>
      </p:sp>
      <p:sp>
        <p:nvSpPr>
          <p:cNvPr id="47" name="Text Placeholder 4"/>
          <p:cNvSpPr txBox="1"/>
          <p:nvPr/>
        </p:nvSpPr>
        <p:spPr>
          <a:xfrm>
            <a:off x="5559397" y="3557319"/>
            <a:ext cx="192855" cy="231789"/>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200" b="1" dirty="0">
                <a:solidFill>
                  <a:srgbClr val="FCFCFC"/>
                </a:solidFill>
                <a:latin typeface="微软雅黑" panose="020B0503020204020204" pitchFamily="34" charset="-122"/>
                <a:ea typeface="微软雅黑" panose="020B0503020204020204" pitchFamily="34" charset="-122"/>
              </a:rPr>
              <a:t>04</a:t>
            </a:r>
          </a:p>
        </p:txBody>
      </p:sp>
      <p:sp>
        <p:nvSpPr>
          <p:cNvPr id="48" name="Shape 1625"/>
          <p:cNvSpPr/>
          <p:nvPr/>
        </p:nvSpPr>
        <p:spPr>
          <a:xfrm>
            <a:off x="7236296" y="1633803"/>
            <a:ext cx="1040216" cy="104021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1"/>
          </a:solidFill>
          <a:ln w="50800">
            <a:solidFill>
              <a:schemeClr val="bg1"/>
            </a:solidFill>
            <a:miter lim="400000"/>
          </a:ln>
          <a:effectLst>
            <a:outerShdw blurRad="127000" dist="38100" dir="8100000" algn="tr" rotWithShape="0">
              <a:prstClr val="black">
                <a:alpha val="40000"/>
              </a:prstClr>
            </a:outerShdw>
          </a:effectLst>
        </p:spPr>
        <p:txBody>
          <a:bodyPr lIns="0" tIns="0" rIns="0" bIns="0"/>
          <a:lstStyle/>
          <a:p>
            <a:pPr lvl="0"/>
            <a:endParaRPr sz="1300"/>
          </a:p>
        </p:txBody>
      </p:sp>
      <p:sp>
        <p:nvSpPr>
          <p:cNvPr id="49" name="Shape 1657"/>
          <p:cNvSpPr/>
          <p:nvPr/>
        </p:nvSpPr>
        <p:spPr>
          <a:xfrm>
            <a:off x="7601425" y="1803515"/>
            <a:ext cx="310148" cy="317057"/>
          </a:xfrm>
          <a:custGeom>
            <a:avLst/>
            <a:gdLst/>
            <a:ahLst/>
            <a:cxnLst>
              <a:cxn ang="0">
                <a:pos x="wd2" y="hd2"/>
              </a:cxn>
              <a:cxn ang="5400000">
                <a:pos x="wd2" y="hd2"/>
              </a:cxn>
              <a:cxn ang="10800000">
                <a:pos x="wd2" y="hd2"/>
              </a:cxn>
              <a:cxn ang="16200000">
                <a:pos x="wd2" y="hd2"/>
              </a:cxn>
            </a:cxnLst>
            <a:rect l="0" t="0" r="r" b="b"/>
            <a:pathLst>
              <a:path w="21600" h="21600" extrusionOk="0">
                <a:moveTo>
                  <a:pt x="1735" y="3821"/>
                </a:moveTo>
                <a:lnTo>
                  <a:pt x="4745" y="3821"/>
                </a:lnTo>
                <a:cubicBezTo>
                  <a:pt x="4832" y="6659"/>
                  <a:pt x="5371" y="8569"/>
                  <a:pt x="6052" y="9978"/>
                </a:cubicBezTo>
                <a:cubicBezTo>
                  <a:pt x="3968" y="8590"/>
                  <a:pt x="2022" y="6988"/>
                  <a:pt x="1735" y="3821"/>
                </a:cubicBezTo>
                <a:close/>
                <a:moveTo>
                  <a:pt x="10800" y="1439"/>
                </a:moveTo>
                <a:cubicBezTo>
                  <a:pt x="14079" y="1438"/>
                  <a:pt x="15359" y="2749"/>
                  <a:pt x="15358" y="3236"/>
                </a:cubicBezTo>
                <a:cubicBezTo>
                  <a:pt x="15358" y="3725"/>
                  <a:pt x="14080" y="5035"/>
                  <a:pt x="10800" y="5038"/>
                </a:cubicBezTo>
                <a:cubicBezTo>
                  <a:pt x="7521" y="5035"/>
                  <a:pt x="6242" y="3725"/>
                  <a:pt x="6242" y="3236"/>
                </a:cubicBezTo>
                <a:cubicBezTo>
                  <a:pt x="6241" y="2749"/>
                  <a:pt x="7521" y="1438"/>
                  <a:pt x="10800" y="1439"/>
                </a:cubicBezTo>
                <a:close/>
                <a:moveTo>
                  <a:pt x="15548" y="9978"/>
                </a:moveTo>
                <a:cubicBezTo>
                  <a:pt x="16230" y="8569"/>
                  <a:pt x="16768" y="6659"/>
                  <a:pt x="16855" y="3821"/>
                </a:cubicBezTo>
                <a:lnTo>
                  <a:pt x="19866" y="3821"/>
                </a:lnTo>
                <a:cubicBezTo>
                  <a:pt x="19580" y="6988"/>
                  <a:pt x="17632" y="8590"/>
                  <a:pt x="15548" y="9978"/>
                </a:cubicBezTo>
                <a:close/>
                <a:moveTo>
                  <a:pt x="12216" y="15911"/>
                </a:moveTo>
                <a:cubicBezTo>
                  <a:pt x="12216" y="14207"/>
                  <a:pt x="13537" y="13266"/>
                  <a:pt x="15690" y="11871"/>
                </a:cubicBezTo>
                <a:cubicBezTo>
                  <a:pt x="18323" y="10163"/>
                  <a:pt x="21600" y="8040"/>
                  <a:pt x="21600" y="2998"/>
                </a:cubicBezTo>
                <a:cubicBezTo>
                  <a:pt x="21600" y="2544"/>
                  <a:pt x="21220" y="2177"/>
                  <a:pt x="20750" y="2177"/>
                </a:cubicBezTo>
                <a:lnTo>
                  <a:pt x="16635" y="2177"/>
                </a:lnTo>
                <a:cubicBezTo>
                  <a:pt x="16053" y="1125"/>
                  <a:pt x="14320" y="0"/>
                  <a:pt x="10800" y="0"/>
                </a:cubicBezTo>
                <a:cubicBezTo>
                  <a:pt x="7281" y="0"/>
                  <a:pt x="5547" y="1125"/>
                  <a:pt x="4966" y="2177"/>
                </a:cubicBezTo>
                <a:lnTo>
                  <a:pt x="850" y="2177"/>
                </a:lnTo>
                <a:cubicBezTo>
                  <a:pt x="380" y="2177"/>
                  <a:pt x="0" y="2544"/>
                  <a:pt x="0" y="2998"/>
                </a:cubicBezTo>
                <a:cubicBezTo>
                  <a:pt x="0" y="8040"/>
                  <a:pt x="3277" y="10163"/>
                  <a:pt x="5912" y="11871"/>
                </a:cubicBezTo>
                <a:cubicBezTo>
                  <a:pt x="8065" y="13266"/>
                  <a:pt x="9384" y="14207"/>
                  <a:pt x="9384" y="15911"/>
                </a:cubicBezTo>
                <a:lnTo>
                  <a:pt x="9384" y="17450"/>
                </a:lnTo>
                <a:cubicBezTo>
                  <a:pt x="7122" y="17696"/>
                  <a:pt x="5461" y="18514"/>
                  <a:pt x="5461" y="19487"/>
                </a:cubicBezTo>
                <a:cubicBezTo>
                  <a:pt x="5461" y="20654"/>
                  <a:pt x="7851" y="21600"/>
                  <a:pt x="10800" y="21600"/>
                </a:cubicBezTo>
                <a:cubicBezTo>
                  <a:pt x="13749" y="21600"/>
                  <a:pt x="16139" y="20654"/>
                  <a:pt x="16139" y="19487"/>
                </a:cubicBezTo>
                <a:cubicBezTo>
                  <a:pt x="16139" y="18514"/>
                  <a:pt x="14478" y="17696"/>
                  <a:pt x="12216" y="17450"/>
                </a:cubicBezTo>
                <a:cubicBezTo>
                  <a:pt x="12216" y="17450"/>
                  <a:pt x="12216" y="15911"/>
                  <a:pt x="12216" y="15911"/>
                </a:cubicBezTo>
                <a:close/>
              </a:path>
            </a:pathLst>
          </a:custGeom>
          <a:solidFill>
            <a:schemeClr val="bg1"/>
          </a:solidFill>
          <a:ln w="12700">
            <a:miter lim="400000"/>
          </a:ln>
        </p:spPr>
        <p:txBody>
          <a:bodyPr lIns="0" tIns="0" rIns="0" bIns="0" anchor="ctr"/>
          <a:lstStyle/>
          <a:p>
            <a:pPr lvl="0"/>
            <a:endParaRPr sz="1300"/>
          </a:p>
        </p:txBody>
      </p:sp>
      <p:sp>
        <p:nvSpPr>
          <p:cNvPr id="50" name="Text Placeholder 3"/>
          <p:cNvSpPr txBox="1"/>
          <p:nvPr/>
        </p:nvSpPr>
        <p:spPr>
          <a:xfrm>
            <a:off x="7367484" y="2163555"/>
            <a:ext cx="765012" cy="30655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400" b="1" dirty="0">
                <a:solidFill>
                  <a:schemeClr val="bg1"/>
                </a:solidFill>
                <a:latin typeface="微软雅黑" panose="020B0503020204020204" pitchFamily="34" charset="-122"/>
                <a:ea typeface="微软雅黑" panose="020B0503020204020204" pitchFamily="34" charset="-122"/>
              </a:rPr>
              <a:t>输入文本</a:t>
            </a:r>
            <a:endParaRPr lang="id-ID" sz="14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fade">
                                      <p:cBhvr>
                                        <p:cTn id="11" dur="500"/>
                                        <p:tgtEl>
                                          <p:spTgt spid="34"/>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wipe(down)">
                                      <p:cBhvr>
                                        <p:cTn id="15" dur="500"/>
                                        <p:tgtEl>
                                          <p:spTgt spid="26"/>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30"/>
                                        </p:tgtEl>
                                        <p:attrNameLst>
                                          <p:attrName>style.visibility</p:attrName>
                                        </p:attrNameLst>
                                      </p:cBhvr>
                                      <p:to>
                                        <p:strVal val="visible"/>
                                      </p:to>
                                    </p:set>
                                    <p:anim calcmode="lin" valueType="num">
                                      <p:cBhvr>
                                        <p:cTn id="19" dur="500" fill="hold"/>
                                        <p:tgtEl>
                                          <p:spTgt spid="30"/>
                                        </p:tgtEl>
                                        <p:attrNameLst>
                                          <p:attrName>ppt_w</p:attrName>
                                        </p:attrNameLst>
                                      </p:cBhvr>
                                      <p:tavLst>
                                        <p:tav tm="0">
                                          <p:val>
                                            <p:fltVal val="0"/>
                                          </p:val>
                                        </p:tav>
                                        <p:tav tm="100000">
                                          <p:val>
                                            <p:strVal val="#ppt_w"/>
                                          </p:val>
                                        </p:tav>
                                      </p:tavLst>
                                    </p:anim>
                                    <p:anim calcmode="lin" valueType="num">
                                      <p:cBhvr>
                                        <p:cTn id="20" dur="500" fill="hold"/>
                                        <p:tgtEl>
                                          <p:spTgt spid="30"/>
                                        </p:tgtEl>
                                        <p:attrNameLst>
                                          <p:attrName>ppt_h</p:attrName>
                                        </p:attrNameLst>
                                      </p:cBhvr>
                                      <p:tavLst>
                                        <p:tav tm="0">
                                          <p:val>
                                            <p:fltVal val="0"/>
                                          </p:val>
                                        </p:tav>
                                        <p:tav tm="100000">
                                          <p:val>
                                            <p:strVal val="#ppt_h"/>
                                          </p:val>
                                        </p:tav>
                                      </p:tavLst>
                                    </p:anim>
                                    <p:animEffect transition="in" filter="fade">
                                      <p:cBhvr>
                                        <p:cTn id="21" dur="500"/>
                                        <p:tgtEl>
                                          <p:spTgt spid="30"/>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44"/>
                                        </p:tgtEl>
                                        <p:attrNameLst>
                                          <p:attrName>style.visibility</p:attrName>
                                        </p:attrNameLst>
                                      </p:cBhvr>
                                      <p:to>
                                        <p:strVal val="visible"/>
                                      </p:to>
                                    </p:set>
                                    <p:anim calcmode="lin" valueType="num">
                                      <p:cBhvr>
                                        <p:cTn id="24" dur="500" fill="hold"/>
                                        <p:tgtEl>
                                          <p:spTgt spid="44"/>
                                        </p:tgtEl>
                                        <p:attrNameLst>
                                          <p:attrName>ppt_w</p:attrName>
                                        </p:attrNameLst>
                                      </p:cBhvr>
                                      <p:tavLst>
                                        <p:tav tm="0">
                                          <p:val>
                                            <p:fltVal val="0"/>
                                          </p:val>
                                        </p:tav>
                                        <p:tav tm="100000">
                                          <p:val>
                                            <p:strVal val="#ppt_w"/>
                                          </p:val>
                                        </p:tav>
                                      </p:tavLst>
                                    </p:anim>
                                    <p:anim calcmode="lin" valueType="num">
                                      <p:cBhvr>
                                        <p:cTn id="25" dur="500" fill="hold"/>
                                        <p:tgtEl>
                                          <p:spTgt spid="44"/>
                                        </p:tgtEl>
                                        <p:attrNameLst>
                                          <p:attrName>ppt_h</p:attrName>
                                        </p:attrNameLst>
                                      </p:cBhvr>
                                      <p:tavLst>
                                        <p:tav tm="0">
                                          <p:val>
                                            <p:fltVal val="0"/>
                                          </p:val>
                                        </p:tav>
                                        <p:tav tm="100000">
                                          <p:val>
                                            <p:strVal val="#ppt_h"/>
                                          </p:val>
                                        </p:tav>
                                      </p:tavLst>
                                    </p:anim>
                                    <p:animEffect transition="in" filter="fade">
                                      <p:cBhvr>
                                        <p:cTn id="26" dur="500"/>
                                        <p:tgtEl>
                                          <p:spTgt spid="44"/>
                                        </p:tgtEl>
                                      </p:cBhvr>
                                    </p:animEffect>
                                  </p:childTnLst>
                                </p:cTn>
                              </p:par>
                            </p:childTnLst>
                          </p:cTn>
                        </p:par>
                        <p:par>
                          <p:cTn id="27" fill="hold">
                            <p:stCondLst>
                              <p:cond delay="2000"/>
                            </p:stCondLst>
                            <p:childTnLst>
                              <p:par>
                                <p:cTn id="28" presetID="18" presetClass="entr" presetSubtype="12" fill="hold" grpId="0" nodeType="afterEffect">
                                  <p:stCondLst>
                                    <p:cond delay="0"/>
                                  </p:stCondLst>
                                  <p:childTnLst>
                                    <p:set>
                                      <p:cBhvr>
                                        <p:cTn id="29" dur="1" fill="hold">
                                          <p:stCondLst>
                                            <p:cond delay="0"/>
                                          </p:stCondLst>
                                        </p:cTn>
                                        <p:tgtEl>
                                          <p:spTgt spid="23">
                                            <p:txEl>
                                              <p:pRg st="0" end="0"/>
                                            </p:txEl>
                                          </p:spTgt>
                                        </p:tgtEl>
                                        <p:attrNameLst>
                                          <p:attrName>style.visibility</p:attrName>
                                        </p:attrNameLst>
                                      </p:cBhvr>
                                      <p:to>
                                        <p:strVal val="visible"/>
                                      </p:to>
                                    </p:set>
                                    <p:animEffect transition="in" filter="strips(downLeft)">
                                      <p:cBhvr>
                                        <p:cTn id="30" dur="500"/>
                                        <p:tgtEl>
                                          <p:spTgt spid="23">
                                            <p:txEl>
                                              <p:pRg st="0" end="0"/>
                                            </p:txEl>
                                          </p:spTgt>
                                        </p:tgtEl>
                                      </p:cBhvr>
                                    </p:animEffect>
                                  </p:childTnLst>
                                </p:cTn>
                              </p:par>
                              <p:par>
                                <p:cTn id="31" presetID="18" presetClass="entr" presetSubtype="12" fill="hold" grpId="0" nodeType="withEffect">
                                  <p:stCondLst>
                                    <p:cond delay="0"/>
                                  </p:stCondLst>
                                  <p:childTnLst>
                                    <p:set>
                                      <p:cBhvr>
                                        <p:cTn id="32" dur="1" fill="hold">
                                          <p:stCondLst>
                                            <p:cond delay="0"/>
                                          </p:stCondLst>
                                        </p:cTn>
                                        <p:tgtEl>
                                          <p:spTgt spid="25">
                                            <p:txEl>
                                              <p:pRg st="0" end="0"/>
                                            </p:txEl>
                                          </p:spTgt>
                                        </p:tgtEl>
                                        <p:attrNameLst>
                                          <p:attrName>style.visibility</p:attrName>
                                        </p:attrNameLst>
                                      </p:cBhvr>
                                      <p:to>
                                        <p:strVal val="visible"/>
                                      </p:to>
                                    </p:set>
                                    <p:animEffect transition="in" filter="strips(downLeft)">
                                      <p:cBhvr>
                                        <p:cTn id="33" dur="500"/>
                                        <p:tgtEl>
                                          <p:spTgt spid="25">
                                            <p:txEl>
                                              <p:pRg st="0" end="0"/>
                                            </p:txEl>
                                          </p:spTgt>
                                        </p:tgtEl>
                                      </p:cBhvr>
                                    </p:animEffect>
                                  </p:childTnLst>
                                </p:cTn>
                              </p:par>
                            </p:childTnLst>
                          </p:cTn>
                        </p:par>
                        <p:par>
                          <p:cTn id="34" fill="hold">
                            <p:stCondLst>
                              <p:cond delay="2500"/>
                            </p:stCondLst>
                            <p:childTnLst>
                              <p:par>
                                <p:cTn id="35" presetID="10" presetClass="entr" presetSubtype="0" fill="hold" grpId="0" nodeType="afterEffect">
                                  <p:stCondLst>
                                    <p:cond delay="0"/>
                                  </p:stCondLst>
                                  <p:childTnLst>
                                    <p:set>
                                      <p:cBhvr>
                                        <p:cTn id="36" dur="1" fill="hold">
                                          <p:stCondLst>
                                            <p:cond delay="0"/>
                                          </p:stCondLst>
                                        </p:cTn>
                                        <p:tgtEl>
                                          <p:spTgt spid="35"/>
                                        </p:tgtEl>
                                        <p:attrNameLst>
                                          <p:attrName>style.visibility</p:attrName>
                                        </p:attrNameLst>
                                      </p:cBhvr>
                                      <p:to>
                                        <p:strVal val="visible"/>
                                      </p:to>
                                    </p:set>
                                    <p:animEffect transition="in" filter="fade">
                                      <p:cBhvr>
                                        <p:cTn id="37" dur="500"/>
                                        <p:tgtEl>
                                          <p:spTgt spid="35"/>
                                        </p:tgtEl>
                                      </p:cBhvr>
                                    </p:animEffect>
                                  </p:childTnLst>
                                </p:cTn>
                              </p:par>
                            </p:childTnLst>
                          </p:cTn>
                        </p:par>
                        <p:par>
                          <p:cTn id="38" fill="hold">
                            <p:stCondLst>
                              <p:cond delay="3000"/>
                            </p:stCondLst>
                            <p:childTnLst>
                              <p:par>
                                <p:cTn id="39" presetID="22" presetClass="entr" presetSubtype="4" fill="hold" grpId="0" nodeType="after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wipe(down)">
                                      <p:cBhvr>
                                        <p:cTn id="41" dur="500"/>
                                        <p:tgtEl>
                                          <p:spTgt spid="27"/>
                                        </p:tgtEl>
                                      </p:cBhvr>
                                    </p:animEffect>
                                  </p:childTnLst>
                                </p:cTn>
                              </p:par>
                            </p:childTnLst>
                          </p:cTn>
                        </p:par>
                        <p:par>
                          <p:cTn id="42" fill="hold">
                            <p:stCondLst>
                              <p:cond delay="3500"/>
                            </p:stCondLst>
                            <p:childTnLst>
                              <p:par>
                                <p:cTn id="43" presetID="53" presetClass="entr" presetSubtype="16" fill="hold" grpId="0" nodeType="afterEffect">
                                  <p:stCondLst>
                                    <p:cond delay="0"/>
                                  </p:stCondLst>
                                  <p:childTnLst>
                                    <p:set>
                                      <p:cBhvr>
                                        <p:cTn id="44" dur="1" fill="hold">
                                          <p:stCondLst>
                                            <p:cond delay="0"/>
                                          </p:stCondLst>
                                        </p:cTn>
                                        <p:tgtEl>
                                          <p:spTgt spid="31"/>
                                        </p:tgtEl>
                                        <p:attrNameLst>
                                          <p:attrName>style.visibility</p:attrName>
                                        </p:attrNameLst>
                                      </p:cBhvr>
                                      <p:to>
                                        <p:strVal val="visible"/>
                                      </p:to>
                                    </p:set>
                                    <p:anim calcmode="lin" valueType="num">
                                      <p:cBhvr>
                                        <p:cTn id="45" dur="500" fill="hold"/>
                                        <p:tgtEl>
                                          <p:spTgt spid="31"/>
                                        </p:tgtEl>
                                        <p:attrNameLst>
                                          <p:attrName>ppt_w</p:attrName>
                                        </p:attrNameLst>
                                      </p:cBhvr>
                                      <p:tavLst>
                                        <p:tav tm="0">
                                          <p:val>
                                            <p:fltVal val="0"/>
                                          </p:val>
                                        </p:tav>
                                        <p:tav tm="100000">
                                          <p:val>
                                            <p:strVal val="#ppt_w"/>
                                          </p:val>
                                        </p:tav>
                                      </p:tavLst>
                                    </p:anim>
                                    <p:anim calcmode="lin" valueType="num">
                                      <p:cBhvr>
                                        <p:cTn id="46" dur="500" fill="hold"/>
                                        <p:tgtEl>
                                          <p:spTgt spid="31"/>
                                        </p:tgtEl>
                                        <p:attrNameLst>
                                          <p:attrName>ppt_h</p:attrName>
                                        </p:attrNameLst>
                                      </p:cBhvr>
                                      <p:tavLst>
                                        <p:tav tm="0">
                                          <p:val>
                                            <p:fltVal val="0"/>
                                          </p:val>
                                        </p:tav>
                                        <p:tav tm="100000">
                                          <p:val>
                                            <p:strVal val="#ppt_h"/>
                                          </p:val>
                                        </p:tav>
                                      </p:tavLst>
                                    </p:anim>
                                    <p:animEffect transition="in" filter="fade">
                                      <p:cBhvr>
                                        <p:cTn id="47" dur="500"/>
                                        <p:tgtEl>
                                          <p:spTgt spid="31"/>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45"/>
                                        </p:tgtEl>
                                        <p:attrNameLst>
                                          <p:attrName>style.visibility</p:attrName>
                                        </p:attrNameLst>
                                      </p:cBhvr>
                                      <p:to>
                                        <p:strVal val="visible"/>
                                      </p:to>
                                    </p:set>
                                    <p:anim calcmode="lin" valueType="num">
                                      <p:cBhvr>
                                        <p:cTn id="50" dur="500" fill="hold"/>
                                        <p:tgtEl>
                                          <p:spTgt spid="45"/>
                                        </p:tgtEl>
                                        <p:attrNameLst>
                                          <p:attrName>ppt_w</p:attrName>
                                        </p:attrNameLst>
                                      </p:cBhvr>
                                      <p:tavLst>
                                        <p:tav tm="0">
                                          <p:val>
                                            <p:fltVal val="0"/>
                                          </p:val>
                                        </p:tav>
                                        <p:tav tm="100000">
                                          <p:val>
                                            <p:strVal val="#ppt_w"/>
                                          </p:val>
                                        </p:tav>
                                      </p:tavLst>
                                    </p:anim>
                                    <p:anim calcmode="lin" valueType="num">
                                      <p:cBhvr>
                                        <p:cTn id="51" dur="500" fill="hold"/>
                                        <p:tgtEl>
                                          <p:spTgt spid="45"/>
                                        </p:tgtEl>
                                        <p:attrNameLst>
                                          <p:attrName>ppt_h</p:attrName>
                                        </p:attrNameLst>
                                      </p:cBhvr>
                                      <p:tavLst>
                                        <p:tav tm="0">
                                          <p:val>
                                            <p:fltVal val="0"/>
                                          </p:val>
                                        </p:tav>
                                        <p:tav tm="100000">
                                          <p:val>
                                            <p:strVal val="#ppt_h"/>
                                          </p:val>
                                        </p:tav>
                                      </p:tavLst>
                                    </p:anim>
                                    <p:animEffect transition="in" filter="fade">
                                      <p:cBhvr>
                                        <p:cTn id="52" dur="500"/>
                                        <p:tgtEl>
                                          <p:spTgt spid="45"/>
                                        </p:tgtEl>
                                      </p:cBhvr>
                                    </p:animEffect>
                                  </p:childTnLst>
                                </p:cTn>
                              </p:par>
                            </p:childTnLst>
                          </p:cTn>
                        </p:par>
                        <p:par>
                          <p:cTn id="53" fill="hold">
                            <p:stCondLst>
                              <p:cond delay="4000"/>
                            </p:stCondLst>
                            <p:childTnLst>
                              <p:par>
                                <p:cTn id="54" presetID="18" presetClass="entr" presetSubtype="12" fill="hold" grpId="0" nodeType="afterEffect">
                                  <p:stCondLst>
                                    <p:cond delay="0"/>
                                  </p:stCondLst>
                                  <p:childTnLst>
                                    <p:set>
                                      <p:cBhvr>
                                        <p:cTn id="55" dur="1" fill="hold">
                                          <p:stCondLst>
                                            <p:cond delay="0"/>
                                          </p:stCondLst>
                                        </p:cTn>
                                        <p:tgtEl>
                                          <p:spTgt spid="38"/>
                                        </p:tgtEl>
                                        <p:attrNameLst>
                                          <p:attrName>style.visibility</p:attrName>
                                        </p:attrNameLst>
                                      </p:cBhvr>
                                      <p:to>
                                        <p:strVal val="visible"/>
                                      </p:to>
                                    </p:set>
                                    <p:animEffect transition="in" filter="strips(downLeft)">
                                      <p:cBhvr>
                                        <p:cTn id="56" dur="500"/>
                                        <p:tgtEl>
                                          <p:spTgt spid="38"/>
                                        </p:tgtEl>
                                      </p:cBhvr>
                                    </p:animEffect>
                                  </p:childTnLst>
                                </p:cTn>
                              </p:par>
                              <p:par>
                                <p:cTn id="57" presetID="18" presetClass="entr" presetSubtype="12" fill="hold" grpId="0" nodeType="withEffect">
                                  <p:stCondLst>
                                    <p:cond delay="0"/>
                                  </p:stCondLst>
                                  <p:childTnLst>
                                    <p:set>
                                      <p:cBhvr>
                                        <p:cTn id="58" dur="1" fill="hold">
                                          <p:stCondLst>
                                            <p:cond delay="0"/>
                                          </p:stCondLst>
                                        </p:cTn>
                                        <p:tgtEl>
                                          <p:spTgt spid="39"/>
                                        </p:tgtEl>
                                        <p:attrNameLst>
                                          <p:attrName>style.visibility</p:attrName>
                                        </p:attrNameLst>
                                      </p:cBhvr>
                                      <p:to>
                                        <p:strVal val="visible"/>
                                      </p:to>
                                    </p:set>
                                    <p:animEffect transition="in" filter="strips(downLeft)">
                                      <p:cBhvr>
                                        <p:cTn id="59" dur="500"/>
                                        <p:tgtEl>
                                          <p:spTgt spid="39"/>
                                        </p:tgtEl>
                                      </p:cBhvr>
                                    </p:animEffect>
                                  </p:childTnLst>
                                </p:cTn>
                              </p:par>
                            </p:childTnLst>
                          </p:cTn>
                        </p:par>
                        <p:par>
                          <p:cTn id="60" fill="hold">
                            <p:stCondLst>
                              <p:cond delay="4500"/>
                            </p:stCondLst>
                            <p:childTnLst>
                              <p:par>
                                <p:cTn id="61" presetID="10" presetClass="entr" presetSubtype="0" fill="hold" grpId="0" nodeType="afterEffect">
                                  <p:stCondLst>
                                    <p:cond delay="0"/>
                                  </p:stCondLst>
                                  <p:childTnLst>
                                    <p:set>
                                      <p:cBhvr>
                                        <p:cTn id="62" dur="1" fill="hold">
                                          <p:stCondLst>
                                            <p:cond delay="0"/>
                                          </p:stCondLst>
                                        </p:cTn>
                                        <p:tgtEl>
                                          <p:spTgt spid="36"/>
                                        </p:tgtEl>
                                        <p:attrNameLst>
                                          <p:attrName>style.visibility</p:attrName>
                                        </p:attrNameLst>
                                      </p:cBhvr>
                                      <p:to>
                                        <p:strVal val="visible"/>
                                      </p:to>
                                    </p:set>
                                    <p:animEffect transition="in" filter="fade">
                                      <p:cBhvr>
                                        <p:cTn id="63" dur="500"/>
                                        <p:tgtEl>
                                          <p:spTgt spid="36"/>
                                        </p:tgtEl>
                                      </p:cBhvr>
                                    </p:animEffect>
                                  </p:childTnLst>
                                </p:cTn>
                              </p:par>
                            </p:childTnLst>
                          </p:cTn>
                        </p:par>
                        <p:par>
                          <p:cTn id="64" fill="hold">
                            <p:stCondLst>
                              <p:cond delay="5000"/>
                            </p:stCondLst>
                            <p:childTnLst>
                              <p:par>
                                <p:cTn id="65" presetID="22" presetClass="entr" presetSubtype="4" fill="hold" grpId="0" nodeType="after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wipe(down)">
                                      <p:cBhvr>
                                        <p:cTn id="67" dur="500"/>
                                        <p:tgtEl>
                                          <p:spTgt spid="28"/>
                                        </p:tgtEl>
                                      </p:cBhvr>
                                    </p:animEffect>
                                  </p:childTnLst>
                                </p:cTn>
                              </p:par>
                            </p:childTnLst>
                          </p:cTn>
                        </p:par>
                        <p:par>
                          <p:cTn id="68" fill="hold">
                            <p:stCondLst>
                              <p:cond delay="5500"/>
                            </p:stCondLst>
                            <p:childTnLst>
                              <p:par>
                                <p:cTn id="69" presetID="53" presetClass="entr" presetSubtype="16" fill="hold" grpId="0" nodeType="afterEffect">
                                  <p:stCondLst>
                                    <p:cond delay="0"/>
                                  </p:stCondLst>
                                  <p:childTnLst>
                                    <p:set>
                                      <p:cBhvr>
                                        <p:cTn id="70" dur="1" fill="hold">
                                          <p:stCondLst>
                                            <p:cond delay="0"/>
                                          </p:stCondLst>
                                        </p:cTn>
                                        <p:tgtEl>
                                          <p:spTgt spid="32"/>
                                        </p:tgtEl>
                                        <p:attrNameLst>
                                          <p:attrName>style.visibility</p:attrName>
                                        </p:attrNameLst>
                                      </p:cBhvr>
                                      <p:to>
                                        <p:strVal val="visible"/>
                                      </p:to>
                                    </p:set>
                                    <p:anim calcmode="lin" valueType="num">
                                      <p:cBhvr>
                                        <p:cTn id="71" dur="500" fill="hold"/>
                                        <p:tgtEl>
                                          <p:spTgt spid="32"/>
                                        </p:tgtEl>
                                        <p:attrNameLst>
                                          <p:attrName>ppt_w</p:attrName>
                                        </p:attrNameLst>
                                      </p:cBhvr>
                                      <p:tavLst>
                                        <p:tav tm="0">
                                          <p:val>
                                            <p:fltVal val="0"/>
                                          </p:val>
                                        </p:tav>
                                        <p:tav tm="100000">
                                          <p:val>
                                            <p:strVal val="#ppt_w"/>
                                          </p:val>
                                        </p:tav>
                                      </p:tavLst>
                                    </p:anim>
                                    <p:anim calcmode="lin" valueType="num">
                                      <p:cBhvr>
                                        <p:cTn id="72" dur="500" fill="hold"/>
                                        <p:tgtEl>
                                          <p:spTgt spid="32"/>
                                        </p:tgtEl>
                                        <p:attrNameLst>
                                          <p:attrName>ppt_h</p:attrName>
                                        </p:attrNameLst>
                                      </p:cBhvr>
                                      <p:tavLst>
                                        <p:tav tm="0">
                                          <p:val>
                                            <p:fltVal val="0"/>
                                          </p:val>
                                        </p:tav>
                                        <p:tav tm="100000">
                                          <p:val>
                                            <p:strVal val="#ppt_h"/>
                                          </p:val>
                                        </p:tav>
                                      </p:tavLst>
                                    </p:anim>
                                    <p:animEffect transition="in" filter="fade">
                                      <p:cBhvr>
                                        <p:cTn id="73" dur="500"/>
                                        <p:tgtEl>
                                          <p:spTgt spid="32"/>
                                        </p:tgtEl>
                                      </p:cBhvr>
                                    </p:animEffect>
                                  </p:childTnLst>
                                </p:cTn>
                              </p:par>
                              <p:par>
                                <p:cTn id="74" presetID="53" presetClass="entr" presetSubtype="16" fill="hold" grpId="0" nodeType="withEffect">
                                  <p:stCondLst>
                                    <p:cond delay="0"/>
                                  </p:stCondLst>
                                  <p:childTnLst>
                                    <p:set>
                                      <p:cBhvr>
                                        <p:cTn id="75" dur="1" fill="hold">
                                          <p:stCondLst>
                                            <p:cond delay="0"/>
                                          </p:stCondLst>
                                        </p:cTn>
                                        <p:tgtEl>
                                          <p:spTgt spid="46"/>
                                        </p:tgtEl>
                                        <p:attrNameLst>
                                          <p:attrName>style.visibility</p:attrName>
                                        </p:attrNameLst>
                                      </p:cBhvr>
                                      <p:to>
                                        <p:strVal val="visible"/>
                                      </p:to>
                                    </p:set>
                                    <p:anim calcmode="lin" valueType="num">
                                      <p:cBhvr>
                                        <p:cTn id="76" dur="500" fill="hold"/>
                                        <p:tgtEl>
                                          <p:spTgt spid="46"/>
                                        </p:tgtEl>
                                        <p:attrNameLst>
                                          <p:attrName>ppt_w</p:attrName>
                                        </p:attrNameLst>
                                      </p:cBhvr>
                                      <p:tavLst>
                                        <p:tav tm="0">
                                          <p:val>
                                            <p:fltVal val="0"/>
                                          </p:val>
                                        </p:tav>
                                        <p:tav tm="100000">
                                          <p:val>
                                            <p:strVal val="#ppt_w"/>
                                          </p:val>
                                        </p:tav>
                                      </p:tavLst>
                                    </p:anim>
                                    <p:anim calcmode="lin" valueType="num">
                                      <p:cBhvr>
                                        <p:cTn id="77" dur="500" fill="hold"/>
                                        <p:tgtEl>
                                          <p:spTgt spid="46"/>
                                        </p:tgtEl>
                                        <p:attrNameLst>
                                          <p:attrName>ppt_h</p:attrName>
                                        </p:attrNameLst>
                                      </p:cBhvr>
                                      <p:tavLst>
                                        <p:tav tm="0">
                                          <p:val>
                                            <p:fltVal val="0"/>
                                          </p:val>
                                        </p:tav>
                                        <p:tav tm="100000">
                                          <p:val>
                                            <p:strVal val="#ppt_h"/>
                                          </p:val>
                                        </p:tav>
                                      </p:tavLst>
                                    </p:anim>
                                    <p:animEffect transition="in" filter="fade">
                                      <p:cBhvr>
                                        <p:cTn id="78" dur="500"/>
                                        <p:tgtEl>
                                          <p:spTgt spid="46"/>
                                        </p:tgtEl>
                                      </p:cBhvr>
                                    </p:animEffect>
                                  </p:childTnLst>
                                </p:cTn>
                              </p:par>
                            </p:childTnLst>
                          </p:cTn>
                        </p:par>
                        <p:par>
                          <p:cTn id="79" fill="hold">
                            <p:stCondLst>
                              <p:cond delay="6000"/>
                            </p:stCondLst>
                            <p:childTnLst>
                              <p:par>
                                <p:cTn id="80" presetID="18" presetClass="entr" presetSubtype="6" fill="hold" grpId="0" nodeType="afterEffect">
                                  <p:stCondLst>
                                    <p:cond delay="0"/>
                                  </p:stCondLst>
                                  <p:childTnLst>
                                    <p:set>
                                      <p:cBhvr>
                                        <p:cTn id="81" dur="1" fill="hold">
                                          <p:stCondLst>
                                            <p:cond delay="0"/>
                                          </p:stCondLst>
                                        </p:cTn>
                                        <p:tgtEl>
                                          <p:spTgt spid="40"/>
                                        </p:tgtEl>
                                        <p:attrNameLst>
                                          <p:attrName>style.visibility</p:attrName>
                                        </p:attrNameLst>
                                      </p:cBhvr>
                                      <p:to>
                                        <p:strVal val="visible"/>
                                      </p:to>
                                    </p:set>
                                    <p:animEffect transition="in" filter="strips(downRight)">
                                      <p:cBhvr>
                                        <p:cTn id="82" dur="500"/>
                                        <p:tgtEl>
                                          <p:spTgt spid="40"/>
                                        </p:tgtEl>
                                      </p:cBhvr>
                                    </p:animEffect>
                                  </p:childTnLst>
                                </p:cTn>
                              </p:par>
                              <p:par>
                                <p:cTn id="83" presetID="18" presetClass="entr" presetSubtype="6" fill="hold" grpId="0" nodeType="withEffect">
                                  <p:stCondLst>
                                    <p:cond delay="0"/>
                                  </p:stCondLst>
                                  <p:childTnLst>
                                    <p:set>
                                      <p:cBhvr>
                                        <p:cTn id="84" dur="1" fill="hold">
                                          <p:stCondLst>
                                            <p:cond delay="0"/>
                                          </p:stCondLst>
                                        </p:cTn>
                                        <p:tgtEl>
                                          <p:spTgt spid="41"/>
                                        </p:tgtEl>
                                        <p:attrNameLst>
                                          <p:attrName>style.visibility</p:attrName>
                                        </p:attrNameLst>
                                      </p:cBhvr>
                                      <p:to>
                                        <p:strVal val="visible"/>
                                      </p:to>
                                    </p:set>
                                    <p:animEffect transition="in" filter="strips(downRight)">
                                      <p:cBhvr>
                                        <p:cTn id="85" dur="500"/>
                                        <p:tgtEl>
                                          <p:spTgt spid="41"/>
                                        </p:tgtEl>
                                      </p:cBhvr>
                                    </p:animEffect>
                                  </p:childTnLst>
                                </p:cTn>
                              </p:par>
                            </p:childTnLst>
                          </p:cTn>
                        </p:par>
                        <p:par>
                          <p:cTn id="86" fill="hold">
                            <p:stCondLst>
                              <p:cond delay="6500"/>
                            </p:stCondLst>
                            <p:childTnLst>
                              <p:par>
                                <p:cTn id="87" presetID="10" presetClass="entr" presetSubtype="0" fill="hold" grpId="0" nodeType="afterEffect">
                                  <p:stCondLst>
                                    <p:cond delay="0"/>
                                  </p:stCondLst>
                                  <p:childTnLst>
                                    <p:set>
                                      <p:cBhvr>
                                        <p:cTn id="88" dur="1" fill="hold">
                                          <p:stCondLst>
                                            <p:cond delay="0"/>
                                          </p:stCondLst>
                                        </p:cTn>
                                        <p:tgtEl>
                                          <p:spTgt spid="37"/>
                                        </p:tgtEl>
                                        <p:attrNameLst>
                                          <p:attrName>style.visibility</p:attrName>
                                        </p:attrNameLst>
                                      </p:cBhvr>
                                      <p:to>
                                        <p:strVal val="visible"/>
                                      </p:to>
                                    </p:set>
                                    <p:animEffect transition="in" filter="fade">
                                      <p:cBhvr>
                                        <p:cTn id="89" dur="500"/>
                                        <p:tgtEl>
                                          <p:spTgt spid="37"/>
                                        </p:tgtEl>
                                      </p:cBhvr>
                                    </p:animEffect>
                                  </p:childTnLst>
                                </p:cTn>
                              </p:par>
                            </p:childTnLst>
                          </p:cTn>
                        </p:par>
                        <p:par>
                          <p:cTn id="90" fill="hold">
                            <p:stCondLst>
                              <p:cond delay="7000"/>
                            </p:stCondLst>
                            <p:childTnLst>
                              <p:par>
                                <p:cTn id="91" presetID="22" presetClass="entr" presetSubtype="1" fill="hold" grpId="0" nodeType="afterEffect">
                                  <p:stCondLst>
                                    <p:cond delay="0"/>
                                  </p:stCondLst>
                                  <p:childTnLst>
                                    <p:set>
                                      <p:cBhvr>
                                        <p:cTn id="92" dur="1" fill="hold">
                                          <p:stCondLst>
                                            <p:cond delay="0"/>
                                          </p:stCondLst>
                                        </p:cTn>
                                        <p:tgtEl>
                                          <p:spTgt spid="29"/>
                                        </p:tgtEl>
                                        <p:attrNameLst>
                                          <p:attrName>style.visibility</p:attrName>
                                        </p:attrNameLst>
                                      </p:cBhvr>
                                      <p:to>
                                        <p:strVal val="visible"/>
                                      </p:to>
                                    </p:set>
                                    <p:animEffect transition="in" filter="wipe(up)">
                                      <p:cBhvr>
                                        <p:cTn id="93" dur="500"/>
                                        <p:tgtEl>
                                          <p:spTgt spid="29"/>
                                        </p:tgtEl>
                                      </p:cBhvr>
                                    </p:animEffect>
                                  </p:childTnLst>
                                </p:cTn>
                              </p:par>
                            </p:childTnLst>
                          </p:cTn>
                        </p:par>
                        <p:par>
                          <p:cTn id="94" fill="hold">
                            <p:stCondLst>
                              <p:cond delay="7500"/>
                            </p:stCondLst>
                            <p:childTnLst>
                              <p:par>
                                <p:cTn id="95" presetID="53" presetClass="entr" presetSubtype="16" fill="hold" grpId="0" nodeType="afterEffect">
                                  <p:stCondLst>
                                    <p:cond delay="0"/>
                                  </p:stCondLst>
                                  <p:childTnLst>
                                    <p:set>
                                      <p:cBhvr>
                                        <p:cTn id="96" dur="1" fill="hold">
                                          <p:stCondLst>
                                            <p:cond delay="0"/>
                                          </p:stCondLst>
                                        </p:cTn>
                                        <p:tgtEl>
                                          <p:spTgt spid="33"/>
                                        </p:tgtEl>
                                        <p:attrNameLst>
                                          <p:attrName>style.visibility</p:attrName>
                                        </p:attrNameLst>
                                      </p:cBhvr>
                                      <p:to>
                                        <p:strVal val="visible"/>
                                      </p:to>
                                    </p:set>
                                    <p:anim calcmode="lin" valueType="num">
                                      <p:cBhvr>
                                        <p:cTn id="97" dur="500" fill="hold"/>
                                        <p:tgtEl>
                                          <p:spTgt spid="33"/>
                                        </p:tgtEl>
                                        <p:attrNameLst>
                                          <p:attrName>ppt_w</p:attrName>
                                        </p:attrNameLst>
                                      </p:cBhvr>
                                      <p:tavLst>
                                        <p:tav tm="0">
                                          <p:val>
                                            <p:fltVal val="0"/>
                                          </p:val>
                                        </p:tav>
                                        <p:tav tm="100000">
                                          <p:val>
                                            <p:strVal val="#ppt_w"/>
                                          </p:val>
                                        </p:tav>
                                      </p:tavLst>
                                    </p:anim>
                                    <p:anim calcmode="lin" valueType="num">
                                      <p:cBhvr>
                                        <p:cTn id="98" dur="500" fill="hold"/>
                                        <p:tgtEl>
                                          <p:spTgt spid="33"/>
                                        </p:tgtEl>
                                        <p:attrNameLst>
                                          <p:attrName>ppt_h</p:attrName>
                                        </p:attrNameLst>
                                      </p:cBhvr>
                                      <p:tavLst>
                                        <p:tav tm="0">
                                          <p:val>
                                            <p:fltVal val="0"/>
                                          </p:val>
                                        </p:tav>
                                        <p:tav tm="100000">
                                          <p:val>
                                            <p:strVal val="#ppt_h"/>
                                          </p:val>
                                        </p:tav>
                                      </p:tavLst>
                                    </p:anim>
                                    <p:animEffect transition="in" filter="fade">
                                      <p:cBhvr>
                                        <p:cTn id="99" dur="500"/>
                                        <p:tgtEl>
                                          <p:spTgt spid="33"/>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47"/>
                                        </p:tgtEl>
                                        <p:attrNameLst>
                                          <p:attrName>style.visibility</p:attrName>
                                        </p:attrNameLst>
                                      </p:cBhvr>
                                      <p:to>
                                        <p:strVal val="visible"/>
                                      </p:to>
                                    </p:set>
                                    <p:anim calcmode="lin" valueType="num">
                                      <p:cBhvr>
                                        <p:cTn id="102" dur="500" fill="hold"/>
                                        <p:tgtEl>
                                          <p:spTgt spid="47"/>
                                        </p:tgtEl>
                                        <p:attrNameLst>
                                          <p:attrName>ppt_w</p:attrName>
                                        </p:attrNameLst>
                                      </p:cBhvr>
                                      <p:tavLst>
                                        <p:tav tm="0">
                                          <p:val>
                                            <p:fltVal val="0"/>
                                          </p:val>
                                        </p:tav>
                                        <p:tav tm="100000">
                                          <p:val>
                                            <p:strVal val="#ppt_w"/>
                                          </p:val>
                                        </p:tav>
                                      </p:tavLst>
                                    </p:anim>
                                    <p:anim calcmode="lin" valueType="num">
                                      <p:cBhvr>
                                        <p:cTn id="103" dur="500" fill="hold"/>
                                        <p:tgtEl>
                                          <p:spTgt spid="47"/>
                                        </p:tgtEl>
                                        <p:attrNameLst>
                                          <p:attrName>ppt_h</p:attrName>
                                        </p:attrNameLst>
                                      </p:cBhvr>
                                      <p:tavLst>
                                        <p:tav tm="0">
                                          <p:val>
                                            <p:fltVal val="0"/>
                                          </p:val>
                                        </p:tav>
                                        <p:tav tm="100000">
                                          <p:val>
                                            <p:strVal val="#ppt_h"/>
                                          </p:val>
                                        </p:tav>
                                      </p:tavLst>
                                    </p:anim>
                                    <p:animEffect transition="in" filter="fade">
                                      <p:cBhvr>
                                        <p:cTn id="104" dur="500"/>
                                        <p:tgtEl>
                                          <p:spTgt spid="47"/>
                                        </p:tgtEl>
                                      </p:cBhvr>
                                    </p:animEffect>
                                  </p:childTnLst>
                                </p:cTn>
                              </p:par>
                            </p:childTnLst>
                          </p:cTn>
                        </p:par>
                        <p:par>
                          <p:cTn id="105" fill="hold">
                            <p:stCondLst>
                              <p:cond delay="8000"/>
                            </p:stCondLst>
                            <p:childTnLst>
                              <p:par>
                                <p:cTn id="106" presetID="18" presetClass="entr" presetSubtype="6" fill="hold" grpId="0" nodeType="afterEffect">
                                  <p:stCondLst>
                                    <p:cond delay="0"/>
                                  </p:stCondLst>
                                  <p:childTnLst>
                                    <p:set>
                                      <p:cBhvr>
                                        <p:cTn id="107" dur="1" fill="hold">
                                          <p:stCondLst>
                                            <p:cond delay="0"/>
                                          </p:stCondLst>
                                        </p:cTn>
                                        <p:tgtEl>
                                          <p:spTgt spid="42"/>
                                        </p:tgtEl>
                                        <p:attrNameLst>
                                          <p:attrName>style.visibility</p:attrName>
                                        </p:attrNameLst>
                                      </p:cBhvr>
                                      <p:to>
                                        <p:strVal val="visible"/>
                                      </p:to>
                                    </p:set>
                                    <p:animEffect transition="in" filter="strips(downRight)">
                                      <p:cBhvr>
                                        <p:cTn id="108" dur="500"/>
                                        <p:tgtEl>
                                          <p:spTgt spid="42"/>
                                        </p:tgtEl>
                                      </p:cBhvr>
                                    </p:animEffect>
                                  </p:childTnLst>
                                </p:cTn>
                              </p:par>
                              <p:par>
                                <p:cTn id="109" presetID="18" presetClass="entr" presetSubtype="6" fill="hold" grpId="0" nodeType="withEffect">
                                  <p:stCondLst>
                                    <p:cond delay="0"/>
                                  </p:stCondLst>
                                  <p:childTnLst>
                                    <p:set>
                                      <p:cBhvr>
                                        <p:cTn id="110" dur="1" fill="hold">
                                          <p:stCondLst>
                                            <p:cond delay="0"/>
                                          </p:stCondLst>
                                        </p:cTn>
                                        <p:tgtEl>
                                          <p:spTgt spid="43"/>
                                        </p:tgtEl>
                                        <p:attrNameLst>
                                          <p:attrName>style.visibility</p:attrName>
                                        </p:attrNameLst>
                                      </p:cBhvr>
                                      <p:to>
                                        <p:strVal val="visible"/>
                                      </p:to>
                                    </p:set>
                                    <p:animEffect transition="in" filter="strips(downRight)">
                                      <p:cBhvr>
                                        <p:cTn id="111" dur="500"/>
                                        <p:tgtEl>
                                          <p:spTgt spid="43"/>
                                        </p:tgtEl>
                                      </p:cBhvr>
                                    </p:animEffect>
                                  </p:childTnLst>
                                </p:cTn>
                              </p:par>
                            </p:childTnLst>
                          </p:cTn>
                        </p:par>
                        <p:par>
                          <p:cTn id="112" fill="hold">
                            <p:stCondLst>
                              <p:cond delay="8500"/>
                            </p:stCondLst>
                            <p:childTnLst>
                              <p:par>
                                <p:cTn id="113" presetID="1" presetClass="entr" presetSubtype="0" fill="hold" grpId="0" nodeType="afterEffect">
                                  <p:stCondLst>
                                    <p:cond delay="0"/>
                                  </p:stCondLst>
                                  <p:childTnLst>
                                    <p:set>
                                      <p:cBhvr>
                                        <p:cTn id="114" dur="1" fill="hold">
                                          <p:stCondLst>
                                            <p:cond delay="0"/>
                                          </p:stCondLst>
                                        </p:cTn>
                                        <p:tgtEl>
                                          <p:spTgt spid="48"/>
                                        </p:tgtEl>
                                        <p:attrNameLst>
                                          <p:attrName>style.visibility</p:attrName>
                                        </p:attrNameLst>
                                      </p:cBhvr>
                                      <p:to>
                                        <p:strVal val="visible"/>
                                      </p:to>
                                    </p:set>
                                  </p:childTnLst>
                                </p:cTn>
                              </p:par>
                              <p:par>
                                <p:cTn id="115" presetID="27" presetClass="emph" presetSubtype="0" fill="remove" grpId="1" nodeType="withEffect">
                                  <p:stCondLst>
                                    <p:cond delay="0"/>
                                  </p:stCondLst>
                                  <p:childTnLst>
                                    <p:animClr clrSpc="rgb" dir="cw">
                                      <p:cBhvr override="childStyle">
                                        <p:cTn id="116" dur="250" autoRev="1" fill="remove"/>
                                        <p:tgtEl>
                                          <p:spTgt spid="48"/>
                                        </p:tgtEl>
                                        <p:attrNameLst>
                                          <p:attrName>style.color</p:attrName>
                                        </p:attrNameLst>
                                      </p:cBhvr>
                                      <p:to>
                                        <a:schemeClr val="bg1"/>
                                      </p:to>
                                    </p:animClr>
                                    <p:animClr clrSpc="rgb" dir="cw">
                                      <p:cBhvr>
                                        <p:cTn id="117" dur="250" autoRev="1" fill="remove"/>
                                        <p:tgtEl>
                                          <p:spTgt spid="48"/>
                                        </p:tgtEl>
                                        <p:attrNameLst>
                                          <p:attrName>fillcolor</p:attrName>
                                        </p:attrNameLst>
                                      </p:cBhvr>
                                      <p:to>
                                        <a:schemeClr val="bg1"/>
                                      </p:to>
                                    </p:animClr>
                                    <p:set>
                                      <p:cBhvr>
                                        <p:cTn id="118" dur="250" autoRev="1" fill="remove"/>
                                        <p:tgtEl>
                                          <p:spTgt spid="48"/>
                                        </p:tgtEl>
                                        <p:attrNameLst>
                                          <p:attrName>fill.type</p:attrName>
                                        </p:attrNameLst>
                                      </p:cBhvr>
                                      <p:to>
                                        <p:strVal val="solid"/>
                                      </p:to>
                                    </p:set>
                                    <p:set>
                                      <p:cBhvr>
                                        <p:cTn id="119" dur="250" autoRev="1" fill="remove"/>
                                        <p:tgtEl>
                                          <p:spTgt spid="48"/>
                                        </p:tgtEl>
                                        <p:attrNameLst>
                                          <p:attrName>fill.on</p:attrName>
                                        </p:attrNameLst>
                                      </p:cBhvr>
                                      <p:to>
                                        <p:strVal val="true"/>
                                      </p:to>
                                    </p:set>
                                  </p:childTnLst>
                                </p:cTn>
                              </p:par>
                            </p:childTnLst>
                          </p:cTn>
                        </p:par>
                        <p:par>
                          <p:cTn id="120" fill="hold">
                            <p:stCondLst>
                              <p:cond delay="8500"/>
                            </p:stCondLst>
                            <p:childTnLst>
                              <p:par>
                                <p:cTn id="121" presetID="10" presetClass="entr" presetSubtype="0" fill="hold" grpId="0" nodeType="afterEffect">
                                  <p:stCondLst>
                                    <p:cond delay="0"/>
                                  </p:stCondLst>
                                  <p:childTnLst>
                                    <p:set>
                                      <p:cBhvr>
                                        <p:cTn id="122" dur="1" fill="hold">
                                          <p:stCondLst>
                                            <p:cond delay="0"/>
                                          </p:stCondLst>
                                        </p:cTn>
                                        <p:tgtEl>
                                          <p:spTgt spid="49"/>
                                        </p:tgtEl>
                                        <p:attrNameLst>
                                          <p:attrName>style.visibility</p:attrName>
                                        </p:attrNameLst>
                                      </p:cBhvr>
                                      <p:to>
                                        <p:strVal val="visible"/>
                                      </p:to>
                                    </p:set>
                                    <p:animEffect transition="in" filter="fade">
                                      <p:cBhvr>
                                        <p:cTn id="123" dur="500"/>
                                        <p:tgtEl>
                                          <p:spTgt spid="49"/>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50"/>
                                        </p:tgtEl>
                                        <p:attrNameLst>
                                          <p:attrName>style.visibility</p:attrName>
                                        </p:attrNameLst>
                                      </p:cBhvr>
                                      <p:to>
                                        <p:strVal val="visible"/>
                                      </p:to>
                                    </p:set>
                                    <p:animEffect transition="in" filter="fade">
                                      <p:cBhvr>
                                        <p:cTn id="126"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build="p"/>
      <p:bldP spid="25" grpId="0" build="p"/>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p:bldP spid="39" grpId="0"/>
      <p:bldP spid="40" grpId="0"/>
      <p:bldP spid="41" grpId="0"/>
      <p:bldP spid="42" grpId="0"/>
      <p:bldP spid="43" grpId="0"/>
      <p:bldP spid="44" grpId="0"/>
      <p:bldP spid="45" grpId="0"/>
      <p:bldP spid="46" grpId="0"/>
      <p:bldP spid="47" grpId="0"/>
      <p:bldP spid="48" grpId="0" animBg="1"/>
      <p:bldP spid="48" grpId="1" animBg="1"/>
      <p:bldP spid="49" grpId="0" animBg="1"/>
      <p:bldP spid="5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0" y="0"/>
            <a:ext cx="9144000" cy="5143500"/>
          </a:xfrm>
          <a:prstGeom prst="rect">
            <a:avLst/>
          </a:prstGeom>
          <a:solidFill>
            <a:srgbClr val="157D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pic>
        <p:nvPicPr>
          <p:cNvPr id="13" name="图片 1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96927" y="3199606"/>
            <a:ext cx="2486742" cy="1867820"/>
          </a:xfrm>
          <a:prstGeom prst="rect">
            <a:avLst/>
          </a:prstGeom>
        </p:spPr>
      </p:pic>
      <p:pic>
        <p:nvPicPr>
          <p:cNvPr id="14" name="图片 1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91142" y="984647"/>
            <a:ext cx="1834744" cy="1920081"/>
          </a:xfrm>
          <a:prstGeom prst="rect">
            <a:avLst/>
          </a:prstGeom>
        </p:spPr>
      </p:pic>
      <p:cxnSp>
        <p:nvCxnSpPr>
          <p:cNvPr id="15" name="直接连接符 14"/>
          <p:cNvCxnSpPr/>
          <p:nvPr>
            <p:custDataLst>
              <p:tags r:id="rId2"/>
            </p:custDataLst>
          </p:nvPr>
        </p:nvCxnSpPr>
        <p:spPr>
          <a:xfrm>
            <a:off x="3346848" y="1751806"/>
            <a:ext cx="409336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custDataLst>
              <p:tags r:id="rId3"/>
            </p:custDataLst>
          </p:nvPr>
        </p:nvCxnSpPr>
        <p:spPr>
          <a:xfrm>
            <a:off x="3346848" y="3199606"/>
            <a:ext cx="409336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文本框 18"/>
          <p:cNvSpPr txBox="1"/>
          <p:nvPr>
            <p:custDataLst>
              <p:tags r:id="rId4"/>
            </p:custDataLst>
          </p:nvPr>
        </p:nvSpPr>
        <p:spPr>
          <a:xfrm>
            <a:off x="3346847" y="1928019"/>
            <a:ext cx="1360884" cy="1096565"/>
          </a:xfrm>
          <a:prstGeom prst="rect">
            <a:avLst/>
          </a:prstGeom>
          <a:noFill/>
        </p:spPr>
        <p:txBody>
          <a:bodyPr lIns="0" tIns="0" rIns="0" bIns="0" anchor="ctr"/>
          <a:lstStyle/>
          <a:p>
            <a:pPr algn="ctr">
              <a:defRPr/>
            </a:pPr>
            <a:r>
              <a:rPr lang="en-US" altLang="zh-CN" sz="8625" spc="-375" dirty="0">
                <a:solidFill>
                  <a:schemeClr val="bg1"/>
                </a:solidFill>
                <a:latin typeface="Arial" panose="020B0604020202020204" pitchFamily="34" charset="0"/>
                <a:ea typeface="微软雅黑" panose="020B0503020204020204" pitchFamily="34" charset="-122"/>
              </a:rPr>
              <a:t>04</a:t>
            </a:r>
            <a:endParaRPr lang="zh-CN" altLang="en-US" sz="8625" spc="-375" dirty="0">
              <a:solidFill>
                <a:schemeClr val="bg1"/>
              </a:solidFill>
              <a:latin typeface="Arial" panose="020B0604020202020204" pitchFamily="34" charset="0"/>
              <a:ea typeface="微软雅黑" panose="020B0503020204020204" pitchFamily="34" charset="-122"/>
            </a:endParaRPr>
          </a:p>
        </p:txBody>
      </p:sp>
      <p:sp>
        <p:nvSpPr>
          <p:cNvPr id="22" name="文本框 8"/>
          <p:cNvSpPr txBox="1">
            <a:spLocks noChangeArrowheads="1"/>
          </p:cNvSpPr>
          <p:nvPr>
            <p:custDataLst>
              <p:tags r:id="rId5"/>
            </p:custDataLst>
          </p:nvPr>
        </p:nvSpPr>
        <p:spPr bwMode="auto">
          <a:xfrm>
            <a:off x="4707731" y="1751806"/>
            <a:ext cx="2578894"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orm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lnSpc>
                <a:spcPct val="110000"/>
              </a:lnSpc>
              <a:defRPr/>
            </a:pPr>
            <a:r>
              <a:rPr lang="zh-CN" altLang="en-US" sz="3200" b="1" dirty="0">
                <a:solidFill>
                  <a:schemeClr val="bg1"/>
                </a:solidFill>
                <a:latin typeface="+mj-ea"/>
                <a:ea typeface="+mj-ea"/>
              </a:rPr>
              <a:t>第四部分</a:t>
            </a:r>
            <a:endParaRPr lang="en-US" altLang="zh-CN" sz="3200" b="1" dirty="0">
              <a:solidFill>
                <a:schemeClr val="bg1"/>
              </a:solidFill>
              <a:latin typeface="+mj-ea"/>
              <a:ea typeface="+mj-ea"/>
            </a:endParaRPr>
          </a:p>
          <a:p>
            <a:pPr eaLnBrk="1" hangingPunct="1">
              <a:lnSpc>
                <a:spcPct val="110000"/>
              </a:lnSpc>
              <a:defRPr/>
            </a:pPr>
            <a:r>
              <a:rPr lang="zh-CN" altLang="en-US" sz="2400" b="1" dirty="0">
                <a:solidFill>
                  <a:schemeClr val="bg1"/>
                </a:solidFill>
                <a:latin typeface="+mj-ea"/>
                <a:ea typeface="+mj-ea"/>
              </a:rPr>
              <a:t>单击添加文字内容</a:t>
            </a:r>
            <a:endParaRPr lang="en-US" altLang="zh-CN" sz="2400" b="1" dirty="0">
              <a:solidFill>
                <a:schemeClr val="bg1"/>
              </a:solidFill>
              <a:latin typeface="+mj-ea"/>
              <a:ea typeface="+mj-ea"/>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1000"/>
                                        <p:tgtEl>
                                          <p:spTgt spid="14"/>
                                        </p:tgtEl>
                                      </p:cBhvr>
                                    </p:animEffect>
                                    <p:anim calcmode="lin" valueType="num">
                                      <p:cBhvr>
                                        <p:cTn id="14" dur="1000" fill="hold"/>
                                        <p:tgtEl>
                                          <p:spTgt spid="14"/>
                                        </p:tgtEl>
                                        <p:attrNameLst>
                                          <p:attrName>ppt_x</p:attrName>
                                        </p:attrNameLst>
                                      </p:cBhvr>
                                      <p:tavLst>
                                        <p:tav tm="0">
                                          <p:val>
                                            <p:strVal val="#ppt_x"/>
                                          </p:val>
                                        </p:tav>
                                        <p:tav tm="100000">
                                          <p:val>
                                            <p:strVal val="#ppt_x"/>
                                          </p:val>
                                        </p:tav>
                                      </p:tavLst>
                                    </p:anim>
                                    <p:anim calcmode="lin" valueType="num">
                                      <p:cBhvr>
                                        <p:cTn id="15" dur="1000" fill="hold"/>
                                        <p:tgtEl>
                                          <p:spTgt spid="14"/>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6" presetClass="entr" presetSubtype="21"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barn(inVertical)">
                                      <p:cBhvr>
                                        <p:cTn id="19" dur="750"/>
                                        <p:tgtEl>
                                          <p:spTgt spid="16"/>
                                        </p:tgtEl>
                                      </p:cBhvr>
                                    </p:animEffect>
                                  </p:childTnLst>
                                </p:cTn>
                              </p:par>
                              <p:par>
                                <p:cTn id="20" presetID="16" presetClass="entr" presetSubtype="21" fill="hold"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arn(inVertical)">
                                      <p:cBhvr>
                                        <p:cTn id="22" dur="750"/>
                                        <p:tgtEl>
                                          <p:spTgt spid="15"/>
                                        </p:tgtEl>
                                      </p:cBhvr>
                                    </p:animEffect>
                                  </p:childTnLst>
                                </p:cTn>
                              </p:par>
                            </p:childTnLst>
                          </p:cTn>
                        </p:par>
                        <p:par>
                          <p:cTn id="23" fill="hold">
                            <p:stCondLst>
                              <p:cond delay="3000"/>
                            </p:stCondLst>
                            <p:childTnLst>
                              <p:par>
                                <p:cTn id="24" presetID="31" presetClass="entr" presetSubtype="0"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p:cTn id="26" dur="1000" fill="hold"/>
                                        <p:tgtEl>
                                          <p:spTgt spid="19"/>
                                        </p:tgtEl>
                                        <p:attrNameLst>
                                          <p:attrName>ppt_w</p:attrName>
                                        </p:attrNameLst>
                                      </p:cBhvr>
                                      <p:tavLst>
                                        <p:tav tm="0">
                                          <p:val>
                                            <p:fltVal val="0"/>
                                          </p:val>
                                        </p:tav>
                                        <p:tav tm="100000">
                                          <p:val>
                                            <p:strVal val="#ppt_w"/>
                                          </p:val>
                                        </p:tav>
                                      </p:tavLst>
                                    </p:anim>
                                    <p:anim calcmode="lin" valueType="num">
                                      <p:cBhvr>
                                        <p:cTn id="27" dur="1000" fill="hold"/>
                                        <p:tgtEl>
                                          <p:spTgt spid="19"/>
                                        </p:tgtEl>
                                        <p:attrNameLst>
                                          <p:attrName>ppt_h</p:attrName>
                                        </p:attrNameLst>
                                      </p:cBhvr>
                                      <p:tavLst>
                                        <p:tav tm="0">
                                          <p:val>
                                            <p:fltVal val="0"/>
                                          </p:val>
                                        </p:tav>
                                        <p:tav tm="100000">
                                          <p:val>
                                            <p:strVal val="#ppt_h"/>
                                          </p:val>
                                        </p:tav>
                                      </p:tavLst>
                                    </p:anim>
                                    <p:anim calcmode="lin" valueType="num">
                                      <p:cBhvr>
                                        <p:cTn id="28" dur="1000" fill="hold"/>
                                        <p:tgtEl>
                                          <p:spTgt spid="19"/>
                                        </p:tgtEl>
                                        <p:attrNameLst>
                                          <p:attrName>style.rotation</p:attrName>
                                        </p:attrNameLst>
                                      </p:cBhvr>
                                      <p:tavLst>
                                        <p:tav tm="0">
                                          <p:val>
                                            <p:fltVal val="90"/>
                                          </p:val>
                                        </p:tav>
                                        <p:tav tm="100000">
                                          <p:val>
                                            <p:fltVal val="0"/>
                                          </p:val>
                                        </p:tav>
                                      </p:tavLst>
                                    </p:anim>
                                    <p:animEffect transition="in" filter="fade">
                                      <p:cBhvr>
                                        <p:cTn id="29" dur="1000"/>
                                        <p:tgtEl>
                                          <p:spTgt spid="19"/>
                                        </p:tgtEl>
                                      </p:cBhvr>
                                    </p:animEffect>
                                  </p:childTnLst>
                                </p:cTn>
                              </p:par>
                            </p:childTnLst>
                          </p:cTn>
                        </p:par>
                        <p:par>
                          <p:cTn id="30" fill="hold">
                            <p:stCondLst>
                              <p:cond delay="4000"/>
                            </p:stCondLst>
                            <p:childTnLst>
                              <p:par>
                                <p:cTn id="31" presetID="56" presetClass="entr" presetSubtype="0" fill="hold" grpId="0" nodeType="afterEffect">
                                  <p:stCondLst>
                                    <p:cond delay="0"/>
                                  </p:stCondLst>
                                  <p:iterate type="lt">
                                    <p:tmPct val="10000"/>
                                  </p:iterate>
                                  <p:childTnLst>
                                    <p:set>
                                      <p:cBhvr>
                                        <p:cTn id="32" dur="1" fill="hold">
                                          <p:stCondLst>
                                            <p:cond delay="0"/>
                                          </p:stCondLst>
                                        </p:cTn>
                                        <p:tgtEl>
                                          <p:spTgt spid="22"/>
                                        </p:tgtEl>
                                        <p:attrNameLst>
                                          <p:attrName>style.visibility</p:attrName>
                                        </p:attrNameLst>
                                      </p:cBhvr>
                                      <p:to>
                                        <p:strVal val="visible"/>
                                      </p:to>
                                    </p:set>
                                    <p:anim by="(-#ppt_w*2)" calcmode="lin" valueType="num">
                                      <p:cBhvr rctx="PPT">
                                        <p:cTn id="33" dur="500" autoRev="1" fill="hold">
                                          <p:stCondLst>
                                            <p:cond delay="0"/>
                                          </p:stCondLst>
                                        </p:cTn>
                                        <p:tgtEl>
                                          <p:spTgt spid="22"/>
                                        </p:tgtEl>
                                        <p:attrNameLst>
                                          <p:attrName>ppt_w</p:attrName>
                                        </p:attrNameLst>
                                      </p:cBhvr>
                                    </p:anim>
                                    <p:anim by="(#ppt_w*0.50)" calcmode="lin" valueType="num">
                                      <p:cBhvr>
                                        <p:cTn id="34" dur="500" decel="50000" autoRev="1" fill="hold">
                                          <p:stCondLst>
                                            <p:cond delay="0"/>
                                          </p:stCondLst>
                                        </p:cTn>
                                        <p:tgtEl>
                                          <p:spTgt spid="22"/>
                                        </p:tgtEl>
                                        <p:attrNameLst>
                                          <p:attrName>ppt_x</p:attrName>
                                        </p:attrNameLst>
                                      </p:cBhvr>
                                    </p:anim>
                                    <p:anim from="(-#ppt_h/2)" to="(#ppt_y)" calcmode="lin" valueType="num">
                                      <p:cBhvr>
                                        <p:cTn id="35" dur="1000" fill="hold">
                                          <p:stCondLst>
                                            <p:cond delay="0"/>
                                          </p:stCondLst>
                                        </p:cTn>
                                        <p:tgtEl>
                                          <p:spTgt spid="22"/>
                                        </p:tgtEl>
                                        <p:attrNameLst>
                                          <p:attrName>ppt_y</p:attrName>
                                        </p:attrNameLst>
                                      </p:cBhvr>
                                    </p:anim>
                                    <p:animRot by="21600000">
                                      <p:cBhvr>
                                        <p:cTn id="36" dur="1000" fill="hold">
                                          <p:stCondLst>
                                            <p:cond delay="0"/>
                                          </p:stCondLst>
                                        </p:cTn>
                                        <p:tgtEl>
                                          <p:spTgt spid="2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点击添加标题文本</a:t>
            </a:r>
          </a:p>
        </p:txBody>
      </p:sp>
      <p:sp>
        <p:nvSpPr>
          <p:cNvPr id="27" name="箭头3"/>
          <p:cNvSpPr/>
          <p:nvPr/>
        </p:nvSpPr>
        <p:spPr bwMode="gray">
          <a:xfrm flipV="1">
            <a:off x="1391522" y="2889667"/>
            <a:ext cx="819764" cy="1140531"/>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bg1">
              <a:lumMod val="65000"/>
            </a:schemeClr>
          </a:solidFill>
          <a:ln>
            <a:noFill/>
          </a:ln>
          <a:effectLst/>
        </p:spPr>
        <p:txBody>
          <a:bodyPr wrap="none" lIns="62118" tIns="31058" rIns="62118" bIns="31058"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900">
              <a:solidFill>
                <a:sysClr val="windowText" lastClr="000000"/>
              </a:solidFill>
              <a:latin typeface="微软雅黑" panose="020B0503020204020204" pitchFamily="34" charset="-122"/>
              <a:ea typeface="微软雅黑" panose="020B0503020204020204" pitchFamily="34" charset="-122"/>
            </a:endParaRPr>
          </a:p>
        </p:txBody>
      </p:sp>
      <p:sp>
        <p:nvSpPr>
          <p:cNvPr id="28" name="箭头2"/>
          <p:cNvSpPr/>
          <p:nvPr/>
        </p:nvSpPr>
        <p:spPr bwMode="gray">
          <a:xfrm rot="16200000">
            <a:off x="1607533" y="2415012"/>
            <a:ext cx="243647" cy="974403"/>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solidFill>
            <a:schemeClr val="bg1">
              <a:lumMod val="65000"/>
            </a:schemeClr>
          </a:solidFill>
          <a:ln>
            <a:noFill/>
          </a:ln>
          <a:effectLst/>
        </p:spPr>
        <p:txBody>
          <a:bodyPr wrap="none" lIns="62118" tIns="31058" rIns="62118" bIns="31058"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900">
              <a:solidFill>
                <a:sysClr val="windowText" lastClr="000000"/>
              </a:solidFill>
              <a:latin typeface="微软雅黑" panose="020B0503020204020204" pitchFamily="34" charset="-122"/>
              <a:ea typeface="微软雅黑" panose="020B0503020204020204" pitchFamily="34" charset="-122"/>
            </a:endParaRPr>
          </a:p>
        </p:txBody>
      </p:sp>
      <p:sp>
        <p:nvSpPr>
          <p:cNvPr id="29" name="箭头1"/>
          <p:cNvSpPr/>
          <p:nvPr/>
        </p:nvSpPr>
        <p:spPr bwMode="gray">
          <a:xfrm>
            <a:off x="1386251" y="1643759"/>
            <a:ext cx="819764" cy="1321191"/>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bg1">
              <a:lumMod val="65000"/>
            </a:schemeClr>
          </a:solidFill>
          <a:ln>
            <a:noFill/>
          </a:ln>
          <a:effectLst/>
        </p:spPr>
        <p:txBody>
          <a:bodyPr wrap="none" lIns="62118" tIns="31058" rIns="62118" bIns="31058"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900">
              <a:solidFill>
                <a:sysClr val="windowText" lastClr="000000"/>
              </a:solidFill>
              <a:latin typeface="微软雅黑" panose="020B0503020204020204" pitchFamily="34" charset="-122"/>
              <a:ea typeface="微软雅黑" panose="020B0503020204020204" pitchFamily="34" charset="-122"/>
            </a:endParaRPr>
          </a:p>
        </p:txBody>
      </p:sp>
      <p:sp>
        <p:nvSpPr>
          <p:cNvPr id="30" name="文本1"/>
          <p:cNvSpPr>
            <a:spLocks noChangeArrowheads="1"/>
          </p:cNvSpPr>
          <p:nvPr/>
        </p:nvSpPr>
        <p:spPr bwMode="gray">
          <a:xfrm>
            <a:off x="3381955" y="1352205"/>
            <a:ext cx="4578109" cy="896993"/>
          </a:xfrm>
          <a:prstGeom prst="roundRect">
            <a:avLst>
              <a:gd name="adj" fmla="val 11505"/>
            </a:avLst>
          </a:prstGeom>
          <a:noFill/>
          <a:ln w="15875" cap="flat" cmpd="sng" algn="ctr">
            <a:solidFill>
              <a:schemeClr val="tx1">
                <a:lumMod val="50000"/>
                <a:lumOff val="50000"/>
              </a:schemeClr>
            </a:solidFill>
            <a:prstDash val="solid"/>
          </a:ln>
          <a:effectLst/>
        </p:spPr>
        <p:txBody>
          <a:bodyPr lIns="62118" tIns="31058" rIns="62118" bIns="3105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lnSpc>
                <a:spcPct val="120000"/>
              </a:lnSpc>
              <a:spcBef>
                <a:spcPct val="0"/>
              </a:spcBef>
              <a:spcAft>
                <a:spcPct val="0"/>
              </a:spcAft>
              <a:defRPr/>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fontAlgn="base">
              <a:lnSpc>
                <a:spcPct val="120000"/>
              </a:lnSpc>
              <a:spcBef>
                <a:spcPct val="0"/>
              </a:spcBef>
              <a:spcAft>
                <a:spcPct val="0"/>
              </a:spcAft>
              <a:defRPr/>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粘贴，并选择只保留文字。在此录入上述图表的综合描述说明。</a:t>
            </a:r>
            <a:endParaRPr lang="zh-CN"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标题1"/>
          <p:cNvSpPr>
            <a:spLocks noChangeArrowheads="1"/>
          </p:cNvSpPr>
          <p:nvPr/>
        </p:nvSpPr>
        <p:spPr bwMode="gray">
          <a:xfrm>
            <a:off x="2305985" y="1347614"/>
            <a:ext cx="931954" cy="901585"/>
          </a:xfrm>
          <a:prstGeom prst="roundRect">
            <a:avLst>
              <a:gd name="adj" fmla="val 11921"/>
            </a:avLst>
          </a:prstGeom>
          <a:solidFill>
            <a:schemeClr val="accent2"/>
          </a:solidFill>
          <a:ln w="63500" cap="flat" cmpd="sng" algn="ctr">
            <a:solidFill>
              <a:schemeClr val="bg1"/>
            </a:solidFill>
            <a:prstDash val="solid"/>
          </a:ln>
          <a:effectLst>
            <a:outerShdw blurRad="127000" dist="38100" dir="5400000" algn="ctr" rotWithShape="0">
              <a:prstClr val="black">
                <a:alpha val="40000"/>
              </a:prstClr>
            </a:outerShdw>
          </a:effectLst>
        </p:spPr>
        <p:txBody>
          <a:bodyPr lIns="62118" tIns="31058" rIns="62118" bIns="3105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lnSpc>
                <a:spcPct val="120000"/>
              </a:lnSpc>
              <a:spcBef>
                <a:spcPct val="0"/>
              </a:spcBef>
              <a:spcAft>
                <a:spcPct val="0"/>
              </a:spcAft>
              <a:defRPr/>
            </a:pPr>
            <a:r>
              <a:rPr lang="zh-CN" altLang="en-US" sz="1400" dirty="0">
                <a:solidFill>
                  <a:schemeClr val="bg1"/>
                </a:solidFill>
                <a:latin typeface="微软雅黑" panose="020B0503020204020204" pitchFamily="34" charset="-122"/>
                <a:ea typeface="微软雅黑" panose="020B0503020204020204" pitchFamily="34" charset="-122"/>
              </a:rPr>
              <a:t>添加标题</a:t>
            </a:r>
            <a:endParaRPr lang="zh-CN" altLang="zh-CN" sz="1400" dirty="0">
              <a:solidFill>
                <a:schemeClr val="bg1"/>
              </a:solidFill>
              <a:latin typeface="微软雅黑" panose="020B0503020204020204" pitchFamily="34" charset="-122"/>
              <a:ea typeface="微软雅黑" panose="020B0503020204020204" pitchFamily="34" charset="-122"/>
            </a:endParaRPr>
          </a:p>
        </p:txBody>
      </p:sp>
      <p:sp>
        <p:nvSpPr>
          <p:cNvPr id="32" name="文本2"/>
          <p:cNvSpPr>
            <a:spLocks noChangeArrowheads="1"/>
          </p:cNvSpPr>
          <p:nvPr/>
        </p:nvSpPr>
        <p:spPr bwMode="gray">
          <a:xfrm>
            <a:off x="3381955" y="2442238"/>
            <a:ext cx="4578109" cy="894027"/>
          </a:xfrm>
          <a:prstGeom prst="roundRect">
            <a:avLst>
              <a:gd name="adj" fmla="val 11505"/>
            </a:avLst>
          </a:prstGeom>
          <a:noFill/>
          <a:ln w="15875" cap="flat" cmpd="sng" algn="ctr">
            <a:solidFill>
              <a:schemeClr val="tx1">
                <a:lumMod val="50000"/>
                <a:lumOff val="50000"/>
              </a:schemeClr>
            </a:solidFill>
            <a:prstDash val="solid"/>
          </a:ln>
          <a:effectLst/>
        </p:spPr>
        <p:txBody>
          <a:bodyPr lIns="62118" tIns="31058" rIns="62118" bIns="3105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lnSpc>
                <a:spcPct val="120000"/>
              </a:lnSpc>
              <a:spcBef>
                <a:spcPct val="0"/>
              </a:spcBef>
              <a:spcAft>
                <a:spcPct val="0"/>
              </a:spcAft>
              <a:defRPr/>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fontAlgn="base">
              <a:lnSpc>
                <a:spcPct val="120000"/>
              </a:lnSpc>
              <a:spcBef>
                <a:spcPct val="0"/>
              </a:spcBef>
              <a:spcAft>
                <a:spcPct val="0"/>
              </a:spcAft>
              <a:defRPr/>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粘贴，并选择只保留文字。在此录入上述图表的综合描述说明。</a:t>
            </a:r>
            <a:endParaRPr lang="zh-CN"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3" name="标题2"/>
          <p:cNvSpPr>
            <a:spLocks noChangeArrowheads="1"/>
          </p:cNvSpPr>
          <p:nvPr/>
        </p:nvSpPr>
        <p:spPr bwMode="gray">
          <a:xfrm>
            <a:off x="2305985" y="2442238"/>
            <a:ext cx="931955" cy="894027"/>
          </a:xfrm>
          <a:prstGeom prst="roundRect">
            <a:avLst>
              <a:gd name="adj" fmla="val 11921"/>
            </a:avLst>
          </a:prstGeom>
          <a:solidFill>
            <a:schemeClr val="accent3"/>
          </a:solidFill>
          <a:ln w="63500" cap="flat" cmpd="sng" algn="ctr">
            <a:solidFill>
              <a:schemeClr val="bg1"/>
            </a:solidFill>
            <a:prstDash val="solid"/>
          </a:ln>
          <a:effectLst>
            <a:outerShdw blurRad="127000" dist="38100" dir="5400000" algn="ctr" rotWithShape="0">
              <a:prstClr val="black">
                <a:alpha val="40000"/>
              </a:prstClr>
            </a:outerShdw>
          </a:effectLst>
        </p:spPr>
        <p:txBody>
          <a:bodyPr lIns="62118" tIns="31058" rIns="62118" bIns="3105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lnSpc>
                <a:spcPct val="120000"/>
              </a:lnSpc>
              <a:spcBef>
                <a:spcPct val="0"/>
              </a:spcBef>
              <a:spcAft>
                <a:spcPct val="0"/>
              </a:spcAft>
              <a:defRPr/>
            </a:pPr>
            <a:r>
              <a:rPr lang="zh-CN" altLang="en-US" sz="1400" dirty="0">
                <a:solidFill>
                  <a:schemeClr val="bg1"/>
                </a:solidFill>
                <a:latin typeface="微软雅黑" panose="020B0503020204020204" pitchFamily="34" charset="-122"/>
                <a:ea typeface="微软雅黑" panose="020B0503020204020204" pitchFamily="34" charset="-122"/>
              </a:rPr>
              <a:t>添加标题</a:t>
            </a:r>
            <a:endParaRPr lang="zh-CN" altLang="zh-CN" sz="1400" dirty="0">
              <a:solidFill>
                <a:schemeClr val="bg1"/>
              </a:solidFill>
              <a:latin typeface="微软雅黑" panose="020B0503020204020204" pitchFamily="34" charset="-122"/>
              <a:ea typeface="微软雅黑" panose="020B0503020204020204" pitchFamily="34" charset="-122"/>
            </a:endParaRPr>
          </a:p>
        </p:txBody>
      </p:sp>
      <p:sp>
        <p:nvSpPr>
          <p:cNvPr id="34" name="文本3"/>
          <p:cNvSpPr>
            <a:spLocks noChangeArrowheads="1"/>
          </p:cNvSpPr>
          <p:nvPr/>
        </p:nvSpPr>
        <p:spPr bwMode="ltGray">
          <a:xfrm>
            <a:off x="3381955" y="3523042"/>
            <a:ext cx="4578109" cy="886051"/>
          </a:xfrm>
          <a:prstGeom prst="roundRect">
            <a:avLst>
              <a:gd name="adj" fmla="val 11505"/>
            </a:avLst>
          </a:prstGeom>
          <a:noFill/>
          <a:ln w="15875" cap="flat" cmpd="sng" algn="ctr">
            <a:solidFill>
              <a:schemeClr val="tx1">
                <a:lumMod val="50000"/>
                <a:lumOff val="50000"/>
              </a:schemeClr>
            </a:solidFill>
            <a:prstDash val="solid"/>
          </a:ln>
          <a:effectLst/>
        </p:spPr>
        <p:txBody>
          <a:bodyPr lIns="62118" tIns="31058" rIns="62118" bIns="3105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lnSpc>
                <a:spcPct val="120000"/>
              </a:lnSpc>
              <a:spcBef>
                <a:spcPct val="0"/>
              </a:spcBef>
              <a:spcAft>
                <a:spcPct val="0"/>
              </a:spcAft>
              <a:defRPr/>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fontAlgn="base">
              <a:lnSpc>
                <a:spcPct val="120000"/>
              </a:lnSpc>
              <a:spcBef>
                <a:spcPct val="0"/>
              </a:spcBef>
              <a:spcAft>
                <a:spcPct val="0"/>
              </a:spcAft>
              <a:defRPr/>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粘贴，并选择只保留文字。在此录入上述图表的综合描述说明。</a:t>
            </a:r>
            <a:endParaRPr lang="zh-CN"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5" name="标题3"/>
          <p:cNvSpPr>
            <a:spLocks noChangeArrowheads="1"/>
          </p:cNvSpPr>
          <p:nvPr/>
        </p:nvSpPr>
        <p:spPr bwMode="gray">
          <a:xfrm>
            <a:off x="2305985" y="3523042"/>
            <a:ext cx="931954" cy="886051"/>
          </a:xfrm>
          <a:prstGeom prst="roundRect">
            <a:avLst>
              <a:gd name="adj" fmla="val 11921"/>
            </a:avLst>
          </a:prstGeom>
          <a:solidFill>
            <a:schemeClr val="accent4"/>
          </a:solidFill>
          <a:ln w="63500" cap="flat" cmpd="sng" algn="ctr">
            <a:solidFill>
              <a:schemeClr val="bg1"/>
            </a:solidFill>
            <a:prstDash val="solid"/>
          </a:ln>
          <a:effectLst>
            <a:outerShdw blurRad="127000" dist="38100" dir="5400000" algn="ctr" rotWithShape="0">
              <a:prstClr val="black">
                <a:alpha val="40000"/>
              </a:prstClr>
            </a:outerShdw>
          </a:effectLst>
        </p:spPr>
        <p:txBody>
          <a:bodyPr lIns="62118" tIns="31058" rIns="62118" bIns="3105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lnSpc>
                <a:spcPct val="120000"/>
              </a:lnSpc>
              <a:spcBef>
                <a:spcPct val="0"/>
              </a:spcBef>
              <a:spcAft>
                <a:spcPct val="0"/>
              </a:spcAft>
              <a:defRPr/>
            </a:pPr>
            <a:r>
              <a:rPr lang="zh-CN" altLang="en-US" sz="1400" dirty="0">
                <a:solidFill>
                  <a:schemeClr val="bg1"/>
                </a:solidFill>
                <a:latin typeface="微软雅黑" panose="020B0503020204020204" pitchFamily="34" charset="-122"/>
                <a:ea typeface="微软雅黑" panose="020B0503020204020204" pitchFamily="34" charset="-122"/>
              </a:rPr>
              <a:t>添加标题</a:t>
            </a:r>
            <a:endParaRPr lang="zh-CN" altLang="zh-CN" sz="1400" dirty="0">
              <a:solidFill>
                <a:schemeClr val="bg1"/>
              </a:solidFill>
              <a:latin typeface="微软雅黑" panose="020B0503020204020204" pitchFamily="34" charset="-122"/>
              <a:ea typeface="微软雅黑" panose="020B0503020204020204" pitchFamily="34" charset="-122"/>
            </a:endParaRPr>
          </a:p>
        </p:txBody>
      </p:sp>
      <p:sp>
        <p:nvSpPr>
          <p:cNvPr id="36" name="Oval 19"/>
          <p:cNvSpPr>
            <a:spLocks noChangeArrowheads="1"/>
          </p:cNvSpPr>
          <p:nvPr/>
        </p:nvSpPr>
        <p:spPr bwMode="auto">
          <a:xfrm>
            <a:off x="825376" y="2370440"/>
            <a:ext cx="1036927" cy="1038223"/>
          </a:xfrm>
          <a:prstGeom prst="ellipse">
            <a:avLst/>
          </a:prstGeom>
          <a:solidFill>
            <a:schemeClr val="accent1"/>
          </a:solidFill>
          <a:ln w="63500">
            <a:solidFill>
              <a:schemeClr val="bg1"/>
            </a:solidFill>
            <a:round/>
          </a:ln>
          <a:effectLst>
            <a:outerShdw blurRad="127000" dist="38100" dir="5400000" algn="ctr" rotWithShape="0">
              <a:prstClr val="black">
                <a:alpha val="40000"/>
              </a:prstClr>
            </a:outerShdw>
          </a:effectLst>
        </p:spPr>
        <p:txBody>
          <a:bodyPr lIns="62118" tIns="31058" rIns="62118" bIns="31058" anchor="ctr"/>
          <a:lstStyle/>
          <a:p>
            <a:pPr algn="ctr">
              <a:lnSpc>
                <a:spcPct val="120000"/>
              </a:lnSpc>
              <a:defRPr/>
            </a:pPr>
            <a:r>
              <a:rPr lang="zh-CN" altLang="en-US" b="1" kern="0" dirty="0">
                <a:solidFill>
                  <a:schemeClr val="bg1"/>
                </a:solidFill>
                <a:latin typeface="微软雅黑" panose="020B0503020204020204" pitchFamily="34" charset="-122"/>
                <a:ea typeface="微软雅黑" panose="020B0503020204020204" pitchFamily="34" charset="-122"/>
              </a:rPr>
              <a:t>添加标题</a:t>
            </a: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p:cTn id="7" dur="500" fill="hold"/>
                                        <p:tgtEl>
                                          <p:spTgt spid="36"/>
                                        </p:tgtEl>
                                        <p:attrNameLst>
                                          <p:attrName>ppt_w</p:attrName>
                                        </p:attrNameLst>
                                      </p:cBhvr>
                                      <p:tavLst>
                                        <p:tav tm="0">
                                          <p:val>
                                            <p:fltVal val="0"/>
                                          </p:val>
                                        </p:tav>
                                        <p:tav tm="100000">
                                          <p:val>
                                            <p:strVal val="#ppt_w"/>
                                          </p:val>
                                        </p:tav>
                                      </p:tavLst>
                                    </p:anim>
                                    <p:anim calcmode="lin" valueType="num">
                                      <p:cBhvr>
                                        <p:cTn id="8" dur="500" fill="hold"/>
                                        <p:tgtEl>
                                          <p:spTgt spid="36"/>
                                        </p:tgtEl>
                                        <p:attrNameLst>
                                          <p:attrName>ppt_h</p:attrName>
                                        </p:attrNameLst>
                                      </p:cBhvr>
                                      <p:tavLst>
                                        <p:tav tm="0">
                                          <p:val>
                                            <p:fltVal val="0"/>
                                          </p:val>
                                        </p:tav>
                                        <p:tav tm="100000">
                                          <p:val>
                                            <p:strVal val="#ppt_h"/>
                                          </p:val>
                                        </p:tav>
                                      </p:tavLst>
                                    </p:anim>
                                    <p:animEffect transition="in" filter="fade">
                                      <p:cBhvr>
                                        <p:cTn id="9" dur="500"/>
                                        <p:tgtEl>
                                          <p:spTgt spid="36"/>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wipe(left)">
                                      <p:cBhvr>
                                        <p:cTn id="13" dur="500"/>
                                        <p:tgtEl>
                                          <p:spTgt spid="29"/>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wipe(left)">
                                      <p:cBhvr>
                                        <p:cTn id="17" dur="500"/>
                                        <p:tgtEl>
                                          <p:spTgt spid="31"/>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wipe(left)">
                                      <p:cBhvr>
                                        <p:cTn id="21" dur="500"/>
                                        <p:tgtEl>
                                          <p:spTgt spid="30"/>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wipe(left)">
                                      <p:cBhvr>
                                        <p:cTn id="25" dur="500"/>
                                        <p:tgtEl>
                                          <p:spTgt spid="28"/>
                                        </p:tgtEl>
                                      </p:cBhvr>
                                    </p:animEffect>
                                  </p:childTnLst>
                                </p:cTn>
                              </p:par>
                            </p:childTnLst>
                          </p:cTn>
                        </p:par>
                        <p:par>
                          <p:cTn id="26" fill="hold">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wipe(left)">
                                      <p:cBhvr>
                                        <p:cTn id="29" dur="500"/>
                                        <p:tgtEl>
                                          <p:spTgt spid="33"/>
                                        </p:tgtEl>
                                      </p:cBhvr>
                                    </p:animEffect>
                                  </p:childTnLst>
                                </p:cTn>
                              </p:par>
                            </p:childTnLst>
                          </p:cTn>
                        </p:par>
                        <p:par>
                          <p:cTn id="30" fill="hold">
                            <p:stCondLst>
                              <p:cond delay="3000"/>
                            </p:stCondLst>
                            <p:childTnLst>
                              <p:par>
                                <p:cTn id="31" presetID="22" presetClass="entr" presetSubtype="8" fill="hold" grpId="0" nodeType="after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wipe(left)">
                                      <p:cBhvr>
                                        <p:cTn id="33" dur="500"/>
                                        <p:tgtEl>
                                          <p:spTgt spid="32"/>
                                        </p:tgtEl>
                                      </p:cBhvr>
                                    </p:animEffect>
                                  </p:childTnLst>
                                </p:cTn>
                              </p:par>
                            </p:childTnLst>
                          </p:cTn>
                        </p:par>
                        <p:par>
                          <p:cTn id="34" fill="hold">
                            <p:stCondLst>
                              <p:cond delay="3500"/>
                            </p:stCondLst>
                            <p:childTnLst>
                              <p:par>
                                <p:cTn id="35" presetID="22" presetClass="entr" presetSubtype="8" fill="hold" grpId="0" nodeType="after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wipe(left)">
                                      <p:cBhvr>
                                        <p:cTn id="37" dur="500"/>
                                        <p:tgtEl>
                                          <p:spTgt spid="27"/>
                                        </p:tgtEl>
                                      </p:cBhvr>
                                    </p:animEffect>
                                  </p:childTnLst>
                                </p:cTn>
                              </p:par>
                            </p:childTnLst>
                          </p:cTn>
                        </p:par>
                        <p:par>
                          <p:cTn id="38" fill="hold">
                            <p:stCondLst>
                              <p:cond delay="4000"/>
                            </p:stCondLst>
                            <p:childTnLst>
                              <p:par>
                                <p:cTn id="39" presetID="22" presetClass="entr" presetSubtype="8" fill="hold" grpId="0" nodeType="afterEffect">
                                  <p:stCondLst>
                                    <p:cond delay="0"/>
                                  </p:stCondLst>
                                  <p:childTnLst>
                                    <p:set>
                                      <p:cBhvr>
                                        <p:cTn id="40" dur="1" fill="hold">
                                          <p:stCondLst>
                                            <p:cond delay="0"/>
                                          </p:stCondLst>
                                        </p:cTn>
                                        <p:tgtEl>
                                          <p:spTgt spid="35"/>
                                        </p:tgtEl>
                                        <p:attrNameLst>
                                          <p:attrName>style.visibility</p:attrName>
                                        </p:attrNameLst>
                                      </p:cBhvr>
                                      <p:to>
                                        <p:strVal val="visible"/>
                                      </p:to>
                                    </p:set>
                                    <p:animEffect transition="in" filter="wipe(left)">
                                      <p:cBhvr>
                                        <p:cTn id="41" dur="500"/>
                                        <p:tgtEl>
                                          <p:spTgt spid="35"/>
                                        </p:tgtEl>
                                      </p:cBhvr>
                                    </p:animEffect>
                                  </p:childTnLst>
                                </p:cTn>
                              </p:par>
                            </p:childTnLst>
                          </p:cTn>
                        </p:par>
                        <p:par>
                          <p:cTn id="42" fill="hold">
                            <p:stCondLst>
                              <p:cond delay="4500"/>
                            </p:stCondLst>
                            <p:childTnLst>
                              <p:par>
                                <p:cTn id="43" presetID="22" presetClass="entr" presetSubtype="8" fill="hold" grpId="0" nodeType="after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wipe(left)">
                                      <p:cBhvr>
                                        <p:cTn id="45"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点击添加标题文本</a:t>
            </a:r>
          </a:p>
        </p:txBody>
      </p:sp>
      <p:grpSp>
        <p:nvGrpSpPr>
          <p:cNvPr id="43" name="Group 14"/>
          <p:cNvGrpSpPr/>
          <p:nvPr/>
        </p:nvGrpSpPr>
        <p:grpSpPr>
          <a:xfrm>
            <a:off x="4034357" y="2296724"/>
            <a:ext cx="1061000" cy="1214343"/>
            <a:chOff x="5379142" y="2991066"/>
            <a:chExt cx="1414667" cy="1619124"/>
          </a:xfrm>
        </p:grpSpPr>
        <p:sp>
          <p:nvSpPr>
            <p:cNvPr id="44" name="Shape 1723"/>
            <p:cNvSpPr/>
            <p:nvPr/>
          </p:nvSpPr>
          <p:spPr>
            <a:xfrm rot="18900000">
              <a:off x="5379143" y="2991066"/>
              <a:ext cx="1414666" cy="1414666"/>
            </a:xfrm>
            <a:prstGeom prst="roundRect">
              <a:avLst>
                <a:gd name="adj" fmla="val 15000"/>
              </a:avLst>
            </a:prstGeom>
            <a:solidFill>
              <a:schemeClr val="accent3"/>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45" name="Shape 1726"/>
            <p:cNvSpPr/>
            <p:nvPr/>
          </p:nvSpPr>
          <p:spPr>
            <a:xfrm rot="18900000">
              <a:off x="5379142" y="3195523"/>
              <a:ext cx="1414666" cy="1414667"/>
            </a:xfrm>
            <a:prstGeom prst="roundRect">
              <a:avLst>
                <a:gd name="adj" fmla="val 15000"/>
              </a:avLst>
            </a:prstGeom>
            <a:solidFill>
              <a:schemeClr val="accent3"/>
            </a:solidFill>
            <a:ln w="38100" cap="flat">
              <a:solidFill>
                <a:schemeClr val="bg1"/>
              </a:solidFill>
              <a:miter lim="400000"/>
            </a:ln>
            <a:effectLst>
              <a:outerShdw blurRad="127000" dist="38100" dir="8100000" algn="tr" rotWithShape="0">
                <a:prstClr val="black">
                  <a:alpha val="40000"/>
                </a:prstClr>
              </a:outerShdw>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grpSp>
        <p:nvGrpSpPr>
          <p:cNvPr id="46" name="Group 12"/>
          <p:cNvGrpSpPr/>
          <p:nvPr/>
        </p:nvGrpSpPr>
        <p:grpSpPr>
          <a:xfrm>
            <a:off x="2672903" y="2452981"/>
            <a:ext cx="1061000" cy="1214343"/>
            <a:chOff x="3563871" y="3199409"/>
            <a:chExt cx="1414666" cy="1619124"/>
          </a:xfrm>
        </p:grpSpPr>
        <p:sp>
          <p:nvSpPr>
            <p:cNvPr id="47" name="Shape 1722"/>
            <p:cNvSpPr/>
            <p:nvPr/>
          </p:nvSpPr>
          <p:spPr>
            <a:xfrm rot="8100000">
              <a:off x="3563871" y="3403867"/>
              <a:ext cx="1414666" cy="1414666"/>
            </a:xfrm>
            <a:prstGeom prst="roundRect">
              <a:avLst>
                <a:gd name="adj" fmla="val 15000"/>
              </a:avLst>
            </a:prstGeom>
            <a:solidFill>
              <a:schemeClr val="accent2"/>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48" name="Shape 1729"/>
            <p:cNvSpPr/>
            <p:nvPr/>
          </p:nvSpPr>
          <p:spPr>
            <a:xfrm rot="8100000">
              <a:off x="3563871" y="3199409"/>
              <a:ext cx="1414666" cy="1414667"/>
            </a:xfrm>
            <a:prstGeom prst="roundRect">
              <a:avLst>
                <a:gd name="adj" fmla="val 15000"/>
              </a:avLst>
            </a:prstGeom>
            <a:solidFill>
              <a:schemeClr val="accent2"/>
            </a:solidFill>
            <a:ln w="38100" cap="flat">
              <a:solidFill>
                <a:schemeClr val="bg1"/>
              </a:solidFill>
              <a:miter lim="400000"/>
            </a:ln>
            <a:effectLst>
              <a:outerShdw blurRad="127000" dist="38100" dir="8100000" algn="tr" rotWithShape="0">
                <a:prstClr val="black">
                  <a:alpha val="40000"/>
                </a:prstClr>
              </a:outerShdw>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grpSp>
        <p:nvGrpSpPr>
          <p:cNvPr id="49" name="Group 11"/>
          <p:cNvGrpSpPr/>
          <p:nvPr/>
        </p:nvGrpSpPr>
        <p:grpSpPr>
          <a:xfrm>
            <a:off x="1259632" y="2296724"/>
            <a:ext cx="1061000" cy="1214343"/>
            <a:chOff x="1743076" y="2991066"/>
            <a:chExt cx="1414666" cy="1619124"/>
          </a:xfrm>
        </p:grpSpPr>
        <p:sp>
          <p:nvSpPr>
            <p:cNvPr id="50" name="Shape 1721"/>
            <p:cNvSpPr/>
            <p:nvPr/>
          </p:nvSpPr>
          <p:spPr>
            <a:xfrm rot="18900000">
              <a:off x="1743076" y="2991066"/>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51" name="Shape 1732"/>
            <p:cNvSpPr/>
            <p:nvPr/>
          </p:nvSpPr>
          <p:spPr>
            <a:xfrm rot="18900000">
              <a:off x="1743076" y="3195523"/>
              <a:ext cx="1414666" cy="1414667"/>
            </a:xfrm>
            <a:prstGeom prst="roundRect">
              <a:avLst>
                <a:gd name="adj" fmla="val 15000"/>
              </a:avLst>
            </a:prstGeom>
            <a:solidFill>
              <a:schemeClr val="accent1"/>
            </a:solidFill>
            <a:ln w="50800" cap="flat">
              <a:solidFill>
                <a:schemeClr val="bg1"/>
              </a:solidFill>
              <a:miter lim="400000"/>
            </a:ln>
            <a:effectLst>
              <a:outerShdw blurRad="127000" dist="38100" dir="8100000" algn="tr" rotWithShape="0">
                <a:prstClr val="black">
                  <a:alpha val="40000"/>
                </a:prstClr>
              </a:outerShdw>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grpSp>
        <p:nvGrpSpPr>
          <p:cNvPr id="52" name="Group 15"/>
          <p:cNvGrpSpPr/>
          <p:nvPr/>
        </p:nvGrpSpPr>
        <p:grpSpPr>
          <a:xfrm>
            <a:off x="5399953" y="2452981"/>
            <a:ext cx="1061000" cy="1214344"/>
            <a:chOff x="7199937" y="3199409"/>
            <a:chExt cx="1414666" cy="1619125"/>
          </a:xfrm>
        </p:grpSpPr>
        <p:sp>
          <p:nvSpPr>
            <p:cNvPr id="53" name="Shape 1724"/>
            <p:cNvSpPr/>
            <p:nvPr/>
          </p:nvSpPr>
          <p:spPr>
            <a:xfrm rot="8100000">
              <a:off x="7199937" y="3403868"/>
              <a:ext cx="1414666" cy="1414666"/>
            </a:xfrm>
            <a:prstGeom prst="roundRect">
              <a:avLst>
                <a:gd name="adj" fmla="val 15000"/>
              </a:avLst>
            </a:prstGeom>
            <a:solidFill>
              <a:schemeClr val="accent4"/>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54" name="Shape 1735"/>
            <p:cNvSpPr/>
            <p:nvPr/>
          </p:nvSpPr>
          <p:spPr>
            <a:xfrm rot="8100000">
              <a:off x="7199937" y="3199409"/>
              <a:ext cx="1414666" cy="1414667"/>
            </a:xfrm>
            <a:prstGeom prst="roundRect">
              <a:avLst>
                <a:gd name="adj" fmla="val 15000"/>
              </a:avLst>
            </a:prstGeom>
            <a:solidFill>
              <a:schemeClr val="accent4"/>
            </a:solidFill>
            <a:ln w="38100" cap="flat">
              <a:solidFill>
                <a:schemeClr val="bg1"/>
              </a:solidFill>
              <a:miter lim="400000"/>
            </a:ln>
            <a:effectLst>
              <a:outerShdw blurRad="127000" dist="38100" dir="8100000" algn="tr" rotWithShape="0">
                <a:prstClr val="black">
                  <a:alpha val="40000"/>
                </a:prstClr>
              </a:outerShdw>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grpSp>
        <p:nvGrpSpPr>
          <p:cNvPr id="55" name="Group 16"/>
          <p:cNvGrpSpPr/>
          <p:nvPr/>
        </p:nvGrpSpPr>
        <p:grpSpPr>
          <a:xfrm>
            <a:off x="6761407" y="2296724"/>
            <a:ext cx="1061000" cy="1214343"/>
            <a:chOff x="9015209" y="2991066"/>
            <a:chExt cx="1414666" cy="1619124"/>
          </a:xfrm>
        </p:grpSpPr>
        <p:sp>
          <p:nvSpPr>
            <p:cNvPr id="56" name="Shape 1725"/>
            <p:cNvSpPr/>
            <p:nvPr/>
          </p:nvSpPr>
          <p:spPr>
            <a:xfrm rot="18900000">
              <a:off x="9015209" y="2991066"/>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57" name="Shape 1738"/>
            <p:cNvSpPr/>
            <p:nvPr/>
          </p:nvSpPr>
          <p:spPr>
            <a:xfrm rot="18900000">
              <a:off x="9015209" y="3195523"/>
              <a:ext cx="1414666" cy="1414667"/>
            </a:xfrm>
            <a:prstGeom prst="roundRect">
              <a:avLst>
                <a:gd name="adj" fmla="val 15000"/>
              </a:avLst>
            </a:prstGeom>
            <a:solidFill>
              <a:schemeClr val="accent1"/>
            </a:solidFill>
            <a:ln w="38100" cap="flat">
              <a:solidFill>
                <a:schemeClr val="bg1"/>
              </a:solidFill>
              <a:miter lim="400000"/>
            </a:ln>
            <a:effectLst>
              <a:outerShdw blurRad="127000" dist="38100" dir="8100000" algn="tr" rotWithShape="0">
                <a:prstClr val="black">
                  <a:alpha val="40000"/>
                </a:prstClr>
              </a:outerShdw>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sp>
        <p:nvSpPr>
          <p:cNvPr id="58" name="Text Placeholder 4"/>
          <p:cNvSpPr txBox="1"/>
          <p:nvPr/>
        </p:nvSpPr>
        <p:spPr>
          <a:xfrm>
            <a:off x="1336075" y="2880154"/>
            <a:ext cx="908114"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200" b="1" dirty="0">
                <a:solidFill>
                  <a:schemeClr val="bg1"/>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59" name="Text Placeholder 4"/>
          <p:cNvSpPr txBox="1"/>
          <p:nvPr/>
        </p:nvSpPr>
        <p:spPr>
          <a:xfrm>
            <a:off x="2747274" y="2880154"/>
            <a:ext cx="908114"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200" b="1" dirty="0">
                <a:solidFill>
                  <a:schemeClr val="bg1"/>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60" name="Text Placeholder 4"/>
          <p:cNvSpPr txBox="1"/>
          <p:nvPr/>
        </p:nvSpPr>
        <p:spPr>
          <a:xfrm>
            <a:off x="4110265" y="2880154"/>
            <a:ext cx="908114"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200" b="1" dirty="0">
                <a:solidFill>
                  <a:schemeClr val="bg1"/>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61" name="Text Placeholder 4"/>
          <p:cNvSpPr txBox="1"/>
          <p:nvPr/>
        </p:nvSpPr>
        <p:spPr>
          <a:xfrm>
            <a:off x="5473789" y="2880154"/>
            <a:ext cx="908114"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200" b="1" dirty="0">
                <a:solidFill>
                  <a:schemeClr val="bg1"/>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62" name="Text Placeholder 4"/>
          <p:cNvSpPr txBox="1"/>
          <p:nvPr/>
        </p:nvSpPr>
        <p:spPr>
          <a:xfrm>
            <a:off x="6837850" y="2880154"/>
            <a:ext cx="908114"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200" b="1" dirty="0">
                <a:solidFill>
                  <a:schemeClr val="bg1"/>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63" name="TextBox 62"/>
          <p:cNvSpPr txBox="1"/>
          <p:nvPr/>
        </p:nvSpPr>
        <p:spPr>
          <a:xfrm>
            <a:off x="971600" y="1310446"/>
            <a:ext cx="1746277"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4" name="TextBox 63"/>
          <p:cNvSpPr txBox="1"/>
          <p:nvPr/>
        </p:nvSpPr>
        <p:spPr>
          <a:xfrm>
            <a:off x="2339752" y="3921318"/>
            <a:ext cx="1746277"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5" name="TextBox 64"/>
          <p:cNvSpPr txBox="1"/>
          <p:nvPr/>
        </p:nvSpPr>
        <p:spPr>
          <a:xfrm>
            <a:off x="3702065" y="1310446"/>
            <a:ext cx="1746277"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6" name="TextBox 65"/>
          <p:cNvSpPr txBox="1"/>
          <p:nvPr/>
        </p:nvSpPr>
        <p:spPr>
          <a:xfrm>
            <a:off x="5065405" y="3921318"/>
            <a:ext cx="1746277"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7" name="TextBox 66"/>
          <p:cNvSpPr txBox="1"/>
          <p:nvPr/>
        </p:nvSpPr>
        <p:spPr>
          <a:xfrm>
            <a:off x="6414567" y="1310446"/>
            <a:ext cx="1746277"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dissolve">
                                      <p:cBhvr>
                                        <p:cTn id="7" dur="500"/>
                                        <p:tgtEl>
                                          <p:spTgt spid="4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8">
                                            <p:txEl>
                                              <p:pRg st="0" end="0"/>
                                            </p:txEl>
                                          </p:spTgt>
                                        </p:tgtEl>
                                        <p:attrNameLst>
                                          <p:attrName>style.visibility</p:attrName>
                                        </p:attrNameLst>
                                      </p:cBhvr>
                                      <p:to>
                                        <p:strVal val="visible"/>
                                      </p:to>
                                    </p:set>
                                    <p:animEffect transition="in" filter="fade">
                                      <p:cBhvr>
                                        <p:cTn id="10" dur="500"/>
                                        <p:tgtEl>
                                          <p:spTgt spid="58">
                                            <p:txEl>
                                              <p:pRg st="0" end="0"/>
                                            </p:txEl>
                                          </p:spTgt>
                                        </p:tgtEl>
                                      </p:cBhvr>
                                    </p:animEffect>
                                  </p:childTnLst>
                                </p:cTn>
                              </p:par>
                            </p:childTnLst>
                          </p:cTn>
                        </p:par>
                        <p:par>
                          <p:cTn id="11" fill="hold">
                            <p:stCondLst>
                              <p:cond delay="500"/>
                            </p:stCondLst>
                            <p:childTnLst>
                              <p:par>
                                <p:cTn id="12" presetID="18" presetClass="entr" presetSubtype="6" fill="hold" grpId="0" nodeType="afterEffect">
                                  <p:stCondLst>
                                    <p:cond delay="0"/>
                                  </p:stCondLst>
                                  <p:childTnLst>
                                    <p:set>
                                      <p:cBhvr>
                                        <p:cTn id="13" dur="1" fill="hold">
                                          <p:stCondLst>
                                            <p:cond delay="0"/>
                                          </p:stCondLst>
                                        </p:cTn>
                                        <p:tgtEl>
                                          <p:spTgt spid="63"/>
                                        </p:tgtEl>
                                        <p:attrNameLst>
                                          <p:attrName>style.visibility</p:attrName>
                                        </p:attrNameLst>
                                      </p:cBhvr>
                                      <p:to>
                                        <p:strVal val="visible"/>
                                      </p:to>
                                    </p:set>
                                    <p:animEffect transition="in" filter="strips(downRight)">
                                      <p:cBhvr>
                                        <p:cTn id="14" dur="500"/>
                                        <p:tgtEl>
                                          <p:spTgt spid="63"/>
                                        </p:tgtEl>
                                      </p:cBhvr>
                                    </p:animEffect>
                                  </p:childTnLst>
                                </p:cTn>
                              </p:par>
                            </p:childTnLst>
                          </p:cTn>
                        </p:par>
                        <p:par>
                          <p:cTn id="15" fill="hold">
                            <p:stCondLst>
                              <p:cond delay="1000"/>
                            </p:stCondLst>
                            <p:childTnLst>
                              <p:par>
                                <p:cTn id="16" presetID="9" presetClass="entr" presetSubtype="0" fill="hold" nodeType="afterEffect">
                                  <p:stCondLst>
                                    <p:cond delay="0"/>
                                  </p:stCondLst>
                                  <p:childTnLst>
                                    <p:set>
                                      <p:cBhvr>
                                        <p:cTn id="17" dur="1" fill="hold">
                                          <p:stCondLst>
                                            <p:cond delay="0"/>
                                          </p:stCondLst>
                                        </p:cTn>
                                        <p:tgtEl>
                                          <p:spTgt spid="46"/>
                                        </p:tgtEl>
                                        <p:attrNameLst>
                                          <p:attrName>style.visibility</p:attrName>
                                        </p:attrNameLst>
                                      </p:cBhvr>
                                      <p:to>
                                        <p:strVal val="visible"/>
                                      </p:to>
                                    </p:set>
                                    <p:animEffect transition="in" filter="dissolve">
                                      <p:cBhvr>
                                        <p:cTn id="18" dur="500"/>
                                        <p:tgtEl>
                                          <p:spTgt spid="4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9">
                                            <p:txEl>
                                              <p:pRg st="0" end="0"/>
                                            </p:txEl>
                                          </p:spTgt>
                                        </p:tgtEl>
                                        <p:attrNameLst>
                                          <p:attrName>style.visibility</p:attrName>
                                        </p:attrNameLst>
                                      </p:cBhvr>
                                      <p:to>
                                        <p:strVal val="visible"/>
                                      </p:to>
                                    </p:set>
                                    <p:animEffect transition="in" filter="fade">
                                      <p:cBhvr>
                                        <p:cTn id="21" dur="500"/>
                                        <p:tgtEl>
                                          <p:spTgt spid="59">
                                            <p:txEl>
                                              <p:pRg st="0" end="0"/>
                                            </p:txEl>
                                          </p:spTgt>
                                        </p:tgtEl>
                                      </p:cBhvr>
                                    </p:animEffect>
                                  </p:childTnLst>
                                </p:cTn>
                              </p:par>
                            </p:childTnLst>
                          </p:cTn>
                        </p:par>
                        <p:par>
                          <p:cTn id="22" fill="hold">
                            <p:stCondLst>
                              <p:cond delay="1500"/>
                            </p:stCondLst>
                            <p:childTnLst>
                              <p:par>
                                <p:cTn id="23" presetID="18" presetClass="entr" presetSubtype="6" fill="hold" grpId="0" nodeType="afterEffect">
                                  <p:stCondLst>
                                    <p:cond delay="0"/>
                                  </p:stCondLst>
                                  <p:childTnLst>
                                    <p:set>
                                      <p:cBhvr>
                                        <p:cTn id="24" dur="1" fill="hold">
                                          <p:stCondLst>
                                            <p:cond delay="0"/>
                                          </p:stCondLst>
                                        </p:cTn>
                                        <p:tgtEl>
                                          <p:spTgt spid="64"/>
                                        </p:tgtEl>
                                        <p:attrNameLst>
                                          <p:attrName>style.visibility</p:attrName>
                                        </p:attrNameLst>
                                      </p:cBhvr>
                                      <p:to>
                                        <p:strVal val="visible"/>
                                      </p:to>
                                    </p:set>
                                    <p:animEffect transition="in" filter="strips(downRight)">
                                      <p:cBhvr>
                                        <p:cTn id="25" dur="500"/>
                                        <p:tgtEl>
                                          <p:spTgt spid="64"/>
                                        </p:tgtEl>
                                      </p:cBhvr>
                                    </p:animEffect>
                                  </p:childTnLst>
                                </p:cTn>
                              </p:par>
                            </p:childTnLst>
                          </p:cTn>
                        </p:par>
                        <p:par>
                          <p:cTn id="26" fill="hold">
                            <p:stCondLst>
                              <p:cond delay="2000"/>
                            </p:stCondLst>
                            <p:childTnLst>
                              <p:par>
                                <p:cTn id="27" presetID="9" presetClass="entr" presetSubtype="0" fill="hold" nodeType="afterEffect">
                                  <p:stCondLst>
                                    <p:cond delay="0"/>
                                  </p:stCondLst>
                                  <p:childTnLst>
                                    <p:set>
                                      <p:cBhvr>
                                        <p:cTn id="28" dur="1" fill="hold">
                                          <p:stCondLst>
                                            <p:cond delay="0"/>
                                          </p:stCondLst>
                                        </p:cTn>
                                        <p:tgtEl>
                                          <p:spTgt spid="43"/>
                                        </p:tgtEl>
                                        <p:attrNameLst>
                                          <p:attrName>style.visibility</p:attrName>
                                        </p:attrNameLst>
                                      </p:cBhvr>
                                      <p:to>
                                        <p:strVal val="visible"/>
                                      </p:to>
                                    </p:set>
                                    <p:animEffect transition="in" filter="dissolve">
                                      <p:cBhvr>
                                        <p:cTn id="29" dur="500"/>
                                        <p:tgtEl>
                                          <p:spTgt spid="43"/>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60">
                                            <p:txEl>
                                              <p:pRg st="0" end="0"/>
                                            </p:txEl>
                                          </p:spTgt>
                                        </p:tgtEl>
                                        <p:attrNameLst>
                                          <p:attrName>style.visibility</p:attrName>
                                        </p:attrNameLst>
                                      </p:cBhvr>
                                      <p:to>
                                        <p:strVal val="visible"/>
                                      </p:to>
                                    </p:set>
                                    <p:animEffect transition="in" filter="fade">
                                      <p:cBhvr>
                                        <p:cTn id="32" dur="500"/>
                                        <p:tgtEl>
                                          <p:spTgt spid="60">
                                            <p:txEl>
                                              <p:pRg st="0" end="0"/>
                                            </p:txEl>
                                          </p:spTgt>
                                        </p:tgtEl>
                                      </p:cBhvr>
                                    </p:animEffect>
                                  </p:childTnLst>
                                </p:cTn>
                              </p:par>
                            </p:childTnLst>
                          </p:cTn>
                        </p:par>
                        <p:par>
                          <p:cTn id="33" fill="hold">
                            <p:stCondLst>
                              <p:cond delay="2500"/>
                            </p:stCondLst>
                            <p:childTnLst>
                              <p:par>
                                <p:cTn id="34" presetID="18" presetClass="entr" presetSubtype="6" fill="hold" grpId="0" nodeType="afterEffect">
                                  <p:stCondLst>
                                    <p:cond delay="0"/>
                                  </p:stCondLst>
                                  <p:childTnLst>
                                    <p:set>
                                      <p:cBhvr>
                                        <p:cTn id="35" dur="1" fill="hold">
                                          <p:stCondLst>
                                            <p:cond delay="0"/>
                                          </p:stCondLst>
                                        </p:cTn>
                                        <p:tgtEl>
                                          <p:spTgt spid="65"/>
                                        </p:tgtEl>
                                        <p:attrNameLst>
                                          <p:attrName>style.visibility</p:attrName>
                                        </p:attrNameLst>
                                      </p:cBhvr>
                                      <p:to>
                                        <p:strVal val="visible"/>
                                      </p:to>
                                    </p:set>
                                    <p:animEffect transition="in" filter="strips(downRight)">
                                      <p:cBhvr>
                                        <p:cTn id="36" dur="500"/>
                                        <p:tgtEl>
                                          <p:spTgt spid="65"/>
                                        </p:tgtEl>
                                      </p:cBhvr>
                                    </p:animEffect>
                                  </p:childTnLst>
                                </p:cTn>
                              </p:par>
                            </p:childTnLst>
                          </p:cTn>
                        </p:par>
                        <p:par>
                          <p:cTn id="37" fill="hold">
                            <p:stCondLst>
                              <p:cond delay="3000"/>
                            </p:stCondLst>
                            <p:childTnLst>
                              <p:par>
                                <p:cTn id="38" presetID="9" presetClass="entr" presetSubtype="0" fill="hold" nodeType="afterEffect">
                                  <p:stCondLst>
                                    <p:cond delay="0"/>
                                  </p:stCondLst>
                                  <p:childTnLst>
                                    <p:set>
                                      <p:cBhvr>
                                        <p:cTn id="39" dur="1" fill="hold">
                                          <p:stCondLst>
                                            <p:cond delay="0"/>
                                          </p:stCondLst>
                                        </p:cTn>
                                        <p:tgtEl>
                                          <p:spTgt spid="52"/>
                                        </p:tgtEl>
                                        <p:attrNameLst>
                                          <p:attrName>style.visibility</p:attrName>
                                        </p:attrNameLst>
                                      </p:cBhvr>
                                      <p:to>
                                        <p:strVal val="visible"/>
                                      </p:to>
                                    </p:set>
                                    <p:animEffect transition="in" filter="dissolve">
                                      <p:cBhvr>
                                        <p:cTn id="40" dur="500"/>
                                        <p:tgtEl>
                                          <p:spTgt spid="52"/>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61">
                                            <p:txEl>
                                              <p:pRg st="0" end="0"/>
                                            </p:txEl>
                                          </p:spTgt>
                                        </p:tgtEl>
                                        <p:attrNameLst>
                                          <p:attrName>style.visibility</p:attrName>
                                        </p:attrNameLst>
                                      </p:cBhvr>
                                      <p:to>
                                        <p:strVal val="visible"/>
                                      </p:to>
                                    </p:set>
                                    <p:animEffect transition="in" filter="fade">
                                      <p:cBhvr>
                                        <p:cTn id="43" dur="500"/>
                                        <p:tgtEl>
                                          <p:spTgt spid="61">
                                            <p:txEl>
                                              <p:pRg st="0" end="0"/>
                                            </p:txEl>
                                          </p:spTgt>
                                        </p:tgtEl>
                                      </p:cBhvr>
                                    </p:animEffect>
                                  </p:childTnLst>
                                </p:cTn>
                              </p:par>
                            </p:childTnLst>
                          </p:cTn>
                        </p:par>
                        <p:par>
                          <p:cTn id="44" fill="hold">
                            <p:stCondLst>
                              <p:cond delay="3500"/>
                            </p:stCondLst>
                            <p:childTnLst>
                              <p:par>
                                <p:cTn id="45" presetID="18" presetClass="entr" presetSubtype="6" fill="hold" grpId="0" nodeType="afterEffect">
                                  <p:stCondLst>
                                    <p:cond delay="0"/>
                                  </p:stCondLst>
                                  <p:childTnLst>
                                    <p:set>
                                      <p:cBhvr>
                                        <p:cTn id="46" dur="1" fill="hold">
                                          <p:stCondLst>
                                            <p:cond delay="0"/>
                                          </p:stCondLst>
                                        </p:cTn>
                                        <p:tgtEl>
                                          <p:spTgt spid="66"/>
                                        </p:tgtEl>
                                        <p:attrNameLst>
                                          <p:attrName>style.visibility</p:attrName>
                                        </p:attrNameLst>
                                      </p:cBhvr>
                                      <p:to>
                                        <p:strVal val="visible"/>
                                      </p:to>
                                    </p:set>
                                    <p:animEffect transition="in" filter="strips(downRight)">
                                      <p:cBhvr>
                                        <p:cTn id="47" dur="500"/>
                                        <p:tgtEl>
                                          <p:spTgt spid="66"/>
                                        </p:tgtEl>
                                      </p:cBhvr>
                                    </p:animEffect>
                                  </p:childTnLst>
                                </p:cTn>
                              </p:par>
                            </p:childTnLst>
                          </p:cTn>
                        </p:par>
                        <p:par>
                          <p:cTn id="48" fill="hold">
                            <p:stCondLst>
                              <p:cond delay="4000"/>
                            </p:stCondLst>
                            <p:childTnLst>
                              <p:par>
                                <p:cTn id="49" presetID="9" presetClass="entr" presetSubtype="0" fill="hold" nodeType="afterEffect">
                                  <p:stCondLst>
                                    <p:cond delay="0"/>
                                  </p:stCondLst>
                                  <p:childTnLst>
                                    <p:set>
                                      <p:cBhvr>
                                        <p:cTn id="50" dur="1" fill="hold">
                                          <p:stCondLst>
                                            <p:cond delay="0"/>
                                          </p:stCondLst>
                                        </p:cTn>
                                        <p:tgtEl>
                                          <p:spTgt spid="55"/>
                                        </p:tgtEl>
                                        <p:attrNameLst>
                                          <p:attrName>style.visibility</p:attrName>
                                        </p:attrNameLst>
                                      </p:cBhvr>
                                      <p:to>
                                        <p:strVal val="visible"/>
                                      </p:to>
                                    </p:set>
                                    <p:animEffect transition="in" filter="dissolve">
                                      <p:cBhvr>
                                        <p:cTn id="51" dur="500"/>
                                        <p:tgtEl>
                                          <p:spTgt spid="55"/>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62">
                                            <p:txEl>
                                              <p:pRg st="0" end="0"/>
                                            </p:txEl>
                                          </p:spTgt>
                                        </p:tgtEl>
                                        <p:attrNameLst>
                                          <p:attrName>style.visibility</p:attrName>
                                        </p:attrNameLst>
                                      </p:cBhvr>
                                      <p:to>
                                        <p:strVal val="visible"/>
                                      </p:to>
                                    </p:set>
                                    <p:animEffect transition="in" filter="fade">
                                      <p:cBhvr>
                                        <p:cTn id="54" dur="500"/>
                                        <p:tgtEl>
                                          <p:spTgt spid="62">
                                            <p:txEl>
                                              <p:pRg st="0" end="0"/>
                                            </p:txEl>
                                          </p:spTgt>
                                        </p:tgtEl>
                                      </p:cBhvr>
                                    </p:animEffect>
                                  </p:childTnLst>
                                </p:cTn>
                              </p:par>
                            </p:childTnLst>
                          </p:cTn>
                        </p:par>
                        <p:par>
                          <p:cTn id="55" fill="hold">
                            <p:stCondLst>
                              <p:cond delay="4500"/>
                            </p:stCondLst>
                            <p:childTnLst>
                              <p:par>
                                <p:cTn id="56" presetID="18" presetClass="entr" presetSubtype="6" fill="hold" grpId="0" nodeType="afterEffect">
                                  <p:stCondLst>
                                    <p:cond delay="0"/>
                                  </p:stCondLst>
                                  <p:childTnLst>
                                    <p:set>
                                      <p:cBhvr>
                                        <p:cTn id="57" dur="1" fill="hold">
                                          <p:stCondLst>
                                            <p:cond delay="0"/>
                                          </p:stCondLst>
                                        </p:cTn>
                                        <p:tgtEl>
                                          <p:spTgt spid="67"/>
                                        </p:tgtEl>
                                        <p:attrNameLst>
                                          <p:attrName>style.visibility</p:attrName>
                                        </p:attrNameLst>
                                      </p:cBhvr>
                                      <p:to>
                                        <p:strVal val="visible"/>
                                      </p:to>
                                    </p:set>
                                    <p:animEffect transition="in" filter="strips(downRight)">
                                      <p:cBhvr>
                                        <p:cTn id="58"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build="p"/>
      <p:bldP spid="59" grpId="0" build="p"/>
      <p:bldP spid="60" grpId="0" build="p"/>
      <p:bldP spid="61" grpId="0" build="p"/>
      <p:bldP spid="62" grpId="0" build="p"/>
      <p:bldP spid="63" grpId="0"/>
      <p:bldP spid="64" grpId="0"/>
      <p:bldP spid="65" grpId="0"/>
      <p:bldP spid="66" grpId="0"/>
      <p:bldP spid="6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组合 31"/>
          <p:cNvGrpSpPr/>
          <p:nvPr/>
        </p:nvGrpSpPr>
        <p:grpSpPr>
          <a:xfrm>
            <a:off x="1020618" y="1526273"/>
            <a:ext cx="1675446" cy="2629653"/>
            <a:chOff x="778084" y="1038958"/>
            <a:chExt cx="1850186" cy="2900945"/>
          </a:xfrm>
        </p:grpSpPr>
        <p:sp>
          <p:nvSpPr>
            <p:cNvPr id="33" name="圆角矩形 32"/>
            <p:cNvSpPr/>
            <p:nvPr/>
          </p:nvSpPr>
          <p:spPr>
            <a:xfrm>
              <a:off x="887052" y="1038958"/>
              <a:ext cx="1632254" cy="1502650"/>
            </a:xfrm>
            <a:prstGeom prst="roundRect">
              <a:avLst>
                <a:gd name="adj" fmla="val 9350"/>
              </a:avLst>
            </a:prstGeom>
            <a:solidFill>
              <a:schemeClr val="accent2"/>
            </a:solidFill>
            <a:ln>
              <a:solidFill>
                <a:schemeClr val="bg1"/>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p>
          </p:txBody>
        </p:sp>
        <p:sp>
          <p:nvSpPr>
            <p:cNvPr id="34" name="任意多边形 33"/>
            <p:cNvSpPr/>
            <p:nvPr/>
          </p:nvSpPr>
          <p:spPr>
            <a:xfrm>
              <a:off x="778084" y="1947913"/>
              <a:ext cx="1850186" cy="1991990"/>
            </a:xfrm>
            <a:custGeom>
              <a:avLst/>
              <a:gdLst>
                <a:gd name="connsiteX0" fmla="*/ 1 w 2466914"/>
                <a:gd name="connsiteY0" fmla="*/ 0 h 3944375"/>
                <a:gd name="connsiteX1" fmla="*/ 2466914 w 2466914"/>
                <a:gd name="connsiteY1" fmla="*/ 0 h 3944375"/>
                <a:gd name="connsiteX2" fmla="*/ 2466914 w 2466914"/>
                <a:gd name="connsiteY2" fmla="*/ 3515745 h 3944375"/>
                <a:gd name="connsiteX3" fmla="*/ 2466913 w 2466914"/>
                <a:gd name="connsiteY3" fmla="*/ 3515745 h 3944375"/>
                <a:gd name="connsiteX4" fmla="*/ 2466913 w 2466914"/>
                <a:gd name="connsiteY4" fmla="*/ 3757044 h 3944375"/>
                <a:gd name="connsiteX5" fmla="*/ 2279582 w 2466914"/>
                <a:gd name="connsiteY5" fmla="*/ 3944375 h 3944375"/>
                <a:gd name="connsiteX6" fmla="*/ 187331 w 2466914"/>
                <a:gd name="connsiteY6" fmla="*/ 3944375 h 3944375"/>
                <a:gd name="connsiteX7" fmla="*/ 0 w 2466914"/>
                <a:gd name="connsiteY7" fmla="*/ 3757044 h 3944375"/>
                <a:gd name="connsiteX8" fmla="*/ 0 w 2466914"/>
                <a:gd name="connsiteY8" fmla="*/ 2128171 h 3944375"/>
                <a:gd name="connsiteX9" fmla="*/ 1 w 2466914"/>
                <a:gd name="connsiteY9" fmla="*/ 2128161 h 394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14" h="3944375">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chemeClr val="bg1">
                <a:lumMod val="95000"/>
              </a:schemeClr>
            </a:solidFill>
            <a:ln w="25400">
              <a:solidFill>
                <a:schemeClr val="accent2"/>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solidFill>
                  <a:schemeClr val="bg1"/>
                </a:solidFill>
              </a:endParaRPr>
            </a:p>
          </p:txBody>
        </p:sp>
        <p:sp>
          <p:nvSpPr>
            <p:cNvPr id="35" name="椭圆 34"/>
            <p:cNvSpPr/>
            <p:nvPr/>
          </p:nvSpPr>
          <p:spPr>
            <a:xfrm>
              <a:off x="1403141" y="1647875"/>
              <a:ext cx="600075" cy="600075"/>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latin typeface="Impact" panose="020B0806030902050204" pitchFamily="34" charset="0"/>
              </a:endParaRPr>
            </a:p>
          </p:txBody>
        </p:sp>
        <p:sp>
          <p:nvSpPr>
            <p:cNvPr id="36" name="文本框 11"/>
            <p:cNvSpPr txBox="1"/>
            <p:nvPr/>
          </p:nvSpPr>
          <p:spPr>
            <a:xfrm>
              <a:off x="1304926" y="1222952"/>
              <a:ext cx="839367" cy="641613"/>
            </a:xfrm>
            <a:prstGeom prst="rect">
              <a:avLst/>
            </a:prstGeom>
            <a:noFill/>
          </p:spPr>
          <p:txBody>
            <a:bodyPr wrap="square" lIns="68580" tIns="34290" rIns="68580" bIns="34290" rtlCol="0">
              <a:spAutoFit/>
            </a:bodyPr>
            <a:lstStyle/>
            <a:p>
              <a:pPr algn="ctr"/>
              <a:r>
                <a:rPr lang="en-US" altLang="zh-HK" sz="3300" dirty="0">
                  <a:solidFill>
                    <a:schemeClr val="bg1"/>
                  </a:solidFill>
                  <a:latin typeface="Impact" panose="020B0806030902050204" pitchFamily="34" charset="0"/>
                  <a:ea typeface="张海山锐谐体2.0-授权联系：Samtype@QQ.com" panose="02000000000000000000" pitchFamily="2" charset="-122"/>
                </a:rPr>
                <a:t>01</a:t>
              </a:r>
              <a:endParaRPr lang="zh-HK" altLang="en-US" sz="3300" dirty="0">
                <a:solidFill>
                  <a:schemeClr val="bg1"/>
                </a:solidFill>
                <a:latin typeface="Impact" panose="020B0806030902050204" pitchFamily="34" charset="0"/>
                <a:ea typeface="张海山锐谐体2.0-授权联系：Samtype@QQ.com" panose="02000000000000000000" pitchFamily="2" charset="-122"/>
              </a:endParaRPr>
            </a:p>
          </p:txBody>
        </p:sp>
        <p:sp>
          <p:nvSpPr>
            <p:cNvPr id="37" name="文本框 64"/>
            <p:cNvSpPr txBox="1"/>
            <p:nvPr/>
          </p:nvSpPr>
          <p:spPr>
            <a:xfrm>
              <a:off x="1148007" y="2434566"/>
              <a:ext cx="1110344" cy="346249"/>
            </a:xfrm>
            <a:prstGeom prst="rect">
              <a:avLst/>
            </a:prstGeom>
            <a:noFill/>
          </p:spPr>
          <p:txBody>
            <a:bodyPr wrap="square" lIns="68580" tIns="34290" rIns="68580" bIns="34290" rtlCol="0">
              <a:spAutoFit/>
            </a:bodyPr>
            <a:lstStyle/>
            <a:p>
              <a:pPr algn="ct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zh-HK" altLang="en-US"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8" name="文本框 65"/>
            <p:cNvSpPr txBox="1"/>
            <p:nvPr/>
          </p:nvSpPr>
          <p:spPr>
            <a:xfrm>
              <a:off x="1139623" y="2788385"/>
              <a:ext cx="1127111" cy="827587"/>
            </a:xfrm>
            <a:prstGeom prst="rect">
              <a:avLst/>
            </a:prstGeom>
            <a:noFill/>
          </p:spPr>
          <p:txBody>
            <a:bodyPr wrap="square" lIns="68580" tIns="34290" rIns="68580" bIns="34290" rtlCol="0">
              <a:spAutoFit/>
            </a:bodyPr>
            <a:lstStyle/>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完成模高和</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图高的作业</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争取尽快做</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好不能再拖</a:t>
              </a:r>
              <a:endParaRPr lang="zh-HK" altLang="en-US" sz="11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grpSp>
        <p:nvGrpSpPr>
          <p:cNvPr id="39" name="组合 38"/>
          <p:cNvGrpSpPr/>
          <p:nvPr/>
        </p:nvGrpSpPr>
        <p:grpSpPr>
          <a:xfrm>
            <a:off x="2824547" y="1526273"/>
            <a:ext cx="1675446" cy="2629653"/>
            <a:chOff x="2690633" y="1038958"/>
            <a:chExt cx="1850186" cy="2900945"/>
          </a:xfrm>
        </p:grpSpPr>
        <p:sp>
          <p:nvSpPr>
            <p:cNvPr id="40" name="圆角矩形 39"/>
            <p:cNvSpPr/>
            <p:nvPr/>
          </p:nvSpPr>
          <p:spPr>
            <a:xfrm>
              <a:off x="2799601" y="1038958"/>
              <a:ext cx="1632254" cy="1502651"/>
            </a:xfrm>
            <a:prstGeom prst="roundRect">
              <a:avLst>
                <a:gd name="adj" fmla="val 9350"/>
              </a:avLst>
            </a:prstGeom>
            <a:solidFill>
              <a:schemeClr val="accent1"/>
            </a:solidFill>
            <a:ln>
              <a:solidFill>
                <a:schemeClr val="bg1"/>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p>
          </p:txBody>
        </p:sp>
        <p:sp>
          <p:nvSpPr>
            <p:cNvPr id="41" name="任意多边形 40"/>
            <p:cNvSpPr/>
            <p:nvPr/>
          </p:nvSpPr>
          <p:spPr>
            <a:xfrm>
              <a:off x="2690633" y="1947912"/>
              <a:ext cx="1850186" cy="1991991"/>
            </a:xfrm>
            <a:custGeom>
              <a:avLst/>
              <a:gdLst>
                <a:gd name="connsiteX0" fmla="*/ 1 w 2466914"/>
                <a:gd name="connsiteY0" fmla="*/ 0 h 3944375"/>
                <a:gd name="connsiteX1" fmla="*/ 2466914 w 2466914"/>
                <a:gd name="connsiteY1" fmla="*/ 0 h 3944375"/>
                <a:gd name="connsiteX2" fmla="*/ 2466914 w 2466914"/>
                <a:gd name="connsiteY2" fmla="*/ 3515745 h 3944375"/>
                <a:gd name="connsiteX3" fmla="*/ 2466913 w 2466914"/>
                <a:gd name="connsiteY3" fmla="*/ 3515745 h 3944375"/>
                <a:gd name="connsiteX4" fmla="*/ 2466913 w 2466914"/>
                <a:gd name="connsiteY4" fmla="*/ 3757044 h 3944375"/>
                <a:gd name="connsiteX5" fmla="*/ 2279582 w 2466914"/>
                <a:gd name="connsiteY5" fmla="*/ 3944375 h 3944375"/>
                <a:gd name="connsiteX6" fmla="*/ 187331 w 2466914"/>
                <a:gd name="connsiteY6" fmla="*/ 3944375 h 3944375"/>
                <a:gd name="connsiteX7" fmla="*/ 0 w 2466914"/>
                <a:gd name="connsiteY7" fmla="*/ 3757044 h 3944375"/>
                <a:gd name="connsiteX8" fmla="*/ 0 w 2466914"/>
                <a:gd name="connsiteY8" fmla="*/ 2128171 h 3944375"/>
                <a:gd name="connsiteX9" fmla="*/ 1 w 2466914"/>
                <a:gd name="connsiteY9" fmla="*/ 2128161 h 394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14" h="3944375">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chemeClr val="bg1">
                <a:lumMod val="95000"/>
              </a:schemeClr>
            </a:solidFill>
            <a:ln w="25400">
              <a:solidFill>
                <a:schemeClr val="accent1"/>
              </a:solidFill>
            </a:ln>
            <a:effectLst>
              <a:outerShdw blurRad="1016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solidFill>
                  <a:schemeClr val="bg1"/>
                </a:solidFill>
              </a:endParaRPr>
            </a:p>
          </p:txBody>
        </p:sp>
        <p:sp>
          <p:nvSpPr>
            <p:cNvPr id="42" name="椭圆 41"/>
            <p:cNvSpPr/>
            <p:nvPr/>
          </p:nvSpPr>
          <p:spPr>
            <a:xfrm>
              <a:off x="3315689" y="1647875"/>
              <a:ext cx="600075" cy="6000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latin typeface="Impact" panose="020B0806030902050204" pitchFamily="34" charset="0"/>
              </a:endParaRPr>
            </a:p>
          </p:txBody>
        </p:sp>
        <p:sp>
          <p:nvSpPr>
            <p:cNvPr id="43" name="文本框 48"/>
            <p:cNvSpPr txBox="1"/>
            <p:nvPr/>
          </p:nvSpPr>
          <p:spPr>
            <a:xfrm>
              <a:off x="3185327" y="1222952"/>
              <a:ext cx="894944" cy="641613"/>
            </a:xfrm>
            <a:prstGeom prst="rect">
              <a:avLst/>
            </a:prstGeom>
            <a:noFill/>
          </p:spPr>
          <p:txBody>
            <a:bodyPr wrap="square" lIns="68580" tIns="34290" rIns="68580" bIns="34290" rtlCol="0">
              <a:spAutoFit/>
            </a:bodyPr>
            <a:lstStyle/>
            <a:p>
              <a:pPr algn="ctr"/>
              <a:r>
                <a:rPr lang="en-US" altLang="zh-HK" sz="3300" dirty="0">
                  <a:solidFill>
                    <a:schemeClr val="bg1"/>
                  </a:solidFill>
                  <a:latin typeface="Impact" panose="020B0806030902050204" pitchFamily="34" charset="0"/>
                  <a:ea typeface="张海山锐谐体2.0-授权联系：Samtype@QQ.com" panose="02000000000000000000" pitchFamily="2" charset="-122"/>
                </a:rPr>
                <a:t>02</a:t>
              </a:r>
              <a:endParaRPr lang="zh-HK" altLang="en-US" sz="3300" dirty="0">
                <a:solidFill>
                  <a:schemeClr val="bg1"/>
                </a:solidFill>
                <a:latin typeface="Impact" panose="020B0806030902050204" pitchFamily="34" charset="0"/>
                <a:ea typeface="张海山锐谐体2.0-授权联系：Samtype@QQ.com" panose="02000000000000000000" pitchFamily="2" charset="-122"/>
              </a:endParaRPr>
            </a:p>
          </p:txBody>
        </p:sp>
        <p:sp>
          <p:nvSpPr>
            <p:cNvPr id="44" name="文本框 66"/>
            <p:cNvSpPr txBox="1"/>
            <p:nvPr/>
          </p:nvSpPr>
          <p:spPr>
            <a:xfrm>
              <a:off x="3060555" y="2434566"/>
              <a:ext cx="1110344" cy="346249"/>
            </a:xfrm>
            <a:prstGeom prst="rect">
              <a:avLst/>
            </a:prstGeom>
            <a:noFill/>
          </p:spPr>
          <p:txBody>
            <a:bodyPr wrap="square" lIns="68580" tIns="34290" rIns="68580" bIns="34290" rtlCol="0">
              <a:spAutoFit/>
            </a:bodyPr>
            <a:lstStyle/>
            <a:p>
              <a:pPr algn="ct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zh-HK" altLang="en-US"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5" name="文本框 67"/>
            <p:cNvSpPr txBox="1"/>
            <p:nvPr/>
          </p:nvSpPr>
          <p:spPr>
            <a:xfrm>
              <a:off x="2955048" y="2788385"/>
              <a:ext cx="1321356" cy="827587"/>
            </a:xfrm>
            <a:prstGeom prst="rect">
              <a:avLst/>
            </a:prstGeom>
            <a:noFill/>
          </p:spPr>
          <p:txBody>
            <a:bodyPr wrap="square" lIns="68580" tIns="34290" rIns="68580" bIns="34290" rtlCol="0">
              <a:spAutoFit/>
            </a:bodyPr>
            <a:lstStyle/>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辅助软件可以</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为幻灯片提供</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很好的辅助等</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有必要去学习</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grpSp>
        <p:nvGrpSpPr>
          <p:cNvPr id="46" name="组合 45"/>
          <p:cNvGrpSpPr/>
          <p:nvPr/>
        </p:nvGrpSpPr>
        <p:grpSpPr>
          <a:xfrm>
            <a:off x="4621018" y="1526273"/>
            <a:ext cx="1675446" cy="2629653"/>
            <a:chOff x="4603182" y="1038958"/>
            <a:chExt cx="1850186" cy="2900945"/>
          </a:xfrm>
        </p:grpSpPr>
        <p:sp>
          <p:nvSpPr>
            <p:cNvPr id="47" name="圆角矩形 46"/>
            <p:cNvSpPr/>
            <p:nvPr/>
          </p:nvSpPr>
          <p:spPr>
            <a:xfrm>
              <a:off x="4712149" y="1038958"/>
              <a:ext cx="1632254" cy="1502651"/>
            </a:xfrm>
            <a:prstGeom prst="roundRect">
              <a:avLst>
                <a:gd name="adj" fmla="val 9350"/>
              </a:avLst>
            </a:prstGeom>
            <a:solidFill>
              <a:schemeClr val="accent3"/>
            </a:solidFill>
            <a:ln>
              <a:solidFill>
                <a:schemeClr val="bg1"/>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p>
          </p:txBody>
        </p:sp>
        <p:sp>
          <p:nvSpPr>
            <p:cNvPr id="48" name="任意多边形 47"/>
            <p:cNvSpPr/>
            <p:nvPr/>
          </p:nvSpPr>
          <p:spPr>
            <a:xfrm>
              <a:off x="4603182" y="1947912"/>
              <a:ext cx="1850186" cy="1991991"/>
            </a:xfrm>
            <a:custGeom>
              <a:avLst/>
              <a:gdLst>
                <a:gd name="connsiteX0" fmla="*/ 1 w 2466914"/>
                <a:gd name="connsiteY0" fmla="*/ 0 h 3944375"/>
                <a:gd name="connsiteX1" fmla="*/ 2466914 w 2466914"/>
                <a:gd name="connsiteY1" fmla="*/ 0 h 3944375"/>
                <a:gd name="connsiteX2" fmla="*/ 2466914 w 2466914"/>
                <a:gd name="connsiteY2" fmla="*/ 3515745 h 3944375"/>
                <a:gd name="connsiteX3" fmla="*/ 2466913 w 2466914"/>
                <a:gd name="connsiteY3" fmla="*/ 3515745 h 3944375"/>
                <a:gd name="connsiteX4" fmla="*/ 2466913 w 2466914"/>
                <a:gd name="connsiteY4" fmla="*/ 3757044 h 3944375"/>
                <a:gd name="connsiteX5" fmla="*/ 2279582 w 2466914"/>
                <a:gd name="connsiteY5" fmla="*/ 3944375 h 3944375"/>
                <a:gd name="connsiteX6" fmla="*/ 187331 w 2466914"/>
                <a:gd name="connsiteY6" fmla="*/ 3944375 h 3944375"/>
                <a:gd name="connsiteX7" fmla="*/ 0 w 2466914"/>
                <a:gd name="connsiteY7" fmla="*/ 3757044 h 3944375"/>
                <a:gd name="connsiteX8" fmla="*/ 0 w 2466914"/>
                <a:gd name="connsiteY8" fmla="*/ 2128171 h 3944375"/>
                <a:gd name="connsiteX9" fmla="*/ 1 w 2466914"/>
                <a:gd name="connsiteY9" fmla="*/ 2128161 h 394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14" h="3944375">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chemeClr val="bg1">
                <a:lumMod val="95000"/>
              </a:schemeClr>
            </a:solidFill>
            <a:ln w="25400">
              <a:solidFill>
                <a:schemeClr val="accent3"/>
              </a:solidFill>
            </a:ln>
            <a:effectLst>
              <a:outerShdw blurRad="1016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solidFill>
                  <a:schemeClr val="bg1"/>
                </a:solidFill>
              </a:endParaRPr>
            </a:p>
          </p:txBody>
        </p:sp>
        <p:sp>
          <p:nvSpPr>
            <p:cNvPr id="49" name="椭圆 48"/>
            <p:cNvSpPr/>
            <p:nvPr/>
          </p:nvSpPr>
          <p:spPr>
            <a:xfrm>
              <a:off x="5228238" y="1647875"/>
              <a:ext cx="600075" cy="60007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latin typeface="Impact" panose="020B0806030902050204" pitchFamily="34" charset="0"/>
              </a:endParaRPr>
            </a:p>
          </p:txBody>
        </p:sp>
        <p:sp>
          <p:nvSpPr>
            <p:cNvPr id="50" name="文本框 54"/>
            <p:cNvSpPr txBox="1"/>
            <p:nvPr/>
          </p:nvSpPr>
          <p:spPr>
            <a:xfrm>
              <a:off x="5044295" y="1222952"/>
              <a:ext cx="978584" cy="641613"/>
            </a:xfrm>
            <a:prstGeom prst="rect">
              <a:avLst/>
            </a:prstGeom>
            <a:noFill/>
          </p:spPr>
          <p:txBody>
            <a:bodyPr wrap="square" lIns="68580" tIns="34290" rIns="68580" bIns="34290" rtlCol="0">
              <a:spAutoFit/>
            </a:bodyPr>
            <a:lstStyle/>
            <a:p>
              <a:pPr algn="ctr"/>
              <a:r>
                <a:rPr lang="en-US" altLang="zh-HK" sz="3300" dirty="0">
                  <a:solidFill>
                    <a:schemeClr val="bg1"/>
                  </a:solidFill>
                  <a:latin typeface="Impact" panose="020B0806030902050204" pitchFamily="34" charset="0"/>
                  <a:ea typeface="张海山锐谐体2.0-授权联系：Samtype@QQ.com" panose="02000000000000000000" pitchFamily="2" charset="-122"/>
                </a:rPr>
                <a:t>03</a:t>
              </a:r>
              <a:endParaRPr lang="zh-HK" altLang="en-US" sz="3300" dirty="0">
                <a:solidFill>
                  <a:schemeClr val="bg1"/>
                </a:solidFill>
                <a:latin typeface="Impact" panose="020B0806030902050204" pitchFamily="34" charset="0"/>
                <a:ea typeface="张海山锐谐体2.0-授权联系：Samtype@QQ.com" panose="02000000000000000000" pitchFamily="2" charset="-122"/>
              </a:endParaRPr>
            </a:p>
          </p:txBody>
        </p:sp>
        <p:sp>
          <p:nvSpPr>
            <p:cNvPr id="51" name="文本框 68"/>
            <p:cNvSpPr txBox="1"/>
            <p:nvPr/>
          </p:nvSpPr>
          <p:spPr>
            <a:xfrm>
              <a:off x="4973104" y="2434566"/>
              <a:ext cx="1110344" cy="346249"/>
            </a:xfrm>
            <a:prstGeom prst="rect">
              <a:avLst/>
            </a:prstGeom>
            <a:noFill/>
          </p:spPr>
          <p:txBody>
            <a:bodyPr wrap="square" lIns="68580" tIns="34290" rIns="68580" bIns="34290" rtlCol="0">
              <a:spAutoFit/>
            </a:bodyPr>
            <a:lstStyle/>
            <a:p>
              <a:pPr algn="ct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zh-HK" altLang="en-US"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2" name="文本框 69"/>
            <p:cNvSpPr txBox="1"/>
            <p:nvPr/>
          </p:nvSpPr>
          <p:spPr>
            <a:xfrm>
              <a:off x="4833160" y="2788385"/>
              <a:ext cx="1390229" cy="641613"/>
            </a:xfrm>
            <a:prstGeom prst="rect">
              <a:avLst/>
            </a:prstGeom>
            <a:noFill/>
          </p:spPr>
          <p:txBody>
            <a:bodyPr wrap="square" lIns="68580" tIns="34290" rIns="68580" bIns="34290" rtlCol="0">
              <a:spAutoFit/>
            </a:bodyPr>
            <a:lstStyle/>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形成思路风格</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仔细考量细节 </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把每一步做好</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grpSp>
        <p:nvGrpSpPr>
          <p:cNvPr id="53" name="组合 52"/>
          <p:cNvGrpSpPr/>
          <p:nvPr/>
        </p:nvGrpSpPr>
        <p:grpSpPr>
          <a:xfrm>
            <a:off x="6424946" y="1526273"/>
            <a:ext cx="1675446" cy="2629653"/>
            <a:chOff x="6515731" y="1038958"/>
            <a:chExt cx="1850186" cy="2900945"/>
          </a:xfrm>
        </p:grpSpPr>
        <p:sp>
          <p:nvSpPr>
            <p:cNvPr id="54" name="圆角矩形 53"/>
            <p:cNvSpPr/>
            <p:nvPr/>
          </p:nvSpPr>
          <p:spPr>
            <a:xfrm>
              <a:off x="6624698" y="1038958"/>
              <a:ext cx="1632254" cy="1502651"/>
            </a:xfrm>
            <a:prstGeom prst="roundRect">
              <a:avLst>
                <a:gd name="adj" fmla="val 9350"/>
              </a:avLst>
            </a:prstGeom>
            <a:solidFill>
              <a:schemeClr val="accent4"/>
            </a:solidFill>
            <a:ln>
              <a:solidFill>
                <a:schemeClr val="bg1"/>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p>
          </p:txBody>
        </p:sp>
        <p:sp>
          <p:nvSpPr>
            <p:cNvPr id="55" name="任意多边形 54"/>
            <p:cNvSpPr/>
            <p:nvPr/>
          </p:nvSpPr>
          <p:spPr>
            <a:xfrm>
              <a:off x="6515731" y="1947912"/>
              <a:ext cx="1850186" cy="1991991"/>
            </a:xfrm>
            <a:custGeom>
              <a:avLst/>
              <a:gdLst>
                <a:gd name="connsiteX0" fmla="*/ 1 w 2466914"/>
                <a:gd name="connsiteY0" fmla="*/ 0 h 3944375"/>
                <a:gd name="connsiteX1" fmla="*/ 2466914 w 2466914"/>
                <a:gd name="connsiteY1" fmla="*/ 0 h 3944375"/>
                <a:gd name="connsiteX2" fmla="*/ 2466914 w 2466914"/>
                <a:gd name="connsiteY2" fmla="*/ 3515745 h 3944375"/>
                <a:gd name="connsiteX3" fmla="*/ 2466913 w 2466914"/>
                <a:gd name="connsiteY3" fmla="*/ 3515745 h 3944375"/>
                <a:gd name="connsiteX4" fmla="*/ 2466913 w 2466914"/>
                <a:gd name="connsiteY4" fmla="*/ 3757044 h 3944375"/>
                <a:gd name="connsiteX5" fmla="*/ 2279582 w 2466914"/>
                <a:gd name="connsiteY5" fmla="*/ 3944375 h 3944375"/>
                <a:gd name="connsiteX6" fmla="*/ 187331 w 2466914"/>
                <a:gd name="connsiteY6" fmla="*/ 3944375 h 3944375"/>
                <a:gd name="connsiteX7" fmla="*/ 0 w 2466914"/>
                <a:gd name="connsiteY7" fmla="*/ 3757044 h 3944375"/>
                <a:gd name="connsiteX8" fmla="*/ 0 w 2466914"/>
                <a:gd name="connsiteY8" fmla="*/ 2128171 h 3944375"/>
                <a:gd name="connsiteX9" fmla="*/ 1 w 2466914"/>
                <a:gd name="connsiteY9" fmla="*/ 2128161 h 394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14" h="3944375">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chemeClr val="bg1">
                <a:lumMod val="95000"/>
              </a:schemeClr>
            </a:solidFill>
            <a:ln w="25400">
              <a:solidFill>
                <a:schemeClr val="accent4"/>
              </a:solidFill>
            </a:ln>
            <a:effectLst>
              <a:outerShdw blurRad="1016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solidFill>
                  <a:schemeClr val="bg1"/>
                </a:solidFill>
              </a:endParaRPr>
            </a:p>
          </p:txBody>
        </p:sp>
        <p:sp>
          <p:nvSpPr>
            <p:cNvPr id="56" name="椭圆 55"/>
            <p:cNvSpPr/>
            <p:nvPr/>
          </p:nvSpPr>
          <p:spPr>
            <a:xfrm>
              <a:off x="7140787" y="1647875"/>
              <a:ext cx="600075" cy="60007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latin typeface="Impact" panose="020B0806030902050204" pitchFamily="34" charset="0"/>
              </a:endParaRPr>
            </a:p>
          </p:txBody>
        </p:sp>
        <p:sp>
          <p:nvSpPr>
            <p:cNvPr id="57" name="文本框 60"/>
            <p:cNvSpPr txBox="1"/>
            <p:nvPr/>
          </p:nvSpPr>
          <p:spPr>
            <a:xfrm>
              <a:off x="6988992" y="1222952"/>
              <a:ext cx="876274" cy="641613"/>
            </a:xfrm>
            <a:prstGeom prst="rect">
              <a:avLst/>
            </a:prstGeom>
            <a:noFill/>
          </p:spPr>
          <p:txBody>
            <a:bodyPr wrap="square" lIns="68580" tIns="34290" rIns="68580" bIns="34290" rtlCol="0">
              <a:spAutoFit/>
            </a:bodyPr>
            <a:lstStyle/>
            <a:p>
              <a:pPr algn="ctr"/>
              <a:r>
                <a:rPr lang="en-US" altLang="zh-HK" sz="3300" dirty="0">
                  <a:solidFill>
                    <a:schemeClr val="bg1"/>
                  </a:solidFill>
                  <a:latin typeface="Impact" panose="020B0806030902050204" pitchFamily="34" charset="0"/>
                  <a:ea typeface="张海山锐谐体2.0-授权联系：Samtype@QQ.com" panose="02000000000000000000" pitchFamily="2" charset="-122"/>
                </a:rPr>
                <a:t>04</a:t>
              </a:r>
              <a:endParaRPr lang="zh-HK" altLang="en-US" sz="3300" dirty="0">
                <a:solidFill>
                  <a:schemeClr val="bg1"/>
                </a:solidFill>
                <a:latin typeface="Impact" panose="020B0806030902050204" pitchFamily="34" charset="0"/>
                <a:ea typeface="张海山锐谐体2.0-授权联系：Samtype@QQ.com" panose="02000000000000000000" pitchFamily="2" charset="-122"/>
              </a:endParaRPr>
            </a:p>
          </p:txBody>
        </p:sp>
        <p:sp>
          <p:nvSpPr>
            <p:cNvPr id="58" name="文本框 70"/>
            <p:cNvSpPr txBox="1"/>
            <p:nvPr/>
          </p:nvSpPr>
          <p:spPr>
            <a:xfrm>
              <a:off x="6885653" y="2434566"/>
              <a:ext cx="1110344" cy="346249"/>
            </a:xfrm>
            <a:prstGeom prst="rect">
              <a:avLst/>
            </a:prstGeom>
            <a:noFill/>
          </p:spPr>
          <p:txBody>
            <a:bodyPr wrap="square" lIns="68580" tIns="34290" rIns="68580" bIns="34290" rtlCol="0">
              <a:spAutoFit/>
            </a:bodyPr>
            <a:lstStyle/>
            <a:p>
              <a:pPr algn="ct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zh-HK" altLang="en-US"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9" name="文本框 71"/>
            <p:cNvSpPr txBox="1"/>
            <p:nvPr/>
          </p:nvSpPr>
          <p:spPr>
            <a:xfrm>
              <a:off x="6770752" y="2788385"/>
              <a:ext cx="1340145" cy="827587"/>
            </a:xfrm>
            <a:prstGeom prst="rect">
              <a:avLst/>
            </a:prstGeom>
            <a:noFill/>
          </p:spPr>
          <p:txBody>
            <a:bodyPr wrap="square" lIns="68580" tIns="34290" rIns="68580" bIns="34290" rtlCol="0">
              <a:spAutoFit/>
            </a:bodyPr>
            <a:lstStyle/>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这是并列关系</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的表达方式之</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你可以输入其</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他的内容代替</a:t>
              </a:r>
              <a:endParaRPr lang="zh-HK" altLang="en-US" sz="11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sp>
        <p:nvSpPr>
          <p:cNvPr id="60" name="TextBox 59"/>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点击添加标题文本</a:t>
            </a: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fill="hold"/>
                                        <p:tgtEl>
                                          <p:spTgt spid="32"/>
                                        </p:tgtEl>
                                        <p:attrNameLst>
                                          <p:attrName>ppt_x</p:attrName>
                                        </p:attrNameLst>
                                      </p:cBhvr>
                                      <p:tavLst>
                                        <p:tav tm="0">
                                          <p:val>
                                            <p:strVal val="#ppt_x"/>
                                          </p:val>
                                        </p:tav>
                                        <p:tav tm="100000">
                                          <p:val>
                                            <p:strVal val="#ppt_x"/>
                                          </p:val>
                                        </p:tav>
                                      </p:tavLst>
                                    </p:anim>
                                    <p:anim calcmode="lin" valueType="num">
                                      <p:cBhvr additive="base">
                                        <p:cTn id="8" dur="500" fill="hold"/>
                                        <p:tgtEl>
                                          <p:spTgt spid="3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9"/>
                                        </p:tgtEl>
                                        <p:attrNameLst>
                                          <p:attrName>style.visibility</p:attrName>
                                        </p:attrNameLst>
                                      </p:cBhvr>
                                      <p:to>
                                        <p:strVal val="visible"/>
                                      </p:to>
                                    </p:set>
                                    <p:anim calcmode="lin" valueType="num">
                                      <p:cBhvr additive="base">
                                        <p:cTn id="12" dur="500" fill="hold"/>
                                        <p:tgtEl>
                                          <p:spTgt spid="39"/>
                                        </p:tgtEl>
                                        <p:attrNameLst>
                                          <p:attrName>ppt_x</p:attrName>
                                        </p:attrNameLst>
                                      </p:cBhvr>
                                      <p:tavLst>
                                        <p:tav tm="0">
                                          <p:val>
                                            <p:strVal val="#ppt_x"/>
                                          </p:val>
                                        </p:tav>
                                        <p:tav tm="100000">
                                          <p:val>
                                            <p:strVal val="#ppt_x"/>
                                          </p:val>
                                        </p:tav>
                                      </p:tavLst>
                                    </p:anim>
                                    <p:anim calcmode="lin" valueType="num">
                                      <p:cBhvr additive="base">
                                        <p:cTn id="13" dur="500" fill="hold"/>
                                        <p:tgtEl>
                                          <p:spTgt spid="39"/>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additive="base">
                                        <p:cTn id="17" dur="500" fill="hold"/>
                                        <p:tgtEl>
                                          <p:spTgt spid="46"/>
                                        </p:tgtEl>
                                        <p:attrNameLst>
                                          <p:attrName>ppt_x</p:attrName>
                                        </p:attrNameLst>
                                      </p:cBhvr>
                                      <p:tavLst>
                                        <p:tav tm="0">
                                          <p:val>
                                            <p:strVal val="#ppt_x"/>
                                          </p:val>
                                        </p:tav>
                                        <p:tav tm="100000">
                                          <p:val>
                                            <p:strVal val="#ppt_x"/>
                                          </p:val>
                                        </p:tav>
                                      </p:tavLst>
                                    </p:anim>
                                    <p:anim calcmode="lin" valueType="num">
                                      <p:cBhvr additive="base">
                                        <p:cTn id="18" dur="500" fill="hold"/>
                                        <p:tgtEl>
                                          <p:spTgt spid="46"/>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53"/>
                                        </p:tgtEl>
                                        <p:attrNameLst>
                                          <p:attrName>style.visibility</p:attrName>
                                        </p:attrNameLst>
                                      </p:cBhvr>
                                      <p:to>
                                        <p:strVal val="visible"/>
                                      </p:to>
                                    </p:set>
                                    <p:anim calcmode="lin" valueType="num">
                                      <p:cBhvr additive="base">
                                        <p:cTn id="22" dur="500" fill="hold"/>
                                        <p:tgtEl>
                                          <p:spTgt spid="53"/>
                                        </p:tgtEl>
                                        <p:attrNameLst>
                                          <p:attrName>ppt_x</p:attrName>
                                        </p:attrNameLst>
                                      </p:cBhvr>
                                      <p:tavLst>
                                        <p:tav tm="0">
                                          <p:val>
                                            <p:strVal val="#ppt_x"/>
                                          </p:val>
                                        </p:tav>
                                        <p:tav tm="100000">
                                          <p:val>
                                            <p:strVal val="#ppt_x"/>
                                          </p:val>
                                        </p:tav>
                                      </p:tavLst>
                                    </p:anim>
                                    <p:anim calcmode="lin" valueType="num">
                                      <p:cBhvr additive="base">
                                        <p:cTn id="23"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939606" y="1277413"/>
            <a:ext cx="2881617" cy="1728971"/>
            <a:chOff x="3900264" y="2204864"/>
            <a:chExt cx="4572000" cy="2743200"/>
          </a:xfrm>
        </p:grpSpPr>
        <p:graphicFrame>
          <p:nvGraphicFramePr>
            <p:cNvPr id="4" name="图表 3"/>
            <p:cNvGraphicFramePr/>
            <p:nvPr/>
          </p:nvGraphicFramePr>
          <p:xfrm>
            <a:off x="3900264" y="2204864"/>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5" name="矩形 4"/>
            <p:cNvSpPr/>
            <p:nvPr/>
          </p:nvSpPr>
          <p:spPr>
            <a:xfrm>
              <a:off x="5461998" y="3230413"/>
              <a:ext cx="1526513" cy="830145"/>
            </a:xfrm>
            <a:prstGeom prst="rect">
              <a:avLst/>
            </a:prstGeom>
          </p:spPr>
          <p:txBody>
            <a:bodyPr wrap="none">
              <a:spAutoFit/>
            </a:bodyPr>
            <a:lstStyle/>
            <a:p>
              <a:pPr algn="ctr"/>
              <a:r>
                <a:rPr lang="en-US" altLang="zh-CN" sz="2800" b="1" dirty="0">
                  <a:solidFill>
                    <a:schemeClr val="tx1">
                      <a:lumMod val="75000"/>
                      <a:lumOff val="25000"/>
                    </a:schemeClr>
                  </a:solidFill>
                  <a:latin typeface="微软雅黑" panose="020B0503020204020204" pitchFamily="34" charset="-122"/>
                  <a:ea typeface="微软雅黑" panose="020B0503020204020204" pitchFamily="34" charset="-122"/>
                </a:rPr>
                <a:t>90%</a:t>
              </a:r>
              <a:endParaRPr lang="zh-CN" altLang="en-US" sz="2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6" name="组合 5"/>
          <p:cNvGrpSpPr/>
          <p:nvPr/>
        </p:nvGrpSpPr>
        <p:grpSpPr>
          <a:xfrm>
            <a:off x="1323900" y="1294105"/>
            <a:ext cx="2155756" cy="1728970"/>
            <a:chOff x="695400" y="2132856"/>
            <a:chExt cx="3420342" cy="2743200"/>
          </a:xfrm>
        </p:grpSpPr>
        <p:graphicFrame>
          <p:nvGraphicFramePr>
            <p:cNvPr id="7" name="图表 6"/>
            <p:cNvGraphicFramePr/>
            <p:nvPr/>
          </p:nvGraphicFramePr>
          <p:xfrm>
            <a:off x="695400" y="2132856"/>
            <a:ext cx="3420342"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9" name="矩形 8"/>
            <p:cNvSpPr/>
            <p:nvPr/>
          </p:nvSpPr>
          <p:spPr>
            <a:xfrm>
              <a:off x="1621669" y="3131922"/>
              <a:ext cx="1526513" cy="830146"/>
            </a:xfrm>
            <a:prstGeom prst="rect">
              <a:avLst/>
            </a:prstGeom>
          </p:spPr>
          <p:txBody>
            <a:bodyPr wrap="none">
              <a:spAutoFit/>
            </a:bodyPr>
            <a:lstStyle/>
            <a:p>
              <a:pPr algn="ctr"/>
              <a:r>
                <a:rPr lang="en-US" altLang="zh-CN" sz="2800" b="1" dirty="0">
                  <a:solidFill>
                    <a:schemeClr val="tx1">
                      <a:lumMod val="75000"/>
                      <a:lumOff val="25000"/>
                    </a:schemeClr>
                  </a:solidFill>
                  <a:latin typeface="微软雅黑" panose="020B0503020204020204" pitchFamily="34" charset="-122"/>
                  <a:ea typeface="微软雅黑" panose="020B0503020204020204" pitchFamily="34" charset="-122"/>
                </a:rPr>
                <a:t>50%</a:t>
              </a:r>
              <a:endParaRPr lang="zh-CN" altLang="en-US" sz="2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10" name="组合 9"/>
          <p:cNvGrpSpPr/>
          <p:nvPr/>
        </p:nvGrpSpPr>
        <p:grpSpPr>
          <a:xfrm>
            <a:off x="5018456" y="1275606"/>
            <a:ext cx="2881617" cy="1728971"/>
            <a:chOff x="7392144" y="2190750"/>
            <a:chExt cx="4572000" cy="2743200"/>
          </a:xfrm>
        </p:grpSpPr>
        <p:graphicFrame>
          <p:nvGraphicFramePr>
            <p:cNvPr id="11" name="图表 10"/>
            <p:cNvGraphicFramePr/>
            <p:nvPr/>
          </p:nvGraphicFramePr>
          <p:xfrm>
            <a:off x="7392144" y="2190750"/>
            <a:ext cx="4572000" cy="2743200"/>
          </p:xfrm>
          <a:graphic>
            <a:graphicData uri="http://schemas.openxmlformats.org/drawingml/2006/chart">
              <c:chart xmlns:c="http://schemas.openxmlformats.org/drawingml/2006/chart" xmlns:r="http://schemas.openxmlformats.org/officeDocument/2006/relationships" r:id="rId5"/>
            </a:graphicData>
          </a:graphic>
        </p:graphicFrame>
        <p:sp>
          <p:nvSpPr>
            <p:cNvPr id="12" name="矩形 11"/>
            <p:cNvSpPr/>
            <p:nvPr/>
          </p:nvSpPr>
          <p:spPr>
            <a:xfrm>
              <a:off x="8927482" y="3219166"/>
              <a:ext cx="1526513" cy="830145"/>
            </a:xfrm>
            <a:prstGeom prst="rect">
              <a:avLst/>
            </a:prstGeom>
          </p:spPr>
          <p:txBody>
            <a:bodyPr wrap="none">
              <a:spAutoFit/>
            </a:bodyPr>
            <a:lstStyle/>
            <a:p>
              <a:pPr algn="ctr"/>
              <a:r>
                <a:rPr lang="en-US" altLang="zh-CN" sz="2800" b="1" dirty="0">
                  <a:solidFill>
                    <a:schemeClr val="tx1">
                      <a:lumMod val="75000"/>
                      <a:lumOff val="25000"/>
                    </a:schemeClr>
                  </a:solidFill>
                  <a:latin typeface="微软雅黑" panose="020B0503020204020204" pitchFamily="34" charset="-122"/>
                  <a:ea typeface="微软雅黑" panose="020B0503020204020204" pitchFamily="34" charset="-122"/>
                </a:rPr>
                <a:t>23%</a:t>
              </a:r>
              <a:endParaRPr lang="zh-CN" altLang="en-US" sz="2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13" name="组合 12"/>
          <p:cNvGrpSpPr/>
          <p:nvPr/>
        </p:nvGrpSpPr>
        <p:grpSpPr>
          <a:xfrm>
            <a:off x="1494651" y="3116373"/>
            <a:ext cx="1936711" cy="914814"/>
            <a:chOff x="1494651" y="3223483"/>
            <a:chExt cx="1936711" cy="914814"/>
          </a:xfrm>
        </p:grpSpPr>
        <p:sp>
          <p:nvSpPr>
            <p:cNvPr id="14" name="Rectangle 42"/>
            <p:cNvSpPr/>
            <p:nvPr/>
          </p:nvSpPr>
          <p:spPr>
            <a:xfrm>
              <a:off x="1494652" y="3672556"/>
              <a:ext cx="1779491" cy="465741"/>
            </a:xfrm>
            <a:prstGeom prst="rect">
              <a:avLst/>
            </a:prstGeom>
            <a:noFill/>
            <a:ln w="12700" cap="flat" cmpd="sng" algn="ctr">
              <a:noFill/>
              <a:prstDash val="solid"/>
            </a:ln>
            <a:effectLst/>
          </p:spPr>
          <p:txBody>
            <a:bodyPr lIns="68580" tIns="0" rIns="68580" bIns="0" rtlCol="0" anchor="t"/>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编辑数据比例点击数据，右键，编辑数据，输入数据即可</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5" name="文本框 15"/>
            <p:cNvSpPr txBox="1"/>
            <p:nvPr/>
          </p:nvSpPr>
          <p:spPr>
            <a:xfrm>
              <a:off x="1494651" y="3223483"/>
              <a:ext cx="1936711" cy="284693"/>
            </a:xfrm>
            <a:prstGeom prst="rect">
              <a:avLst/>
            </a:prstGeom>
            <a:noFill/>
          </p:spPr>
          <p:txBody>
            <a:bodyPr wrap="square" lIns="68580" tIns="34290" rIns="68580" bIns="34290" rtlCol="0">
              <a:spAutoFit/>
            </a:bodyPr>
            <a:lstStyle/>
            <a:p>
              <a:r>
                <a:rPr lang="zh-CN" altLang="en-US" sz="1400" b="1" dirty="0">
                  <a:solidFill>
                    <a:schemeClr val="accent1"/>
                  </a:solidFill>
                  <a:latin typeface="微软雅黑" panose="020B0503020204020204" pitchFamily="34" charset="-122"/>
                  <a:ea typeface="微软雅黑" panose="020B0503020204020204" pitchFamily="34" charset="-122"/>
                </a:rPr>
                <a:t>销售量全年提高</a:t>
              </a:r>
              <a:r>
                <a:rPr lang="en-US" altLang="zh-CN" sz="1400" b="1" dirty="0">
                  <a:solidFill>
                    <a:schemeClr val="accent1"/>
                  </a:solidFill>
                  <a:latin typeface="微软雅黑" panose="020B0503020204020204" pitchFamily="34" charset="-122"/>
                  <a:ea typeface="微软雅黑" panose="020B0503020204020204" pitchFamily="34" charset="-122"/>
                </a:rPr>
                <a:t>50%</a:t>
              </a:r>
              <a:endParaRPr lang="zh-CN" altLang="en-US" sz="1400" b="1" dirty="0">
                <a:solidFill>
                  <a:schemeClr val="accent1"/>
                </a:solidFill>
                <a:latin typeface="微软雅黑" panose="020B0503020204020204" pitchFamily="34" charset="-122"/>
                <a:ea typeface="微软雅黑" panose="020B0503020204020204" pitchFamily="34" charset="-122"/>
              </a:endParaRPr>
            </a:p>
          </p:txBody>
        </p:sp>
      </p:grpSp>
      <p:grpSp>
        <p:nvGrpSpPr>
          <p:cNvPr id="16" name="组合 15"/>
          <p:cNvGrpSpPr/>
          <p:nvPr/>
        </p:nvGrpSpPr>
        <p:grpSpPr>
          <a:xfrm>
            <a:off x="3688474" y="3116373"/>
            <a:ext cx="1936711" cy="914814"/>
            <a:chOff x="3688474" y="3223483"/>
            <a:chExt cx="1936711" cy="914814"/>
          </a:xfrm>
        </p:grpSpPr>
        <p:sp>
          <p:nvSpPr>
            <p:cNvPr id="17" name="Rectangle 42"/>
            <p:cNvSpPr/>
            <p:nvPr/>
          </p:nvSpPr>
          <p:spPr>
            <a:xfrm>
              <a:off x="3688474" y="3672556"/>
              <a:ext cx="1779491" cy="465741"/>
            </a:xfrm>
            <a:prstGeom prst="rect">
              <a:avLst/>
            </a:prstGeom>
            <a:noFill/>
            <a:ln w="12700" cap="flat" cmpd="sng" algn="ctr">
              <a:noFill/>
              <a:prstDash val="solid"/>
            </a:ln>
            <a:effectLst/>
          </p:spPr>
          <p:txBody>
            <a:bodyPr lIns="68580" tIns="0" rIns="68580" bIns="0" rtlCol="0" anchor="t"/>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编辑数据比例点击数据，右键，编辑数据，输入数据即可</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 name="文本框 17"/>
            <p:cNvSpPr txBox="1"/>
            <p:nvPr/>
          </p:nvSpPr>
          <p:spPr>
            <a:xfrm>
              <a:off x="3688474" y="3223483"/>
              <a:ext cx="1936711" cy="284693"/>
            </a:xfrm>
            <a:prstGeom prst="rect">
              <a:avLst/>
            </a:prstGeom>
            <a:noFill/>
          </p:spPr>
          <p:txBody>
            <a:bodyPr wrap="square" lIns="68580" tIns="34290" rIns="68580" bIns="34290" rtlCol="0">
              <a:spAutoFit/>
            </a:bodyPr>
            <a:lstStyle/>
            <a:p>
              <a:r>
                <a:rPr lang="zh-CN" altLang="en-US" sz="1400" b="1" dirty="0">
                  <a:solidFill>
                    <a:schemeClr val="accent2"/>
                  </a:solidFill>
                  <a:latin typeface="微软雅黑" panose="020B0503020204020204" pitchFamily="34" charset="-122"/>
                  <a:ea typeface="微软雅黑" panose="020B0503020204020204" pitchFamily="34" charset="-122"/>
                </a:rPr>
                <a:t>签约成功率达</a:t>
              </a:r>
              <a:r>
                <a:rPr lang="en-US" altLang="zh-CN" sz="1400" b="1" dirty="0">
                  <a:solidFill>
                    <a:schemeClr val="accent2"/>
                  </a:solidFill>
                  <a:latin typeface="微软雅黑" panose="020B0503020204020204" pitchFamily="34" charset="-122"/>
                  <a:ea typeface="微软雅黑" panose="020B0503020204020204" pitchFamily="34" charset="-122"/>
                </a:rPr>
                <a:t>90%</a:t>
              </a:r>
              <a:endParaRPr lang="zh-CN" altLang="en-US" sz="1400" b="1" dirty="0">
                <a:solidFill>
                  <a:schemeClr val="accent2"/>
                </a:solidFill>
                <a:latin typeface="微软雅黑" panose="020B0503020204020204" pitchFamily="34" charset="-122"/>
                <a:ea typeface="微软雅黑" panose="020B0503020204020204" pitchFamily="34" charset="-122"/>
              </a:endParaRPr>
            </a:p>
          </p:txBody>
        </p:sp>
      </p:grpSp>
      <p:grpSp>
        <p:nvGrpSpPr>
          <p:cNvPr id="19" name="组合 18"/>
          <p:cNvGrpSpPr/>
          <p:nvPr/>
        </p:nvGrpSpPr>
        <p:grpSpPr>
          <a:xfrm>
            <a:off x="5882297" y="3116373"/>
            <a:ext cx="2002071" cy="914814"/>
            <a:chOff x="5882297" y="3223483"/>
            <a:chExt cx="2002071" cy="914814"/>
          </a:xfrm>
        </p:grpSpPr>
        <p:sp>
          <p:nvSpPr>
            <p:cNvPr id="20" name="Rectangle 42"/>
            <p:cNvSpPr/>
            <p:nvPr/>
          </p:nvSpPr>
          <p:spPr>
            <a:xfrm>
              <a:off x="5882297" y="3672556"/>
              <a:ext cx="1779491" cy="465741"/>
            </a:xfrm>
            <a:prstGeom prst="rect">
              <a:avLst/>
            </a:prstGeom>
            <a:noFill/>
            <a:ln w="12700" cap="flat" cmpd="sng" algn="ctr">
              <a:noFill/>
              <a:prstDash val="solid"/>
            </a:ln>
            <a:effectLst/>
          </p:spPr>
          <p:txBody>
            <a:bodyPr lIns="68580" tIns="0" rIns="68580" bIns="0" rtlCol="0" anchor="t"/>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编辑数据比例点击数据，右键，编辑数据，输入数据即可</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1" name="文本框 19"/>
            <p:cNvSpPr txBox="1"/>
            <p:nvPr/>
          </p:nvSpPr>
          <p:spPr>
            <a:xfrm>
              <a:off x="5882297" y="3223483"/>
              <a:ext cx="2002071" cy="284693"/>
            </a:xfrm>
            <a:prstGeom prst="rect">
              <a:avLst/>
            </a:prstGeom>
            <a:noFill/>
          </p:spPr>
          <p:txBody>
            <a:bodyPr wrap="square" lIns="68580" tIns="34290" rIns="68580" bIns="34290" rtlCol="0">
              <a:spAutoFit/>
            </a:bodyPr>
            <a:lstStyle/>
            <a:p>
              <a:r>
                <a:rPr lang="zh-CN" altLang="en-US" sz="1400" b="1" dirty="0">
                  <a:solidFill>
                    <a:schemeClr val="accent3"/>
                  </a:solidFill>
                  <a:latin typeface="微软雅黑" panose="020B0503020204020204" pitchFamily="34" charset="-122"/>
                  <a:ea typeface="微软雅黑" panose="020B0503020204020204" pitchFamily="34" charset="-122"/>
                </a:rPr>
                <a:t>公司利润提高</a:t>
              </a:r>
              <a:r>
                <a:rPr lang="en-US" altLang="zh-CN" sz="1400" b="1" dirty="0">
                  <a:solidFill>
                    <a:schemeClr val="accent3"/>
                  </a:solidFill>
                  <a:latin typeface="微软雅黑" panose="020B0503020204020204" pitchFamily="34" charset="-122"/>
                  <a:ea typeface="微软雅黑" panose="020B0503020204020204" pitchFamily="34" charset="-122"/>
                </a:rPr>
                <a:t>23%</a:t>
              </a:r>
              <a:endParaRPr lang="zh-CN" altLang="en-US" sz="1400" b="1" dirty="0">
                <a:solidFill>
                  <a:schemeClr val="accent3"/>
                </a:solidFill>
                <a:latin typeface="微软雅黑" panose="020B0503020204020204" pitchFamily="34" charset="-122"/>
                <a:ea typeface="微软雅黑" panose="020B0503020204020204" pitchFamily="34" charset="-122"/>
              </a:endParaRPr>
            </a:p>
          </p:txBody>
        </p:sp>
      </p:grpSp>
      <p:sp>
        <p:nvSpPr>
          <p:cNvPr id="24" name="TextBox 23"/>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点击添加标题文本</a:t>
            </a: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4" fill="hold" nodeType="after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par>
                          <p:cTn id="15" fill="hold">
                            <p:stCondLst>
                              <p:cond delay="1500"/>
                            </p:stCondLst>
                            <p:childTnLst>
                              <p:par>
                                <p:cTn id="16" presetID="42" presetClass="entr" presetSubtype="0"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1000"/>
                                        <p:tgtEl>
                                          <p:spTgt spid="3"/>
                                        </p:tgtEl>
                                      </p:cBhvr>
                                    </p:animEffect>
                                    <p:anim calcmode="lin" valueType="num">
                                      <p:cBhvr>
                                        <p:cTn id="19" dur="1000" fill="hold"/>
                                        <p:tgtEl>
                                          <p:spTgt spid="3"/>
                                        </p:tgtEl>
                                        <p:attrNameLst>
                                          <p:attrName>ppt_x</p:attrName>
                                        </p:attrNameLst>
                                      </p:cBhvr>
                                      <p:tavLst>
                                        <p:tav tm="0">
                                          <p:val>
                                            <p:strVal val="#ppt_x"/>
                                          </p:val>
                                        </p:tav>
                                        <p:tav tm="100000">
                                          <p:val>
                                            <p:strVal val="#ppt_x"/>
                                          </p:val>
                                        </p:tav>
                                      </p:tavLst>
                                    </p:anim>
                                    <p:anim calcmode="lin" valueType="num">
                                      <p:cBhvr>
                                        <p:cTn id="20" dur="1000" fill="hold"/>
                                        <p:tgtEl>
                                          <p:spTgt spid="3"/>
                                        </p:tgtEl>
                                        <p:attrNameLst>
                                          <p:attrName>ppt_y</p:attrName>
                                        </p:attrNameLst>
                                      </p:cBhvr>
                                      <p:tavLst>
                                        <p:tav tm="0">
                                          <p:val>
                                            <p:strVal val="#ppt_y+.1"/>
                                          </p:val>
                                        </p:tav>
                                        <p:tav tm="100000">
                                          <p:val>
                                            <p:strVal val="#ppt_y"/>
                                          </p:val>
                                        </p:tav>
                                      </p:tavLst>
                                    </p:anim>
                                  </p:childTnLst>
                                </p:cTn>
                              </p:par>
                            </p:childTnLst>
                          </p:cTn>
                        </p:par>
                        <p:par>
                          <p:cTn id="21" fill="hold">
                            <p:stCondLst>
                              <p:cond delay="2500"/>
                            </p:stCondLst>
                            <p:childTnLst>
                              <p:par>
                                <p:cTn id="22" presetID="2" presetClass="entr" presetSubtype="4" fill="hold" nodeType="after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additive="base">
                                        <p:cTn id="24" dur="500" fill="hold"/>
                                        <p:tgtEl>
                                          <p:spTgt spid="16"/>
                                        </p:tgtEl>
                                        <p:attrNameLst>
                                          <p:attrName>ppt_x</p:attrName>
                                        </p:attrNameLst>
                                      </p:cBhvr>
                                      <p:tavLst>
                                        <p:tav tm="0">
                                          <p:val>
                                            <p:strVal val="#ppt_x"/>
                                          </p:val>
                                        </p:tav>
                                        <p:tav tm="100000">
                                          <p:val>
                                            <p:strVal val="#ppt_x"/>
                                          </p:val>
                                        </p:tav>
                                      </p:tavLst>
                                    </p:anim>
                                    <p:anim calcmode="lin" valueType="num">
                                      <p:cBhvr additive="base">
                                        <p:cTn id="25" dur="500" fill="hold"/>
                                        <p:tgtEl>
                                          <p:spTgt spid="16"/>
                                        </p:tgtEl>
                                        <p:attrNameLst>
                                          <p:attrName>ppt_y</p:attrName>
                                        </p:attrNameLst>
                                      </p:cBhvr>
                                      <p:tavLst>
                                        <p:tav tm="0">
                                          <p:val>
                                            <p:strVal val="1+#ppt_h/2"/>
                                          </p:val>
                                        </p:tav>
                                        <p:tav tm="100000">
                                          <p:val>
                                            <p:strVal val="#ppt_y"/>
                                          </p:val>
                                        </p:tav>
                                      </p:tavLst>
                                    </p:anim>
                                  </p:childTnLst>
                                </p:cTn>
                              </p:par>
                            </p:childTnLst>
                          </p:cTn>
                        </p:par>
                        <p:par>
                          <p:cTn id="26" fill="hold">
                            <p:stCondLst>
                              <p:cond delay="3000"/>
                            </p:stCondLst>
                            <p:childTnLst>
                              <p:par>
                                <p:cTn id="27" presetID="42" presetClass="entr" presetSubtype="0" fill="hold"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1000"/>
                                        <p:tgtEl>
                                          <p:spTgt spid="10"/>
                                        </p:tgtEl>
                                      </p:cBhvr>
                                    </p:animEffect>
                                    <p:anim calcmode="lin" valueType="num">
                                      <p:cBhvr>
                                        <p:cTn id="30" dur="1000" fill="hold"/>
                                        <p:tgtEl>
                                          <p:spTgt spid="10"/>
                                        </p:tgtEl>
                                        <p:attrNameLst>
                                          <p:attrName>ppt_x</p:attrName>
                                        </p:attrNameLst>
                                      </p:cBhvr>
                                      <p:tavLst>
                                        <p:tav tm="0">
                                          <p:val>
                                            <p:strVal val="#ppt_x"/>
                                          </p:val>
                                        </p:tav>
                                        <p:tav tm="100000">
                                          <p:val>
                                            <p:strVal val="#ppt_x"/>
                                          </p:val>
                                        </p:tav>
                                      </p:tavLst>
                                    </p:anim>
                                    <p:anim calcmode="lin" valueType="num">
                                      <p:cBhvr>
                                        <p:cTn id="31" dur="1000" fill="hold"/>
                                        <p:tgtEl>
                                          <p:spTgt spid="10"/>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2" presetClass="entr" presetSubtype="4" fill="hold" nodeType="after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additive="base">
                                        <p:cTn id="35" dur="500" fill="hold"/>
                                        <p:tgtEl>
                                          <p:spTgt spid="19"/>
                                        </p:tgtEl>
                                        <p:attrNameLst>
                                          <p:attrName>ppt_x</p:attrName>
                                        </p:attrNameLst>
                                      </p:cBhvr>
                                      <p:tavLst>
                                        <p:tav tm="0">
                                          <p:val>
                                            <p:strVal val="#ppt_x"/>
                                          </p:val>
                                        </p:tav>
                                        <p:tav tm="100000">
                                          <p:val>
                                            <p:strVal val="#ppt_x"/>
                                          </p:val>
                                        </p:tav>
                                      </p:tavLst>
                                    </p:anim>
                                    <p:anim calcmode="lin" valueType="num">
                                      <p:cBhvr additive="base">
                                        <p:cTn id="3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0" y="0"/>
            <a:ext cx="9144000" cy="5143500"/>
          </a:xfrm>
          <a:prstGeom prst="rect">
            <a:avLst/>
          </a:prstGeom>
          <a:solidFill>
            <a:srgbClr val="157D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008" y="3131227"/>
            <a:ext cx="2486742" cy="1867820"/>
          </a:xfrm>
          <a:prstGeom prst="rect">
            <a:avLst/>
          </a:prstGeom>
        </p:spPr>
      </p:pic>
      <p:pic>
        <p:nvPicPr>
          <p:cNvPr id="6" name="图片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12215" y="3078966"/>
            <a:ext cx="1834744" cy="1920081"/>
          </a:xfrm>
          <a:prstGeom prst="rect">
            <a:avLst/>
          </a:prstGeom>
        </p:spPr>
      </p:pic>
      <p:pic>
        <p:nvPicPr>
          <p:cNvPr id="4" name="图片 3"/>
          <p:cNvPicPr>
            <a:picLocks noChangeAspect="1"/>
          </p:cNvPicPr>
          <p:nvPr/>
        </p:nvPicPr>
        <p:blipFill rotWithShape="1">
          <a:blip r:embed="rId5">
            <a:extLst>
              <a:ext uri="{28A0092B-C50C-407E-A947-70E740481C1C}">
                <a14:useLocalDpi xmlns:a14="http://schemas.microsoft.com/office/drawing/2010/main" val="0"/>
              </a:ext>
            </a:extLst>
          </a:blip>
          <a:srcRect b="12247"/>
          <a:stretch>
            <a:fillRect/>
          </a:stretch>
        </p:blipFill>
        <p:spPr>
          <a:xfrm>
            <a:off x="2675807" y="2417071"/>
            <a:ext cx="4536407" cy="2726429"/>
          </a:xfrm>
          <a:prstGeom prst="rect">
            <a:avLst/>
          </a:prstGeom>
        </p:spPr>
      </p:pic>
      <p:sp>
        <p:nvSpPr>
          <p:cNvPr id="8" name="文本框 7"/>
          <p:cNvSpPr txBox="1"/>
          <p:nvPr/>
        </p:nvSpPr>
        <p:spPr>
          <a:xfrm>
            <a:off x="1417932" y="1021529"/>
            <a:ext cx="5597302" cy="707886"/>
          </a:xfrm>
          <a:prstGeom prst="rect">
            <a:avLst/>
          </a:prstGeom>
          <a:noFill/>
        </p:spPr>
        <p:txBody>
          <a:bodyPr wrap="none" rtlCol="0">
            <a:spAutoFit/>
          </a:bodyPr>
          <a:lstStyle/>
          <a:p>
            <a:r>
              <a:rPr lang="zh-CN" altLang="en-US" sz="4000" b="1" dirty="0">
                <a:solidFill>
                  <a:schemeClr val="bg1"/>
                </a:solidFill>
                <a:latin typeface="+mj-ea"/>
                <a:ea typeface="+mj-ea"/>
              </a:rPr>
              <a:t>感谢观看 </a:t>
            </a:r>
            <a:r>
              <a:rPr lang="en-US" altLang="zh-CN" sz="4000" b="1" dirty="0">
                <a:solidFill>
                  <a:schemeClr val="bg1"/>
                </a:solidFill>
                <a:latin typeface="+mj-ea"/>
                <a:ea typeface="+mj-ea"/>
              </a:rPr>
              <a:t>THANK YOU</a:t>
            </a:r>
            <a:endParaRPr lang="zh-CN" altLang="en-US" sz="4000" b="1" dirty="0">
              <a:solidFill>
                <a:schemeClr val="bg1"/>
              </a:solidFill>
              <a:latin typeface="+mj-ea"/>
              <a:ea typeface="+mj-ea"/>
            </a:endParaRPr>
          </a:p>
        </p:txBody>
      </p:sp>
      <p:sp>
        <p:nvSpPr>
          <p:cNvPr id="9" name="文本框 8"/>
          <p:cNvSpPr txBox="1"/>
          <p:nvPr/>
        </p:nvSpPr>
        <p:spPr>
          <a:xfrm>
            <a:off x="3004103" y="492039"/>
            <a:ext cx="3121025" cy="521970"/>
          </a:xfrm>
          <a:prstGeom prst="rect">
            <a:avLst/>
          </a:prstGeom>
          <a:noFill/>
        </p:spPr>
        <p:txBody>
          <a:bodyPr wrap="none" rtlCol="0">
            <a:spAutoFit/>
          </a:bodyPr>
          <a:lstStyle/>
          <a:p>
            <a:r>
              <a:rPr lang="en-US" altLang="zh-CN" sz="2800">
                <a:solidFill>
                  <a:schemeClr val="bg1"/>
                </a:solidFill>
              </a:rPr>
              <a:t>202XPOWERPOINT</a:t>
            </a:r>
            <a:endParaRPr lang="zh-CN" altLang="en-US" sz="2800" dirty="0">
              <a:solidFill>
                <a:schemeClr val="bg1"/>
              </a:solidFill>
            </a:endParaRPr>
          </a:p>
        </p:txBody>
      </p:sp>
      <p:sp>
        <p:nvSpPr>
          <p:cNvPr id="15" name="文本框 14"/>
          <p:cNvSpPr txBox="1"/>
          <p:nvPr/>
        </p:nvSpPr>
        <p:spPr>
          <a:xfrm>
            <a:off x="2742012" y="1809566"/>
            <a:ext cx="3101975" cy="398780"/>
          </a:xfrm>
          <a:prstGeom prst="rect">
            <a:avLst/>
          </a:prstGeom>
          <a:noFill/>
        </p:spPr>
        <p:txBody>
          <a:bodyPr wrap="none" rtlCol="0">
            <a:spAutoFit/>
          </a:bodyPr>
          <a:lstStyle/>
          <a:p>
            <a:r>
              <a:rPr lang="zh-CN" altLang="en-US" sz="2000">
                <a:solidFill>
                  <a:schemeClr val="bg1"/>
                </a:solidFill>
              </a:rPr>
              <a:t>汇报人：</a:t>
            </a:r>
            <a:r>
              <a:rPr lang="en-US" altLang="zh-CN" sz="2000">
                <a:solidFill>
                  <a:schemeClr val="bg1"/>
                </a:solidFill>
              </a:rPr>
              <a:t>xiazaii  </a:t>
            </a:r>
            <a:r>
              <a:rPr lang="zh-CN" altLang="en-US" sz="2000">
                <a:solidFill>
                  <a:schemeClr val="bg1"/>
                </a:solidFill>
              </a:rPr>
              <a:t>导师：</a:t>
            </a:r>
            <a:r>
              <a:rPr lang="en-US" altLang="zh-CN" sz="2000">
                <a:solidFill>
                  <a:schemeClr val="bg1"/>
                </a:solidFill>
              </a:rPr>
              <a:t>xxx</a:t>
            </a:r>
            <a:endParaRPr lang="zh-CN" altLang="en-US" sz="2000"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50" presetClass="entr" presetSubtype="0" decel="100000"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1000" fill="hold"/>
                                        <p:tgtEl>
                                          <p:spTgt spid="4"/>
                                        </p:tgtEl>
                                        <p:attrNameLst>
                                          <p:attrName>ppt_w</p:attrName>
                                        </p:attrNameLst>
                                      </p:cBhvr>
                                      <p:tavLst>
                                        <p:tav tm="0">
                                          <p:val>
                                            <p:strVal val="#ppt_w+.3"/>
                                          </p:val>
                                        </p:tav>
                                        <p:tav tm="100000">
                                          <p:val>
                                            <p:strVal val="#ppt_w"/>
                                          </p:val>
                                        </p:tav>
                                      </p:tavLst>
                                    </p:anim>
                                    <p:anim calcmode="lin" valueType="num">
                                      <p:cBhvr>
                                        <p:cTn id="20" dur="1000" fill="hold"/>
                                        <p:tgtEl>
                                          <p:spTgt spid="4"/>
                                        </p:tgtEl>
                                        <p:attrNameLst>
                                          <p:attrName>ppt_h</p:attrName>
                                        </p:attrNameLst>
                                      </p:cBhvr>
                                      <p:tavLst>
                                        <p:tav tm="0">
                                          <p:val>
                                            <p:strVal val="#ppt_h"/>
                                          </p:val>
                                        </p:tav>
                                        <p:tav tm="100000">
                                          <p:val>
                                            <p:strVal val="#ppt_h"/>
                                          </p:val>
                                        </p:tav>
                                      </p:tavLst>
                                    </p:anim>
                                    <p:animEffect transition="in" filter="fade">
                                      <p:cBhvr>
                                        <p:cTn id="21" dur="1000"/>
                                        <p:tgtEl>
                                          <p:spTgt spid="4"/>
                                        </p:tgtEl>
                                      </p:cBhvr>
                                    </p:animEffect>
                                  </p:childTnLst>
                                </p:cTn>
                              </p:par>
                            </p:childTnLst>
                          </p:cTn>
                        </p:par>
                        <p:par>
                          <p:cTn id="22" fill="hold">
                            <p:stCondLst>
                              <p:cond delay="3000"/>
                            </p:stCondLst>
                            <p:childTnLst>
                              <p:par>
                                <p:cTn id="23" presetID="22" presetClass="entr" presetSubtype="8"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500"/>
                                        <p:tgtEl>
                                          <p:spTgt spid="9"/>
                                        </p:tgtEl>
                                      </p:cBhvr>
                                    </p:animEffect>
                                  </p:childTnLst>
                                </p:cTn>
                              </p:par>
                            </p:childTnLst>
                          </p:cTn>
                        </p:par>
                        <p:par>
                          <p:cTn id="26" fill="hold">
                            <p:stCondLst>
                              <p:cond delay="3500"/>
                            </p:stCondLst>
                            <p:childTnLst>
                              <p:par>
                                <p:cTn id="27" presetID="56" presetClass="entr" presetSubtype="0" fill="hold" grpId="0" nodeType="afterEffect">
                                  <p:stCondLst>
                                    <p:cond delay="0"/>
                                  </p:stCondLst>
                                  <p:iterate type="lt">
                                    <p:tmPct val="10000"/>
                                  </p:iterate>
                                  <p:childTnLst>
                                    <p:set>
                                      <p:cBhvr>
                                        <p:cTn id="28" dur="1" fill="hold">
                                          <p:stCondLst>
                                            <p:cond delay="0"/>
                                          </p:stCondLst>
                                        </p:cTn>
                                        <p:tgtEl>
                                          <p:spTgt spid="8"/>
                                        </p:tgtEl>
                                        <p:attrNameLst>
                                          <p:attrName>style.visibility</p:attrName>
                                        </p:attrNameLst>
                                      </p:cBhvr>
                                      <p:to>
                                        <p:strVal val="visible"/>
                                      </p:to>
                                    </p:set>
                                    <p:anim by="(-#ppt_w*2)" calcmode="lin" valueType="num">
                                      <p:cBhvr rctx="PPT">
                                        <p:cTn id="29" dur="500" autoRev="1" fill="hold">
                                          <p:stCondLst>
                                            <p:cond delay="0"/>
                                          </p:stCondLst>
                                        </p:cTn>
                                        <p:tgtEl>
                                          <p:spTgt spid="8"/>
                                        </p:tgtEl>
                                        <p:attrNameLst>
                                          <p:attrName>ppt_w</p:attrName>
                                        </p:attrNameLst>
                                      </p:cBhvr>
                                    </p:anim>
                                    <p:anim by="(#ppt_w*0.50)" calcmode="lin" valueType="num">
                                      <p:cBhvr>
                                        <p:cTn id="30" dur="500" decel="50000" autoRev="1" fill="hold">
                                          <p:stCondLst>
                                            <p:cond delay="0"/>
                                          </p:stCondLst>
                                        </p:cTn>
                                        <p:tgtEl>
                                          <p:spTgt spid="8"/>
                                        </p:tgtEl>
                                        <p:attrNameLst>
                                          <p:attrName>ppt_x</p:attrName>
                                        </p:attrNameLst>
                                      </p:cBhvr>
                                    </p:anim>
                                    <p:anim from="(-#ppt_h/2)" to="(#ppt_y)" calcmode="lin" valueType="num">
                                      <p:cBhvr>
                                        <p:cTn id="31" dur="1000" fill="hold">
                                          <p:stCondLst>
                                            <p:cond delay="0"/>
                                          </p:stCondLst>
                                        </p:cTn>
                                        <p:tgtEl>
                                          <p:spTgt spid="8"/>
                                        </p:tgtEl>
                                        <p:attrNameLst>
                                          <p:attrName>ppt_y</p:attrName>
                                        </p:attrNameLst>
                                      </p:cBhvr>
                                    </p:anim>
                                    <p:animRot by="21600000">
                                      <p:cBhvr>
                                        <p:cTn id="32" dur="1000" fill="hold">
                                          <p:stCondLst>
                                            <p:cond delay="0"/>
                                          </p:stCondLst>
                                        </p:cTn>
                                        <p:tgtEl>
                                          <p:spTgt spid="8"/>
                                        </p:tgtEl>
                                        <p:attrNameLst>
                                          <p:attrName>r</p:attrName>
                                        </p:attrNameLst>
                                      </p:cBhvr>
                                    </p:animRot>
                                  </p:childTnLst>
                                </p:cTn>
                              </p:par>
                            </p:childTnLst>
                          </p:cTn>
                        </p:par>
                        <p:par>
                          <p:cTn id="33" fill="hold">
                            <p:stCondLst>
                              <p:cond delay="5800"/>
                            </p:stCondLst>
                            <p:childTnLst>
                              <p:par>
                                <p:cTn id="34" presetID="42" presetClass="entr" presetSubtype="0" fill="hold" grpId="0" nodeType="after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500"/>
                                        <p:tgtEl>
                                          <p:spTgt spid="15"/>
                                        </p:tgtEl>
                                      </p:cBhvr>
                                    </p:animEffect>
                                    <p:anim calcmode="lin" valueType="num">
                                      <p:cBhvr>
                                        <p:cTn id="37" dur="500" fill="hold"/>
                                        <p:tgtEl>
                                          <p:spTgt spid="15"/>
                                        </p:tgtEl>
                                        <p:attrNameLst>
                                          <p:attrName>ppt_x</p:attrName>
                                        </p:attrNameLst>
                                      </p:cBhvr>
                                      <p:tavLst>
                                        <p:tav tm="0">
                                          <p:val>
                                            <p:strVal val="#ppt_x"/>
                                          </p:val>
                                        </p:tav>
                                        <p:tav tm="100000">
                                          <p:val>
                                            <p:strVal val="#ppt_x"/>
                                          </p:val>
                                        </p:tav>
                                      </p:tavLst>
                                    </p:anim>
                                    <p:anim calcmode="lin" valueType="num">
                                      <p:cBhvr>
                                        <p:cTn id="38" dur="5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矩形 11"/>
          <p:cNvSpPr/>
          <p:nvPr/>
        </p:nvSpPr>
        <p:spPr>
          <a:xfrm>
            <a:off x="0" y="0"/>
            <a:ext cx="9144000" cy="5143500"/>
          </a:xfrm>
          <a:prstGeom prst="rect">
            <a:avLst/>
          </a:prstGeom>
          <a:solidFill>
            <a:srgbClr val="157D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pic>
        <p:nvPicPr>
          <p:cNvPr id="13" name="图片 1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96927" y="3199606"/>
            <a:ext cx="2486742" cy="1867820"/>
          </a:xfrm>
          <a:prstGeom prst="rect">
            <a:avLst/>
          </a:prstGeom>
        </p:spPr>
      </p:pic>
      <p:pic>
        <p:nvPicPr>
          <p:cNvPr id="14" name="图片 1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91142" y="984647"/>
            <a:ext cx="1834744" cy="1920081"/>
          </a:xfrm>
          <a:prstGeom prst="rect">
            <a:avLst/>
          </a:prstGeom>
        </p:spPr>
      </p:pic>
      <p:cxnSp>
        <p:nvCxnSpPr>
          <p:cNvPr id="15" name="直接连接符 14"/>
          <p:cNvCxnSpPr/>
          <p:nvPr>
            <p:custDataLst>
              <p:tags r:id="rId2"/>
            </p:custDataLst>
          </p:nvPr>
        </p:nvCxnSpPr>
        <p:spPr>
          <a:xfrm>
            <a:off x="3346848" y="1751806"/>
            <a:ext cx="409336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custDataLst>
              <p:tags r:id="rId3"/>
            </p:custDataLst>
          </p:nvPr>
        </p:nvCxnSpPr>
        <p:spPr>
          <a:xfrm>
            <a:off x="3346848" y="3199606"/>
            <a:ext cx="409336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文本框 18"/>
          <p:cNvSpPr txBox="1"/>
          <p:nvPr>
            <p:custDataLst>
              <p:tags r:id="rId4"/>
            </p:custDataLst>
          </p:nvPr>
        </p:nvSpPr>
        <p:spPr>
          <a:xfrm>
            <a:off x="3346847" y="1928019"/>
            <a:ext cx="1360884" cy="1096565"/>
          </a:xfrm>
          <a:prstGeom prst="rect">
            <a:avLst/>
          </a:prstGeom>
          <a:noFill/>
        </p:spPr>
        <p:txBody>
          <a:bodyPr lIns="0" tIns="0" rIns="0" bIns="0" anchor="ctr"/>
          <a:lstStyle/>
          <a:p>
            <a:pPr algn="ctr">
              <a:defRPr/>
            </a:pPr>
            <a:r>
              <a:rPr lang="en-US" altLang="zh-CN" sz="8625" spc="-375" dirty="0">
                <a:solidFill>
                  <a:schemeClr val="bg1"/>
                </a:solidFill>
                <a:latin typeface="Arial" panose="020B0604020202020204" pitchFamily="34" charset="0"/>
                <a:ea typeface="微软雅黑" panose="020B0503020204020204" pitchFamily="34" charset="-122"/>
              </a:rPr>
              <a:t>01</a:t>
            </a:r>
            <a:endParaRPr lang="zh-CN" altLang="en-US" sz="8625" spc="-375" dirty="0">
              <a:solidFill>
                <a:schemeClr val="bg1"/>
              </a:solidFill>
              <a:latin typeface="Arial" panose="020B0604020202020204" pitchFamily="34" charset="0"/>
              <a:ea typeface="微软雅黑" panose="020B0503020204020204" pitchFamily="34" charset="-122"/>
            </a:endParaRPr>
          </a:p>
        </p:txBody>
      </p:sp>
      <p:sp>
        <p:nvSpPr>
          <p:cNvPr id="22" name="文本框 8"/>
          <p:cNvSpPr txBox="1">
            <a:spLocks noChangeArrowheads="1"/>
          </p:cNvSpPr>
          <p:nvPr>
            <p:custDataLst>
              <p:tags r:id="rId5"/>
            </p:custDataLst>
          </p:nvPr>
        </p:nvSpPr>
        <p:spPr bwMode="auto">
          <a:xfrm>
            <a:off x="4707731" y="1751806"/>
            <a:ext cx="2578894"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orm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lnSpc>
                <a:spcPct val="110000"/>
              </a:lnSpc>
              <a:defRPr/>
            </a:pPr>
            <a:r>
              <a:rPr lang="zh-CN" altLang="en-US" sz="3200" b="1" dirty="0">
                <a:solidFill>
                  <a:schemeClr val="bg1"/>
                </a:solidFill>
                <a:latin typeface="+mj-ea"/>
                <a:ea typeface="+mj-ea"/>
              </a:rPr>
              <a:t>第一部分</a:t>
            </a:r>
            <a:endParaRPr lang="en-US" altLang="zh-CN" sz="3200" b="1" dirty="0">
              <a:solidFill>
                <a:schemeClr val="bg1"/>
              </a:solidFill>
              <a:latin typeface="+mj-ea"/>
              <a:ea typeface="+mj-ea"/>
            </a:endParaRPr>
          </a:p>
          <a:p>
            <a:pPr eaLnBrk="1" hangingPunct="1">
              <a:lnSpc>
                <a:spcPct val="110000"/>
              </a:lnSpc>
              <a:defRPr/>
            </a:pPr>
            <a:r>
              <a:rPr lang="zh-CN" altLang="en-US" sz="2400" b="1" dirty="0">
                <a:solidFill>
                  <a:schemeClr val="bg1"/>
                </a:solidFill>
                <a:latin typeface="+mj-ea"/>
                <a:ea typeface="+mj-ea"/>
              </a:rPr>
              <a:t>单击添加文字内容</a:t>
            </a:r>
            <a:endParaRPr lang="en-US" altLang="zh-CN" sz="2400" b="1" dirty="0">
              <a:solidFill>
                <a:schemeClr val="bg1"/>
              </a:solidFill>
              <a:latin typeface="+mj-ea"/>
              <a:ea typeface="+mj-ea"/>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1000"/>
                                        <p:tgtEl>
                                          <p:spTgt spid="14"/>
                                        </p:tgtEl>
                                      </p:cBhvr>
                                    </p:animEffect>
                                    <p:anim calcmode="lin" valueType="num">
                                      <p:cBhvr>
                                        <p:cTn id="14" dur="1000" fill="hold"/>
                                        <p:tgtEl>
                                          <p:spTgt spid="14"/>
                                        </p:tgtEl>
                                        <p:attrNameLst>
                                          <p:attrName>ppt_x</p:attrName>
                                        </p:attrNameLst>
                                      </p:cBhvr>
                                      <p:tavLst>
                                        <p:tav tm="0">
                                          <p:val>
                                            <p:strVal val="#ppt_x"/>
                                          </p:val>
                                        </p:tav>
                                        <p:tav tm="100000">
                                          <p:val>
                                            <p:strVal val="#ppt_x"/>
                                          </p:val>
                                        </p:tav>
                                      </p:tavLst>
                                    </p:anim>
                                    <p:anim calcmode="lin" valueType="num">
                                      <p:cBhvr>
                                        <p:cTn id="15" dur="1000" fill="hold"/>
                                        <p:tgtEl>
                                          <p:spTgt spid="14"/>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6" presetClass="entr" presetSubtype="21"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barn(inVertical)">
                                      <p:cBhvr>
                                        <p:cTn id="19" dur="750"/>
                                        <p:tgtEl>
                                          <p:spTgt spid="16"/>
                                        </p:tgtEl>
                                      </p:cBhvr>
                                    </p:animEffect>
                                  </p:childTnLst>
                                </p:cTn>
                              </p:par>
                              <p:par>
                                <p:cTn id="20" presetID="16" presetClass="entr" presetSubtype="21" fill="hold"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arn(inVertical)">
                                      <p:cBhvr>
                                        <p:cTn id="22" dur="750"/>
                                        <p:tgtEl>
                                          <p:spTgt spid="15"/>
                                        </p:tgtEl>
                                      </p:cBhvr>
                                    </p:animEffect>
                                  </p:childTnLst>
                                </p:cTn>
                              </p:par>
                            </p:childTnLst>
                          </p:cTn>
                        </p:par>
                        <p:par>
                          <p:cTn id="23" fill="hold">
                            <p:stCondLst>
                              <p:cond delay="3000"/>
                            </p:stCondLst>
                            <p:childTnLst>
                              <p:par>
                                <p:cTn id="24" presetID="31" presetClass="entr" presetSubtype="0"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p:cTn id="26" dur="1000" fill="hold"/>
                                        <p:tgtEl>
                                          <p:spTgt spid="19"/>
                                        </p:tgtEl>
                                        <p:attrNameLst>
                                          <p:attrName>ppt_w</p:attrName>
                                        </p:attrNameLst>
                                      </p:cBhvr>
                                      <p:tavLst>
                                        <p:tav tm="0">
                                          <p:val>
                                            <p:fltVal val="0"/>
                                          </p:val>
                                        </p:tav>
                                        <p:tav tm="100000">
                                          <p:val>
                                            <p:strVal val="#ppt_w"/>
                                          </p:val>
                                        </p:tav>
                                      </p:tavLst>
                                    </p:anim>
                                    <p:anim calcmode="lin" valueType="num">
                                      <p:cBhvr>
                                        <p:cTn id="27" dur="1000" fill="hold"/>
                                        <p:tgtEl>
                                          <p:spTgt spid="19"/>
                                        </p:tgtEl>
                                        <p:attrNameLst>
                                          <p:attrName>ppt_h</p:attrName>
                                        </p:attrNameLst>
                                      </p:cBhvr>
                                      <p:tavLst>
                                        <p:tav tm="0">
                                          <p:val>
                                            <p:fltVal val="0"/>
                                          </p:val>
                                        </p:tav>
                                        <p:tav tm="100000">
                                          <p:val>
                                            <p:strVal val="#ppt_h"/>
                                          </p:val>
                                        </p:tav>
                                      </p:tavLst>
                                    </p:anim>
                                    <p:anim calcmode="lin" valueType="num">
                                      <p:cBhvr>
                                        <p:cTn id="28" dur="1000" fill="hold"/>
                                        <p:tgtEl>
                                          <p:spTgt spid="19"/>
                                        </p:tgtEl>
                                        <p:attrNameLst>
                                          <p:attrName>style.rotation</p:attrName>
                                        </p:attrNameLst>
                                      </p:cBhvr>
                                      <p:tavLst>
                                        <p:tav tm="0">
                                          <p:val>
                                            <p:fltVal val="90"/>
                                          </p:val>
                                        </p:tav>
                                        <p:tav tm="100000">
                                          <p:val>
                                            <p:fltVal val="0"/>
                                          </p:val>
                                        </p:tav>
                                      </p:tavLst>
                                    </p:anim>
                                    <p:animEffect transition="in" filter="fade">
                                      <p:cBhvr>
                                        <p:cTn id="29" dur="1000"/>
                                        <p:tgtEl>
                                          <p:spTgt spid="19"/>
                                        </p:tgtEl>
                                      </p:cBhvr>
                                    </p:animEffect>
                                  </p:childTnLst>
                                </p:cTn>
                              </p:par>
                            </p:childTnLst>
                          </p:cTn>
                        </p:par>
                        <p:par>
                          <p:cTn id="30" fill="hold">
                            <p:stCondLst>
                              <p:cond delay="4000"/>
                            </p:stCondLst>
                            <p:childTnLst>
                              <p:par>
                                <p:cTn id="31" presetID="56" presetClass="entr" presetSubtype="0" fill="hold" grpId="0" nodeType="afterEffect">
                                  <p:stCondLst>
                                    <p:cond delay="0"/>
                                  </p:stCondLst>
                                  <p:iterate type="lt">
                                    <p:tmPct val="10000"/>
                                  </p:iterate>
                                  <p:childTnLst>
                                    <p:set>
                                      <p:cBhvr>
                                        <p:cTn id="32" dur="1" fill="hold">
                                          <p:stCondLst>
                                            <p:cond delay="0"/>
                                          </p:stCondLst>
                                        </p:cTn>
                                        <p:tgtEl>
                                          <p:spTgt spid="22"/>
                                        </p:tgtEl>
                                        <p:attrNameLst>
                                          <p:attrName>style.visibility</p:attrName>
                                        </p:attrNameLst>
                                      </p:cBhvr>
                                      <p:to>
                                        <p:strVal val="visible"/>
                                      </p:to>
                                    </p:set>
                                    <p:anim by="(-#ppt_w*2)" calcmode="lin" valueType="num">
                                      <p:cBhvr rctx="PPT">
                                        <p:cTn id="33" dur="500" autoRev="1" fill="hold">
                                          <p:stCondLst>
                                            <p:cond delay="0"/>
                                          </p:stCondLst>
                                        </p:cTn>
                                        <p:tgtEl>
                                          <p:spTgt spid="22"/>
                                        </p:tgtEl>
                                        <p:attrNameLst>
                                          <p:attrName>ppt_w</p:attrName>
                                        </p:attrNameLst>
                                      </p:cBhvr>
                                    </p:anim>
                                    <p:anim by="(#ppt_w*0.50)" calcmode="lin" valueType="num">
                                      <p:cBhvr>
                                        <p:cTn id="34" dur="500" decel="50000" autoRev="1" fill="hold">
                                          <p:stCondLst>
                                            <p:cond delay="0"/>
                                          </p:stCondLst>
                                        </p:cTn>
                                        <p:tgtEl>
                                          <p:spTgt spid="22"/>
                                        </p:tgtEl>
                                        <p:attrNameLst>
                                          <p:attrName>ppt_x</p:attrName>
                                        </p:attrNameLst>
                                      </p:cBhvr>
                                    </p:anim>
                                    <p:anim from="(-#ppt_h/2)" to="(#ppt_y)" calcmode="lin" valueType="num">
                                      <p:cBhvr>
                                        <p:cTn id="35" dur="1000" fill="hold">
                                          <p:stCondLst>
                                            <p:cond delay="0"/>
                                          </p:stCondLst>
                                        </p:cTn>
                                        <p:tgtEl>
                                          <p:spTgt spid="22"/>
                                        </p:tgtEl>
                                        <p:attrNameLst>
                                          <p:attrName>ppt_y</p:attrName>
                                        </p:attrNameLst>
                                      </p:cBhvr>
                                    </p:anim>
                                    <p:animRot by="21600000">
                                      <p:cBhvr>
                                        <p:cTn id="36" dur="1000" fill="hold">
                                          <p:stCondLst>
                                            <p:cond delay="0"/>
                                          </p:stCondLst>
                                        </p:cTn>
                                        <p:tgtEl>
                                          <p:spTgt spid="2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点击添加标题文本</a:t>
            </a:r>
          </a:p>
        </p:txBody>
      </p:sp>
      <p:sp>
        <p:nvSpPr>
          <p:cNvPr id="25" name="TextBox 24"/>
          <p:cNvSpPr txBox="1"/>
          <p:nvPr/>
        </p:nvSpPr>
        <p:spPr>
          <a:xfrm>
            <a:off x="1025957" y="3504292"/>
            <a:ext cx="842415" cy="484636"/>
          </a:xfrm>
          <a:prstGeom prst="rect">
            <a:avLst/>
          </a:prstGeom>
          <a:noFill/>
        </p:spPr>
        <p:txBody>
          <a:bodyPr wrap="square" lIns="68543" tIns="34272" rIns="68543" bIns="34272" rtlCol="0" anchor="ctr">
            <a:spAutoFit/>
          </a:bodyPr>
          <a:lstStyle>
            <a:defPPr>
              <a:defRPr lang="zh-CN"/>
            </a:defPPr>
            <a:lvl1pPr algn="ctr">
              <a:defRPr>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1300" dirty="0">
                <a:solidFill>
                  <a:schemeClr val="tx1">
                    <a:lumMod val="85000"/>
                    <a:lumOff val="15000"/>
                  </a:schemeClr>
                </a:solidFill>
              </a:rPr>
              <a:t>点击添加</a:t>
            </a:r>
            <a:endParaRPr lang="en-US" altLang="zh-CN" sz="1300" dirty="0">
              <a:solidFill>
                <a:schemeClr val="tx1">
                  <a:lumMod val="85000"/>
                  <a:lumOff val="15000"/>
                </a:schemeClr>
              </a:solidFill>
            </a:endParaRPr>
          </a:p>
          <a:p>
            <a:r>
              <a:rPr lang="zh-CN" altLang="en-US" sz="1300" dirty="0">
                <a:solidFill>
                  <a:schemeClr val="tx1">
                    <a:lumMod val="85000"/>
                    <a:lumOff val="15000"/>
                  </a:schemeClr>
                </a:solidFill>
              </a:rPr>
              <a:t>文字</a:t>
            </a:r>
          </a:p>
        </p:txBody>
      </p:sp>
      <p:sp>
        <p:nvSpPr>
          <p:cNvPr id="26" name="TextBox 25"/>
          <p:cNvSpPr txBox="1"/>
          <p:nvPr/>
        </p:nvSpPr>
        <p:spPr>
          <a:xfrm>
            <a:off x="2123749" y="2388839"/>
            <a:ext cx="1193420" cy="692337"/>
          </a:xfrm>
          <a:prstGeom prst="rect">
            <a:avLst/>
          </a:prstGeom>
          <a:noFill/>
        </p:spPr>
        <p:txBody>
          <a:bodyPr wrap="square" lIns="68543" tIns="34272" rIns="68543" bIns="34272" rtlCol="0" anchor="ctr">
            <a:spAutoFit/>
          </a:bodyPr>
          <a:lstStyle/>
          <a:p>
            <a:pPr algn="ct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点击添加</a:t>
            </a:r>
            <a:endParaRPr lang="en-US" altLang="zh-CN" sz="13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文字点击添加</a:t>
            </a:r>
            <a:endParaRPr lang="en-US" altLang="zh-CN" sz="13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文字</a:t>
            </a:r>
          </a:p>
        </p:txBody>
      </p:sp>
      <p:sp>
        <p:nvSpPr>
          <p:cNvPr id="27" name="TextBox 26"/>
          <p:cNvSpPr txBox="1"/>
          <p:nvPr/>
        </p:nvSpPr>
        <p:spPr>
          <a:xfrm>
            <a:off x="3607913" y="3328917"/>
            <a:ext cx="842415" cy="484636"/>
          </a:xfrm>
          <a:prstGeom prst="rect">
            <a:avLst/>
          </a:prstGeom>
          <a:noFill/>
        </p:spPr>
        <p:txBody>
          <a:bodyPr wrap="square" lIns="68543" tIns="34272" rIns="68543" bIns="34272" rtlCol="0" anchor="ctr">
            <a:spAutoFit/>
          </a:bodyPr>
          <a:lstStyle>
            <a:defPPr>
              <a:defRPr lang="zh-CN"/>
            </a:defPPr>
            <a:lvl1pPr algn="ctr">
              <a:defRPr sz="16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1300" dirty="0">
                <a:solidFill>
                  <a:schemeClr val="tx1">
                    <a:lumMod val="85000"/>
                    <a:lumOff val="15000"/>
                  </a:schemeClr>
                </a:solidFill>
              </a:rPr>
              <a:t>点击添加</a:t>
            </a:r>
            <a:endParaRPr lang="en-US" altLang="zh-CN" sz="1300" dirty="0">
              <a:solidFill>
                <a:schemeClr val="tx1">
                  <a:lumMod val="85000"/>
                  <a:lumOff val="15000"/>
                </a:schemeClr>
              </a:solidFill>
            </a:endParaRPr>
          </a:p>
          <a:p>
            <a:r>
              <a:rPr lang="zh-CN" altLang="en-US" sz="1300" dirty="0">
                <a:solidFill>
                  <a:schemeClr val="tx1">
                    <a:lumMod val="85000"/>
                    <a:lumOff val="15000"/>
                  </a:schemeClr>
                </a:solidFill>
              </a:rPr>
              <a:t>文字</a:t>
            </a:r>
          </a:p>
        </p:txBody>
      </p:sp>
      <p:sp>
        <p:nvSpPr>
          <p:cNvPr id="37" name="TextBox 36"/>
          <p:cNvSpPr txBox="1"/>
          <p:nvPr/>
        </p:nvSpPr>
        <p:spPr>
          <a:xfrm>
            <a:off x="4689429" y="2517989"/>
            <a:ext cx="1193420" cy="484636"/>
          </a:xfrm>
          <a:prstGeom prst="rect">
            <a:avLst/>
          </a:prstGeom>
          <a:noFill/>
        </p:spPr>
        <p:txBody>
          <a:bodyPr wrap="square" lIns="68543" tIns="34272" rIns="68543" bIns="34272" rtlCol="0" anchor="ctr">
            <a:spAutoFit/>
          </a:bodyPr>
          <a:lstStyle/>
          <a:p>
            <a:pPr algn="ct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点击添加</a:t>
            </a:r>
            <a:endParaRPr lang="en-US" altLang="zh-CN" sz="13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文字点击</a:t>
            </a:r>
          </a:p>
        </p:txBody>
      </p:sp>
      <p:sp>
        <p:nvSpPr>
          <p:cNvPr id="38" name="矩形 37"/>
          <p:cNvSpPr/>
          <p:nvPr/>
        </p:nvSpPr>
        <p:spPr>
          <a:xfrm>
            <a:off x="6454228" y="1833506"/>
            <a:ext cx="1943204" cy="2630881"/>
          </a:xfrm>
          <a:prstGeom prst="rect">
            <a:avLst/>
          </a:prstGeom>
        </p:spPr>
        <p:txBody>
          <a:bodyPr wrap="square" lIns="68543" tIns="34272" rIns="68543" bIns="34272">
            <a:spAutoFit/>
          </a:bodyPr>
          <a:lstStyle/>
          <a:p>
            <a:pPr>
              <a:lnSpc>
                <a:spcPct val="150000"/>
              </a:lnSpc>
            </a:pPr>
            <a:r>
              <a:rPr lang="zh-CN" altLang="en-US" sz="1500" b="1" dirty="0">
                <a:solidFill>
                  <a:schemeClr val="tx1">
                    <a:lumMod val="75000"/>
                    <a:lumOff val="25000"/>
                  </a:schemeClr>
                </a:solidFill>
                <a:latin typeface="微软雅黑" panose="020B0503020204020204" pitchFamily="34" charset="-122"/>
                <a:ea typeface="微软雅黑" panose="020B0503020204020204" pitchFamily="34" charset="-122"/>
              </a:rPr>
              <a:t>点击添加小标题</a:t>
            </a:r>
            <a:endParaRPr lang="en-US" altLang="zh-CN" sz="1500" b="1"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endParaRPr>
          </a:p>
        </p:txBody>
      </p:sp>
      <p:sp>
        <p:nvSpPr>
          <p:cNvPr id="43" name="Freeform 4"/>
          <p:cNvSpPr/>
          <p:nvPr/>
        </p:nvSpPr>
        <p:spPr bwMode="auto">
          <a:xfrm>
            <a:off x="1838595" y="1869787"/>
            <a:ext cx="1746805" cy="1747374"/>
          </a:xfrm>
          <a:custGeom>
            <a:avLst/>
            <a:gdLst/>
            <a:ahLst/>
            <a:cxnLst/>
            <a:rect l="l" t="t" r="r" b="b"/>
            <a:pathLst>
              <a:path w="2628619" h="2628031">
                <a:moveTo>
                  <a:pt x="1316980" y="400615"/>
                </a:moveTo>
                <a:cubicBezTo>
                  <a:pt x="813885" y="400615"/>
                  <a:pt x="406046" y="809559"/>
                  <a:pt x="406046" y="1314016"/>
                </a:cubicBezTo>
                <a:cubicBezTo>
                  <a:pt x="406046" y="1818473"/>
                  <a:pt x="813885" y="2227417"/>
                  <a:pt x="1316980" y="2227417"/>
                </a:cubicBezTo>
                <a:cubicBezTo>
                  <a:pt x="1820075" y="2227417"/>
                  <a:pt x="2227914" y="1818473"/>
                  <a:pt x="2227914" y="1314016"/>
                </a:cubicBezTo>
                <a:cubicBezTo>
                  <a:pt x="2227914" y="809559"/>
                  <a:pt x="1820075" y="400615"/>
                  <a:pt x="1316980" y="400615"/>
                </a:cubicBezTo>
                <a:close/>
                <a:moveTo>
                  <a:pt x="1151586" y="0"/>
                </a:moveTo>
                <a:lnTo>
                  <a:pt x="1254227" y="145306"/>
                </a:lnTo>
                <a:lnTo>
                  <a:pt x="1316813" y="142801"/>
                </a:lnTo>
                <a:lnTo>
                  <a:pt x="1379399" y="145306"/>
                </a:lnTo>
                <a:lnTo>
                  <a:pt x="1482041" y="0"/>
                </a:lnTo>
                <a:lnTo>
                  <a:pt x="1522096" y="5011"/>
                </a:lnTo>
                <a:lnTo>
                  <a:pt x="1564654" y="12526"/>
                </a:lnTo>
                <a:lnTo>
                  <a:pt x="1617227" y="182885"/>
                </a:lnTo>
                <a:lnTo>
                  <a:pt x="1679813" y="200422"/>
                </a:lnTo>
                <a:lnTo>
                  <a:pt x="1707351" y="210443"/>
                </a:lnTo>
                <a:lnTo>
                  <a:pt x="1737392" y="220464"/>
                </a:lnTo>
                <a:lnTo>
                  <a:pt x="1880089" y="115243"/>
                </a:lnTo>
                <a:lnTo>
                  <a:pt x="1917640" y="132780"/>
                </a:lnTo>
                <a:lnTo>
                  <a:pt x="1955192" y="152822"/>
                </a:lnTo>
                <a:lnTo>
                  <a:pt x="1952689" y="333201"/>
                </a:lnTo>
                <a:lnTo>
                  <a:pt x="2002758" y="368275"/>
                </a:lnTo>
                <a:lnTo>
                  <a:pt x="2027792" y="388317"/>
                </a:lnTo>
                <a:lnTo>
                  <a:pt x="2052827" y="405854"/>
                </a:lnTo>
                <a:lnTo>
                  <a:pt x="2223061" y="348233"/>
                </a:lnTo>
                <a:lnTo>
                  <a:pt x="2253102" y="378296"/>
                </a:lnTo>
                <a:lnTo>
                  <a:pt x="2283144" y="408360"/>
                </a:lnTo>
                <a:lnTo>
                  <a:pt x="2225564" y="578718"/>
                </a:lnTo>
                <a:lnTo>
                  <a:pt x="2263116" y="626318"/>
                </a:lnTo>
                <a:lnTo>
                  <a:pt x="2298164" y="678929"/>
                </a:lnTo>
                <a:lnTo>
                  <a:pt x="2475909" y="676424"/>
                </a:lnTo>
                <a:lnTo>
                  <a:pt x="2495937" y="711498"/>
                </a:lnTo>
                <a:lnTo>
                  <a:pt x="2515964" y="749077"/>
                </a:lnTo>
                <a:lnTo>
                  <a:pt x="2408316" y="891877"/>
                </a:lnTo>
                <a:lnTo>
                  <a:pt x="2428343" y="952004"/>
                </a:lnTo>
                <a:lnTo>
                  <a:pt x="2438357" y="984572"/>
                </a:lnTo>
                <a:lnTo>
                  <a:pt x="2445868" y="1014636"/>
                </a:lnTo>
                <a:lnTo>
                  <a:pt x="2616102" y="1067246"/>
                </a:lnTo>
                <a:lnTo>
                  <a:pt x="2628619" y="1149920"/>
                </a:lnTo>
                <a:lnTo>
                  <a:pt x="2483419" y="1252637"/>
                </a:lnTo>
                <a:lnTo>
                  <a:pt x="2485923" y="1312763"/>
                </a:lnTo>
                <a:lnTo>
                  <a:pt x="2483419" y="1375395"/>
                </a:lnTo>
                <a:lnTo>
                  <a:pt x="2628619" y="1478111"/>
                </a:lnTo>
                <a:lnTo>
                  <a:pt x="2623612" y="1520701"/>
                </a:lnTo>
                <a:lnTo>
                  <a:pt x="2616102" y="1560785"/>
                </a:lnTo>
                <a:lnTo>
                  <a:pt x="2445868" y="1615901"/>
                </a:lnTo>
                <a:lnTo>
                  <a:pt x="2428343" y="1676028"/>
                </a:lnTo>
                <a:lnTo>
                  <a:pt x="2418330" y="1706091"/>
                </a:lnTo>
                <a:lnTo>
                  <a:pt x="2408316" y="1736154"/>
                </a:lnTo>
                <a:lnTo>
                  <a:pt x="2515964" y="1878955"/>
                </a:lnTo>
                <a:lnTo>
                  <a:pt x="2495937" y="1916534"/>
                </a:lnTo>
                <a:lnTo>
                  <a:pt x="2475909" y="1951608"/>
                </a:lnTo>
                <a:lnTo>
                  <a:pt x="2298164" y="1949102"/>
                </a:lnTo>
                <a:lnTo>
                  <a:pt x="2263116" y="2001713"/>
                </a:lnTo>
                <a:lnTo>
                  <a:pt x="2245592" y="2026766"/>
                </a:lnTo>
                <a:lnTo>
                  <a:pt x="2225564" y="2049313"/>
                </a:lnTo>
                <a:lnTo>
                  <a:pt x="2283144" y="2219672"/>
                </a:lnTo>
                <a:lnTo>
                  <a:pt x="2253102" y="2252240"/>
                </a:lnTo>
                <a:lnTo>
                  <a:pt x="2223061" y="2282304"/>
                </a:lnTo>
                <a:lnTo>
                  <a:pt x="2052827" y="2224682"/>
                </a:lnTo>
                <a:lnTo>
                  <a:pt x="2002758" y="2262261"/>
                </a:lnTo>
                <a:lnTo>
                  <a:pt x="1952689" y="2297335"/>
                </a:lnTo>
                <a:lnTo>
                  <a:pt x="1955192" y="2475210"/>
                </a:lnTo>
                <a:lnTo>
                  <a:pt x="1917640" y="2495252"/>
                </a:lnTo>
                <a:lnTo>
                  <a:pt x="1880089" y="2512789"/>
                </a:lnTo>
                <a:lnTo>
                  <a:pt x="1737392" y="2407567"/>
                </a:lnTo>
                <a:lnTo>
                  <a:pt x="1679813" y="2427609"/>
                </a:lnTo>
                <a:lnTo>
                  <a:pt x="1647268" y="2435125"/>
                </a:lnTo>
                <a:lnTo>
                  <a:pt x="1617227" y="2445146"/>
                </a:lnTo>
                <a:lnTo>
                  <a:pt x="1564654" y="2615505"/>
                </a:lnTo>
                <a:lnTo>
                  <a:pt x="1482041" y="2628031"/>
                </a:lnTo>
                <a:lnTo>
                  <a:pt x="1379399" y="2482725"/>
                </a:lnTo>
                <a:lnTo>
                  <a:pt x="1316813" y="2482725"/>
                </a:lnTo>
                <a:lnTo>
                  <a:pt x="1254227" y="2482725"/>
                </a:lnTo>
                <a:lnTo>
                  <a:pt x="1151586" y="2628031"/>
                </a:lnTo>
                <a:lnTo>
                  <a:pt x="1109027" y="2623021"/>
                </a:lnTo>
                <a:lnTo>
                  <a:pt x="1066469" y="2615505"/>
                </a:lnTo>
                <a:lnTo>
                  <a:pt x="1013896" y="2445146"/>
                </a:lnTo>
                <a:lnTo>
                  <a:pt x="953813" y="2427609"/>
                </a:lnTo>
                <a:lnTo>
                  <a:pt x="923772" y="2417588"/>
                </a:lnTo>
                <a:lnTo>
                  <a:pt x="896234" y="2407567"/>
                </a:lnTo>
                <a:lnTo>
                  <a:pt x="753538" y="2512789"/>
                </a:lnTo>
                <a:lnTo>
                  <a:pt x="715986" y="2495252"/>
                </a:lnTo>
                <a:lnTo>
                  <a:pt x="678434" y="2475210"/>
                </a:lnTo>
                <a:lnTo>
                  <a:pt x="680938" y="2297335"/>
                </a:lnTo>
                <a:lnTo>
                  <a:pt x="630869" y="2262261"/>
                </a:lnTo>
                <a:lnTo>
                  <a:pt x="605834" y="2242219"/>
                </a:lnTo>
                <a:lnTo>
                  <a:pt x="580800" y="2224682"/>
                </a:lnTo>
                <a:lnTo>
                  <a:pt x="410566" y="2282304"/>
                </a:lnTo>
                <a:lnTo>
                  <a:pt x="380524" y="2252240"/>
                </a:lnTo>
                <a:lnTo>
                  <a:pt x="350483" y="2219672"/>
                </a:lnTo>
                <a:lnTo>
                  <a:pt x="408062" y="2049313"/>
                </a:lnTo>
                <a:lnTo>
                  <a:pt x="370510" y="2001713"/>
                </a:lnTo>
                <a:lnTo>
                  <a:pt x="335462" y="1949102"/>
                </a:lnTo>
                <a:lnTo>
                  <a:pt x="157717" y="1951608"/>
                </a:lnTo>
                <a:lnTo>
                  <a:pt x="137690" y="1916534"/>
                </a:lnTo>
                <a:lnTo>
                  <a:pt x="117662" y="1878955"/>
                </a:lnTo>
                <a:lnTo>
                  <a:pt x="225310" y="1736154"/>
                </a:lnTo>
                <a:lnTo>
                  <a:pt x="205283" y="1676028"/>
                </a:lnTo>
                <a:lnTo>
                  <a:pt x="195269" y="1645964"/>
                </a:lnTo>
                <a:lnTo>
                  <a:pt x="187759" y="1615901"/>
                </a:lnTo>
                <a:lnTo>
                  <a:pt x="15021" y="1560785"/>
                </a:lnTo>
                <a:lnTo>
                  <a:pt x="0" y="1478111"/>
                </a:lnTo>
                <a:lnTo>
                  <a:pt x="150207" y="1375395"/>
                </a:lnTo>
                <a:lnTo>
                  <a:pt x="147703" y="1312763"/>
                </a:lnTo>
                <a:lnTo>
                  <a:pt x="150207" y="1252637"/>
                </a:lnTo>
                <a:lnTo>
                  <a:pt x="0" y="1149920"/>
                </a:lnTo>
                <a:lnTo>
                  <a:pt x="7510" y="1107331"/>
                </a:lnTo>
                <a:lnTo>
                  <a:pt x="15021" y="1067246"/>
                </a:lnTo>
                <a:lnTo>
                  <a:pt x="187759" y="1014636"/>
                </a:lnTo>
                <a:lnTo>
                  <a:pt x="205283" y="952004"/>
                </a:lnTo>
                <a:lnTo>
                  <a:pt x="215297" y="921941"/>
                </a:lnTo>
                <a:lnTo>
                  <a:pt x="225310" y="891877"/>
                </a:lnTo>
                <a:lnTo>
                  <a:pt x="117662" y="749077"/>
                </a:lnTo>
                <a:lnTo>
                  <a:pt x="137690" y="711498"/>
                </a:lnTo>
                <a:lnTo>
                  <a:pt x="157717" y="676424"/>
                </a:lnTo>
                <a:lnTo>
                  <a:pt x="335462" y="678929"/>
                </a:lnTo>
                <a:lnTo>
                  <a:pt x="370510" y="626318"/>
                </a:lnTo>
                <a:lnTo>
                  <a:pt x="388034" y="601266"/>
                </a:lnTo>
                <a:lnTo>
                  <a:pt x="408062" y="578718"/>
                </a:lnTo>
                <a:lnTo>
                  <a:pt x="350483" y="408360"/>
                </a:lnTo>
                <a:lnTo>
                  <a:pt x="380524" y="378296"/>
                </a:lnTo>
                <a:lnTo>
                  <a:pt x="410566" y="348233"/>
                </a:lnTo>
                <a:lnTo>
                  <a:pt x="580800" y="405854"/>
                </a:lnTo>
                <a:lnTo>
                  <a:pt x="630869" y="368275"/>
                </a:lnTo>
                <a:lnTo>
                  <a:pt x="680938" y="333201"/>
                </a:lnTo>
                <a:lnTo>
                  <a:pt x="678434" y="152822"/>
                </a:lnTo>
                <a:lnTo>
                  <a:pt x="715986" y="132780"/>
                </a:lnTo>
                <a:lnTo>
                  <a:pt x="753538" y="115243"/>
                </a:lnTo>
                <a:lnTo>
                  <a:pt x="896234" y="220464"/>
                </a:lnTo>
                <a:lnTo>
                  <a:pt x="953813" y="200422"/>
                </a:lnTo>
                <a:lnTo>
                  <a:pt x="983855" y="190401"/>
                </a:lnTo>
                <a:lnTo>
                  <a:pt x="1013896" y="182885"/>
                </a:lnTo>
                <a:lnTo>
                  <a:pt x="1066469" y="12526"/>
                </a:lnTo>
                <a:close/>
              </a:path>
            </a:pathLst>
          </a:custGeom>
          <a:solidFill>
            <a:schemeClr val="accent2"/>
          </a:solidFill>
          <a:ln w="0" cap="flat" cmpd="sng" algn="ctr">
            <a:noFill/>
            <a:prstDash val="solid"/>
          </a:ln>
          <a:effectLst>
            <a:outerShdw blurRad="127000" dist="38100" dir="8100000" algn="tr" rotWithShape="0">
              <a:prstClr val="black">
                <a:alpha val="40000"/>
              </a:prstClr>
            </a:outerShdw>
          </a:effectLst>
        </p:spPr>
        <p:txBody>
          <a:bodyPr lIns="0" tIns="34272" rIns="0" bIns="34272" anchor="ctr"/>
          <a:lstStyle/>
          <a:p>
            <a:pPr algn="ctr" defTabSz="685165" fontAlgn="base">
              <a:lnSpc>
                <a:spcPct val="120000"/>
              </a:lnSpc>
              <a:spcBef>
                <a:spcPts val="450"/>
              </a:spcBef>
              <a:spcAft>
                <a:spcPts val="450"/>
              </a:spcAft>
              <a:defRPr/>
            </a:pPr>
            <a:endParaRPr lang="en-US" sz="2100" kern="0" dirty="0">
              <a:solidFill>
                <a:sysClr val="window" lastClr="FFFFFF"/>
              </a:solidFill>
              <a:latin typeface="微软雅黑" panose="020B0503020204020204" pitchFamily="34" charset="-122"/>
              <a:ea typeface="微软雅黑" panose="020B0503020204020204" pitchFamily="34" charset="-122"/>
            </a:endParaRPr>
          </a:p>
        </p:txBody>
      </p:sp>
      <p:sp>
        <p:nvSpPr>
          <p:cNvPr id="44" name="Freeform 6"/>
          <p:cNvSpPr/>
          <p:nvPr/>
        </p:nvSpPr>
        <p:spPr bwMode="auto">
          <a:xfrm>
            <a:off x="3330306" y="2822178"/>
            <a:ext cx="1380704" cy="1381156"/>
          </a:xfrm>
          <a:custGeom>
            <a:avLst/>
            <a:gdLst/>
            <a:ahLst/>
            <a:cxnLst/>
            <a:rect l="l" t="t" r="r" b="b"/>
            <a:pathLst>
              <a:path w="1487948" h="1487615">
                <a:moveTo>
                  <a:pt x="743975" y="297790"/>
                </a:moveTo>
                <a:cubicBezTo>
                  <a:pt x="496116" y="297790"/>
                  <a:pt x="295186" y="497479"/>
                  <a:pt x="295186" y="743808"/>
                </a:cubicBezTo>
                <a:cubicBezTo>
                  <a:pt x="295186" y="990137"/>
                  <a:pt x="496116" y="1189826"/>
                  <a:pt x="743975" y="1189826"/>
                </a:cubicBezTo>
                <a:cubicBezTo>
                  <a:pt x="991834" y="1189826"/>
                  <a:pt x="1192764" y="990137"/>
                  <a:pt x="1192764" y="743808"/>
                </a:cubicBezTo>
                <a:cubicBezTo>
                  <a:pt x="1192764" y="497479"/>
                  <a:pt x="991834" y="297790"/>
                  <a:pt x="743975" y="297790"/>
                </a:cubicBezTo>
                <a:close/>
                <a:moveTo>
                  <a:pt x="693753" y="0"/>
                </a:moveTo>
                <a:lnTo>
                  <a:pt x="770837" y="149228"/>
                </a:lnTo>
                <a:lnTo>
                  <a:pt x="801203" y="151560"/>
                </a:lnTo>
                <a:lnTo>
                  <a:pt x="829233" y="153891"/>
                </a:lnTo>
                <a:lnTo>
                  <a:pt x="857264" y="158555"/>
                </a:lnTo>
                <a:lnTo>
                  <a:pt x="885294" y="163218"/>
                </a:lnTo>
                <a:lnTo>
                  <a:pt x="997416" y="41970"/>
                </a:lnTo>
                <a:lnTo>
                  <a:pt x="1018439" y="48965"/>
                </a:lnTo>
                <a:lnTo>
                  <a:pt x="1037126" y="58292"/>
                </a:lnTo>
                <a:lnTo>
                  <a:pt x="1076835" y="74614"/>
                </a:lnTo>
                <a:lnTo>
                  <a:pt x="1069828" y="240164"/>
                </a:lnTo>
                <a:lnTo>
                  <a:pt x="1093186" y="256485"/>
                </a:lnTo>
                <a:lnTo>
                  <a:pt x="1116545" y="272807"/>
                </a:lnTo>
                <a:lnTo>
                  <a:pt x="1139904" y="291461"/>
                </a:lnTo>
                <a:lnTo>
                  <a:pt x="1160927" y="312446"/>
                </a:lnTo>
                <a:lnTo>
                  <a:pt x="1312758" y="261149"/>
                </a:lnTo>
                <a:lnTo>
                  <a:pt x="1340789" y="298456"/>
                </a:lnTo>
                <a:lnTo>
                  <a:pt x="1352468" y="317109"/>
                </a:lnTo>
                <a:lnTo>
                  <a:pt x="1368819" y="335763"/>
                </a:lnTo>
                <a:lnTo>
                  <a:pt x="1280056" y="468669"/>
                </a:lnTo>
                <a:lnTo>
                  <a:pt x="1287064" y="480327"/>
                </a:lnTo>
                <a:lnTo>
                  <a:pt x="1294071" y="496649"/>
                </a:lnTo>
                <a:lnTo>
                  <a:pt x="1305750" y="522298"/>
                </a:lnTo>
                <a:lnTo>
                  <a:pt x="1315094" y="547946"/>
                </a:lnTo>
                <a:lnTo>
                  <a:pt x="1324437" y="575926"/>
                </a:lnTo>
                <a:lnTo>
                  <a:pt x="1476269" y="608570"/>
                </a:lnTo>
                <a:lnTo>
                  <a:pt x="1483276" y="652872"/>
                </a:lnTo>
                <a:lnTo>
                  <a:pt x="1487948" y="701837"/>
                </a:lnTo>
                <a:lnTo>
                  <a:pt x="1350132" y="774120"/>
                </a:lnTo>
                <a:lnTo>
                  <a:pt x="1347796" y="802100"/>
                </a:lnTo>
                <a:lnTo>
                  <a:pt x="1345460" y="830080"/>
                </a:lnTo>
                <a:lnTo>
                  <a:pt x="1340789" y="855729"/>
                </a:lnTo>
                <a:lnTo>
                  <a:pt x="1333781" y="886040"/>
                </a:lnTo>
                <a:lnTo>
                  <a:pt x="1448238" y="988635"/>
                </a:lnTo>
                <a:lnTo>
                  <a:pt x="1431887" y="1032937"/>
                </a:lnTo>
                <a:lnTo>
                  <a:pt x="1410865" y="1077239"/>
                </a:lnTo>
                <a:lnTo>
                  <a:pt x="1259033" y="1067912"/>
                </a:lnTo>
                <a:lnTo>
                  <a:pt x="1242682" y="1093560"/>
                </a:lnTo>
                <a:lnTo>
                  <a:pt x="1226331" y="1116877"/>
                </a:lnTo>
                <a:lnTo>
                  <a:pt x="1209980" y="1137862"/>
                </a:lnTo>
                <a:lnTo>
                  <a:pt x="1191293" y="1158848"/>
                </a:lnTo>
                <a:lnTo>
                  <a:pt x="1235674" y="1303412"/>
                </a:lnTo>
                <a:lnTo>
                  <a:pt x="1198301" y="1336056"/>
                </a:lnTo>
                <a:lnTo>
                  <a:pt x="1179614" y="1350046"/>
                </a:lnTo>
                <a:lnTo>
                  <a:pt x="1158591" y="1364036"/>
                </a:lnTo>
                <a:lnTo>
                  <a:pt x="1030118" y="1282427"/>
                </a:lnTo>
                <a:lnTo>
                  <a:pt x="1006759" y="1294085"/>
                </a:lnTo>
                <a:lnTo>
                  <a:pt x="981065" y="1305744"/>
                </a:lnTo>
                <a:lnTo>
                  <a:pt x="955370" y="1315071"/>
                </a:lnTo>
                <a:lnTo>
                  <a:pt x="927340" y="1324397"/>
                </a:lnTo>
                <a:lnTo>
                  <a:pt x="892302" y="1475957"/>
                </a:lnTo>
                <a:lnTo>
                  <a:pt x="845584" y="1482952"/>
                </a:lnTo>
                <a:lnTo>
                  <a:pt x="798867" y="1487615"/>
                </a:lnTo>
                <a:lnTo>
                  <a:pt x="728791" y="1350046"/>
                </a:lnTo>
                <a:lnTo>
                  <a:pt x="700761" y="1350046"/>
                </a:lnTo>
                <a:lnTo>
                  <a:pt x="672730" y="1345382"/>
                </a:lnTo>
                <a:lnTo>
                  <a:pt x="642364" y="1343051"/>
                </a:lnTo>
                <a:lnTo>
                  <a:pt x="616669" y="1336056"/>
                </a:lnTo>
                <a:lnTo>
                  <a:pt x="511555" y="1450308"/>
                </a:lnTo>
                <a:lnTo>
                  <a:pt x="488197" y="1443313"/>
                </a:lnTo>
                <a:lnTo>
                  <a:pt x="467174" y="1436318"/>
                </a:lnTo>
                <a:lnTo>
                  <a:pt x="422792" y="1417665"/>
                </a:lnTo>
                <a:lnTo>
                  <a:pt x="429800" y="1259110"/>
                </a:lnTo>
                <a:lnTo>
                  <a:pt x="406441" y="1242788"/>
                </a:lnTo>
                <a:lnTo>
                  <a:pt x="383083" y="1226467"/>
                </a:lnTo>
                <a:lnTo>
                  <a:pt x="362060" y="1210145"/>
                </a:lnTo>
                <a:lnTo>
                  <a:pt x="341037" y="1191491"/>
                </a:lnTo>
                <a:lnTo>
                  <a:pt x="184534" y="1238125"/>
                </a:lnTo>
                <a:lnTo>
                  <a:pt x="156503" y="1205481"/>
                </a:lnTo>
                <a:lnTo>
                  <a:pt x="130809" y="1170506"/>
                </a:lnTo>
                <a:lnTo>
                  <a:pt x="219572" y="1032937"/>
                </a:lnTo>
                <a:lnTo>
                  <a:pt x="207893" y="1007288"/>
                </a:lnTo>
                <a:lnTo>
                  <a:pt x="193877" y="981640"/>
                </a:lnTo>
                <a:lnTo>
                  <a:pt x="182198" y="955991"/>
                </a:lnTo>
                <a:lnTo>
                  <a:pt x="172854" y="928011"/>
                </a:lnTo>
                <a:lnTo>
                  <a:pt x="14015" y="893036"/>
                </a:lnTo>
                <a:lnTo>
                  <a:pt x="7008" y="848734"/>
                </a:lnTo>
                <a:lnTo>
                  <a:pt x="0" y="806763"/>
                </a:lnTo>
                <a:lnTo>
                  <a:pt x="147160" y="732149"/>
                </a:lnTo>
                <a:lnTo>
                  <a:pt x="149496" y="701837"/>
                </a:lnTo>
                <a:lnTo>
                  <a:pt x="151832" y="671525"/>
                </a:lnTo>
                <a:lnTo>
                  <a:pt x="156503" y="643545"/>
                </a:lnTo>
                <a:lnTo>
                  <a:pt x="161175" y="615565"/>
                </a:lnTo>
                <a:lnTo>
                  <a:pt x="39710" y="501312"/>
                </a:lnTo>
                <a:lnTo>
                  <a:pt x="53725" y="461674"/>
                </a:lnTo>
                <a:lnTo>
                  <a:pt x="70076" y="424367"/>
                </a:lnTo>
                <a:lnTo>
                  <a:pt x="238259" y="431362"/>
                </a:lnTo>
                <a:lnTo>
                  <a:pt x="254610" y="408045"/>
                </a:lnTo>
                <a:lnTo>
                  <a:pt x="273297" y="384728"/>
                </a:lnTo>
                <a:lnTo>
                  <a:pt x="289648" y="361411"/>
                </a:lnTo>
                <a:lnTo>
                  <a:pt x="310671" y="340426"/>
                </a:lnTo>
                <a:lnTo>
                  <a:pt x="259282" y="177208"/>
                </a:lnTo>
                <a:lnTo>
                  <a:pt x="289648" y="151560"/>
                </a:lnTo>
                <a:lnTo>
                  <a:pt x="322350" y="128243"/>
                </a:lnTo>
                <a:lnTo>
                  <a:pt x="467174" y="219179"/>
                </a:lnTo>
                <a:lnTo>
                  <a:pt x="492868" y="205188"/>
                </a:lnTo>
                <a:lnTo>
                  <a:pt x="518563" y="193530"/>
                </a:lnTo>
                <a:lnTo>
                  <a:pt x="546593" y="184203"/>
                </a:lnTo>
                <a:lnTo>
                  <a:pt x="574624" y="174876"/>
                </a:lnTo>
                <a:lnTo>
                  <a:pt x="609662" y="9327"/>
                </a:lnTo>
                <a:lnTo>
                  <a:pt x="630685" y="6995"/>
                </a:lnTo>
                <a:lnTo>
                  <a:pt x="651707" y="2332"/>
                </a:lnTo>
                <a:close/>
              </a:path>
            </a:pathLst>
          </a:custGeom>
          <a:solidFill>
            <a:schemeClr val="accent3"/>
          </a:solidFill>
          <a:ln w="0" cap="flat" cmpd="sng" algn="ctr">
            <a:noFill/>
            <a:prstDash val="solid"/>
          </a:ln>
          <a:effectLst>
            <a:outerShdw blurRad="127000" dist="38100" dir="8100000" algn="tr" rotWithShape="0">
              <a:prstClr val="black">
                <a:alpha val="40000"/>
              </a:prstClr>
            </a:outerShdw>
          </a:effectLst>
        </p:spPr>
        <p:txBody>
          <a:bodyPr lIns="0" tIns="34272" rIns="0" bIns="34272" anchor="ctr"/>
          <a:lstStyle/>
          <a:p>
            <a:pPr algn="ctr" defTabSz="685165" fontAlgn="base">
              <a:lnSpc>
                <a:spcPct val="120000"/>
              </a:lnSpc>
              <a:spcBef>
                <a:spcPts val="450"/>
              </a:spcBef>
              <a:spcAft>
                <a:spcPts val="450"/>
              </a:spcAft>
              <a:defRPr/>
            </a:pPr>
            <a:endParaRPr lang="en-US" sz="2100" kern="0" dirty="0">
              <a:solidFill>
                <a:srgbClr val="414455"/>
              </a:solidFill>
              <a:latin typeface="微软雅黑" panose="020B0503020204020204" pitchFamily="34" charset="-122"/>
              <a:ea typeface="微软雅黑" panose="020B0503020204020204" pitchFamily="34" charset="-122"/>
            </a:endParaRPr>
          </a:p>
        </p:txBody>
      </p:sp>
      <p:sp>
        <p:nvSpPr>
          <p:cNvPr id="45" name="Freeform 8"/>
          <p:cNvSpPr/>
          <p:nvPr/>
        </p:nvSpPr>
        <p:spPr bwMode="auto">
          <a:xfrm>
            <a:off x="685592" y="2955687"/>
            <a:ext cx="1523907" cy="1523500"/>
          </a:xfrm>
          <a:custGeom>
            <a:avLst/>
            <a:gdLst/>
            <a:ahLst/>
            <a:cxnLst/>
            <a:rect l="l" t="t" r="r" b="b"/>
            <a:pathLst>
              <a:path w="2075647" h="2080525">
                <a:moveTo>
                  <a:pt x="1036488" y="349870"/>
                </a:moveTo>
                <a:cubicBezTo>
                  <a:pt x="655847" y="349870"/>
                  <a:pt x="347277" y="658371"/>
                  <a:pt x="347277" y="1038927"/>
                </a:cubicBezTo>
                <a:cubicBezTo>
                  <a:pt x="347277" y="1419483"/>
                  <a:pt x="655847" y="1727984"/>
                  <a:pt x="1036488" y="1727984"/>
                </a:cubicBezTo>
                <a:cubicBezTo>
                  <a:pt x="1417129" y="1727984"/>
                  <a:pt x="1725699" y="1419483"/>
                  <a:pt x="1725699" y="1038927"/>
                </a:cubicBezTo>
                <a:cubicBezTo>
                  <a:pt x="1725699" y="658371"/>
                  <a:pt x="1417129" y="349870"/>
                  <a:pt x="1036488" y="349870"/>
                </a:cubicBezTo>
                <a:close/>
                <a:moveTo>
                  <a:pt x="1096908" y="0"/>
                </a:moveTo>
                <a:lnTo>
                  <a:pt x="1138010" y="2569"/>
                </a:lnTo>
                <a:lnTo>
                  <a:pt x="1179112" y="7706"/>
                </a:lnTo>
                <a:lnTo>
                  <a:pt x="1230489" y="174661"/>
                </a:lnTo>
                <a:lnTo>
                  <a:pt x="1261315" y="182367"/>
                </a:lnTo>
                <a:lnTo>
                  <a:pt x="1292142" y="192641"/>
                </a:lnTo>
                <a:lnTo>
                  <a:pt x="1322968" y="200347"/>
                </a:lnTo>
                <a:lnTo>
                  <a:pt x="1353795" y="213190"/>
                </a:lnTo>
                <a:lnTo>
                  <a:pt x="1487376" y="100173"/>
                </a:lnTo>
                <a:lnTo>
                  <a:pt x="1523340" y="118153"/>
                </a:lnTo>
                <a:lnTo>
                  <a:pt x="1559304" y="138702"/>
                </a:lnTo>
                <a:lnTo>
                  <a:pt x="1538753" y="313363"/>
                </a:lnTo>
                <a:lnTo>
                  <a:pt x="1569580" y="333912"/>
                </a:lnTo>
                <a:lnTo>
                  <a:pt x="1595269" y="354460"/>
                </a:lnTo>
                <a:lnTo>
                  <a:pt x="1618388" y="375008"/>
                </a:lnTo>
                <a:lnTo>
                  <a:pt x="1644077" y="398125"/>
                </a:lnTo>
                <a:lnTo>
                  <a:pt x="1811054" y="344186"/>
                </a:lnTo>
                <a:lnTo>
                  <a:pt x="1836742" y="375008"/>
                </a:lnTo>
                <a:lnTo>
                  <a:pt x="1862431" y="405831"/>
                </a:lnTo>
                <a:lnTo>
                  <a:pt x="1777658" y="562512"/>
                </a:lnTo>
                <a:lnTo>
                  <a:pt x="1811054" y="619021"/>
                </a:lnTo>
                <a:lnTo>
                  <a:pt x="1823898" y="647275"/>
                </a:lnTo>
                <a:lnTo>
                  <a:pt x="1839311" y="678097"/>
                </a:lnTo>
                <a:lnTo>
                  <a:pt x="2019132" y="693508"/>
                </a:lnTo>
                <a:lnTo>
                  <a:pt x="2031976" y="732037"/>
                </a:lnTo>
                <a:lnTo>
                  <a:pt x="2042252" y="770565"/>
                </a:lnTo>
                <a:lnTo>
                  <a:pt x="1900964" y="881013"/>
                </a:lnTo>
                <a:lnTo>
                  <a:pt x="1906102" y="914404"/>
                </a:lnTo>
                <a:lnTo>
                  <a:pt x="1911240" y="945226"/>
                </a:lnTo>
                <a:lnTo>
                  <a:pt x="1913808" y="981186"/>
                </a:lnTo>
                <a:lnTo>
                  <a:pt x="1913808" y="1014577"/>
                </a:lnTo>
                <a:lnTo>
                  <a:pt x="2075647" y="1096771"/>
                </a:lnTo>
                <a:lnTo>
                  <a:pt x="2073078" y="1135299"/>
                </a:lnTo>
                <a:lnTo>
                  <a:pt x="2067941" y="1173827"/>
                </a:lnTo>
                <a:lnTo>
                  <a:pt x="1893257" y="1225198"/>
                </a:lnTo>
                <a:lnTo>
                  <a:pt x="1885551" y="1258589"/>
                </a:lnTo>
                <a:lnTo>
                  <a:pt x="1875275" y="1289412"/>
                </a:lnTo>
                <a:lnTo>
                  <a:pt x="1865000" y="1320235"/>
                </a:lnTo>
                <a:lnTo>
                  <a:pt x="1854724" y="1351057"/>
                </a:lnTo>
                <a:lnTo>
                  <a:pt x="1975461" y="1494896"/>
                </a:lnTo>
                <a:lnTo>
                  <a:pt x="1957479" y="1528287"/>
                </a:lnTo>
                <a:lnTo>
                  <a:pt x="1942066" y="1559110"/>
                </a:lnTo>
                <a:lnTo>
                  <a:pt x="1754538" y="1538561"/>
                </a:lnTo>
                <a:lnTo>
                  <a:pt x="1736556" y="1564247"/>
                </a:lnTo>
                <a:lnTo>
                  <a:pt x="1716005" y="1592501"/>
                </a:lnTo>
                <a:lnTo>
                  <a:pt x="1692886" y="1615618"/>
                </a:lnTo>
                <a:lnTo>
                  <a:pt x="1672335" y="1641303"/>
                </a:lnTo>
                <a:lnTo>
                  <a:pt x="1728850" y="1821102"/>
                </a:lnTo>
                <a:lnTo>
                  <a:pt x="1700592" y="1844219"/>
                </a:lnTo>
                <a:lnTo>
                  <a:pt x="1672335" y="1864767"/>
                </a:lnTo>
                <a:lnTo>
                  <a:pt x="1507927" y="1774868"/>
                </a:lnTo>
                <a:lnTo>
                  <a:pt x="1451412" y="1808259"/>
                </a:lnTo>
                <a:lnTo>
                  <a:pt x="1420585" y="1823670"/>
                </a:lnTo>
                <a:lnTo>
                  <a:pt x="1392328" y="1839081"/>
                </a:lnTo>
                <a:lnTo>
                  <a:pt x="1374346" y="2026586"/>
                </a:lnTo>
                <a:lnTo>
                  <a:pt x="1340950" y="2039428"/>
                </a:lnTo>
                <a:lnTo>
                  <a:pt x="1307555" y="2047134"/>
                </a:lnTo>
                <a:lnTo>
                  <a:pt x="1186818" y="1898158"/>
                </a:lnTo>
                <a:lnTo>
                  <a:pt x="1155992" y="1903295"/>
                </a:lnTo>
                <a:lnTo>
                  <a:pt x="1122596" y="1908432"/>
                </a:lnTo>
                <a:lnTo>
                  <a:pt x="1091770" y="1911001"/>
                </a:lnTo>
                <a:lnTo>
                  <a:pt x="1058375" y="1911001"/>
                </a:lnTo>
                <a:lnTo>
                  <a:pt x="971033" y="2080525"/>
                </a:lnTo>
                <a:lnTo>
                  <a:pt x="935069" y="2077957"/>
                </a:lnTo>
                <a:lnTo>
                  <a:pt x="901674" y="2072819"/>
                </a:lnTo>
                <a:lnTo>
                  <a:pt x="845158" y="1890452"/>
                </a:lnTo>
                <a:lnTo>
                  <a:pt x="814332" y="1882747"/>
                </a:lnTo>
                <a:lnTo>
                  <a:pt x="780937" y="1875041"/>
                </a:lnTo>
                <a:lnTo>
                  <a:pt x="750110" y="1864767"/>
                </a:lnTo>
                <a:lnTo>
                  <a:pt x="719284" y="1851924"/>
                </a:lnTo>
                <a:lnTo>
                  <a:pt x="577996" y="1975215"/>
                </a:lnTo>
                <a:lnTo>
                  <a:pt x="544601" y="1959803"/>
                </a:lnTo>
                <a:lnTo>
                  <a:pt x="511205" y="1939255"/>
                </a:lnTo>
                <a:lnTo>
                  <a:pt x="531756" y="1754319"/>
                </a:lnTo>
                <a:lnTo>
                  <a:pt x="506068" y="1733771"/>
                </a:lnTo>
                <a:lnTo>
                  <a:pt x="480379" y="1713223"/>
                </a:lnTo>
                <a:lnTo>
                  <a:pt x="454690" y="1690106"/>
                </a:lnTo>
                <a:lnTo>
                  <a:pt x="431570" y="1669557"/>
                </a:lnTo>
                <a:lnTo>
                  <a:pt x="254318" y="1726065"/>
                </a:lnTo>
                <a:lnTo>
                  <a:pt x="231198" y="1697811"/>
                </a:lnTo>
                <a:lnTo>
                  <a:pt x="208079" y="1666989"/>
                </a:lnTo>
                <a:lnTo>
                  <a:pt x="297989" y="1505170"/>
                </a:lnTo>
                <a:lnTo>
                  <a:pt x="264594" y="1446093"/>
                </a:lnTo>
                <a:lnTo>
                  <a:pt x="249181" y="1417839"/>
                </a:lnTo>
                <a:lnTo>
                  <a:pt x="236336" y="1387017"/>
                </a:lnTo>
                <a:lnTo>
                  <a:pt x="51378" y="1371606"/>
                </a:lnTo>
                <a:lnTo>
                  <a:pt x="41102" y="1338214"/>
                </a:lnTo>
                <a:lnTo>
                  <a:pt x="30827" y="1302255"/>
                </a:lnTo>
                <a:lnTo>
                  <a:pt x="172114" y="1184101"/>
                </a:lnTo>
                <a:lnTo>
                  <a:pt x="166977" y="1153279"/>
                </a:lnTo>
                <a:lnTo>
                  <a:pt x="164408" y="1119888"/>
                </a:lnTo>
                <a:lnTo>
                  <a:pt x="161839" y="1086497"/>
                </a:lnTo>
                <a:lnTo>
                  <a:pt x="159270" y="1053105"/>
                </a:lnTo>
                <a:lnTo>
                  <a:pt x="0" y="970912"/>
                </a:lnTo>
                <a:lnTo>
                  <a:pt x="2569" y="929815"/>
                </a:lnTo>
                <a:lnTo>
                  <a:pt x="7707" y="893855"/>
                </a:lnTo>
                <a:lnTo>
                  <a:pt x="179821" y="842484"/>
                </a:lnTo>
                <a:lnTo>
                  <a:pt x="187528" y="811662"/>
                </a:lnTo>
                <a:lnTo>
                  <a:pt x="200372" y="778271"/>
                </a:lnTo>
                <a:lnTo>
                  <a:pt x="210647" y="747448"/>
                </a:lnTo>
                <a:lnTo>
                  <a:pt x="220923" y="714057"/>
                </a:lnTo>
                <a:lnTo>
                  <a:pt x="105324" y="577924"/>
                </a:lnTo>
                <a:lnTo>
                  <a:pt x="123306" y="544533"/>
                </a:lnTo>
                <a:lnTo>
                  <a:pt x="141288" y="511141"/>
                </a:lnTo>
                <a:lnTo>
                  <a:pt x="321109" y="529121"/>
                </a:lnTo>
                <a:lnTo>
                  <a:pt x="339091" y="503436"/>
                </a:lnTo>
                <a:lnTo>
                  <a:pt x="359642" y="477750"/>
                </a:lnTo>
                <a:lnTo>
                  <a:pt x="380193" y="449496"/>
                </a:lnTo>
                <a:lnTo>
                  <a:pt x="403313" y="426379"/>
                </a:lnTo>
                <a:lnTo>
                  <a:pt x="349366" y="259424"/>
                </a:lnTo>
                <a:lnTo>
                  <a:pt x="380193" y="233738"/>
                </a:lnTo>
                <a:lnTo>
                  <a:pt x="411019" y="205484"/>
                </a:lnTo>
                <a:lnTo>
                  <a:pt x="567720" y="292815"/>
                </a:lnTo>
                <a:lnTo>
                  <a:pt x="624236" y="259424"/>
                </a:lnTo>
                <a:lnTo>
                  <a:pt x="655062" y="244012"/>
                </a:lnTo>
                <a:lnTo>
                  <a:pt x="683320" y="231170"/>
                </a:lnTo>
                <a:lnTo>
                  <a:pt x="698733" y="53940"/>
                </a:lnTo>
                <a:lnTo>
                  <a:pt x="737266" y="41097"/>
                </a:lnTo>
                <a:lnTo>
                  <a:pt x="775799" y="30823"/>
                </a:lnTo>
                <a:lnTo>
                  <a:pt x="886260" y="166956"/>
                </a:lnTo>
                <a:lnTo>
                  <a:pt x="919656" y="161819"/>
                </a:lnTo>
                <a:lnTo>
                  <a:pt x="953051" y="159250"/>
                </a:lnTo>
                <a:lnTo>
                  <a:pt x="983877" y="156682"/>
                </a:lnTo>
                <a:lnTo>
                  <a:pt x="1017273" y="154113"/>
                </a:lnTo>
                <a:close/>
              </a:path>
            </a:pathLst>
          </a:custGeom>
          <a:solidFill>
            <a:schemeClr val="accent1"/>
          </a:solidFill>
          <a:ln w="0" cap="flat" cmpd="sng" algn="ctr">
            <a:noFill/>
            <a:prstDash val="solid"/>
          </a:ln>
          <a:effectLst>
            <a:outerShdw blurRad="127000" dist="38100" dir="8100000" algn="tr" rotWithShape="0">
              <a:prstClr val="black">
                <a:alpha val="40000"/>
              </a:prstClr>
            </a:outerShdw>
          </a:effectLst>
        </p:spPr>
        <p:txBody>
          <a:bodyPr lIns="0" tIns="34272" rIns="0" bIns="34272" anchor="ctr"/>
          <a:lstStyle/>
          <a:p>
            <a:pPr algn="ctr" defTabSz="685165" fontAlgn="base">
              <a:lnSpc>
                <a:spcPct val="120000"/>
              </a:lnSpc>
              <a:spcBef>
                <a:spcPts val="450"/>
              </a:spcBef>
              <a:spcAft>
                <a:spcPts val="450"/>
              </a:spcAft>
              <a:defRPr/>
            </a:pPr>
            <a:endParaRPr lang="en-US" sz="2100" kern="0" dirty="0">
              <a:solidFill>
                <a:sysClr val="window" lastClr="FFFFFF"/>
              </a:solidFill>
              <a:latin typeface="微软雅黑" panose="020B0503020204020204" pitchFamily="34" charset="-122"/>
              <a:ea typeface="微软雅黑" panose="020B0503020204020204" pitchFamily="34" charset="-122"/>
            </a:endParaRPr>
          </a:p>
        </p:txBody>
      </p:sp>
      <p:sp>
        <p:nvSpPr>
          <p:cNvPr id="46" name="Freeform 6"/>
          <p:cNvSpPr/>
          <p:nvPr/>
        </p:nvSpPr>
        <p:spPr bwMode="auto">
          <a:xfrm>
            <a:off x="4443769" y="1924815"/>
            <a:ext cx="1667814" cy="1668361"/>
          </a:xfrm>
          <a:custGeom>
            <a:avLst/>
            <a:gdLst/>
            <a:ahLst/>
            <a:cxnLst/>
            <a:rect l="l" t="t" r="r" b="b"/>
            <a:pathLst>
              <a:path w="1487948" h="1487615">
                <a:moveTo>
                  <a:pt x="743975" y="297790"/>
                </a:moveTo>
                <a:cubicBezTo>
                  <a:pt x="496116" y="297790"/>
                  <a:pt x="295186" y="497479"/>
                  <a:pt x="295186" y="743808"/>
                </a:cubicBezTo>
                <a:cubicBezTo>
                  <a:pt x="295186" y="990137"/>
                  <a:pt x="496116" y="1189826"/>
                  <a:pt x="743975" y="1189826"/>
                </a:cubicBezTo>
                <a:cubicBezTo>
                  <a:pt x="991834" y="1189826"/>
                  <a:pt x="1192764" y="990137"/>
                  <a:pt x="1192764" y="743808"/>
                </a:cubicBezTo>
                <a:cubicBezTo>
                  <a:pt x="1192764" y="497479"/>
                  <a:pt x="991834" y="297790"/>
                  <a:pt x="743975" y="297790"/>
                </a:cubicBezTo>
                <a:close/>
                <a:moveTo>
                  <a:pt x="693753" y="0"/>
                </a:moveTo>
                <a:lnTo>
                  <a:pt x="770837" y="149228"/>
                </a:lnTo>
                <a:lnTo>
                  <a:pt x="801203" y="151560"/>
                </a:lnTo>
                <a:lnTo>
                  <a:pt x="829233" y="153891"/>
                </a:lnTo>
                <a:lnTo>
                  <a:pt x="857264" y="158555"/>
                </a:lnTo>
                <a:lnTo>
                  <a:pt x="885294" y="163218"/>
                </a:lnTo>
                <a:lnTo>
                  <a:pt x="997416" y="41970"/>
                </a:lnTo>
                <a:lnTo>
                  <a:pt x="1018439" y="48965"/>
                </a:lnTo>
                <a:lnTo>
                  <a:pt x="1037126" y="58292"/>
                </a:lnTo>
                <a:lnTo>
                  <a:pt x="1076835" y="74614"/>
                </a:lnTo>
                <a:lnTo>
                  <a:pt x="1069828" y="240164"/>
                </a:lnTo>
                <a:lnTo>
                  <a:pt x="1093186" y="256485"/>
                </a:lnTo>
                <a:lnTo>
                  <a:pt x="1116545" y="272807"/>
                </a:lnTo>
                <a:lnTo>
                  <a:pt x="1139904" y="291461"/>
                </a:lnTo>
                <a:lnTo>
                  <a:pt x="1160927" y="312446"/>
                </a:lnTo>
                <a:lnTo>
                  <a:pt x="1312758" y="261149"/>
                </a:lnTo>
                <a:lnTo>
                  <a:pt x="1340789" y="298456"/>
                </a:lnTo>
                <a:lnTo>
                  <a:pt x="1352468" y="317109"/>
                </a:lnTo>
                <a:lnTo>
                  <a:pt x="1368819" y="335763"/>
                </a:lnTo>
                <a:lnTo>
                  <a:pt x="1280056" y="468669"/>
                </a:lnTo>
                <a:lnTo>
                  <a:pt x="1287064" y="480327"/>
                </a:lnTo>
                <a:lnTo>
                  <a:pt x="1294071" y="496649"/>
                </a:lnTo>
                <a:lnTo>
                  <a:pt x="1305750" y="522298"/>
                </a:lnTo>
                <a:lnTo>
                  <a:pt x="1315094" y="547946"/>
                </a:lnTo>
                <a:lnTo>
                  <a:pt x="1324437" y="575926"/>
                </a:lnTo>
                <a:lnTo>
                  <a:pt x="1476269" y="608570"/>
                </a:lnTo>
                <a:lnTo>
                  <a:pt x="1483276" y="652872"/>
                </a:lnTo>
                <a:lnTo>
                  <a:pt x="1487948" y="701837"/>
                </a:lnTo>
                <a:lnTo>
                  <a:pt x="1350132" y="774120"/>
                </a:lnTo>
                <a:lnTo>
                  <a:pt x="1347796" y="802100"/>
                </a:lnTo>
                <a:lnTo>
                  <a:pt x="1345460" y="830080"/>
                </a:lnTo>
                <a:lnTo>
                  <a:pt x="1340789" y="855729"/>
                </a:lnTo>
                <a:lnTo>
                  <a:pt x="1333781" y="886040"/>
                </a:lnTo>
                <a:lnTo>
                  <a:pt x="1448238" y="988635"/>
                </a:lnTo>
                <a:lnTo>
                  <a:pt x="1431887" y="1032937"/>
                </a:lnTo>
                <a:lnTo>
                  <a:pt x="1410865" y="1077239"/>
                </a:lnTo>
                <a:lnTo>
                  <a:pt x="1259033" y="1067912"/>
                </a:lnTo>
                <a:lnTo>
                  <a:pt x="1242682" y="1093560"/>
                </a:lnTo>
                <a:lnTo>
                  <a:pt x="1226331" y="1116877"/>
                </a:lnTo>
                <a:lnTo>
                  <a:pt x="1209980" y="1137862"/>
                </a:lnTo>
                <a:lnTo>
                  <a:pt x="1191293" y="1158848"/>
                </a:lnTo>
                <a:lnTo>
                  <a:pt x="1235674" y="1303412"/>
                </a:lnTo>
                <a:lnTo>
                  <a:pt x="1198301" y="1336056"/>
                </a:lnTo>
                <a:lnTo>
                  <a:pt x="1179614" y="1350046"/>
                </a:lnTo>
                <a:lnTo>
                  <a:pt x="1158591" y="1364036"/>
                </a:lnTo>
                <a:lnTo>
                  <a:pt x="1030118" y="1282427"/>
                </a:lnTo>
                <a:lnTo>
                  <a:pt x="1006759" y="1294085"/>
                </a:lnTo>
                <a:lnTo>
                  <a:pt x="981065" y="1305744"/>
                </a:lnTo>
                <a:lnTo>
                  <a:pt x="955370" y="1315071"/>
                </a:lnTo>
                <a:lnTo>
                  <a:pt x="927340" y="1324397"/>
                </a:lnTo>
                <a:lnTo>
                  <a:pt x="892302" y="1475957"/>
                </a:lnTo>
                <a:lnTo>
                  <a:pt x="845584" y="1482952"/>
                </a:lnTo>
                <a:lnTo>
                  <a:pt x="798867" y="1487615"/>
                </a:lnTo>
                <a:lnTo>
                  <a:pt x="728791" y="1350046"/>
                </a:lnTo>
                <a:lnTo>
                  <a:pt x="700761" y="1350046"/>
                </a:lnTo>
                <a:lnTo>
                  <a:pt x="672730" y="1345382"/>
                </a:lnTo>
                <a:lnTo>
                  <a:pt x="642364" y="1343051"/>
                </a:lnTo>
                <a:lnTo>
                  <a:pt x="616669" y="1336056"/>
                </a:lnTo>
                <a:lnTo>
                  <a:pt x="511555" y="1450308"/>
                </a:lnTo>
                <a:lnTo>
                  <a:pt x="488197" y="1443313"/>
                </a:lnTo>
                <a:lnTo>
                  <a:pt x="467174" y="1436318"/>
                </a:lnTo>
                <a:lnTo>
                  <a:pt x="422792" y="1417665"/>
                </a:lnTo>
                <a:lnTo>
                  <a:pt x="429800" y="1259110"/>
                </a:lnTo>
                <a:lnTo>
                  <a:pt x="406441" y="1242788"/>
                </a:lnTo>
                <a:lnTo>
                  <a:pt x="383083" y="1226467"/>
                </a:lnTo>
                <a:lnTo>
                  <a:pt x="362060" y="1210145"/>
                </a:lnTo>
                <a:lnTo>
                  <a:pt x="341037" y="1191491"/>
                </a:lnTo>
                <a:lnTo>
                  <a:pt x="184534" y="1238125"/>
                </a:lnTo>
                <a:lnTo>
                  <a:pt x="156503" y="1205481"/>
                </a:lnTo>
                <a:lnTo>
                  <a:pt x="130809" y="1170506"/>
                </a:lnTo>
                <a:lnTo>
                  <a:pt x="219572" y="1032937"/>
                </a:lnTo>
                <a:lnTo>
                  <a:pt x="207893" y="1007288"/>
                </a:lnTo>
                <a:lnTo>
                  <a:pt x="193877" y="981640"/>
                </a:lnTo>
                <a:lnTo>
                  <a:pt x="182198" y="955991"/>
                </a:lnTo>
                <a:lnTo>
                  <a:pt x="172854" y="928011"/>
                </a:lnTo>
                <a:lnTo>
                  <a:pt x="14015" y="893036"/>
                </a:lnTo>
                <a:lnTo>
                  <a:pt x="7008" y="848734"/>
                </a:lnTo>
                <a:lnTo>
                  <a:pt x="0" y="806763"/>
                </a:lnTo>
                <a:lnTo>
                  <a:pt x="147160" y="732149"/>
                </a:lnTo>
                <a:lnTo>
                  <a:pt x="149496" y="701837"/>
                </a:lnTo>
                <a:lnTo>
                  <a:pt x="151832" y="671525"/>
                </a:lnTo>
                <a:lnTo>
                  <a:pt x="156503" y="643545"/>
                </a:lnTo>
                <a:lnTo>
                  <a:pt x="161175" y="615565"/>
                </a:lnTo>
                <a:lnTo>
                  <a:pt x="39710" y="501312"/>
                </a:lnTo>
                <a:lnTo>
                  <a:pt x="53725" y="461674"/>
                </a:lnTo>
                <a:lnTo>
                  <a:pt x="70076" y="424367"/>
                </a:lnTo>
                <a:lnTo>
                  <a:pt x="238259" y="431362"/>
                </a:lnTo>
                <a:lnTo>
                  <a:pt x="254610" y="408045"/>
                </a:lnTo>
                <a:lnTo>
                  <a:pt x="273297" y="384728"/>
                </a:lnTo>
                <a:lnTo>
                  <a:pt x="289648" y="361411"/>
                </a:lnTo>
                <a:lnTo>
                  <a:pt x="310671" y="340426"/>
                </a:lnTo>
                <a:lnTo>
                  <a:pt x="259282" y="177208"/>
                </a:lnTo>
                <a:lnTo>
                  <a:pt x="289648" y="151560"/>
                </a:lnTo>
                <a:lnTo>
                  <a:pt x="322350" y="128243"/>
                </a:lnTo>
                <a:lnTo>
                  <a:pt x="467174" y="219179"/>
                </a:lnTo>
                <a:lnTo>
                  <a:pt x="492868" y="205188"/>
                </a:lnTo>
                <a:lnTo>
                  <a:pt x="518563" y="193530"/>
                </a:lnTo>
                <a:lnTo>
                  <a:pt x="546593" y="184203"/>
                </a:lnTo>
                <a:lnTo>
                  <a:pt x="574624" y="174876"/>
                </a:lnTo>
                <a:lnTo>
                  <a:pt x="609662" y="9327"/>
                </a:lnTo>
                <a:lnTo>
                  <a:pt x="630685" y="6995"/>
                </a:lnTo>
                <a:lnTo>
                  <a:pt x="651707" y="2332"/>
                </a:lnTo>
                <a:close/>
              </a:path>
            </a:pathLst>
          </a:custGeom>
          <a:solidFill>
            <a:schemeClr val="accent4"/>
          </a:solidFill>
          <a:ln w="0" cap="flat" cmpd="sng" algn="ctr">
            <a:noFill/>
            <a:prstDash val="solid"/>
          </a:ln>
          <a:effectLst>
            <a:outerShdw blurRad="127000" dist="38100" dir="8100000" algn="tr" rotWithShape="0">
              <a:prstClr val="black">
                <a:alpha val="40000"/>
              </a:prstClr>
            </a:outerShdw>
          </a:effectLst>
        </p:spPr>
        <p:txBody>
          <a:bodyPr lIns="0" tIns="34272" rIns="0" bIns="34272" anchor="ctr"/>
          <a:lstStyle/>
          <a:p>
            <a:pPr algn="ctr" defTabSz="685165" fontAlgn="base">
              <a:lnSpc>
                <a:spcPct val="120000"/>
              </a:lnSpc>
              <a:spcBef>
                <a:spcPts val="450"/>
              </a:spcBef>
              <a:spcAft>
                <a:spcPts val="450"/>
              </a:spcAft>
            </a:pPr>
            <a:endParaRPr lang="en-US" sz="2100" kern="0" dirty="0">
              <a:solidFill>
                <a:sysClr val="window" lastClr="FFFFFF"/>
              </a:solidFill>
              <a:latin typeface="微软雅黑" panose="020B0503020204020204" pitchFamily="34" charset="-122"/>
              <a:ea typeface="微软雅黑" panose="020B0503020204020204" pitchFamily="34" charset="-122"/>
            </a:endParaRPr>
          </a:p>
        </p:txBody>
      </p:sp>
      <p:sp>
        <p:nvSpPr>
          <p:cNvPr id="47" name="矩形 46"/>
          <p:cNvSpPr/>
          <p:nvPr/>
        </p:nvSpPr>
        <p:spPr>
          <a:xfrm>
            <a:off x="3114597" y="1131590"/>
            <a:ext cx="2880301" cy="3476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lstStyle/>
          <a:p>
            <a:pPr algn="ctr"/>
            <a:r>
              <a:rPr lang="zh-CN" altLang="en-US" dirty="0">
                <a:latin typeface="微软雅黑" panose="020B0503020204020204" pitchFamily="34" charset="-122"/>
                <a:ea typeface="微软雅黑" panose="020B0503020204020204" pitchFamily="34" charset="-122"/>
              </a:rPr>
              <a:t>点击添加小标题</a:t>
            </a: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barn(outVertical)">
                                      <p:cBhvr>
                                        <p:cTn id="7" dur="500"/>
                                        <p:tgtEl>
                                          <p:spTgt spid="4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5"/>
                                        </p:tgtEl>
                                        <p:attrNameLst>
                                          <p:attrName>style.visibility</p:attrName>
                                        </p:attrNameLst>
                                      </p:cBhvr>
                                      <p:to>
                                        <p:strVal val="visible"/>
                                      </p:to>
                                    </p:set>
                                    <p:animEffect transition="in" filter="fade">
                                      <p:cBhvr>
                                        <p:cTn id="11" dur="500"/>
                                        <p:tgtEl>
                                          <p:spTgt spid="45"/>
                                        </p:tgtEl>
                                      </p:cBhvr>
                                    </p:animEffect>
                                  </p:childTnLst>
                                </p:cTn>
                              </p:par>
                              <p:par>
                                <p:cTn id="12" presetID="8" presetClass="emph" presetSubtype="0" repeatCount="indefinite" fill="hold" grpId="1" nodeType="withEffect">
                                  <p:stCondLst>
                                    <p:cond delay="0"/>
                                  </p:stCondLst>
                                  <p:childTnLst>
                                    <p:animRot by="-86400000">
                                      <p:cBhvr>
                                        <p:cTn id="13" dur="8000" fill="hold"/>
                                        <p:tgtEl>
                                          <p:spTgt spid="45"/>
                                        </p:tgtEl>
                                        <p:attrNameLst>
                                          <p:attrName>r</p:attrName>
                                        </p:attrNameLst>
                                      </p:cBhvr>
                                    </p:animRot>
                                  </p:childTnLst>
                                </p:cTn>
                              </p:par>
                              <p:par>
                                <p:cTn id="14" presetID="53" presetClass="entr" presetSubtype="16" fill="hold" grpId="0" nodeType="withEffect">
                                  <p:stCondLst>
                                    <p:cond delay="500"/>
                                  </p:stCondLst>
                                  <p:childTnLst>
                                    <p:set>
                                      <p:cBhvr>
                                        <p:cTn id="15" dur="1" fill="hold">
                                          <p:stCondLst>
                                            <p:cond delay="0"/>
                                          </p:stCondLst>
                                        </p:cTn>
                                        <p:tgtEl>
                                          <p:spTgt spid="25"/>
                                        </p:tgtEl>
                                        <p:attrNameLst>
                                          <p:attrName>style.visibility</p:attrName>
                                        </p:attrNameLst>
                                      </p:cBhvr>
                                      <p:to>
                                        <p:strVal val="visible"/>
                                      </p:to>
                                    </p:set>
                                    <p:anim calcmode="lin" valueType="num">
                                      <p:cBhvr>
                                        <p:cTn id="16" dur="500" fill="hold"/>
                                        <p:tgtEl>
                                          <p:spTgt spid="25"/>
                                        </p:tgtEl>
                                        <p:attrNameLst>
                                          <p:attrName>ppt_w</p:attrName>
                                        </p:attrNameLst>
                                      </p:cBhvr>
                                      <p:tavLst>
                                        <p:tav tm="0">
                                          <p:val>
                                            <p:fltVal val="0"/>
                                          </p:val>
                                        </p:tav>
                                        <p:tav tm="100000">
                                          <p:val>
                                            <p:strVal val="#ppt_w"/>
                                          </p:val>
                                        </p:tav>
                                      </p:tavLst>
                                    </p:anim>
                                    <p:anim calcmode="lin" valueType="num">
                                      <p:cBhvr>
                                        <p:cTn id="17" dur="500" fill="hold"/>
                                        <p:tgtEl>
                                          <p:spTgt spid="25"/>
                                        </p:tgtEl>
                                        <p:attrNameLst>
                                          <p:attrName>ppt_h</p:attrName>
                                        </p:attrNameLst>
                                      </p:cBhvr>
                                      <p:tavLst>
                                        <p:tav tm="0">
                                          <p:val>
                                            <p:fltVal val="0"/>
                                          </p:val>
                                        </p:tav>
                                        <p:tav tm="100000">
                                          <p:val>
                                            <p:strVal val="#ppt_h"/>
                                          </p:val>
                                        </p:tav>
                                      </p:tavLst>
                                    </p:anim>
                                    <p:animEffect transition="in" filter="fade">
                                      <p:cBhvr>
                                        <p:cTn id="18" dur="500"/>
                                        <p:tgtEl>
                                          <p:spTgt spid="25"/>
                                        </p:tgtEl>
                                      </p:cBhvr>
                                    </p:animEffect>
                                  </p:childTnLst>
                                </p:cTn>
                              </p:par>
                              <p:par>
                                <p:cTn id="19" presetID="10" presetClass="entr" presetSubtype="0" fill="hold" grpId="0" nodeType="withEffect">
                                  <p:stCondLst>
                                    <p:cond delay="1500"/>
                                  </p:stCondLst>
                                  <p:childTnLst>
                                    <p:set>
                                      <p:cBhvr>
                                        <p:cTn id="20" dur="1" fill="hold">
                                          <p:stCondLst>
                                            <p:cond delay="0"/>
                                          </p:stCondLst>
                                        </p:cTn>
                                        <p:tgtEl>
                                          <p:spTgt spid="43"/>
                                        </p:tgtEl>
                                        <p:attrNameLst>
                                          <p:attrName>style.visibility</p:attrName>
                                        </p:attrNameLst>
                                      </p:cBhvr>
                                      <p:to>
                                        <p:strVal val="visible"/>
                                      </p:to>
                                    </p:set>
                                    <p:animEffect transition="in" filter="fade">
                                      <p:cBhvr>
                                        <p:cTn id="21" dur="500"/>
                                        <p:tgtEl>
                                          <p:spTgt spid="43"/>
                                        </p:tgtEl>
                                      </p:cBhvr>
                                    </p:animEffect>
                                  </p:childTnLst>
                                </p:cTn>
                              </p:par>
                              <p:par>
                                <p:cTn id="22" presetID="8" presetClass="emph" presetSubtype="0" repeatCount="indefinite" fill="hold" grpId="1" nodeType="withEffect">
                                  <p:stCondLst>
                                    <p:cond delay="1500"/>
                                  </p:stCondLst>
                                  <p:childTnLst>
                                    <p:animRot by="64800000">
                                      <p:cBhvr>
                                        <p:cTn id="23" dur="7500" fill="hold"/>
                                        <p:tgtEl>
                                          <p:spTgt spid="43"/>
                                        </p:tgtEl>
                                        <p:attrNameLst>
                                          <p:attrName>r</p:attrName>
                                        </p:attrNameLst>
                                      </p:cBhvr>
                                    </p:animRot>
                                  </p:childTnLst>
                                </p:cTn>
                              </p:par>
                              <p:par>
                                <p:cTn id="24" presetID="53" presetClass="entr" presetSubtype="16" fill="hold" grpId="0" nodeType="withEffect">
                                  <p:stCondLst>
                                    <p:cond delay="2000"/>
                                  </p:stCondLst>
                                  <p:childTnLst>
                                    <p:set>
                                      <p:cBhvr>
                                        <p:cTn id="25" dur="1" fill="hold">
                                          <p:stCondLst>
                                            <p:cond delay="0"/>
                                          </p:stCondLst>
                                        </p:cTn>
                                        <p:tgtEl>
                                          <p:spTgt spid="26"/>
                                        </p:tgtEl>
                                        <p:attrNameLst>
                                          <p:attrName>style.visibility</p:attrName>
                                        </p:attrNameLst>
                                      </p:cBhvr>
                                      <p:to>
                                        <p:strVal val="visible"/>
                                      </p:to>
                                    </p:set>
                                    <p:anim calcmode="lin" valueType="num">
                                      <p:cBhvr>
                                        <p:cTn id="26" dur="500" fill="hold"/>
                                        <p:tgtEl>
                                          <p:spTgt spid="26"/>
                                        </p:tgtEl>
                                        <p:attrNameLst>
                                          <p:attrName>ppt_w</p:attrName>
                                        </p:attrNameLst>
                                      </p:cBhvr>
                                      <p:tavLst>
                                        <p:tav tm="0">
                                          <p:val>
                                            <p:fltVal val="0"/>
                                          </p:val>
                                        </p:tav>
                                        <p:tav tm="100000">
                                          <p:val>
                                            <p:strVal val="#ppt_w"/>
                                          </p:val>
                                        </p:tav>
                                      </p:tavLst>
                                    </p:anim>
                                    <p:anim calcmode="lin" valueType="num">
                                      <p:cBhvr>
                                        <p:cTn id="27" dur="500" fill="hold"/>
                                        <p:tgtEl>
                                          <p:spTgt spid="26"/>
                                        </p:tgtEl>
                                        <p:attrNameLst>
                                          <p:attrName>ppt_h</p:attrName>
                                        </p:attrNameLst>
                                      </p:cBhvr>
                                      <p:tavLst>
                                        <p:tav tm="0">
                                          <p:val>
                                            <p:fltVal val="0"/>
                                          </p:val>
                                        </p:tav>
                                        <p:tav tm="100000">
                                          <p:val>
                                            <p:strVal val="#ppt_h"/>
                                          </p:val>
                                        </p:tav>
                                      </p:tavLst>
                                    </p:anim>
                                    <p:animEffect transition="in" filter="fade">
                                      <p:cBhvr>
                                        <p:cTn id="28" dur="500"/>
                                        <p:tgtEl>
                                          <p:spTgt spid="26"/>
                                        </p:tgtEl>
                                      </p:cBhvr>
                                    </p:animEffect>
                                  </p:childTnLst>
                                </p:cTn>
                              </p:par>
                              <p:par>
                                <p:cTn id="29" presetID="10" presetClass="entr" presetSubtype="0" fill="hold" grpId="0" nodeType="withEffect">
                                  <p:stCondLst>
                                    <p:cond delay="3000"/>
                                  </p:stCondLst>
                                  <p:childTnLst>
                                    <p:set>
                                      <p:cBhvr>
                                        <p:cTn id="30" dur="1" fill="hold">
                                          <p:stCondLst>
                                            <p:cond delay="0"/>
                                          </p:stCondLst>
                                        </p:cTn>
                                        <p:tgtEl>
                                          <p:spTgt spid="44"/>
                                        </p:tgtEl>
                                        <p:attrNameLst>
                                          <p:attrName>style.visibility</p:attrName>
                                        </p:attrNameLst>
                                      </p:cBhvr>
                                      <p:to>
                                        <p:strVal val="visible"/>
                                      </p:to>
                                    </p:set>
                                    <p:animEffect transition="in" filter="fade">
                                      <p:cBhvr>
                                        <p:cTn id="31" dur="500"/>
                                        <p:tgtEl>
                                          <p:spTgt spid="44"/>
                                        </p:tgtEl>
                                      </p:cBhvr>
                                    </p:animEffect>
                                  </p:childTnLst>
                                </p:cTn>
                              </p:par>
                              <p:par>
                                <p:cTn id="32" presetID="8" presetClass="emph" presetSubtype="0" repeatCount="indefinite" fill="hold" grpId="1" nodeType="withEffect">
                                  <p:stCondLst>
                                    <p:cond delay="3000"/>
                                  </p:stCondLst>
                                  <p:childTnLst>
                                    <p:animRot by="-108000000">
                                      <p:cBhvr>
                                        <p:cTn id="33" dur="7500" fill="hold"/>
                                        <p:tgtEl>
                                          <p:spTgt spid="44"/>
                                        </p:tgtEl>
                                        <p:attrNameLst>
                                          <p:attrName>r</p:attrName>
                                        </p:attrNameLst>
                                      </p:cBhvr>
                                    </p:animRot>
                                  </p:childTnLst>
                                </p:cTn>
                              </p:par>
                              <p:par>
                                <p:cTn id="34" presetID="53" presetClass="entr" presetSubtype="16" fill="hold" grpId="0" nodeType="withEffect">
                                  <p:stCondLst>
                                    <p:cond delay="4000"/>
                                  </p:stCondLst>
                                  <p:childTnLst>
                                    <p:set>
                                      <p:cBhvr>
                                        <p:cTn id="35" dur="1" fill="hold">
                                          <p:stCondLst>
                                            <p:cond delay="0"/>
                                          </p:stCondLst>
                                        </p:cTn>
                                        <p:tgtEl>
                                          <p:spTgt spid="27"/>
                                        </p:tgtEl>
                                        <p:attrNameLst>
                                          <p:attrName>style.visibility</p:attrName>
                                        </p:attrNameLst>
                                      </p:cBhvr>
                                      <p:to>
                                        <p:strVal val="visible"/>
                                      </p:to>
                                    </p:set>
                                    <p:anim calcmode="lin" valueType="num">
                                      <p:cBhvr>
                                        <p:cTn id="36" dur="500" fill="hold"/>
                                        <p:tgtEl>
                                          <p:spTgt spid="27"/>
                                        </p:tgtEl>
                                        <p:attrNameLst>
                                          <p:attrName>ppt_w</p:attrName>
                                        </p:attrNameLst>
                                      </p:cBhvr>
                                      <p:tavLst>
                                        <p:tav tm="0">
                                          <p:val>
                                            <p:fltVal val="0"/>
                                          </p:val>
                                        </p:tav>
                                        <p:tav tm="100000">
                                          <p:val>
                                            <p:strVal val="#ppt_w"/>
                                          </p:val>
                                        </p:tav>
                                      </p:tavLst>
                                    </p:anim>
                                    <p:anim calcmode="lin" valueType="num">
                                      <p:cBhvr>
                                        <p:cTn id="37" dur="500" fill="hold"/>
                                        <p:tgtEl>
                                          <p:spTgt spid="27"/>
                                        </p:tgtEl>
                                        <p:attrNameLst>
                                          <p:attrName>ppt_h</p:attrName>
                                        </p:attrNameLst>
                                      </p:cBhvr>
                                      <p:tavLst>
                                        <p:tav tm="0">
                                          <p:val>
                                            <p:fltVal val="0"/>
                                          </p:val>
                                        </p:tav>
                                        <p:tav tm="100000">
                                          <p:val>
                                            <p:strVal val="#ppt_h"/>
                                          </p:val>
                                        </p:tav>
                                      </p:tavLst>
                                    </p:anim>
                                    <p:animEffect transition="in" filter="fade">
                                      <p:cBhvr>
                                        <p:cTn id="38" dur="500"/>
                                        <p:tgtEl>
                                          <p:spTgt spid="27"/>
                                        </p:tgtEl>
                                      </p:cBhvr>
                                    </p:animEffect>
                                  </p:childTnLst>
                                </p:cTn>
                              </p:par>
                              <p:par>
                                <p:cTn id="39" presetID="10" presetClass="entr" presetSubtype="0" fill="hold" grpId="0" nodeType="withEffect">
                                  <p:stCondLst>
                                    <p:cond delay="4500"/>
                                  </p:stCondLst>
                                  <p:childTnLst>
                                    <p:set>
                                      <p:cBhvr>
                                        <p:cTn id="40" dur="1" fill="hold">
                                          <p:stCondLst>
                                            <p:cond delay="0"/>
                                          </p:stCondLst>
                                        </p:cTn>
                                        <p:tgtEl>
                                          <p:spTgt spid="46"/>
                                        </p:tgtEl>
                                        <p:attrNameLst>
                                          <p:attrName>style.visibility</p:attrName>
                                        </p:attrNameLst>
                                      </p:cBhvr>
                                      <p:to>
                                        <p:strVal val="visible"/>
                                      </p:to>
                                    </p:set>
                                    <p:animEffect transition="in" filter="fade">
                                      <p:cBhvr>
                                        <p:cTn id="41" dur="500"/>
                                        <p:tgtEl>
                                          <p:spTgt spid="46"/>
                                        </p:tgtEl>
                                      </p:cBhvr>
                                    </p:animEffect>
                                  </p:childTnLst>
                                </p:cTn>
                              </p:par>
                              <p:par>
                                <p:cTn id="42" presetID="8" presetClass="emph" presetSubtype="0" repeatCount="indefinite" fill="hold" grpId="1" nodeType="withEffect">
                                  <p:stCondLst>
                                    <p:cond delay="4500"/>
                                  </p:stCondLst>
                                  <p:childTnLst>
                                    <p:animRot by="86400000">
                                      <p:cBhvr>
                                        <p:cTn id="43" dur="7000" fill="hold"/>
                                        <p:tgtEl>
                                          <p:spTgt spid="46"/>
                                        </p:tgtEl>
                                        <p:attrNameLst>
                                          <p:attrName>r</p:attrName>
                                        </p:attrNameLst>
                                      </p:cBhvr>
                                    </p:animRot>
                                  </p:childTnLst>
                                </p:cTn>
                              </p:par>
                              <p:par>
                                <p:cTn id="44" presetID="53" presetClass="entr" presetSubtype="16" fill="hold" grpId="0" nodeType="withEffect">
                                  <p:stCondLst>
                                    <p:cond delay="5000"/>
                                  </p:stCondLst>
                                  <p:childTnLst>
                                    <p:set>
                                      <p:cBhvr>
                                        <p:cTn id="45" dur="1" fill="hold">
                                          <p:stCondLst>
                                            <p:cond delay="0"/>
                                          </p:stCondLst>
                                        </p:cTn>
                                        <p:tgtEl>
                                          <p:spTgt spid="37"/>
                                        </p:tgtEl>
                                        <p:attrNameLst>
                                          <p:attrName>style.visibility</p:attrName>
                                        </p:attrNameLst>
                                      </p:cBhvr>
                                      <p:to>
                                        <p:strVal val="visible"/>
                                      </p:to>
                                    </p:set>
                                    <p:anim calcmode="lin" valueType="num">
                                      <p:cBhvr>
                                        <p:cTn id="46" dur="500" fill="hold"/>
                                        <p:tgtEl>
                                          <p:spTgt spid="37"/>
                                        </p:tgtEl>
                                        <p:attrNameLst>
                                          <p:attrName>ppt_w</p:attrName>
                                        </p:attrNameLst>
                                      </p:cBhvr>
                                      <p:tavLst>
                                        <p:tav tm="0">
                                          <p:val>
                                            <p:fltVal val="0"/>
                                          </p:val>
                                        </p:tav>
                                        <p:tav tm="100000">
                                          <p:val>
                                            <p:strVal val="#ppt_w"/>
                                          </p:val>
                                        </p:tav>
                                      </p:tavLst>
                                    </p:anim>
                                    <p:anim calcmode="lin" valueType="num">
                                      <p:cBhvr>
                                        <p:cTn id="47" dur="500" fill="hold"/>
                                        <p:tgtEl>
                                          <p:spTgt spid="37"/>
                                        </p:tgtEl>
                                        <p:attrNameLst>
                                          <p:attrName>ppt_h</p:attrName>
                                        </p:attrNameLst>
                                      </p:cBhvr>
                                      <p:tavLst>
                                        <p:tav tm="0">
                                          <p:val>
                                            <p:fltVal val="0"/>
                                          </p:val>
                                        </p:tav>
                                        <p:tav tm="100000">
                                          <p:val>
                                            <p:strVal val="#ppt_h"/>
                                          </p:val>
                                        </p:tav>
                                      </p:tavLst>
                                    </p:anim>
                                    <p:animEffect transition="in" filter="fade">
                                      <p:cBhvr>
                                        <p:cTn id="48" dur="500"/>
                                        <p:tgtEl>
                                          <p:spTgt spid="37"/>
                                        </p:tgtEl>
                                      </p:cBhvr>
                                    </p:animEffect>
                                  </p:childTnLst>
                                </p:cTn>
                              </p:par>
                              <p:par>
                                <p:cTn id="49" presetID="22" presetClass="entr" presetSubtype="8" fill="hold" grpId="0" nodeType="withEffect">
                                  <p:stCondLst>
                                    <p:cond delay="6500"/>
                                  </p:stCondLst>
                                  <p:childTnLst>
                                    <p:set>
                                      <p:cBhvr>
                                        <p:cTn id="50" dur="1" fill="hold">
                                          <p:stCondLst>
                                            <p:cond delay="0"/>
                                          </p:stCondLst>
                                        </p:cTn>
                                        <p:tgtEl>
                                          <p:spTgt spid="38"/>
                                        </p:tgtEl>
                                        <p:attrNameLst>
                                          <p:attrName>style.visibility</p:attrName>
                                        </p:attrNameLst>
                                      </p:cBhvr>
                                      <p:to>
                                        <p:strVal val="visible"/>
                                      </p:to>
                                    </p:set>
                                    <p:animEffect transition="in" filter="wipe(left)">
                                      <p:cBhvr>
                                        <p:cTn id="51"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37" grpId="0"/>
      <p:bldP spid="38" grpId="0"/>
      <p:bldP spid="43" grpId="0" animBg="1"/>
      <p:bldP spid="43" grpId="1" animBg="1"/>
      <p:bldP spid="44" grpId="0" animBg="1"/>
      <p:bldP spid="44" grpId="1" animBg="1"/>
      <p:bldP spid="45" grpId="0" animBg="1"/>
      <p:bldP spid="45" grpId="1" animBg="1"/>
      <p:bldP spid="46" grpId="0" animBg="1"/>
      <p:bldP spid="46" grpId="1" animBg="1"/>
      <p:bldP spid="4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832027" y="1451588"/>
            <a:ext cx="1918068" cy="680813"/>
            <a:chOff x="3666731" y="1984470"/>
            <a:chExt cx="2636520" cy="1447800"/>
          </a:xfrm>
          <a:effectLst>
            <a:outerShdw blurRad="127000" dist="38100" dir="5400000" algn="t" rotWithShape="0">
              <a:prstClr val="black">
                <a:alpha val="40000"/>
              </a:prstClr>
            </a:outerShdw>
          </a:effectLst>
        </p:grpSpPr>
        <p:sp>
          <p:nvSpPr>
            <p:cNvPr id="4" name="任意多边形 3"/>
            <p:cNvSpPr/>
            <p:nvPr/>
          </p:nvSpPr>
          <p:spPr>
            <a:xfrm>
              <a:off x="3666731"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2"/>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5" name="文本框 35"/>
            <p:cNvSpPr txBox="1"/>
            <p:nvPr/>
          </p:nvSpPr>
          <p:spPr>
            <a:xfrm>
              <a:off x="3971726" y="2364755"/>
              <a:ext cx="2230360" cy="687235"/>
            </a:xfrm>
            <a:prstGeom prst="rect">
              <a:avLst/>
            </a:prstGeom>
            <a:noFill/>
            <a:ln w="50800">
              <a:noFill/>
            </a:ln>
          </p:spPr>
          <p:txBody>
            <a:bodyPr wrap="square" rtlCol="0" anchor="ctr">
              <a:spAutoFit/>
            </a:bodyPr>
            <a:lstStyle/>
            <a:p>
              <a:pPr algn="ctr"/>
              <a:r>
                <a:rPr lang="zh-CN" altLang="en-US" sz="1500" b="1" dirty="0">
                  <a:solidFill>
                    <a:schemeClr val="bg1"/>
                  </a:solidFill>
                  <a:latin typeface="Arial" panose="020B0604020202020204" pitchFamily="34" charset="0"/>
                  <a:ea typeface="微软雅黑" panose="020B0503020204020204" pitchFamily="34" charset="-122"/>
                  <a:cs typeface="Arial" panose="020B0604020202020204" pitchFamily="34" charset="0"/>
                </a:rPr>
                <a:t>第二季度</a:t>
              </a:r>
              <a:endParaRPr lang="zh-CN" altLang="en-US" sz="1500" b="1" baseline="-30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6" name="组合 5"/>
          <p:cNvGrpSpPr/>
          <p:nvPr/>
        </p:nvGrpSpPr>
        <p:grpSpPr>
          <a:xfrm>
            <a:off x="1045336" y="1451588"/>
            <a:ext cx="1918068" cy="680813"/>
            <a:chOff x="1436370" y="1984470"/>
            <a:chExt cx="2636520" cy="1447800"/>
          </a:xfrm>
          <a:effectLst>
            <a:outerShdw blurRad="127000" dist="38100" dir="5400000" algn="t" rotWithShape="0">
              <a:prstClr val="black">
                <a:alpha val="40000"/>
              </a:prstClr>
            </a:outerShdw>
          </a:effectLst>
        </p:grpSpPr>
        <p:sp>
          <p:nvSpPr>
            <p:cNvPr id="7" name="任意多边形 6"/>
            <p:cNvSpPr/>
            <p:nvPr/>
          </p:nvSpPr>
          <p:spPr>
            <a:xfrm>
              <a:off x="1436370"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1"/>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9" name="文本框 43"/>
            <p:cNvSpPr txBox="1"/>
            <p:nvPr/>
          </p:nvSpPr>
          <p:spPr>
            <a:xfrm>
              <a:off x="1709209" y="2340618"/>
              <a:ext cx="2293960" cy="735506"/>
            </a:xfrm>
            <a:prstGeom prst="rect">
              <a:avLst/>
            </a:prstGeom>
            <a:noFill/>
            <a:ln w="50800">
              <a:noFill/>
            </a:ln>
          </p:spPr>
          <p:txBody>
            <a:bodyPr wrap="square" rtlCol="0" anchor="ctr">
              <a:spAutoFit/>
            </a:bodyPr>
            <a:lstStyle/>
            <a:p>
              <a:pPr algn="ctr">
                <a:lnSpc>
                  <a:spcPct val="120000"/>
                </a:lnSpc>
              </a:pPr>
              <a:r>
                <a:rPr lang="zh-CN" altLang="en-US" sz="1500" b="1" dirty="0">
                  <a:solidFill>
                    <a:schemeClr val="bg1"/>
                  </a:solidFill>
                  <a:latin typeface="Arial" panose="020B0604020202020204" pitchFamily="34" charset="0"/>
                  <a:ea typeface="微软雅黑" panose="020B0503020204020204" pitchFamily="34" charset="-122"/>
                  <a:cs typeface="Arial" panose="020B0604020202020204" pitchFamily="34" charset="0"/>
                </a:rPr>
                <a:t>第一季度</a:t>
              </a:r>
              <a:endParaRPr lang="zh-CN" altLang="en-US" sz="1500" b="1" baseline="-30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10" name="组合 9"/>
          <p:cNvGrpSpPr/>
          <p:nvPr/>
        </p:nvGrpSpPr>
        <p:grpSpPr>
          <a:xfrm>
            <a:off x="6470356" y="1451588"/>
            <a:ext cx="1918068" cy="680813"/>
            <a:chOff x="8127453" y="1984470"/>
            <a:chExt cx="2636520" cy="1447800"/>
          </a:xfrm>
          <a:effectLst>
            <a:outerShdw blurRad="127000" dist="38100" dir="5400000" algn="t" rotWithShape="0">
              <a:prstClr val="black">
                <a:alpha val="40000"/>
              </a:prstClr>
            </a:outerShdw>
          </a:effectLst>
        </p:grpSpPr>
        <p:sp>
          <p:nvSpPr>
            <p:cNvPr id="11" name="任意多边形 10"/>
            <p:cNvSpPr/>
            <p:nvPr/>
          </p:nvSpPr>
          <p:spPr>
            <a:xfrm>
              <a:off x="8127453"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4"/>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12" name="文本框 46"/>
            <p:cNvSpPr txBox="1"/>
            <p:nvPr/>
          </p:nvSpPr>
          <p:spPr>
            <a:xfrm>
              <a:off x="8439016" y="2340618"/>
              <a:ext cx="2230360" cy="735506"/>
            </a:xfrm>
            <a:prstGeom prst="rect">
              <a:avLst/>
            </a:prstGeom>
            <a:noFill/>
            <a:ln w="50800">
              <a:noFill/>
            </a:ln>
          </p:spPr>
          <p:txBody>
            <a:bodyPr wrap="square" rtlCol="0" anchor="ctr">
              <a:spAutoFit/>
            </a:bodyPr>
            <a:lstStyle/>
            <a:p>
              <a:pPr algn="ctr">
                <a:lnSpc>
                  <a:spcPct val="120000"/>
                </a:lnSpc>
              </a:pPr>
              <a:r>
                <a:rPr lang="zh-CN" altLang="en-US" sz="1500" b="1" dirty="0">
                  <a:solidFill>
                    <a:schemeClr val="bg1"/>
                  </a:solidFill>
                  <a:latin typeface="Arial" panose="020B0604020202020204" pitchFamily="34" charset="0"/>
                  <a:ea typeface="微软雅黑" panose="020B0503020204020204" pitchFamily="34" charset="-122"/>
                  <a:cs typeface="Arial" panose="020B0604020202020204" pitchFamily="34" charset="0"/>
                </a:rPr>
                <a:t>第四季度</a:t>
              </a:r>
              <a:endParaRPr lang="zh-CN" altLang="en-US" sz="1500" b="1" baseline="-30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13" name="组合 12"/>
          <p:cNvGrpSpPr/>
          <p:nvPr/>
        </p:nvGrpSpPr>
        <p:grpSpPr>
          <a:xfrm>
            <a:off x="4651191" y="1451588"/>
            <a:ext cx="1918068" cy="680813"/>
            <a:chOff x="5897092" y="1984470"/>
            <a:chExt cx="2636520" cy="1447800"/>
          </a:xfrm>
          <a:effectLst>
            <a:outerShdw blurRad="127000" dist="38100" dir="5400000" algn="t" rotWithShape="0">
              <a:prstClr val="black">
                <a:alpha val="40000"/>
              </a:prstClr>
            </a:outerShdw>
          </a:effectLst>
        </p:grpSpPr>
        <p:sp>
          <p:nvSpPr>
            <p:cNvPr id="14" name="任意多边形 13"/>
            <p:cNvSpPr/>
            <p:nvPr/>
          </p:nvSpPr>
          <p:spPr>
            <a:xfrm>
              <a:off x="5897092"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3"/>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15" name="文本框 49"/>
            <p:cNvSpPr txBox="1"/>
            <p:nvPr/>
          </p:nvSpPr>
          <p:spPr>
            <a:xfrm>
              <a:off x="6227711" y="2340622"/>
              <a:ext cx="2205655" cy="735506"/>
            </a:xfrm>
            <a:prstGeom prst="rect">
              <a:avLst/>
            </a:prstGeom>
            <a:noFill/>
            <a:ln w="50800">
              <a:noFill/>
            </a:ln>
          </p:spPr>
          <p:txBody>
            <a:bodyPr wrap="square" rtlCol="0" anchor="ctr">
              <a:spAutoFit/>
            </a:bodyPr>
            <a:lstStyle/>
            <a:p>
              <a:pPr algn="ctr">
                <a:lnSpc>
                  <a:spcPct val="120000"/>
                </a:lnSpc>
              </a:pPr>
              <a:r>
                <a:rPr lang="zh-CN" altLang="en-US" sz="1500" b="1" dirty="0">
                  <a:solidFill>
                    <a:schemeClr val="bg1"/>
                  </a:solidFill>
                  <a:latin typeface="Arial" panose="020B0604020202020204" pitchFamily="34" charset="0"/>
                  <a:ea typeface="微软雅黑" panose="020B0503020204020204" pitchFamily="34" charset="-122"/>
                  <a:cs typeface="Arial" panose="020B0604020202020204" pitchFamily="34" charset="0"/>
                </a:rPr>
                <a:t>第三季度</a:t>
              </a:r>
              <a:endParaRPr lang="zh-CN" altLang="en-US" sz="1500" b="1" baseline="-30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sp>
        <p:nvSpPr>
          <p:cNvPr id="16" name="矩形 47"/>
          <p:cNvSpPr>
            <a:spLocks noChangeArrowheads="1"/>
          </p:cNvSpPr>
          <p:nvPr/>
        </p:nvSpPr>
        <p:spPr bwMode="auto">
          <a:xfrm>
            <a:off x="1061304" y="4003331"/>
            <a:ext cx="7039088" cy="440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zh-CN" altLang="en-US" sz="1000" dirty="0">
                <a:solidFill>
                  <a:schemeClr val="tx1">
                    <a:lumMod val="75000"/>
                    <a:lumOff val="25000"/>
                  </a:schemeClr>
                </a:solidFill>
                <a:sym typeface="微软雅黑" panose="020B0503020204020204" pitchFamily="34" charset="-122"/>
              </a:rPr>
              <a:t>您的内容打在这里，或者通过复制您的文本后，在此框中选择粘贴，并选择只保留文字。在此录入上述图表的综合描述说明，您的内容打在这里，或者通过复制您的文本后，在此框中选择粘贴，并选择只保留文字。</a:t>
            </a:r>
          </a:p>
        </p:txBody>
      </p:sp>
      <p:sp>
        <p:nvSpPr>
          <p:cNvPr id="17" name="矩形 16"/>
          <p:cNvSpPr/>
          <p:nvPr/>
        </p:nvSpPr>
        <p:spPr>
          <a:xfrm>
            <a:off x="1513959" y="2456293"/>
            <a:ext cx="1061816" cy="253910"/>
          </a:xfrm>
          <a:prstGeom prst="rect">
            <a:avLst/>
          </a:prstGeom>
        </p:spPr>
        <p:txBody>
          <a:bodyPr wrap="none" lIns="68573" tIns="34287" rIns="68573" bIns="34287">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单击添加标题</a:t>
            </a:r>
            <a:endParaRPr lang="en-US"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8" name="矩形 47"/>
          <p:cNvSpPr>
            <a:spLocks noChangeArrowheads="1"/>
          </p:cNvSpPr>
          <p:nvPr/>
        </p:nvSpPr>
        <p:spPr bwMode="auto">
          <a:xfrm>
            <a:off x="1187624" y="2815633"/>
            <a:ext cx="1685237" cy="807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000" dirty="0">
                <a:solidFill>
                  <a:schemeClr val="tx1">
                    <a:lumMod val="75000"/>
                    <a:lumOff val="25000"/>
                  </a:schemeClr>
                </a:solidFill>
                <a:sym typeface="微软雅黑" panose="020B0503020204020204" pitchFamily="34" charset="-122"/>
              </a:rPr>
              <a:t>在此录入上述图表的描述说明，在此录入上述图表的描述说明，在此录入上述图表的描述说明。</a:t>
            </a:r>
          </a:p>
        </p:txBody>
      </p:sp>
      <p:sp>
        <p:nvSpPr>
          <p:cNvPr id="19" name="矩形 18"/>
          <p:cNvSpPr/>
          <p:nvPr/>
        </p:nvSpPr>
        <p:spPr>
          <a:xfrm>
            <a:off x="3263325" y="2456293"/>
            <a:ext cx="1061816" cy="253910"/>
          </a:xfrm>
          <a:prstGeom prst="rect">
            <a:avLst/>
          </a:prstGeom>
        </p:spPr>
        <p:txBody>
          <a:bodyPr wrap="none" lIns="68573" tIns="34287" rIns="68573" bIns="34287">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单击添加标题</a:t>
            </a:r>
            <a:endParaRPr lang="en-US"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0" name="矩形 47"/>
          <p:cNvSpPr>
            <a:spLocks noChangeArrowheads="1"/>
          </p:cNvSpPr>
          <p:nvPr/>
        </p:nvSpPr>
        <p:spPr bwMode="auto">
          <a:xfrm>
            <a:off x="2968994" y="2815633"/>
            <a:ext cx="1656509" cy="807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000" dirty="0">
                <a:solidFill>
                  <a:schemeClr val="tx1">
                    <a:lumMod val="75000"/>
                    <a:lumOff val="25000"/>
                  </a:schemeClr>
                </a:solidFill>
                <a:sym typeface="微软雅黑" panose="020B0503020204020204" pitchFamily="34" charset="-122"/>
              </a:rPr>
              <a:t>在此录入上述图表的描述说明，在此录入上述图表的描述说明，在此录入上述图表的描述说明。</a:t>
            </a:r>
          </a:p>
        </p:txBody>
      </p:sp>
      <p:sp>
        <p:nvSpPr>
          <p:cNvPr id="21" name="矩形 20"/>
          <p:cNvSpPr/>
          <p:nvPr/>
        </p:nvSpPr>
        <p:spPr>
          <a:xfrm>
            <a:off x="5074745" y="2456293"/>
            <a:ext cx="1061816" cy="253910"/>
          </a:xfrm>
          <a:prstGeom prst="rect">
            <a:avLst/>
          </a:prstGeom>
        </p:spPr>
        <p:txBody>
          <a:bodyPr wrap="none" lIns="68573" tIns="34287" rIns="68573" bIns="34287">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单击添加标题</a:t>
            </a:r>
            <a:endParaRPr lang="en-US"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2" name="矩形 47"/>
          <p:cNvSpPr>
            <a:spLocks noChangeArrowheads="1"/>
          </p:cNvSpPr>
          <p:nvPr/>
        </p:nvSpPr>
        <p:spPr bwMode="auto">
          <a:xfrm>
            <a:off x="4788025" y="2815633"/>
            <a:ext cx="1671742" cy="807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000" dirty="0">
                <a:solidFill>
                  <a:schemeClr val="tx1">
                    <a:lumMod val="75000"/>
                    <a:lumOff val="25000"/>
                  </a:schemeClr>
                </a:solidFill>
                <a:sym typeface="微软雅黑" panose="020B0503020204020204" pitchFamily="34" charset="-122"/>
              </a:rPr>
              <a:t>在此录入上述图表的描述说明，在此录入上述图表的描述说明，在此录入上述图表的描述说明。</a:t>
            </a:r>
          </a:p>
        </p:txBody>
      </p:sp>
      <p:sp>
        <p:nvSpPr>
          <p:cNvPr id="23" name="矩形 22"/>
          <p:cNvSpPr/>
          <p:nvPr/>
        </p:nvSpPr>
        <p:spPr>
          <a:xfrm>
            <a:off x="6854400" y="2456293"/>
            <a:ext cx="1061816" cy="253910"/>
          </a:xfrm>
          <a:prstGeom prst="rect">
            <a:avLst/>
          </a:prstGeom>
        </p:spPr>
        <p:txBody>
          <a:bodyPr wrap="none" lIns="68573" tIns="34287" rIns="68573" bIns="34287">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单击添加标题</a:t>
            </a:r>
            <a:endParaRPr lang="en-US"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4" name="矩形 47"/>
          <p:cNvSpPr>
            <a:spLocks noChangeArrowheads="1"/>
          </p:cNvSpPr>
          <p:nvPr/>
        </p:nvSpPr>
        <p:spPr bwMode="auto">
          <a:xfrm>
            <a:off x="6588225" y="2815633"/>
            <a:ext cx="1656184" cy="807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000" dirty="0">
                <a:solidFill>
                  <a:schemeClr val="tx1">
                    <a:lumMod val="75000"/>
                    <a:lumOff val="25000"/>
                  </a:schemeClr>
                </a:solidFill>
                <a:sym typeface="微软雅黑" panose="020B0503020204020204" pitchFamily="34" charset="-122"/>
              </a:rPr>
              <a:t>在此录入上述图表的描述说明，在此录入上述图表的描述说明，在此录入上述图表的描述说明。</a:t>
            </a:r>
          </a:p>
        </p:txBody>
      </p:sp>
      <p:cxnSp>
        <p:nvCxnSpPr>
          <p:cNvPr id="25" name="直接连接符 8"/>
          <p:cNvCxnSpPr/>
          <p:nvPr/>
        </p:nvCxnSpPr>
        <p:spPr>
          <a:xfrm>
            <a:off x="1070885" y="3911572"/>
            <a:ext cx="7019925"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点击添加标题文本</a:t>
            </a: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400" fill="hold"/>
                                        <p:tgtEl>
                                          <p:spTgt spid="6"/>
                                        </p:tgtEl>
                                        <p:attrNameLst>
                                          <p:attrName>ppt_x</p:attrName>
                                        </p:attrNameLst>
                                      </p:cBhvr>
                                      <p:tavLst>
                                        <p:tav tm="0">
                                          <p:val>
                                            <p:strVal val="0-#ppt_w/2"/>
                                          </p:val>
                                        </p:tav>
                                        <p:tav tm="100000">
                                          <p:val>
                                            <p:strVal val="#ppt_x"/>
                                          </p:val>
                                        </p:tav>
                                      </p:tavLst>
                                    </p:anim>
                                    <p:anim calcmode="lin" valueType="num">
                                      <p:cBhvr additive="base">
                                        <p:cTn id="8" dur="400" fill="hold"/>
                                        <p:tgtEl>
                                          <p:spTgt spid="6"/>
                                        </p:tgtEl>
                                        <p:attrNameLst>
                                          <p:attrName>ppt_y</p:attrName>
                                        </p:attrNameLst>
                                      </p:cBhvr>
                                      <p:tavLst>
                                        <p:tav tm="0">
                                          <p:val>
                                            <p:strVal val="#ppt_y"/>
                                          </p:val>
                                        </p:tav>
                                        <p:tav tm="100000">
                                          <p:val>
                                            <p:strVal val="#ppt_y"/>
                                          </p:val>
                                        </p:tav>
                                      </p:tavLst>
                                    </p:anim>
                                  </p:childTnLst>
                                </p:cTn>
                              </p:par>
                              <p:par>
                                <p:cTn id="9" presetID="12" presetClass="entr" presetSubtype="1" fill="hold" grpId="0" nodeType="withEffect">
                                  <p:stCondLst>
                                    <p:cond delay="50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400"/>
                                        <p:tgtEl>
                                          <p:spTgt spid="17"/>
                                        </p:tgtEl>
                                        <p:attrNameLst>
                                          <p:attrName>ppt_y</p:attrName>
                                        </p:attrNameLst>
                                      </p:cBhvr>
                                      <p:tavLst>
                                        <p:tav tm="0">
                                          <p:val>
                                            <p:strVal val="#ppt_y-#ppt_h*1.125000"/>
                                          </p:val>
                                        </p:tav>
                                        <p:tav tm="100000">
                                          <p:val>
                                            <p:strVal val="#ppt_y"/>
                                          </p:val>
                                        </p:tav>
                                      </p:tavLst>
                                    </p:anim>
                                    <p:animEffect transition="in" filter="wipe(down)">
                                      <p:cBhvr>
                                        <p:cTn id="12" dur="400"/>
                                        <p:tgtEl>
                                          <p:spTgt spid="17"/>
                                        </p:tgtEl>
                                      </p:cBhvr>
                                    </p:animEffect>
                                  </p:childTnLst>
                                </p:cTn>
                              </p:par>
                              <p:par>
                                <p:cTn id="13" presetID="12" presetClass="entr" presetSubtype="1" fill="hold" grpId="0" nodeType="withEffect">
                                  <p:stCondLst>
                                    <p:cond delay="50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400"/>
                                        <p:tgtEl>
                                          <p:spTgt spid="18"/>
                                        </p:tgtEl>
                                        <p:attrNameLst>
                                          <p:attrName>ppt_y</p:attrName>
                                        </p:attrNameLst>
                                      </p:cBhvr>
                                      <p:tavLst>
                                        <p:tav tm="0">
                                          <p:val>
                                            <p:strVal val="#ppt_y-#ppt_h*1.125000"/>
                                          </p:val>
                                        </p:tav>
                                        <p:tav tm="100000">
                                          <p:val>
                                            <p:strVal val="#ppt_y"/>
                                          </p:val>
                                        </p:tav>
                                      </p:tavLst>
                                    </p:anim>
                                    <p:animEffect transition="in" filter="wipe(down)">
                                      <p:cBhvr>
                                        <p:cTn id="16" dur="400"/>
                                        <p:tgtEl>
                                          <p:spTgt spid="18"/>
                                        </p:tgtEl>
                                      </p:cBhvr>
                                    </p:animEffect>
                                  </p:childTnLst>
                                </p:cTn>
                              </p:par>
                            </p:childTnLst>
                          </p:cTn>
                        </p:par>
                        <p:par>
                          <p:cTn id="17" fill="hold">
                            <p:stCondLst>
                              <p:cond delay="500"/>
                            </p:stCondLst>
                            <p:childTnLst>
                              <p:par>
                                <p:cTn id="18" presetID="12" presetClass="entr" presetSubtype="8" fill="hold" nodeType="after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additive="base">
                                        <p:cTn id="20" dur="400"/>
                                        <p:tgtEl>
                                          <p:spTgt spid="3"/>
                                        </p:tgtEl>
                                        <p:attrNameLst>
                                          <p:attrName>ppt_x</p:attrName>
                                        </p:attrNameLst>
                                      </p:cBhvr>
                                      <p:tavLst>
                                        <p:tav tm="0">
                                          <p:val>
                                            <p:strVal val="#ppt_x-#ppt_w*1.125000"/>
                                          </p:val>
                                        </p:tav>
                                        <p:tav tm="100000">
                                          <p:val>
                                            <p:strVal val="#ppt_x"/>
                                          </p:val>
                                        </p:tav>
                                      </p:tavLst>
                                    </p:anim>
                                    <p:animEffect transition="in" filter="wipe(right)">
                                      <p:cBhvr>
                                        <p:cTn id="21" dur="400"/>
                                        <p:tgtEl>
                                          <p:spTgt spid="3"/>
                                        </p:tgtEl>
                                      </p:cBhvr>
                                    </p:animEffect>
                                  </p:childTnLst>
                                </p:cTn>
                              </p:par>
                              <p:par>
                                <p:cTn id="22" presetID="12" presetClass="entr" presetSubtype="1" fill="hold" grpId="0" nodeType="withEffect">
                                  <p:stCondLst>
                                    <p:cond delay="500"/>
                                  </p:stCondLst>
                                  <p:childTnLst>
                                    <p:set>
                                      <p:cBhvr>
                                        <p:cTn id="23" dur="1" fill="hold">
                                          <p:stCondLst>
                                            <p:cond delay="0"/>
                                          </p:stCondLst>
                                        </p:cTn>
                                        <p:tgtEl>
                                          <p:spTgt spid="19"/>
                                        </p:tgtEl>
                                        <p:attrNameLst>
                                          <p:attrName>style.visibility</p:attrName>
                                        </p:attrNameLst>
                                      </p:cBhvr>
                                      <p:to>
                                        <p:strVal val="visible"/>
                                      </p:to>
                                    </p:set>
                                    <p:anim calcmode="lin" valueType="num">
                                      <p:cBhvr additive="base">
                                        <p:cTn id="24" dur="400"/>
                                        <p:tgtEl>
                                          <p:spTgt spid="19"/>
                                        </p:tgtEl>
                                        <p:attrNameLst>
                                          <p:attrName>ppt_y</p:attrName>
                                        </p:attrNameLst>
                                      </p:cBhvr>
                                      <p:tavLst>
                                        <p:tav tm="0">
                                          <p:val>
                                            <p:strVal val="#ppt_y-#ppt_h*1.125000"/>
                                          </p:val>
                                        </p:tav>
                                        <p:tav tm="100000">
                                          <p:val>
                                            <p:strVal val="#ppt_y"/>
                                          </p:val>
                                        </p:tav>
                                      </p:tavLst>
                                    </p:anim>
                                    <p:animEffect transition="in" filter="wipe(down)">
                                      <p:cBhvr>
                                        <p:cTn id="25" dur="400"/>
                                        <p:tgtEl>
                                          <p:spTgt spid="19"/>
                                        </p:tgtEl>
                                      </p:cBhvr>
                                    </p:animEffect>
                                  </p:childTnLst>
                                </p:cTn>
                              </p:par>
                              <p:par>
                                <p:cTn id="26" presetID="12" presetClass="entr" presetSubtype="1" fill="hold" grpId="0" nodeType="withEffect">
                                  <p:stCondLst>
                                    <p:cond delay="500"/>
                                  </p:stCondLst>
                                  <p:childTnLst>
                                    <p:set>
                                      <p:cBhvr>
                                        <p:cTn id="27" dur="1" fill="hold">
                                          <p:stCondLst>
                                            <p:cond delay="0"/>
                                          </p:stCondLst>
                                        </p:cTn>
                                        <p:tgtEl>
                                          <p:spTgt spid="20"/>
                                        </p:tgtEl>
                                        <p:attrNameLst>
                                          <p:attrName>style.visibility</p:attrName>
                                        </p:attrNameLst>
                                      </p:cBhvr>
                                      <p:to>
                                        <p:strVal val="visible"/>
                                      </p:to>
                                    </p:set>
                                    <p:anim calcmode="lin" valueType="num">
                                      <p:cBhvr additive="base">
                                        <p:cTn id="28" dur="400"/>
                                        <p:tgtEl>
                                          <p:spTgt spid="20"/>
                                        </p:tgtEl>
                                        <p:attrNameLst>
                                          <p:attrName>ppt_y</p:attrName>
                                        </p:attrNameLst>
                                      </p:cBhvr>
                                      <p:tavLst>
                                        <p:tav tm="0">
                                          <p:val>
                                            <p:strVal val="#ppt_y-#ppt_h*1.125000"/>
                                          </p:val>
                                        </p:tav>
                                        <p:tav tm="100000">
                                          <p:val>
                                            <p:strVal val="#ppt_y"/>
                                          </p:val>
                                        </p:tav>
                                      </p:tavLst>
                                    </p:anim>
                                    <p:animEffect transition="in" filter="wipe(down)">
                                      <p:cBhvr>
                                        <p:cTn id="29" dur="400"/>
                                        <p:tgtEl>
                                          <p:spTgt spid="20"/>
                                        </p:tgtEl>
                                      </p:cBhvr>
                                    </p:animEffect>
                                  </p:childTnLst>
                                </p:cTn>
                              </p:par>
                            </p:childTnLst>
                          </p:cTn>
                        </p:par>
                        <p:par>
                          <p:cTn id="30" fill="hold">
                            <p:stCondLst>
                              <p:cond delay="1000"/>
                            </p:stCondLst>
                            <p:childTnLst>
                              <p:par>
                                <p:cTn id="31" presetID="12" presetClass="entr" presetSubtype="8" fill="hold" nodeType="after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400"/>
                                        <p:tgtEl>
                                          <p:spTgt spid="13"/>
                                        </p:tgtEl>
                                        <p:attrNameLst>
                                          <p:attrName>ppt_x</p:attrName>
                                        </p:attrNameLst>
                                      </p:cBhvr>
                                      <p:tavLst>
                                        <p:tav tm="0">
                                          <p:val>
                                            <p:strVal val="#ppt_x-#ppt_w*1.125000"/>
                                          </p:val>
                                        </p:tav>
                                        <p:tav tm="100000">
                                          <p:val>
                                            <p:strVal val="#ppt_x"/>
                                          </p:val>
                                        </p:tav>
                                      </p:tavLst>
                                    </p:anim>
                                    <p:animEffect transition="in" filter="wipe(right)">
                                      <p:cBhvr>
                                        <p:cTn id="34" dur="400"/>
                                        <p:tgtEl>
                                          <p:spTgt spid="13"/>
                                        </p:tgtEl>
                                      </p:cBhvr>
                                    </p:animEffect>
                                  </p:childTnLst>
                                </p:cTn>
                              </p:par>
                              <p:par>
                                <p:cTn id="35" presetID="12" presetClass="entr" presetSubtype="1" fill="hold" grpId="0" nodeType="withEffect">
                                  <p:stCondLst>
                                    <p:cond delay="500"/>
                                  </p:stCondLst>
                                  <p:childTnLst>
                                    <p:set>
                                      <p:cBhvr>
                                        <p:cTn id="36" dur="1" fill="hold">
                                          <p:stCondLst>
                                            <p:cond delay="0"/>
                                          </p:stCondLst>
                                        </p:cTn>
                                        <p:tgtEl>
                                          <p:spTgt spid="21"/>
                                        </p:tgtEl>
                                        <p:attrNameLst>
                                          <p:attrName>style.visibility</p:attrName>
                                        </p:attrNameLst>
                                      </p:cBhvr>
                                      <p:to>
                                        <p:strVal val="visible"/>
                                      </p:to>
                                    </p:set>
                                    <p:anim calcmode="lin" valueType="num">
                                      <p:cBhvr additive="base">
                                        <p:cTn id="37" dur="400"/>
                                        <p:tgtEl>
                                          <p:spTgt spid="21"/>
                                        </p:tgtEl>
                                        <p:attrNameLst>
                                          <p:attrName>ppt_y</p:attrName>
                                        </p:attrNameLst>
                                      </p:cBhvr>
                                      <p:tavLst>
                                        <p:tav tm="0">
                                          <p:val>
                                            <p:strVal val="#ppt_y-#ppt_h*1.125000"/>
                                          </p:val>
                                        </p:tav>
                                        <p:tav tm="100000">
                                          <p:val>
                                            <p:strVal val="#ppt_y"/>
                                          </p:val>
                                        </p:tav>
                                      </p:tavLst>
                                    </p:anim>
                                    <p:animEffect transition="in" filter="wipe(down)">
                                      <p:cBhvr>
                                        <p:cTn id="38" dur="400"/>
                                        <p:tgtEl>
                                          <p:spTgt spid="21"/>
                                        </p:tgtEl>
                                      </p:cBhvr>
                                    </p:animEffect>
                                  </p:childTnLst>
                                </p:cTn>
                              </p:par>
                              <p:par>
                                <p:cTn id="39" presetID="12" presetClass="entr" presetSubtype="1" fill="hold" grpId="0" nodeType="withEffect">
                                  <p:stCondLst>
                                    <p:cond delay="500"/>
                                  </p:stCondLst>
                                  <p:childTnLst>
                                    <p:set>
                                      <p:cBhvr>
                                        <p:cTn id="40" dur="1" fill="hold">
                                          <p:stCondLst>
                                            <p:cond delay="0"/>
                                          </p:stCondLst>
                                        </p:cTn>
                                        <p:tgtEl>
                                          <p:spTgt spid="22"/>
                                        </p:tgtEl>
                                        <p:attrNameLst>
                                          <p:attrName>style.visibility</p:attrName>
                                        </p:attrNameLst>
                                      </p:cBhvr>
                                      <p:to>
                                        <p:strVal val="visible"/>
                                      </p:to>
                                    </p:set>
                                    <p:anim calcmode="lin" valueType="num">
                                      <p:cBhvr additive="base">
                                        <p:cTn id="41" dur="400"/>
                                        <p:tgtEl>
                                          <p:spTgt spid="22"/>
                                        </p:tgtEl>
                                        <p:attrNameLst>
                                          <p:attrName>ppt_y</p:attrName>
                                        </p:attrNameLst>
                                      </p:cBhvr>
                                      <p:tavLst>
                                        <p:tav tm="0">
                                          <p:val>
                                            <p:strVal val="#ppt_y-#ppt_h*1.125000"/>
                                          </p:val>
                                        </p:tav>
                                        <p:tav tm="100000">
                                          <p:val>
                                            <p:strVal val="#ppt_y"/>
                                          </p:val>
                                        </p:tav>
                                      </p:tavLst>
                                    </p:anim>
                                    <p:animEffect transition="in" filter="wipe(down)">
                                      <p:cBhvr>
                                        <p:cTn id="42" dur="400"/>
                                        <p:tgtEl>
                                          <p:spTgt spid="22"/>
                                        </p:tgtEl>
                                      </p:cBhvr>
                                    </p:animEffect>
                                  </p:childTnLst>
                                </p:cTn>
                              </p:par>
                            </p:childTnLst>
                          </p:cTn>
                        </p:par>
                        <p:par>
                          <p:cTn id="43" fill="hold">
                            <p:stCondLst>
                              <p:cond delay="1500"/>
                            </p:stCondLst>
                            <p:childTnLst>
                              <p:par>
                                <p:cTn id="44" presetID="12" presetClass="entr" presetSubtype="8" fill="hold" nodeType="after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additive="base">
                                        <p:cTn id="46" dur="400"/>
                                        <p:tgtEl>
                                          <p:spTgt spid="10"/>
                                        </p:tgtEl>
                                        <p:attrNameLst>
                                          <p:attrName>ppt_x</p:attrName>
                                        </p:attrNameLst>
                                      </p:cBhvr>
                                      <p:tavLst>
                                        <p:tav tm="0">
                                          <p:val>
                                            <p:strVal val="#ppt_x-#ppt_w*1.125000"/>
                                          </p:val>
                                        </p:tav>
                                        <p:tav tm="100000">
                                          <p:val>
                                            <p:strVal val="#ppt_x"/>
                                          </p:val>
                                        </p:tav>
                                      </p:tavLst>
                                    </p:anim>
                                    <p:animEffect transition="in" filter="wipe(right)">
                                      <p:cBhvr>
                                        <p:cTn id="47" dur="400"/>
                                        <p:tgtEl>
                                          <p:spTgt spid="10"/>
                                        </p:tgtEl>
                                      </p:cBhvr>
                                    </p:animEffect>
                                  </p:childTnLst>
                                </p:cTn>
                              </p:par>
                              <p:par>
                                <p:cTn id="48" presetID="12" presetClass="entr" presetSubtype="1" fill="hold" grpId="0" nodeType="withEffect">
                                  <p:stCondLst>
                                    <p:cond delay="500"/>
                                  </p:stCondLst>
                                  <p:childTnLst>
                                    <p:set>
                                      <p:cBhvr>
                                        <p:cTn id="49" dur="1" fill="hold">
                                          <p:stCondLst>
                                            <p:cond delay="0"/>
                                          </p:stCondLst>
                                        </p:cTn>
                                        <p:tgtEl>
                                          <p:spTgt spid="23"/>
                                        </p:tgtEl>
                                        <p:attrNameLst>
                                          <p:attrName>style.visibility</p:attrName>
                                        </p:attrNameLst>
                                      </p:cBhvr>
                                      <p:to>
                                        <p:strVal val="visible"/>
                                      </p:to>
                                    </p:set>
                                    <p:anim calcmode="lin" valueType="num">
                                      <p:cBhvr additive="base">
                                        <p:cTn id="50" dur="400"/>
                                        <p:tgtEl>
                                          <p:spTgt spid="23"/>
                                        </p:tgtEl>
                                        <p:attrNameLst>
                                          <p:attrName>ppt_y</p:attrName>
                                        </p:attrNameLst>
                                      </p:cBhvr>
                                      <p:tavLst>
                                        <p:tav tm="0">
                                          <p:val>
                                            <p:strVal val="#ppt_y-#ppt_h*1.125000"/>
                                          </p:val>
                                        </p:tav>
                                        <p:tav tm="100000">
                                          <p:val>
                                            <p:strVal val="#ppt_y"/>
                                          </p:val>
                                        </p:tav>
                                      </p:tavLst>
                                    </p:anim>
                                    <p:animEffect transition="in" filter="wipe(down)">
                                      <p:cBhvr>
                                        <p:cTn id="51" dur="400"/>
                                        <p:tgtEl>
                                          <p:spTgt spid="23"/>
                                        </p:tgtEl>
                                      </p:cBhvr>
                                    </p:animEffect>
                                  </p:childTnLst>
                                </p:cTn>
                              </p:par>
                              <p:par>
                                <p:cTn id="52" presetID="12" presetClass="entr" presetSubtype="1" fill="hold" grpId="0" nodeType="withEffect">
                                  <p:stCondLst>
                                    <p:cond delay="500"/>
                                  </p:stCondLst>
                                  <p:childTnLst>
                                    <p:set>
                                      <p:cBhvr>
                                        <p:cTn id="53" dur="1" fill="hold">
                                          <p:stCondLst>
                                            <p:cond delay="0"/>
                                          </p:stCondLst>
                                        </p:cTn>
                                        <p:tgtEl>
                                          <p:spTgt spid="24"/>
                                        </p:tgtEl>
                                        <p:attrNameLst>
                                          <p:attrName>style.visibility</p:attrName>
                                        </p:attrNameLst>
                                      </p:cBhvr>
                                      <p:to>
                                        <p:strVal val="visible"/>
                                      </p:to>
                                    </p:set>
                                    <p:anim calcmode="lin" valueType="num">
                                      <p:cBhvr additive="base">
                                        <p:cTn id="54" dur="400"/>
                                        <p:tgtEl>
                                          <p:spTgt spid="24"/>
                                        </p:tgtEl>
                                        <p:attrNameLst>
                                          <p:attrName>ppt_y</p:attrName>
                                        </p:attrNameLst>
                                      </p:cBhvr>
                                      <p:tavLst>
                                        <p:tav tm="0">
                                          <p:val>
                                            <p:strVal val="#ppt_y-#ppt_h*1.125000"/>
                                          </p:val>
                                        </p:tav>
                                        <p:tav tm="100000">
                                          <p:val>
                                            <p:strVal val="#ppt_y"/>
                                          </p:val>
                                        </p:tav>
                                      </p:tavLst>
                                    </p:anim>
                                    <p:animEffect transition="in" filter="wipe(down)">
                                      <p:cBhvr>
                                        <p:cTn id="55" dur="400"/>
                                        <p:tgtEl>
                                          <p:spTgt spid="24"/>
                                        </p:tgtEl>
                                      </p:cBhvr>
                                    </p:animEffect>
                                  </p:childTnLst>
                                </p:cTn>
                              </p:par>
                            </p:childTnLst>
                          </p:cTn>
                        </p:par>
                        <p:par>
                          <p:cTn id="56" fill="hold">
                            <p:stCondLst>
                              <p:cond delay="2000"/>
                            </p:stCondLst>
                            <p:childTnLst>
                              <p:par>
                                <p:cTn id="57" presetID="16" presetClass="entr" presetSubtype="37" fill="hold" nodeType="after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barn(outVertical)">
                                      <p:cBhvr>
                                        <p:cTn id="59" dur="750"/>
                                        <p:tgtEl>
                                          <p:spTgt spid="25"/>
                                        </p:tgtEl>
                                      </p:cBhvr>
                                    </p:animEffect>
                                  </p:childTnLst>
                                </p:cTn>
                              </p:par>
                              <p:par>
                                <p:cTn id="60" presetID="53" presetClass="entr" presetSubtype="16" fill="hold" grpId="0" nodeType="withEffect">
                                  <p:stCondLst>
                                    <p:cond delay="250"/>
                                  </p:stCondLst>
                                  <p:childTnLst>
                                    <p:set>
                                      <p:cBhvr>
                                        <p:cTn id="61" dur="1" fill="hold">
                                          <p:stCondLst>
                                            <p:cond delay="0"/>
                                          </p:stCondLst>
                                        </p:cTn>
                                        <p:tgtEl>
                                          <p:spTgt spid="16"/>
                                        </p:tgtEl>
                                        <p:attrNameLst>
                                          <p:attrName>style.visibility</p:attrName>
                                        </p:attrNameLst>
                                      </p:cBhvr>
                                      <p:to>
                                        <p:strVal val="visible"/>
                                      </p:to>
                                    </p:set>
                                    <p:anim calcmode="lin" valueType="num">
                                      <p:cBhvr>
                                        <p:cTn id="62" dur="500" fill="hold"/>
                                        <p:tgtEl>
                                          <p:spTgt spid="16"/>
                                        </p:tgtEl>
                                        <p:attrNameLst>
                                          <p:attrName>ppt_w</p:attrName>
                                        </p:attrNameLst>
                                      </p:cBhvr>
                                      <p:tavLst>
                                        <p:tav tm="0">
                                          <p:val>
                                            <p:fltVal val="0"/>
                                          </p:val>
                                        </p:tav>
                                        <p:tav tm="100000">
                                          <p:val>
                                            <p:strVal val="#ppt_w"/>
                                          </p:val>
                                        </p:tav>
                                      </p:tavLst>
                                    </p:anim>
                                    <p:anim calcmode="lin" valueType="num">
                                      <p:cBhvr>
                                        <p:cTn id="63" dur="500" fill="hold"/>
                                        <p:tgtEl>
                                          <p:spTgt spid="16"/>
                                        </p:tgtEl>
                                        <p:attrNameLst>
                                          <p:attrName>ppt_h</p:attrName>
                                        </p:attrNameLst>
                                      </p:cBhvr>
                                      <p:tavLst>
                                        <p:tav tm="0">
                                          <p:val>
                                            <p:fltVal val="0"/>
                                          </p:val>
                                        </p:tav>
                                        <p:tav tm="100000">
                                          <p:val>
                                            <p:strVal val="#ppt_h"/>
                                          </p:val>
                                        </p:tav>
                                      </p:tavLst>
                                    </p:anim>
                                    <p:animEffect transition="in" filter="fade">
                                      <p:cBhvr>
                                        <p:cTn id="6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0" grpId="0"/>
      <p:bldP spid="21" grpId="0"/>
      <p:bldP spid="22" grpId="0"/>
      <p:bldP spid="23" grpId="0"/>
      <p:bldP spid="2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点击添加标题文本</a:t>
            </a:r>
          </a:p>
        </p:txBody>
      </p:sp>
      <p:cxnSp>
        <p:nvCxnSpPr>
          <p:cNvPr id="28" name="直接连接符 27"/>
          <p:cNvCxnSpPr/>
          <p:nvPr/>
        </p:nvCxnSpPr>
        <p:spPr>
          <a:xfrm flipH="1">
            <a:off x="2822029" y="4047364"/>
            <a:ext cx="1756048"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4578077" y="4047364"/>
            <a:ext cx="1756048"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rot="16200000" flipV="1">
            <a:off x="3700055" y="3169341"/>
            <a:ext cx="1756045"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rot="2700000" flipH="1">
            <a:off x="3079195" y="3426507"/>
            <a:ext cx="1756048"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rot="18900000">
            <a:off x="4320911" y="3426507"/>
            <a:ext cx="1756048"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sp>
        <p:nvSpPr>
          <p:cNvPr id="33" name="椭圆 32"/>
          <p:cNvSpPr/>
          <p:nvPr/>
        </p:nvSpPr>
        <p:spPr>
          <a:xfrm>
            <a:off x="1619672" y="3524455"/>
            <a:ext cx="985600" cy="1001132"/>
          </a:xfrm>
          <a:prstGeom prst="ellipse">
            <a:avLst/>
          </a:prstGeom>
          <a:solidFill>
            <a:schemeClr val="accent1"/>
          </a:solidFill>
          <a:ln w="76200">
            <a:solidFill>
              <a:schemeClr val="bg1"/>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12274" tIns="56136" rIns="112274" bIns="56136" rtlCol="0" anchor="ctr"/>
          <a:lstStyle/>
          <a:p>
            <a:pPr algn="ctr"/>
            <a:endParaRPr lang="zh-CN" altLang="en-US"/>
          </a:p>
        </p:txBody>
      </p:sp>
      <p:sp>
        <p:nvSpPr>
          <p:cNvPr id="34" name="TextBox 33"/>
          <p:cNvSpPr txBox="1"/>
          <p:nvPr/>
        </p:nvSpPr>
        <p:spPr>
          <a:xfrm>
            <a:off x="1664832" y="3705699"/>
            <a:ext cx="890944" cy="605811"/>
          </a:xfrm>
          <a:prstGeom prst="rect">
            <a:avLst/>
          </a:prstGeom>
          <a:noFill/>
        </p:spPr>
        <p:txBody>
          <a:bodyPr wrap="square" lIns="112274" tIns="56136" rIns="112274" bIns="56136"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添加</a:t>
            </a:r>
            <a:endParaRPr lang="en-US" altLang="zh-CN" sz="1600" b="1" dirty="0">
              <a:solidFill>
                <a:schemeClr val="bg1"/>
              </a:solidFill>
              <a:latin typeface="微软雅黑" panose="020B0503020204020204" pitchFamily="34" charset="-122"/>
              <a:ea typeface="微软雅黑" panose="020B0503020204020204" pitchFamily="34" charset="-122"/>
            </a:endParaRPr>
          </a:p>
          <a:p>
            <a:pPr algn="ctr"/>
            <a:r>
              <a:rPr lang="zh-CN" altLang="en-US" sz="1600" b="1" dirty="0">
                <a:solidFill>
                  <a:schemeClr val="bg1"/>
                </a:solidFill>
                <a:latin typeface="微软雅黑" panose="020B0503020204020204" pitchFamily="34" charset="-122"/>
                <a:ea typeface="微软雅黑" panose="020B0503020204020204" pitchFamily="34" charset="-122"/>
              </a:rPr>
              <a:t>关键字</a:t>
            </a:r>
          </a:p>
        </p:txBody>
      </p:sp>
      <p:grpSp>
        <p:nvGrpSpPr>
          <p:cNvPr id="35" name="组合 34"/>
          <p:cNvGrpSpPr/>
          <p:nvPr/>
        </p:nvGrpSpPr>
        <p:grpSpPr>
          <a:xfrm>
            <a:off x="3631556" y="2921865"/>
            <a:ext cx="1872208" cy="2674221"/>
            <a:chOff x="3993415" y="3271064"/>
            <a:chExt cx="1872208" cy="2674221"/>
          </a:xfrm>
        </p:grpSpPr>
        <p:sp>
          <p:nvSpPr>
            <p:cNvPr id="36" name="椭圆 35"/>
            <p:cNvSpPr/>
            <p:nvPr/>
          </p:nvSpPr>
          <p:spPr>
            <a:xfrm>
              <a:off x="3993415" y="3271064"/>
              <a:ext cx="1872208" cy="1872208"/>
            </a:xfrm>
            <a:prstGeom prst="ellipse">
              <a:avLst/>
            </a:prstGeom>
            <a:ln w="190500">
              <a:solidFill>
                <a:schemeClr val="bg1"/>
              </a:solidFill>
            </a:ln>
            <a:effectLst>
              <a:outerShdw blurRad="127000" dist="38100" dir="60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圆角矩形 38"/>
            <p:cNvSpPr/>
            <p:nvPr/>
          </p:nvSpPr>
          <p:spPr>
            <a:xfrm>
              <a:off x="4735736" y="5143272"/>
              <a:ext cx="396240" cy="802013"/>
            </a:xfrm>
            <a:prstGeom prst="roundRect">
              <a:avLst>
                <a:gd name="adj" fmla="val 50000"/>
              </a:avLst>
            </a:prstGeom>
            <a:solidFill>
              <a:schemeClr val="bg1"/>
            </a:solidFill>
            <a:ln>
              <a:no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0" name="Rectangle 11"/>
          <p:cNvSpPr>
            <a:spLocks noChangeArrowheads="1"/>
          </p:cNvSpPr>
          <p:nvPr/>
        </p:nvSpPr>
        <p:spPr bwMode="gray">
          <a:xfrm>
            <a:off x="3836056" y="3523161"/>
            <a:ext cx="1463708" cy="707886"/>
          </a:xfrm>
          <a:prstGeom prst="rect">
            <a:avLst/>
          </a:prstGeom>
          <a:noFill/>
          <a:ln>
            <a:noFill/>
          </a:ln>
        </p:spPr>
        <p:txBody>
          <a:bodyPr wrap="square">
            <a:spAutoFit/>
          </a:bodyPr>
          <a:lstStyle/>
          <a:p>
            <a:pPr algn="ctr"/>
            <a:r>
              <a:rPr lang="zh-CN" altLang="en-US" sz="2000" b="1" dirty="0">
                <a:solidFill>
                  <a:schemeClr val="bg1"/>
                </a:solidFill>
                <a:latin typeface="微软雅黑" panose="020B0503020204020204" pitchFamily="34" charset="-122"/>
                <a:ea typeface="微软雅黑" panose="020B0503020204020204" pitchFamily="34" charset="-122"/>
              </a:rPr>
              <a:t>点击添加</a:t>
            </a:r>
            <a:endParaRPr lang="en-US" altLang="zh-CN" sz="2000" b="1" dirty="0">
              <a:solidFill>
                <a:schemeClr val="bg1"/>
              </a:solidFill>
              <a:latin typeface="微软雅黑" panose="020B0503020204020204" pitchFamily="34" charset="-122"/>
              <a:ea typeface="微软雅黑" panose="020B0503020204020204" pitchFamily="34" charset="-122"/>
            </a:endParaRPr>
          </a:p>
          <a:p>
            <a:pPr algn="ctr"/>
            <a:r>
              <a:rPr lang="zh-CN" altLang="en-US" sz="2000" b="1" dirty="0">
                <a:solidFill>
                  <a:schemeClr val="bg1"/>
                </a:solidFill>
                <a:latin typeface="微软雅黑" panose="020B0503020204020204" pitchFamily="34" charset="-122"/>
                <a:ea typeface="微软雅黑" panose="020B0503020204020204" pitchFamily="34" charset="-122"/>
              </a:rPr>
              <a:t>标题内容</a:t>
            </a:r>
          </a:p>
        </p:txBody>
      </p:sp>
      <p:sp>
        <p:nvSpPr>
          <p:cNvPr id="41" name="椭圆 40"/>
          <p:cNvSpPr/>
          <p:nvPr/>
        </p:nvSpPr>
        <p:spPr>
          <a:xfrm>
            <a:off x="2362264" y="1807401"/>
            <a:ext cx="985600" cy="1001132"/>
          </a:xfrm>
          <a:prstGeom prst="ellipse">
            <a:avLst/>
          </a:prstGeom>
          <a:solidFill>
            <a:schemeClr val="accent2"/>
          </a:solidFill>
          <a:ln w="76200">
            <a:solidFill>
              <a:schemeClr val="bg1"/>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12274" tIns="56136" rIns="112274" bIns="56136" rtlCol="0" anchor="ctr"/>
          <a:lstStyle/>
          <a:p>
            <a:pPr algn="ctr"/>
            <a:endParaRPr lang="zh-CN" altLang="en-US"/>
          </a:p>
        </p:txBody>
      </p:sp>
      <p:sp>
        <p:nvSpPr>
          <p:cNvPr id="42" name="椭圆 41"/>
          <p:cNvSpPr/>
          <p:nvPr/>
        </p:nvSpPr>
        <p:spPr>
          <a:xfrm>
            <a:off x="4090456" y="1155171"/>
            <a:ext cx="985600" cy="1001132"/>
          </a:xfrm>
          <a:prstGeom prst="ellipse">
            <a:avLst/>
          </a:prstGeom>
          <a:solidFill>
            <a:schemeClr val="accent3"/>
          </a:solidFill>
          <a:ln w="76200">
            <a:solidFill>
              <a:schemeClr val="bg1"/>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12274" tIns="56136" rIns="112274" bIns="56136" rtlCol="0" anchor="ctr"/>
          <a:lstStyle/>
          <a:p>
            <a:pPr algn="ctr"/>
            <a:endParaRPr lang="zh-CN" altLang="en-US"/>
          </a:p>
        </p:txBody>
      </p:sp>
      <p:sp>
        <p:nvSpPr>
          <p:cNvPr id="68" name="椭圆 67"/>
          <p:cNvSpPr/>
          <p:nvPr/>
        </p:nvSpPr>
        <p:spPr>
          <a:xfrm>
            <a:off x="5746640" y="1861763"/>
            <a:ext cx="985600" cy="1001132"/>
          </a:xfrm>
          <a:prstGeom prst="ellipse">
            <a:avLst/>
          </a:prstGeom>
          <a:solidFill>
            <a:schemeClr val="accent4"/>
          </a:solidFill>
          <a:ln w="76200">
            <a:solidFill>
              <a:schemeClr val="bg1"/>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12274" tIns="56136" rIns="112274" bIns="56136" rtlCol="0" anchor="ctr"/>
          <a:lstStyle/>
          <a:p>
            <a:pPr algn="ctr"/>
            <a:endParaRPr lang="zh-CN" altLang="en-US"/>
          </a:p>
        </p:txBody>
      </p:sp>
      <p:sp>
        <p:nvSpPr>
          <p:cNvPr id="69" name="椭圆 68"/>
          <p:cNvSpPr/>
          <p:nvPr/>
        </p:nvSpPr>
        <p:spPr>
          <a:xfrm>
            <a:off x="6456872" y="3524455"/>
            <a:ext cx="985600" cy="1001132"/>
          </a:xfrm>
          <a:prstGeom prst="ellipse">
            <a:avLst/>
          </a:prstGeom>
          <a:solidFill>
            <a:schemeClr val="accent5"/>
          </a:solidFill>
          <a:ln w="76200">
            <a:solidFill>
              <a:schemeClr val="bg1"/>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12274" tIns="56136" rIns="112274" bIns="56136" rtlCol="0" anchor="ctr"/>
          <a:lstStyle/>
          <a:p>
            <a:pPr algn="ctr"/>
            <a:endParaRPr lang="zh-CN" altLang="en-US"/>
          </a:p>
        </p:txBody>
      </p:sp>
      <p:sp>
        <p:nvSpPr>
          <p:cNvPr id="70" name="TextBox 69"/>
          <p:cNvSpPr txBox="1"/>
          <p:nvPr/>
        </p:nvSpPr>
        <p:spPr>
          <a:xfrm>
            <a:off x="2411760" y="1998349"/>
            <a:ext cx="890944" cy="605811"/>
          </a:xfrm>
          <a:prstGeom prst="rect">
            <a:avLst/>
          </a:prstGeom>
          <a:noFill/>
        </p:spPr>
        <p:txBody>
          <a:bodyPr wrap="square" lIns="112274" tIns="56136" rIns="112274" bIns="56136"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添加</a:t>
            </a:r>
            <a:endParaRPr lang="en-US" altLang="zh-CN" sz="1600" b="1" dirty="0">
              <a:solidFill>
                <a:schemeClr val="bg1"/>
              </a:solidFill>
              <a:latin typeface="微软雅黑" panose="020B0503020204020204" pitchFamily="34" charset="-122"/>
              <a:ea typeface="微软雅黑" panose="020B0503020204020204" pitchFamily="34" charset="-122"/>
            </a:endParaRPr>
          </a:p>
          <a:p>
            <a:pPr algn="ctr"/>
            <a:r>
              <a:rPr lang="zh-CN" altLang="en-US" sz="1600" b="1" dirty="0">
                <a:solidFill>
                  <a:schemeClr val="bg1"/>
                </a:solidFill>
                <a:latin typeface="微软雅黑" panose="020B0503020204020204" pitchFamily="34" charset="-122"/>
                <a:ea typeface="微软雅黑" panose="020B0503020204020204" pitchFamily="34" charset="-122"/>
              </a:rPr>
              <a:t>关键字</a:t>
            </a:r>
          </a:p>
        </p:txBody>
      </p:sp>
      <p:sp>
        <p:nvSpPr>
          <p:cNvPr id="71" name="TextBox 70"/>
          <p:cNvSpPr txBox="1"/>
          <p:nvPr/>
        </p:nvSpPr>
        <p:spPr>
          <a:xfrm>
            <a:off x="4139952" y="1350727"/>
            <a:ext cx="890944" cy="605811"/>
          </a:xfrm>
          <a:prstGeom prst="rect">
            <a:avLst/>
          </a:prstGeom>
          <a:noFill/>
        </p:spPr>
        <p:txBody>
          <a:bodyPr wrap="square" lIns="112274" tIns="56136" rIns="112274" bIns="56136"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添加</a:t>
            </a:r>
            <a:endParaRPr lang="en-US" altLang="zh-CN" sz="1600" b="1" dirty="0">
              <a:solidFill>
                <a:schemeClr val="bg1"/>
              </a:solidFill>
              <a:latin typeface="微软雅黑" panose="020B0503020204020204" pitchFamily="34" charset="-122"/>
              <a:ea typeface="微软雅黑" panose="020B0503020204020204" pitchFamily="34" charset="-122"/>
            </a:endParaRPr>
          </a:p>
          <a:p>
            <a:pPr algn="ctr"/>
            <a:r>
              <a:rPr lang="zh-CN" altLang="en-US" sz="1600" b="1" dirty="0">
                <a:solidFill>
                  <a:schemeClr val="bg1"/>
                </a:solidFill>
                <a:latin typeface="微软雅黑" panose="020B0503020204020204" pitchFamily="34" charset="-122"/>
                <a:ea typeface="微软雅黑" panose="020B0503020204020204" pitchFamily="34" charset="-122"/>
              </a:rPr>
              <a:t>关键字</a:t>
            </a:r>
          </a:p>
        </p:txBody>
      </p:sp>
      <p:sp>
        <p:nvSpPr>
          <p:cNvPr id="72" name="TextBox 71"/>
          <p:cNvSpPr txBox="1"/>
          <p:nvPr/>
        </p:nvSpPr>
        <p:spPr>
          <a:xfrm>
            <a:off x="5796136" y="2041060"/>
            <a:ext cx="890944" cy="605811"/>
          </a:xfrm>
          <a:prstGeom prst="rect">
            <a:avLst/>
          </a:prstGeom>
          <a:noFill/>
        </p:spPr>
        <p:txBody>
          <a:bodyPr wrap="square" lIns="112274" tIns="56136" rIns="112274" bIns="56136"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添加</a:t>
            </a:r>
            <a:endParaRPr lang="en-US" altLang="zh-CN" sz="1600" b="1" dirty="0">
              <a:solidFill>
                <a:schemeClr val="bg1"/>
              </a:solidFill>
              <a:latin typeface="微软雅黑" panose="020B0503020204020204" pitchFamily="34" charset="-122"/>
              <a:ea typeface="微软雅黑" panose="020B0503020204020204" pitchFamily="34" charset="-122"/>
            </a:endParaRPr>
          </a:p>
          <a:p>
            <a:pPr algn="ctr"/>
            <a:r>
              <a:rPr lang="zh-CN" altLang="en-US" sz="1600" b="1" dirty="0">
                <a:solidFill>
                  <a:schemeClr val="bg1"/>
                </a:solidFill>
                <a:latin typeface="微软雅黑" panose="020B0503020204020204" pitchFamily="34" charset="-122"/>
                <a:ea typeface="微软雅黑" panose="020B0503020204020204" pitchFamily="34" charset="-122"/>
              </a:rPr>
              <a:t>关键字</a:t>
            </a:r>
          </a:p>
        </p:txBody>
      </p:sp>
      <p:sp>
        <p:nvSpPr>
          <p:cNvPr id="73" name="TextBox 72"/>
          <p:cNvSpPr txBox="1"/>
          <p:nvPr/>
        </p:nvSpPr>
        <p:spPr>
          <a:xfrm>
            <a:off x="6516216" y="3706523"/>
            <a:ext cx="890944" cy="605811"/>
          </a:xfrm>
          <a:prstGeom prst="rect">
            <a:avLst/>
          </a:prstGeom>
          <a:noFill/>
        </p:spPr>
        <p:txBody>
          <a:bodyPr wrap="square" lIns="112274" tIns="56136" rIns="112274" bIns="56136"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添加</a:t>
            </a:r>
            <a:endParaRPr lang="en-US" altLang="zh-CN" sz="1600" b="1" dirty="0">
              <a:solidFill>
                <a:schemeClr val="bg1"/>
              </a:solidFill>
              <a:latin typeface="微软雅黑" panose="020B0503020204020204" pitchFamily="34" charset="-122"/>
              <a:ea typeface="微软雅黑" panose="020B0503020204020204" pitchFamily="34" charset="-122"/>
            </a:endParaRPr>
          </a:p>
          <a:p>
            <a:pPr algn="ctr"/>
            <a:r>
              <a:rPr lang="zh-CN" altLang="en-US" sz="1600" b="1" dirty="0">
                <a:solidFill>
                  <a:schemeClr val="bg1"/>
                </a:solidFill>
                <a:latin typeface="微软雅黑" panose="020B0503020204020204" pitchFamily="34" charset="-122"/>
                <a:ea typeface="微软雅黑" panose="020B0503020204020204" pitchFamily="34" charset="-122"/>
              </a:rPr>
              <a:t>关键字</a:t>
            </a:r>
          </a:p>
        </p:txBody>
      </p:sp>
      <p:grpSp>
        <p:nvGrpSpPr>
          <p:cNvPr id="74" name="组合 73"/>
          <p:cNvGrpSpPr/>
          <p:nvPr/>
        </p:nvGrpSpPr>
        <p:grpSpPr>
          <a:xfrm>
            <a:off x="755576" y="1059582"/>
            <a:ext cx="2913592" cy="500137"/>
            <a:chOff x="539552" y="1182027"/>
            <a:chExt cx="2913592" cy="500137"/>
          </a:xfrm>
        </p:grpSpPr>
        <p:sp>
          <p:nvSpPr>
            <p:cNvPr id="75" name="TextBox 74"/>
            <p:cNvSpPr txBox="1"/>
            <p:nvPr/>
          </p:nvSpPr>
          <p:spPr>
            <a:xfrm>
              <a:off x="728900" y="1182027"/>
              <a:ext cx="2724244" cy="500137"/>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dirty="0"/>
                <a:t>详写内容</a:t>
              </a:r>
              <a:r>
                <a:rPr lang="en-US" altLang="zh-CN" dirty="0"/>
                <a:t>……</a:t>
              </a:r>
              <a:r>
                <a:rPr lang="zh-CN" altLang="en-US" dirty="0"/>
                <a:t>点击输入本页需要详写的文字内容，简明扼要，此为概念图解，根据您的具体内容酌情修改。</a:t>
              </a:r>
              <a:endParaRPr lang="en-US" altLang="zh-CN" dirty="0"/>
            </a:p>
          </p:txBody>
        </p:sp>
        <p:sp>
          <p:nvSpPr>
            <p:cNvPr id="76" name="矩形 75"/>
            <p:cNvSpPr/>
            <p:nvPr/>
          </p:nvSpPr>
          <p:spPr>
            <a:xfrm>
              <a:off x="539552" y="1203485"/>
              <a:ext cx="120566" cy="1205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additive="base">
                                        <p:cTn id="7" dur="500" fill="hold"/>
                                        <p:tgtEl>
                                          <p:spTgt spid="40"/>
                                        </p:tgtEl>
                                        <p:attrNameLst>
                                          <p:attrName>ppt_x</p:attrName>
                                        </p:attrNameLst>
                                      </p:cBhvr>
                                      <p:tavLst>
                                        <p:tav tm="0">
                                          <p:val>
                                            <p:strVal val="#ppt_x"/>
                                          </p:val>
                                        </p:tav>
                                        <p:tav tm="100000">
                                          <p:val>
                                            <p:strVal val="#ppt_x"/>
                                          </p:val>
                                        </p:tav>
                                      </p:tavLst>
                                    </p:anim>
                                    <p:anim calcmode="lin" valueType="num">
                                      <p:cBhvr additive="base">
                                        <p:cTn id="8" dur="500" fill="hold"/>
                                        <p:tgtEl>
                                          <p:spTgt spid="40"/>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ppt_x"/>
                                          </p:val>
                                        </p:tav>
                                        <p:tav tm="100000">
                                          <p:val>
                                            <p:strVal val="#ppt_x"/>
                                          </p:val>
                                        </p:tav>
                                      </p:tavLst>
                                    </p:anim>
                                    <p:anim calcmode="lin" valueType="num">
                                      <p:cBhvr additive="base">
                                        <p:cTn id="12" dur="500" fill="hold"/>
                                        <p:tgtEl>
                                          <p:spTgt spid="35"/>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53" presetClass="entr" presetSubtype="16" fill="hold" nodeType="afterEffect">
                                  <p:stCondLst>
                                    <p:cond delay="0"/>
                                  </p:stCondLst>
                                  <p:childTnLst>
                                    <p:set>
                                      <p:cBhvr>
                                        <p:cTn id="15" dur="1" fill="hold">
                                          <p:stCondLst>
                                            <p:cond delay="0"/>
                                          </p:stCondLst>
                                        </p:cTn>
                                        <p:tgtEl>
                                          <p:spTgt spid="28"/>
                                        </p:tgtEl>
                                        <p:attrNameLst>
                                          <p:attrName>style.visibility</p:attrName>
                                        </p:attrNameLst>
                                      </p:cBhvr>
                                      <p:to>
                                        <p:strVal val="visible"/>
                                      </p:to>
                                    </p:set>
                                    <p:anim calcmode="lin" valueType="num">
                                      <p:cBhvr>
                                        <p:cTn id="16" dur="500" fill="hold"/>
                                        <p:tgtEl>
                                          <p:spTgt spid="28"/>
                                        </p:tgtEl>
                                        <p:attrNameLst>
                                          <p:attrName>ppt_w</p:attrName>
                                        </p:attrNameLst>
                                      </p:cBhvr>
                                      <p:tavLst>
                                        <p:tav tm="0">
                                          <p:val>
                                            <p:fltVal val="0"/>
                                          </p:val>
                                        </p:tav>
                                        <p:tav tm="100000">
                                          <p:val>
                                            <p:strVal val="#ppt_w"/>
                                          </p:val>
                                        </p:tav>
                                      </p:tavLst>
                                    </p:anim>
                                    <p:anim calcmode="lin" valueType="num">
                                      <p:cBhvr>
                                        <p:cTn id="17" dur="500" fill="hold"/>
                                        <p:tgtEl>
                                          <p:spTgt spid="28"/>
                                        </p:tgtEl>
                                        <p:attrNameLst>
                                          <p:attrName>ppt_h</p:attrName>
                                        </p:attrNameLst>
                                      </p:cBhvr>
                                      <p:tavLst>
                                        <p:tav tm="0">
                                          <p:val>
                                            <p:fltVal val="0"/>
                                          </p:val>
                                        </p:tav>
                                        <p:tav tm="100000">
                                          <p:val>
                                            <p:strVal val="#ppt_h"/>
                                          </p:val>
                                        </p:tav>
                                      </p:tavLst>
                                    </p:anim>
                                    <p:animEffect transition="in" filter="fade">
                                      <p:cBhvr>
                                        <p:cTn id="18" dur="500"/>
                                        <p:tgtEl>
                                          <p:spTgt spid="28"/>
                                        </p:tgtEl>
                                      </p:cBhvr>
                                    </p:animEffect>
                                  </p:childTnLst>
                                </p:cTn>
                              </p:par>
                              <p:par>
                                <p:cTn id="19" presetID="53" presetClass="entr" presetSubtype="16" fill="hold" nodeType="withEffect">
                                  <p:stCondLst>
                                    <p:cond delay="0"/>
                                  </p:stCondLst>
                                  <p:childTnLst>
                                    <p:set>
                                      <p:cBhvr>
                                        <p:cTn id="20" dur="1" fill="hold">
                                          <p:stCondLst>
                                            <p:cond delay="0"/>
                                          </p:stCondLst>
                                        </p:cTn>
                                        <p:tgtEl>
                                          <p:spTgt spid="29"/>
                                        </p:tgtEl>
                                        <p:attrNameLst>
                                          <p:attrName>style.visibility</p:attrName>
                                        </p:attrNameLst>
                                      </p:cBhvr>
                                      <p:to>
                                        <p:strVal val="visible"/>
                                      </p:to>
                                    </p:set>
                                    <p:anim calcmode="lin" valueType="num">
                                      <p:cBhvr>
                                        <p:cTn id="21" dur="500" fill="hold"/>
                                        <p:tgtEl>
                                          <p:spTgt spid="29"/>
                                        </p:tgtEl>
                                        <p:attrNameLst>
                                          <p:attrName>ppt_w</p:attrName>
                                        </p:attrNameLst>
                                      </p:cBhvr>
                                      <p:tavLst>
                                        <p:tav tm="0">
                                          <p:val>
                                            <p:fltVal val="0"/>
                                          </p:val>
                                        </p:tav>
                                        <p:tav tm="100000">
                                          <p:val>
                                            <p:strVal val="#ppt_w"/>
                                          </p:val>
                                        </p:tav>
                                      </p:tavLst>
                                    </p:anim>
                                    <p:anim calcmode="lin" valueType="num">
                                      <p:cBhvr>
                                        <p:cTn id="22" dur="500" fill="hold"/>
                                        <p:tgtEl>
                                          <p:spTgt spid="29"/>
                                        </p:tgtEl>
                                        <p:attrNameLst>
                                          <p:attrName>ppt_h</p:attrName>
                                        </p:attrNameLst>
                                      </p:cBhvr>
                                      <p:tavLst>
                                        <p:tav tm="0">
                                          <p:val>
                                            <p:fltVal val="0"/>
                                          </p:val>
                                        </p:tav>
                                        <p:tav tm="100000">
                                          <p:val>
                                            <p:strVal val="#ppt_h"/>
                                          </p:val>
                                        </p:tav>
                                      </p:tavLst>
                                    </p:anim>
                                    <p:animEffect transition="in" filter="fade">
                                      <p:cBhvr>
                                        <p:cTn id="23" dur="500"/>
                                        <p:tgtEl>
                                          <p:spTgt spid="29"/>
                                        </p:tgtEl>
                                      </p:cBhvr>
                                    </p:animEffect>
                                  </p:childTnLst>
                                </p:cTn>
                              </p:par>
                              <p:par>
                                <p:cTn id="24" presetID="53" presetClass="entr" presetSubtype="16" fill="hold" nodeType="withEffect">
                                  <p:stCondLst>
                                    <p:cond delay="0"/>
                                  </p:stCondLst>
                                  <p:childTnLst>
                                    <p:set>
                                      <p:cBhvr>
                                        <p:cTn id="25" dur="1" fill="hold">
                                          <p:stCondLst>
                                            <p:cond delay="0"/>
                                          </p:stCondLst>
                                        </p:cTn>
                                        <p:tgtEl>
                                          <p:spTgt spid="30"/>
                                        </p:tgtEl>
                                        <p:attrNameLst>
                                          <p:attrName>style.visibility</p:attrName>
                                        </p:attrNameLst>
                                      </p:cBhvr>
                                      <p:to>
                                        <p:strVal val="visible"/>
                                      </p:to>
                                    </p:set>
                                    <p:anim calcmode="lin" valueType="num">
                                      <p:cBhvr>
                                        <p:cTn id="26" dur="500" fill="hold"/>
                                        <p:tgtEl>
                                          <p:spTgt spid="30"/>
                                        </p:tgtEl>
                                        <p:attrNameLst>
                                          <p:attrName>ppt_w</p:attrName>
                                        </p:attrNameLst>
                                      </p:cBhvr>
                                      <p:tavLst>
                                        <p:tav tm="0">
                                          <p:val>
                                            <p:fltVal val="0"/>
                                          </p:val>
                                        </p:tav>
                                        <p:tav tm="100000">
                                          <p:val>
                                            <p:strVal val="#ppt_w"/>
                                          </p:val>
                                        </p:tav>
                                      </p:tavLst>
                                    </p:anim>
                                    <p:anim calcmode="lin" valueType="num">
                                      <p:cBhvr>
                                        <p:cTn id="27" dur="500" fill="hold"/>
                                        <p:tgtEl>
                                          <p:spTgt spid="30"/>
                                        </p:tgtEl>
                                        <p:attrNameLst>
                                          <p:attrName>ppt_h</p:attrName>
                                        </p:attrNameLst>
                                      </p:cBhvr>
                                      <p:tavLst>
                                        <p:tav tm="0">
                                          <p:val>
                                            <p:fltVal val="0"/>
                                          </p:val>
                                        </p:tav>
                                        <p:tav tm="100000">
                                          <p:val>
                                            <p:strVal val="#ppt_h"/>
                                          </p:val>
                                        </p:tav>
                                      </p:tavLst>
                                    </p:anim>
                                    <p:animEffect transition="in" filter="fade">
                                      <p:cBhvr>
                                        <p:cTn id="28" dur="500"/>
                                        <p:tgtEl>
                                          <p:spTgt spid="30"/>
                                        </p:tgtEl>
                                      </p:cBhvr>
                                    </p:animEffect>
                                  </p:childTnLst>
                                </p:cTn>
                              </p:par>
                              <p:par>
                                <p:cTn id="29" presetID="53" presetClass="entr" presetSubtype="16" fill="hold" nodeType="with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p:cTn id="31" dur="500" fill="hold"/>
                                        <p:tgtEl>
                                          <p:spTgt spid="31"/>
                                        </p:tgtEl>
                                        <p:attrNameLst>
                                          <p:attrName>ppt_w</p:attrName>
                                        </p:attrNameLst>
                                      </p:cBhvr>
                                      <p:tavLst>
                                        <p:tav tm="0">
                                          <p:val>
                                            <p:fltVal val="0"/>
                                          </p:val>
                                        </p:tav>
                                        <p:tav tm="100000">
                                          <p:val>
                                            <p:strVal val="#ppt_w"/>
                                          </p:val>
                                        </p:tav>
                                      </p:tavLst>
                                    </p:anim>
                                    <p:anim calcmode="lin" valueType="num">
                                      <p:cBhvr>
                                        <p:cTn id="32" dur="500" fill="hold"/>
                                        <p:tgtEl>
                                          <p:spTgt spid="31"/>
                                        </p:tgtEl>
                                        <p:attrNameLst>
                                          <p:attrName>ppt_h</p:attrName>
                                        </p:attrNameLst>
                                      </p:cBhvr>
                                      <p:tavLst>
                                        <p:tav tm="0">
                                          <p:val>
                                            <p:fltVal val="0"/>
                                          </p:val>
                                        </p:tav>
                                        <p:tav tm="100000">
                                          <p:val>
                                            <p:strVal val="#ppt_h"/>
                                          </p:val>
                                        </p:tav>
                                      </p:tavLst>
                                    </p:anim>
                                    <p:animEffect transition="in" filter="fade">
                                      <p:cBhvr>
                                        <p:cTn id="33" dur="500"/>
                                        <p:tgtEl>
                                          <p:spTgt spid="31"/>
                                        </p:tgtEl>
                                      </p:cBhvr>
                                    </p:animEffect>
                                  </p:childTnLst>
                                </p:cTn>
                              </p:par>
                              <p:par>
                                <p:cTn id="34" presetID="53" presetClass="entr" presetSubtype="16" fill="hold" nodeType="withEffect">
                                  <p:stCondLst>
                                    <p:cond delay="0"/>
                                  </p:stCondLst>
                                  <p:childTnLst>
                                    <p:set>
                                      <p:cBhvr>
                                        <p:cTn id="35" dur="1" fill="hold">
                                          <p:stCondLst>
                                            <p:cond delay="0"/>
                                          </p:stCondLst>
                                        </p:cTn>
                                        <p:tgtEl>
                                          <p:spTgt spid="32"/>
                                        </p:tgtEl>
                                        <p:attrNameLst>
                                          <p:attrName>style.visibility</p:attrName>
                                        </p:attrNameLst>
                                      </p:cBhvr>
                                      <p:to>
                                        <p:strVal val="visible"/>
                                      </p:to>
                                    </p:set>
                                    <p:anim calcmode="lin" valueType="num">
                                      <p:cBhvr>
                                        <p:cTn id="36" dur="500" fill="hold"/>
                                        <p:tgtEl>
                                          <p:spTgt spid="32"/>
                                        </p:tgtEl>
                                        <p:attrNameLst>
                                          <p:attrName>ppt_w</p:attrName>
                                        </p:attrNameLst>
                                      </p:cBhvr>
                                      <p:tavLst>
                                        <p:tav tm="0">
                                          <p:val>
                                            <p:fltVal val="0"/>
                                          </p:val>
                                        </p:tav>
                                        <p:tav tm="100000">
                                          <p:val>
                                            <p:strVal val="#ppt_w"/>
                                          </p:val>
                                        </p:tav>
                                      </p:tavLst>
                                    </p:anim>
                                    <p:anim calcmode="lin" valueType="num">
                                      <p:cBhvr>
                                        <p:cTn id="37" dur="500" fill="hold"/>
                                        <p:tgtEl>
                                          <p:spTgt spid="32"/>
                                        </p:tgtEl>
                                        <p:attrNameLst>
                                          <p:attrName>ppt_h</p:attrName>
                                        </p:attrNameLst>
                                      </p:cBhvr>
                                      <p:tavLst>
                                        <p:tav tm="0">
                                          <p:val>
                                            <p:fltVal val="0"/>
                                          </p:val>
                                        </p:tav>
                                        <p:tav tm="100000">
                                          <p:val>
                                            <p:strVal val="#ppt_h"/>
                                          </p:val>
                                        </p:tav>
                                      </p:tavLst>
                                    </p:anim>
                                    <p:animEffect transition="in" filter="fade">
                                      <p:cBhvr>
                                        <p:cTn id="38" dur="500"/>
                                        <p:tgtEl>
                                          <p:spTgt spid="32"/>
                                        </p:tgtEl>
                                      </p:cBhvr>
                                    </p:animEffect>
                                  </p:childTnLst>
                                </p:cTn>
                              </p:par>
                            </p:childTnLst>
                          </p:cTn>
                        </p:par>
                        <p:par>
                          <p:cTn id="39" fill="hold">
                            <p:stCondLst>
                              <p:cond delay="1000"/>
                            </p:stCondLst>
                            <p:childTnLst>
                              <p:par>
                                <p:cTn id="40" presetID="53" presetClass="entr" presetSubtype="16" fill="hold" grpId="0" nodeType="afterEffect">
                                  <p:stCondLst>
                                    <p:cond delay="0"/>
                                  </p:stCondLst>
                                  <p:childTnLst>
                                    <p:set>
                                      <p:cBhvr>
                                        <p:cTn id="41" dur="1" fill="hold">
                                          <p:stCondLst>
                                            <p:cond delay="0"/>
                                          </p:stCondLst>
                                        </p:cTn>
                                        <p:tgtEl>
                                          <p:spTgt spid="33"/>
                                        </p:tgtEl>
                                        <p:attrNameLst>
                                          <p:attrName>style.visibility</p:attrName>
                                        </p:attrNameLst>
                                      </p:cBhvr>
                                      <p:to>
                                        <p:strVal val="visible"/>
                                      </p:to>
                                    </p:set>
                                    <p:anim calcmode="lin" valueType="num">
                                      <p:cBhvr>
                                        <p:cTn id="42" dur="300" fill="hold"/>
                                        <p:tgtEl>
                                          <p:spTgt spid="33"/>
                                        </p:tgtEl>
                                        <p:attrNameLst>
                                          <p:attrName>ppt_w</p:attrName>
                                        </p:attrNameLst>
                                      </p:cBhvr>
                                      <p:tavLst>
                                        <p:tav tm="0">
                                          <p:val>
                                            <p:fltVal val="0"/>
                                          </p:val>
                                        </p:tav>
                                        <p:tav tm="100000">
                                          <p:val>
                                            <p:strVal val="#ppt_w"/>
                                          </p:val>
                                        </p:tav>
                                      </p:tavLst>
                                    </p:anim>
                                    <p:anim calcmode="lin" valueType="num">
                                      <p:cBhvr>
                                        <p:cTn id="43" dur="300" fill="hold"/>
                                        <p:tgtEl>
                                          <p:spTgt spid="33"/>
                                        </p:tgtEl>
                                        <p:attrNameLst>
                                          <p:attrName>ppt_h</p:attrName>
                                        </p:attrNameLst>
                                      </p:cBhvr>
                                      <p:tavLst>
                                        <p:tav tm="0">
                                          <p:val>
                                            <p:fltVal val="0"/>
                                          </p:val>
                                        </p:tav>
                                        <p:tav tm="100000">
                                          <p:val>
                                            <p:strVal val="#ppt_h"/>
                                          </p:val>
                                        </p:tav>
                                      </p:tavLst>
                                    </p:anim>
                                    <p:animEffect transition="in" filter="fade">
                                      <p:cBhvr>
                                        <p:cTn id="44" dur="300"/>
                                        <p:tgtEl>
                                          <p:spTgt spid="33"/>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34"/>
                                        </p:tgtEl>
                                        <p:attrNameLst>
                                          <p:attrName>style.visibility</p:attrName>
                                        </p:attrNameLst>
                                      </p:cBhvr>
                                      <p:to>
                                        <p:strVal val="visible"/>
                                      </p:to>
                                    </p:set>
                                    <p:anim calcmode="lin" valueType="num">
                                      <p:cBhvr>
                                        <p:cTn id="47" dur="500" fill="hold"/>
                                        <p:tgtEl>
                                          <p:spTgt spid="34"/>
                                        </p:tgtEl>
                                        <p:attrNameLst>
                                          <p:attrName>ppt_w</p:attrName>
                                        </p:attrNameLst>
                                      </p:cBhvr>
                                      <p:tavLst>
                                        <p:tav tm="0">
                                          <p:val>
                                            <p:fltVal val="0"/>
                                          </p:val>
                                        </p:tav>
                                        <p:tav tm="100000">
                                          <p:val>
                                            <p:strVal val="#ppt_w"/>
                                          </p:val>
                                        </p:tav>
                                      </p:tavLst>
                                    </p:anim>
                                    <p:anim calcmode="lin" valueType="num">
                                      <p:cBhvr>
                                        <p:cTn id="48" dur="500" fill="hold"/>
                                        <p:tgtEl>
                                          <p:spTgt spid="34"/>
                                        </p:tgtEl>
                                        <p:attrNameLst>
                                          <p:attrName>ppt_h</p:attrName>
                                        </p:attrNameLst>
                                      </p:cBhvr>
                                      <p:tavLst>
                                        <p:tav tm="0">
                                          <p:val>
                                            <p:fltVal val="0"/>
                                          </p:val>
                                        </p:tav>
                                        <p:tav tm="100000">
                                          <p:val>
                                            <p:strVal val="#ppt_h"/>
                                          </p:val>
                                        </p:tav>
                                      </p:tavLst>
                                    </p:anim>
                                    <p:animEffect transition="in" filter="fade">
                                      <p:cBhvr>
                                        <p:cTn id="49" dur="500"/>
                                        <p:tgtEl>
                                          <p:spTgt spid="34"/>
                                        </p:tgtEl>
                                      </p:cBhvr>
                                    </p:animEffect>
                                  </p:childTnLst>
                                </p:cTn>
                              </p:par>
                            </p:childTnLst>
                          </p:cTn>
                        </p:par>
                        <p:par>
                          <p:cTn id="50" fill="hold">
                            <p:stCondLst>
                              <p:cond delay="1500"/>
                            </p:stCondLst>
                            <p:childTnLst>
                              <p:par>
                                <p:cTn id="51" presetID="53" presetClass="entr" presetSubtype="16" fill="hold" grpId="0" nodeType="afterEffect">
                                  <p:stCondLst>
                                    <p:cond delay="0"/>
                                  </p:stCondLst>
                                  <p:childTnLst>
                                    <p:set>
                                      <p:cBhvr>
                                        <p:cTn id="52" dur="1" fill="hold">
                                          <p:stCondLst>
                                            <p:cond delay="0"/>
                                          </p:stCondLst>
                                        </p:cTn>
                                        <p:tgtEl>
                                          <p:spTgt spid="41"/>
                                        </p:tgtEl>
                                        <p:attrNameLst>
                                          <p:attrName>style.visibility</p:attrName>
                                        </p:attrNameLst>
                                      </p:cBhvr>
                                      <p:to>
                                        <p:strVal val="visible"/>
                                      </p:to>
                                    </p:set>
                                    <p:anim calcmode="lin" valueType="num">
                                      <p:cBhvr>
                                        <p:cTn id="53" dur="300" fill="hold"/>
                                        <p:tgtEl>
                                          <p:spTgt spid="41"/>
                                        </p:tgtEl>
                                        <p:attrNameLst>
                                          <p:attrName>ppt_w</p:attrName>
                                        </p:attrNameLst>
                                      </p:cBhvr>
                                      <p:tavLst>
                                        <p:tav tm="0">
                                          <p:val>
                                            <p:fltVal val="0"/>
                                          </p:val>
                                        </p:tav>
                                        <p:tav tm="100000">
                                          <p:val>
                                            <p:strVal val="#ppt_w"/>
                                          </p:val>
                                        </p:tav>
                                      </p:tavLst>
                                    </p:anim>
                                    <p:anim calcmode="lin" valueType="num">
                                      <p:cBhvr>
                                        <p:cTn id="54" dur="300" fill="hold"/>
                                        <p:tgtEl>
                                          <p:spTgt spid="41"/>
                                        </p:tgtEl>
                                        <p:attrNameLst>
                                          <p:attrName>ppt_h</p:attrName>
                                        </p:attrNameLst>
                                      </p:cBhvr>
                                      <p:tavLst>
                                        <p:tav tm="0">
                                          <p:val>
                                            <p:fltVal val="0"/>
                                          </p:val>
                                        </p:tav>
                                        <p:tav tm="100000">
                                          <p:val>
                                            <p:strVal val="#ppt_h"/>
                                          </p:val>
                                        </p:tav>
                                      </p:tavLst>
                                    </p:anim>
                                    <p:animEffect transition="in" filter="fade">
                                      <p:cBhvr>
                                        <p:cTn id="55" dur="300"/>
                                        <p:tgtEl>
                                          <p:spTgt spid="41"/>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70"/>
                                        </p:tgtEl>
                                        <p:attrNameLst>
                                          <p:attrName>style.visibility</p:attrName>
                                        </p:attrNameLst>
                                      </p:cBhvr>
                                      <p:to>
                                        <p:strVal val="visible"/>
                                      </p:to>
                                    </p:set>
                                    <p:anim calcmode="lin" valueType="num">
                                      <p:cBhvr>
                                        <p:cTn id="58" dur="500" fill="hold"/>
                                        <p:tgtEl>
                                          <p:spTgt spid="70"/>
                                        </p:tgtEl>
                                        <p:attrNameLst>
                                          <p:attrName>ppt_w</p:attrName>
                                        </p:attrNameLst>
                                      </p:cBhvr>
                                      <p:tavLst>
                                        <p:tav tm="0">
                                          <p:val>
                                            <p:fltVal val="0"/>
                                          </p:val>
                                        </p:tav>
                                        <p:tav tm="100000">
                                          <p:val>
                                            <p:strVal val="#ppt_w"/>
                                          </p:val>
                                        </p:tav>
                                      </p:tavLst>
                                    </p:anim>
                                    <p:anim calcmode="lin" valueType="num">
                                      <p:cBhvr>
                                        <p:cTn id="59" dur="500" fill="hold"/>
                                        <p:tgtEl>
                                          <p:spTgt spid="70"/>
                                        </p:tgtEl>
                                        <p:attrNameLst>
                                          <p:attrName>ppt_h</p:attrName>
                                        </p:attrNameLst>
                                      </p:cBhvr>
                                      <p:tavLst>
                                        <p:tav tm="0">
                                          <p:val>
                                            <p:fltVal val="0"/>
                                          </p:val>
                                        </p:tav>
                                        <p:tav tm="100000">
                                          <p:val>
                                            <p:strVal val="#ppt_h"/>
                                          </p:val>
                                        </p:tav>
                                      </p:tavLst>
                                    </p:anim>
                                    <p:animEffect transition="in" filter="fade">
                                      <p:cBhvr>
                                        <p:cTn id="60" dur="500"/>
                                        <p:tgtEl>
                                          <p:spTgt spid="70"/>
                                        </p:tgtEl>
                                      </p:cBhvr>
                                    </p:animEffect>
                                  </p:childTnLst>
                                </p:cTn>
                              </p:par>
                            </p:childTnLst>
                          </p:cTn>
                        </p:par>
                        <p:par>
                          <p:cTn id="61" fill="hold">
                            <p:stCondLst>
                              <p:cond delay="2000"/>
                            </p:stCondLst>
                            <p:childTnLst>
                              <p:par>
                                <p:cTn id="62" presetID="53" presetClass="entr" presetSubtype="16" fill="hold" grpId="0" nodeType="afterEffect">
                                  <p:stCondLst>
                                    <p:cond delay="0"/>
                                  </p:stCondLst>
                                  <p:childTnLst>
                                    <p:set>
                                      <p:cBhvr>
                                        <p:cTn id="63" dur="1" fill="hold">
                                          <p:stCondLst>
                                            <p:cond delay="0"/>
                                          </p:stCondLst>
                                        </p:cTn>
                                        <p:tgtEl>
                                          <p:spTgt spid="42"/>
                                        </p:tgtEl>
                                        <p:attrNameLst>
                                          <p:attrName>style.visibility</p:attrName>
                                        </p:attrNameLst>
                                      </p:cBhvr>
                                      <p:to>
                                        <p:strVal val="visible"/>
                                      </p:to>
                                    </p:set>
                                    <p:anim calcmode="lin" valueType="num">
                                      <p:cBhvr>
                                        <p:cTn id="64" dur="300" fill="hold"/>
                                        <p:tgtEl>
                                          <p:spTgt spid="42"/>
                                        </p:tgtEl>
                                        <p:attrNameLst>
                                          <p:attrName>ppt_w</p:attrName>
                                        </p:attrNameLst>
                                      </p:cBhvr>
                                      <p:tavLst>
                                        <p:tav tm="0">
                                          <p:val>
                                            <p:fltVal val="0"/>
                                          </p:val>
                                        </p:tav>
                                        <p:tav tm="100000">
                                          <p:val>
                                            <p:strVal val="#ppt_w"/>
                                          </p:val>
                                        </p:tav>
                                      </p:tavLst>
                                    </p:anim>
                                    <p:anim calcmode="lin" valueType="num">
                                      <p:cBhvr>
                                        <p:cTn id="65" dur="300" fill="hold"/>
                                        <p:tgtEl>
                                          <p:spTgt spid="42"/>
                                        </p:tgtEl>
                                        <p:attrNameLst>
                                          <p:attrName>ppt_h</p:attrName>
                                        </p:attrNameLst>
                                      </p:cBhvr>
                                      <p:tavLst>
                                        <p:tav tm="0">
                                          <p:val>
                                            <p:fltVal val="0"/>
                                          </p:val>
                                        </p:tav>
                                        <p:tav tm="100000">
                                          <p:val>
                                            <p:strVal val="#ppt_h"/>
                                          </p:val>
                                        </p:tav>
                                      </p:tavLst>
                                    </p:anim>
                                    <p:animEffect transition="in" filter="fade">
                                      <p:cBhvr>
                                        <p:cTn id="66" dur="300"/>
                                        <p:tgtEl>
                                          <p:spTgt spid="42"/>
                                        </p:tgtEl>
                                      </p:cBhvr>
                                    </p:animEffect>
                                  </p:childTnLst>
                                </p:cTn>
                              </p:par>
                              <p:par>
                                <p:cTn id="67" presetID="53" presetClass="entr" presetSubtype="16" fill="hold" grpId="0" nodeType="withEffect">
                                  <p:stCondLst>
                                    <p:cond delay="0"/>
                                  </p:stCondLst>
                                  <p:childTnLst>
                                    <p:set>
                                      <p:cBhvr>
                                        <p:cTn id="68" dur="1" fill="hold">
                                          <p:stCondLst>
                                            <p:cond delay="0"/>
                                          </p:stCondLst>
                                        </p:cTn>
                                        <p:tgtEl>
                                          <p:spTgt spid="71"/>
                                        </p:tgtEl>
                                        <p:attrNameLst>
                                          <p:attrName>style.visibility</p:attrName>
                                        </p:attrNameLst>
                                      </p:cBhvr>
                                      <p:to>
                                        <p:strVal val="visible"/>
                                      </p:to>
                                    </p:set>
                                    <p:anim calcmode="lin" valueType="num">
                                      <p:cBhvr>
                                        <p:cTn id="69" dur="500" fill="hold"/>
                                        <p:tgtEl>
                                          <p:spTgt spid="71"/>
                                        </p:tgtEl>
                                        <p:attrNameLst>
                                          <p:attrName>ppt_w</p:attrName>
                                        </p:attrNameLst>
                                      </p:cBhvr>
                                      <p:tavLst>
                                        <p:tav tm="0">
                                          <p:val>
                                            <p:fltVal val="0"/>
                                          </p:val>
                                        </p:tav>
                                        <p:tav tm="100000">
                                          <p:val>
                                            <p:strVal val="#ppt_w"/>
                                          </p:val>
                                        </p:tav>
                                      </p:tavLst>
                                    </p:anim>
                                    <p:anim calcmode="lin" valueType="num">
                                      <p:cBhvr>
                                        <p:cTn id="70" dur="500" fill="hold"/>
                                        <p:tgtEl>
                                          <p:spTgt spid="71"/>
                                        </p:tgtEl>
                                        <p:attrNameLst>
                                          <p:attrName>ppt_h</p:attrName>
                                        </p:attrNameLst>
                                      </p:cBhvr>
                                      <p:tavLst>
                                        <p:tav tm="0">
                                          <p:val>
                                            <p:fltVal val="0"/>
                                          </p:val>
                                        </p:tav>
                                        <p:tav tm="100000">
                                          <p:val>
                                            <p:strVal val="#ppt_h"/>
                                          </p:val>
                                        </p:tav>
                                      </p:tavLst>
                                    </p:anim>
                                    <p:animEffect transition="in" filter="fade">
                                      <p:cBhvr>
                                        <p:cTn id="71" dur="500"/>
                                        <p:tgtEl>
                                          <p:spTgt spid="71"/>
                                        </p:tgtEl>
                                      </p:cBhvr>
                                    </p:animEffect>
                                  </p:childTnLst>
                                </p:cTn>
                              </p:par>
                            </p:childTnLst>
                          </p:cTn>
                        </p:par>
                        <p:par>
                          <p:cTn id="72" fill="hold">
                            <p:stCondLst>
                              <p:cond delay="2500"/>
                            </p:stCondLst>
                            <p:childTnLst>
                              <p:par>
                                <p:cTn id="73" presetID="53" presetClass="entr" presetSubtype="16" fill="hold" grpId="0" nodeType="afterEffect">
                                  <p:stCondLst>
                                    <p:cond delay="0"/>
                                  </p:stCondLst>
                                  <p:childTnLst>
                                    <p:set>
                                      <p:cBhvr>
                                        <p:cTn id="74" dur="1" fill="hold">
                                          <p:stCondLst>
                                            <p:cond delay="0"/>
                                          </p:stCondLst>
                                        </p:cTn>
                                        <p:tgtEl>
                                          <p:spTgt spid="68"/>
                                        </p:tgtEl>
                                        <p:attrNameLst>
                                          <p:attrName>style.visibility</p:attrName>
                                        </p:attrNameLst>
                                      </p:cBhvr>
                                      <p:to>
                                        <p:strVal val="visible"/>
                                      </p:to>
                                    </p:set>
                                    <p:anim calcmode="lin" valueType="num">
                                      <p:cBhvr>
                                        <p:cTn id="75" dur="300" fill="hold"/>
                                        <p:tgtEl>
                                          <p:spTgt spid="68"/>
                                        </p:tgtEl>
                                        <p:attrNameLst>
                                          <p:attrName>ppt_w</p:attrName>
                                        </p:attrNameLst>
                                      </p:cBhvr>
                                      <p:tavLst>
                                        <p:tav tm="0">
                                          <p:val>
                                            <p:fltVal val="0"/>
                                          </p:val>
                                        </p:tav>
                                        <p:tav tm="100000">
                                          <p:val>
                                            <p:strVal val="#ppt_w"/>
                                          </p:val>
                                        </p:tav>
                                      </p:tavLst>
                                    </p:anim>
                                    <p:anim calcmode="lin" valueType="num">
                                      <p:cBhvr>
                                        <p:cTn id="76" dur="300" fill="hold"/>
                                        <p:tgtEl>
                                          <p:spTgt spid="68"/>
                                        </p:tgtEl>
                                        <p:attrNameLst>
                                          <p:attrName>ppt_h</p:attrName>
                                        </p:attrNameLst>
                                      </p:cBhvr>
                                      <p:tavLst>
                                        <p:tav tm="0">
                                          <p:val>
                                            <p:fltVal val="0"/>
                                          </p:val>
                                        </p:tav>
                                        <p:tav tm="100000">
                                          <p:val>
                                            <p:strVal val="#ppt_h"/>
                                          </p:val>
                                        </p:tav>
                                      </p:tavLst>
                                    </p:anim>
                                    <p:animEffect transition="in" filter="fade">
                                      <p:cBhvr>
                                        <p:cTn id="77" dur="300"/>
                                        <p:tgtEl>
                                          <p:spTgt spid="68"/>
                                        </p:tgtEl>
                                      </p:cBhvr>
                                    </p:animEffect>
                                  </p:childTnLst>
                                </p:cTn>
                              </p:par>
                              <p:par>
                                <p:cTn id="78" presetID="53" presetClass="entr" presetSubtype="16" fill="hold" grpId="0" nodeType="withEffect">
                                  <p:stCondLst>
                                    <p:cond delay="0"/>
                                  </p:stCondLst>
                                  <p:childTnLst>
                                    <p:set>
                                      <p:cBhvr>
                                        <p:cTn id="79" dur="1" fill="hold">
                                          <p:stCondLst>
                                            <p:cond delay="0"/>
                                          </p:stCondLst>
                                        </p:cTn>
                                        <p:tgtEl>
                                          <p:spTgt spid="72"/>
                                        </p:tgtEl>
                                        <p:attrNameLst>
                                          <p:attrName>style.visibility</p:attrName>
                                        </p:attrNameLst>
                                      </p:cBhvr>
                                      <p:to>
                                        <p:strVal val="visible"/>
                                      </p:to>
                                    </p:set>
                                    <p:anim calcmode="lin" valueType="num">
                                      <p:cBhvr>
                                        <p:cTn id="80" dur="500" fill="hold"/>
                                        <p:tgtEl>
                                          <p:spTgt spid="72"/>
                                        </p:tgtEl>
                                        <p:attrNameLst>
                                          <p:attrName>ppt_w</p:attrName>
                                        </p:attrNameLst>
                                      </p:cBhvr>
                                      <p:tavLst>
                                        <p:tav tm="0">
                                          <p:val>
                                            <p:fltVal val="0"/>
                                          </p:val>
                                        </p:tav>
                                        <p:tav tm="100000">
                                          <p:val>
                                            <p:strVal val="#ppt_w"/>
                                          </p:val>
                                        </p:tav>
                                      </p:tavLst>
                                    </p:anim>
                                    <p:anim calcmode="lin" valueType="num">
                                      <p:cBhvr>
                                        <p:cTn id="81" dur="500" fill="hold"/>
                                        <p:tgtEl>
                                          <p:spTgt spid="72"/>
                                        </p:tgtEl>
                                        <p:attrNameLst>
                                          <p:attrName>ppt_h</p:attrName>
                                        </p:attrNameLst>
                                      </p:cBhvr>
                                      <p:tavLst>
                                        <p:tav tm="0">
                                          <p:val>
                                            <p:fltVal val="0"/>
                                          </p:val>
                                        </p:tav>
                                        <p:tav tm="100000">
                                          <p:val>
                                            <p:strVal val="#ppt_h"/>
                                          </p:val>
                                        </p:tav>
                                      </p:tavLst>
                                    </p:anim>
                                    <p:animEffect transition="in" filter="fade">
                                      <p:cBhvr>
                                        <p:cTn id="82" dur="500"/>
                                        <p:tgtEl>
                                          <p:spTgt spid="72"/>
                                        </p:tgtEl>
                                      </p:cBhvr>
                                    </p:animEffect>
                                  </p:childTnLst>
                                </p:cTn>
                              </p:par>
                            </p:childTnLst>
                          </p:cTn>
                        </p:par>
                        <p:par>
                          <p:cTn id="83" fill="hold">
                            <p:stCondLst>
                              <p:cond delay="3000"/>
                            </p:stCondLst>
                            <p:childTnLst>
                              <p:par>
                                <p:cTn id="84" presetID="53" presetClass="entr" presetSubtype="16" fill="hold" grpId="0" nodeType="afterEffect">
                                  <p:stCondLst>
                                    <p:cond delay="0"/>
                                  </p:stCondLst>
                                  <p:childTnLst>
                                    <p:set>
                                      <p:cBhvr>
                                        <p:cTn id="85" dur="1" fill="hold">
                                          <p:stCondLst>
                                            <p:cond delay="0"/>
                                          </p:stCondLst>
                                        </p:cTn>
                                        <p:tgtEl>
                                          <p:spTgt spid="69"/>
                                        </p:tgtEl>
                                        <p:attrNameLst>
                                          <p:attrName>style.visibility</p:attrName>
                                        </p:attrNameLst>
                                      </p:cBhvr>
                                      <p:to>
                                        <p:strVal val="visible"/>
                                      </p:to>
                                    </p:set>
                                    <p:anim calcmode="lin" valueType="num">
                                      <p:cBhvr>
                                        <p:cTn id="86" dur="300" fill="hold"/>
                                        <p:tgtEl>
                                          <p:spTgt spid="69"/>
                                        </p:tgtEl>
                                        <p:attrNameLst>
                                          <p:attrName>ppt_w</p:attrName>
                                        </p:attrNameLst>
                                      </p:cBhvr>
                                      <p:tavLst>
                                        <p:tav tm="0">
                                          <p:val>
                                            <p:fltVal val="0"/>
                                          </p:val>
                                        </p:tav>
                                        <p:tav tm="100000">
                                          <p:val>
                                            <p:strVal val="#ppt_w"/>
                                          </p:val>
                                        </p:tav>
                                      </p:tavLst>
                                    </p:anim>
                                    <p:anim calcmode="lin" valueType="num">
                                      <p:cBhvr>
                                        <p:cTn id="87" dur="300" fill="hold"/>
                                        <p:tgtEl>
                                          <p:spTgt spid="69"/>
                                        </p:tgtEl>
                                        <p:attrNameLst>
                                          <p:attrName>ppt_h</p:attrName>
                                        </p:attrNameLst>
                                      </p:cBhvr>
                                      <p:tavLst>
                                        <p:tav tm="0">
                                          <p:val>
                                            <p:fltVal val="0"/>
                                          </p:val>
                                        </p:tav>
                                        <p:tav tm="100000">
                                          <p:val>
                                            <p:strVal val="#ppt_h"/>
                                          </p:val>
                                        </p:tav>
                                      </p:tavLst>
                                    </p:anim>
                                    <p:animEffect transition="in" filter="fade">
                                      <p:cBhvr>
                                        <p:cTn id="88" dur="300"/>
                                        <p:tgtEl>
                                          <p:spTgt spid="69"/>
                                        </p:tgtEl>
                                      </p:cBhvr>
                                    </p:animEffect>
                                  </p:childTnLst>
                                </p:cTn>
                              </p:par>
                              <p:par>
                                <p:cTn id="89" presetID="53" presetClass="entr" presetSubtype="16" fill="hold" grpId="0" nodeType="withEffect">
                                  <p:stCondLst>
                                    <p:cond delay="0"/>
                                  </p:stCondLst>
                                  <p:childTnLst>
                                    <p:set>
                                      <p:cBhvr>
                                        <p:cTn id="90" dur="1" fill="hold">
                                          <p:stCondLst>
                                            <p:cond delay="0"/>
                                          </p:stCondLst>
                                        </p:cTn>
                                        <p:tgtEl>
                                          <p:spTgt spid="73"/>
                                        </p:tgtEl>
                                        <p:attrNameLst>
                                          <p:attrName>style.visibility</p:attrName>
                                        </p:attrNameLst>
                                      </p:cBhvr>
                                      <p:to>
                                        <p:strVal val="visible"/>
                                      </p:to>
                                    </p:set>
                                    <p:anim calcmode="lin" valueType="num">
                                      <p:cBhvr>
                                        <p:cTn id="91" dur="500" fill="hold"/>
                                        <p:tgtEl>
                                          <p:spTgt spid="73"/>
                                        </p:tgtEl>
                                        <p:attrNameLst>
                                          <p:attrName>ppt_w</p:attrName>
                                        </p:attrNameLst>
                                      </p:cBhvr>
                                      <p:tavLst>
                                        <p:tav tm="0">
                                          <p:val>
                                            <p:fltVal val="0"/>
                                          </p:val>
                                        </p:tav>
                                        <p:tav tm="100000">
                                          <p:val>
                                            <p:strVal val="#ppt_w"/>
                                          </p:val>
                                        </p:tav>
                                      </p:tavLst>
                                    </p:anim>
                                    <p:anim calcmode="lin" valueType="num">
                                      <p:cBhvr>
                                        <p:cTn id="92" dur="500" fill="hold"/>
                                        <p:tgtEl>
                                          <p:spTgt spid="73"/>
                                        </p:tgtEl>
                                        <p:attrNameLst>
                                          <p:attrName>ppt_h</p:attrName>
                                        </p:attrNameLst>
                                      </p:cBhvr>
                                      <p:tavLst>
                                        <p:tav tm="0">
                                          <p:val>
                                            <p:fltVal val="0"/>
                                          </p:val>
                                        </p:tav>
                                        <p:tav tm="100000">
                                          <p:val>
                                            <p:strVal val="#ppt_h"/>
                                          </p:val>
                                        </p:tav>
                                      </p:tavLst>
                                    </p:anim>
                                    <p:animEffect transition="in" filter="fade">
                                      <p:cBhvr>
                                        <p:cTn id="93" dur="500"/>
                                        <p:tgtEl>
                                          <p:spTgt spid="73"/>
                                        </p:tgtEl>
                                      </p:cBhvr>
                                    </p:animEffect>
                                  </p:childTnLst>
                                </p:cTn>
                              </p:par>
                            </p:childTnLst>
                          </p:cTn>
                        </p:par>
                        <p:par>
                          <p:cTn id="94" fill="hold">
                            <p:stCondLst>
                              <p:cond delay="3500"/>
                            </p:stCondLst>
                            <p:childTnLst>
                              <p:par>
                                <p:cTn id="95" presetID="22" presetClass="entr" presetSubtype="8" fill="hold" nodeType="afterEffect">
                                  <p:stCondLst>
                                    <p:cond delay="0"/>
                                  </p:stCondLst>
                                  <p:childTnLst>
                                    <p:set>
                                      <p:cBhvr>
                                        <p:cTn id="96" dur="1" fill="hold">
                                          <p:stCondLst>
                                            <p:cond delay="0"/>
                                          </p:stCondLst>
                                        </p:cTn>
                                        <p:tgtEl>
                                          <p:spTgt spid="74"/>
                                        </p:tgtEl>
                                        <p:attrNameLst>
                                          <p:attrName>style.visibility</p:attrName>
                                        </p:attrNameLst>
                                      </p:cBhvr>
                                      <p:to>
                                        <p:strVal val="visible"/>
                                      </p:to>
                                    </p:set>
                                    <p:animEffect transition="in" filter="wipe(left)">
                                      <p:cBhvr>
                                        <p:cTn id="97"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4" grpId="0"/>
      <p:bldP spid="40" grpId="0"/>
      <p:bldP spid="41" grpId="0" animBg="1"/>
      <p:bldP spid="42" grpId="0" animBg="1"/>
      <p:bldP spid="68" grpId="0" animBg="1"/>
      <p:bldP spid="69" grpId="0" animBg="1"/>
      <p:bldP spid="70" grpId="0"/>
      <p:bldP spid="71" grpId="0"/>
      <p:bldP spid="72" grpId="0"/>
      <p:bldP spid="7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点击添加标题文本</a:t>
            </a:r>
          </a:p>
        </p:txBody>
      </p:sp>
      <p:sp>
        <p:nvSpPr>
          <p:cNvPr id="3" name="Shape 5166"/>
          <p:cNvSpPr/>
          <p:nvPr/>
        </p:nvSpPr>
        <p:spPr>
          <a:xfrm>
            <a:off x="1944344" y="1407431"/>
            <a:ext cx="1218057" cy="1079113"/>
          </a:xfrm>
          <a:custGeom>
            <a:avLst/>
            <a:gdLst/>
            <a:ahLst/>
            <a:cxnLst>
              <a:cxn ang="0">
                <a:pos x="wd2" y="hd2"/>
              </a:cxn>
              <a:cxn ang="5400000">
                <a:pos x="wd2" y="hd2"/>
              </a:cxn>
              <a:cxn ang="10800000">
                <a:pos x="wd2" y="hd2"/>
              </a:cxn>
              <a:cxn ang="16200000">
                <a:pos x="wd2" y="hd2"/>
              </a:cxn>
            </a:cxnLst>
            <a:rect l="0" t="0" r="r" b="b"/>
            <a:pathLst>
              <a:path w="21600" h="21600" extrusionOk="0">
                <a:moveTo>
                  <a:pt x="17131" y="0"/>
                </a:moveTo>
                <a:lnTo>
                  <a:pt x="4125" y="12945"/>
                </a:lnTo>
                <a:lnTo>
                  <a:pt x="0" y="21600"/>
                </a:lnTo>
                <a:lnTo>
                  <a:pt x="21600" y="7769"/>
                </a:lnTo>
                <a:lnTo>
                  <a:pt x="17131" y="0"/>
                </a:lnTo>
                <a:close/>
              </a:path>
            </a:pathLst>
          </a:custGeom>
          <a:solidFill>
            <a:schemeClr val="bg1">
              <a:lumMod val="85000"/>
            </a:schemeClr>
          </a:solidFill>
          <a:ln w="12700" cap="flat">
            <a:noFill/>
            <a:miter lim="400000"/>
          </a:ln>
          <a:effectLst/>
        </p:spPr>
        <p:txBody>
          <a:bodyPr wrap="square" lIns="38100" tIns="38100" rIns="38100" bIns="38100"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4" name="Shape 5167"/>
          <p:cNvSpPr/>
          <p:nvPr/>
        </p:nvSpPr>
        <p:spPr>
          <a:xfrm>
            <a:off x="1574954" y="2047198"/>
            <a:ext cx="1961434" cy="1123417"/>
          </a:xfrm>
          <a:custGeom>
            <a:avLst/>
            <a:gdLst/>
            <a:ahLst/>
            <a:cxnLst>
              <a:cxn ang="0">
                <a:pos x="wd2" y="hd2"/>
              </a:cxn>
              <a:cxn ang="5400000">
                <a:pos x="wd2" y="hd2"/>
              </a:cxn>
              <a:cxn ang="10800000">
                <a:pos x="wd2" y="hd2"/>
              </a:cxn>
              <a:cxn ang="16200000">
                <a:pos x="wd2" y="hd2"/>
              </a:cxn>
            </a:cxnLst>
            <a:rect l="0" t="0" r="r" b="b"/>
            <a:pathLst>
              <a:path w="21600" h="21600" extrusionOk="0">
                <a:moveTo>
                  <a:pt x="19039" y="0"/>
                </a:moveTo>
                <a:lnTo>
                  <a:pt x="2561" y="13286"/>
                </a:lnTo>
                <a:lnTo>
                  <a:pt x="0" y="21600"/>
                </a:lnTo>
                <a:lnTo>
                  <a:pt x="21600" y="8314"/>
                </a:lnTo>
                <a:cubicBezTo>
                  <a:pt x="21600" y="8314"/>
                  <a:pt x="19039" y="0"/>
                  <a:pt x="19039" y="0"/>
                </a:cubicBezTo>
                <a:close/>
              </a:path>
            </a:pathLst>
          </a:custGeom>
          <a:solidFill>
            <a:schemeClr val="bg1">
              <a:lumMod val="85000"/>
            </a:schemeClr>
          </a:solidFill>
          <a:ln w="12700" cap="flat">
            <a:noFill/>
            <a:miter lim="400000"/>
          </a:ln>
          <a:effectLst/>
        </p:spPr>
        <p:txBody>
          <a:bodyPr wrap="square" lIns="38100" tIns="38100" rIns="38100" bIns="38100"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5" name="Shape 5168"/>
          <p:cNvSpPr/>
          <p:nvPr/>
        </p:nvSpPr>
        <p:spPr>
          <a:xfrm>
            <a:off x="1205564" y="2740899"/>
            <a:ext cx="2704811" cy="1123412"/>
          </a:xfrm>
          <a:custGeom>
            <a:avLst/>
            <a:gdLst/>
            <a:ahLst/>
            <a:cxnLst>
              <a:cxn ang="0">
                <a:pos x="wd2" y="hd2"/>
              </a:cxn>
              <a:cxn ang="5400000">
                <a:pos x="wd2" y="hd2"/>
              </a:cxn>
              <a:cxn ang="10800000">
                <a:pos x="wd2" y="hd2"/>
              </a:cxn>
              <a:cxn ang="16200000">
                <a:pos x="wd2" y="hd2"/>
              </a:cxn>
            </a:cxnLst>
            <a:rect l="0" t="0" r="r" b="b"/>
            <a:pathLst>
              <a:path w="21600" h="21600" extrusionOk="0">
                <a:moveTo>
                  <a:pt x="19743" y="0"/>
                </a:moveTo>
                <a:lnTo>
                  <a:pt x="1857" y="13286"/>
                </a:lnTo>
                <a:lnTo>
                  <a:pt x="0" y="21600"/>
                </a:lnTo>
                <a:lnTo>
                  <a:pt x="21600" y="8314"/>
                </a:lnTo>
                <a:cubicBezTo>
                  <a:pt x="21600" y="8314"/>
                  <a:pt x="19743" y="0"/>
                  <a:pt x="19743" y="0"/>
                </a:cubicBezTo>
                <a:close/>
              </a:path>
            </a:pathLst>
          </a:custGeom>
          <a:solidFill>
            <a:schemeClr val="bg1">
              <a:lumMod val="85000"/>
            </a:schemeClr>
          </a:solidFill>
          <a:ln w="12700" cap="flat">
            <a:noFill/>
            <a:miter lim="400000"/>
          </a:ln>
          <a:effectLst/>
        </p:spPr>
        <p:txBody>
          <a:bodyPr wrap="square" lIns="38100" tIns="38100" rIns="38100" bIns="38100"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6" name="Shape 5169"/>
          <p:cNvSpPr/>
          <p:nvPr/>
        </p:nvSpPr>
        <p:spPr>
          <a:xfrm>
            <a:off x="827584" y="3434599"/>
            <a:ext cx="3448181" cy="1123407"/>
          </a:xfrm>
          <a:custGeom>
            <a:avLst/>
            <a:gdLst/>
            <a:ahLst/>
            <a:cxnLst>
              <a:cxn ang="0">
                <a:pos x="wd2" y="hd2"/>
              </a:cxn>
              <a:cxn ang="5400000">
                <a:pos x="wd2" y="hd2"/>
              </a:cxn>
              <a:cxn ang="10800000">
                <a:pos x="wd2" y="hd2"/>
              </a:cxn>
              <a:cxn ang="16200000">
                <a:pos x="wd2" y="hd2"/>
              </a:cxn>
            </a:cxnLst>
            <a:rect l="0" t="0" r="r" b="b"/>
            <a:pathLst>
              <a:path w="21600" h="21600" extrusionOk="0">
                <a:moveTo>
                  <a:pt x="1457" y="13286"/>
                </a:moveTo>
                <a:lnTo>
                  <a:pt x="0" y="21600"/>
                </a:lnTo>
                <a:lnTo>
                  <a:pt x="21600" y="8314"/>
                </a:lnTo>
                <a:lnTo>
                  <a:pt x="20143" y="0"/>
                </a:lnTo>
                <a:cubicBezTo>
                  <a:pt x="20143" y="0"/>
                  <a:pt x="1457" y="13286"/>
                  <a:pt x="1457" y="13286"/>
                </a:cubicBezTo>
                <a:close/>
              </a:path>
            </a:pathLst>
          </a:custGeom>
          <a:solidFill>
            <a:schemeClr val="bg1">
              <a:lumMod val="85000"/>
            </a:schemeClr>
          </a:solidFill>
          <a:ln w="12700" cap="flat">
            <a:noFill/>
            <a:miter lim="400000"/>
          </a:ln>
          <a:effectLst/>
        </p:spPr>
        <p:txBody>
          <a:bodyPr wrap="square" lIns="38100" tIns="38100" rIns="38100" bIns="38100"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grpSp>
        <p:nvGrpSpPr>
          <p:cNvPr id="7" name="组合 6"/>
          <p:cNvGrpSpPr/>
          <p:nvPr/>
        </p:nvGrpSpPr>
        <p:grpSpPr>
          <a:xfrm>
            <a:off x="2313735" y="1108481"/>
            <a:ext cx="857881" cy="735467"/>
            <a:chOff x="2313735" y="1108481"/>
            <a:chExt cx="857881" cy="735467"/>
          </a:xfrm>
          <a:effectLst>
            <a:outerShdw blurRad="127000" dist="38100" dir="5400000" algn="t" rotWithShape="0">
              <a:prstClr val="black">
                <a:alpha val="40000"/>
              </a:prstClr>
            </a:outerShdw>
          </a:effectLst>
        </p:grpSpPr>
        <p:sp>
          <p:nvSpPr>
            <p:cNvPr id="8" name="Shape 5171"/>
            <p:cNvSpPr/>
            <p:nvPr/>
          </p:nvSpPr>
          <p:spPr>
            <a:xfrm>
              <a:off x="2313735" y="1108481"/>
              <a:ext cx="849654" cy="68705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accent1"/>
            </a:solidFill>
            <a:ln w="25400" cap="flat">
              <a:solidFill>
                <a:schemeClr val="bg1"/>
              </a:solidFill>
              <a:miter lim="400000"/>
            </a:ln>
            <a:effectLst/>
          </p:spPr>
          <p:txBody>
            <a:bodyPr wrap="square" lIns="0" tIns="0" rIns="0" bIns="0" numCol="1" anchor="t">
              <a:noAutofit/>
            </a:bodyPr>
            <a:lstStyle/>
            <a:p>
              <a:pPr lvl="0" algn="ctr">
                <a:defRPr>
                  <a:solidFill>
                    <a:srgbClr val="4C4C4C"/>
                  </a:solidFill>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9" name="Shape 5176"/>
            <p:cNvSpPr/>
            <p:nvPr/>
          </p:nvSpPr>
          <p:spPr>
            <a:xfrm>
              <a:off x="2329102" y="1491630"/>
              <a:ext cx="842514" cy="352318"/>
            </a:xfrm>
            <a:prstGeom prst="rect">
              <a:avLst/>
            </a:prstGeom>
            <a:noFill/>
            <a:ln w="254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输入文本</a:t>
              </a:r>
            </a:p>
          </p:txBody>
        </p:sp>
      </p:grpSp>
      <p:grpSp>
        <p:nvGrpSpPr>
          <p:cNvPr id="10" name="组合 9"/>
          <p:cNvGrpSpPr/>
          <p:nvPr/>
        </p:nvGrpSpPr>
        <p:grpSpPr>
          <a:xfrm>
            <a:off x="1944344" y="2047198"/>
            <a:ext cx="1589745" cy="432411"/>
            <a:chOff x="1944344" y="2047198"/>
            <a:chExt cx="1589745" cy="432411"/>
          </a:xfrm>
          <a:effectLst>
            <a:outerShdw blurRad="127000" dist="38100" dir="5400000" algn="t" rotWithShape="0">
              <a:prstClr val="black">
                <a:alpha val="40000"/>
              </a:prstClr>
            </a:outerShdw>
          </a:effectLst>
        </p:grpSpPr>
        <p:sp>
          <p:nvSpPr>
            <p:cNvPr id="11" name="Shape 5173"/>
            <p:cNvSpPr/>
            <p:nvPr/>
          </p:nvSpPr>
          <p:spPr>
            <a:xfrm>
              <a:off x="1944344" y="2047198"/>
              <a:ext cx="1589745" cy="432411"/>
            </a:xfrm>
            <a:custGeom>
              <a:avLst/>
              <a:gdLst/>
              <a:ahLst/>
              <a:cxnLst>
                <a:cxn ang="0">
                  <a:pos x="wd2" y="hd2"/>
                </a:cxn>
                <a:cxn ang="5400000">
                  <a:pos x="wd2" y="hd2"/>
                </a:cxn>
                <a:cxn ang="10800000">
                  <a:pos x="wd2" y="hd2"/>
                </a:cxn>
                <a:cxn ang="16200000">
                  <a:pos x="wd2" y="hd2"/>
                </a:cxn>
              </a:cxnLst>
              <a:rect l="0" t="0" r="r" b="b"/>
              <a:pathLst>
                <a:path w="21600" h="21600" extrusionOk="0">
                  <a:moveTo>
                    <a:pt x="3160" y="0"/>
                  </a:moveTo>
                  <a:lnTo>
                    <a:pt x="0" y="21600"/>
                  </a:lnTo>
                  <a:lnTo>
                    <a:pt x="21600" y="21600"/>
                  </a:lnTo>
                  <a:lnTo>
                    <a:pt x="18440" y="0"/>
                  </a:lnTo>
                  <a:cubicBezTo>
                    <a:pt x="18440" y="0"/>
                    <a:pt x="3160" y="0"/>
                    <a:pt x="3160" y="0"/>
                  </a:cubicBezTo>
                  <a:close/>
                </a:path>
              </a:pathLst>
            </a:custGeom>
            <a:solidFill>
              <a:schemeClr val="accent4"/>
            </a:solidFill>
            <a:ln w="25400" cap="flat">
              <a:solidFill>
                <a:schemeClr val="bg1"/>
              </a:solidFill>
              <a:miter lim="400000"/>
            </a:ln>
            <a:effectLst/>
          </p:spPr>
          <p:txBody>
            <a:bodyPr wrap="square" lIns="38100" tIns="38100" rIns="38100" bIns="38100" numCol="1" anchor="ctr">
              <a:noAutofit/>
            </a:bodyPr>
            <a:lstStyle/>
            <a:p>
              <a:pPr lvl="0" algn="ctr">
                <a:defRPr>
                  <a:solidFill>
                    <a:srgbClr val="4C4C4C"/>
                  </a:solidFill>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12" name="Shape 5177"/>
            <p:cNvSpPr/>
            <p:nvPr/>
          </p:nvSpPr>
          <p:spPr>
            <a:xfrm>
              <a:off x="2191740" y="2087244"/>
              <a:ext cx="1099552" cy="352318"/>
            </a:xfrm>
            <a:prstGeom prst="rect">
              <a:avLst/>
            </a:prstGeom>
            <a:noFill/>
            <a:ln w="254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点击输入文本</a:t>
              </a:r>
            </a:p>
          </p:txBody>
        </p:sp>
      </p:grpSp>
      <p:grpSp>
        <p:nvGrpSpPr>
          <p:cNvPr id="13" name="组合 12"/>
          <p:cNvGrpSpPr/>
          <p:nvPr/>
        </p:nvGrpSpPr>
        <p:grpSpPr>
          <a:xfrm>
            <a:off x="1574955" y="2740898"/>
            <a:ext cx="2333121" cy="432412"/>
            <a:chOff x="1574955" y="2740898"/>
            <a:chExt cx="2333121" cy="432412"/>
          </a:xfrm>
          <a:effectLst>
            <a:outerShdw blurRad="127000" dist="38100" dir="5400000" algn="t" rotWithShape="0">
              <a:prstClr val="black">
                <a:alpha val="40000"/>
              </a:prstClr>
            </a:outerShdw>
          </a:effectLst>
        </p:grpSpPr>
        <p:sp>
          <p:nvSpPr>
            <p:cNvPr id="14" name="Shape 5172"/>
            <p:cNvSpPr/>
            <p:nvPr/>
          </p:nvSpPr>
          <p:spPr>
            <a:xfrm>
              <a:off x="1574955" y="2740898"/>
              <a:ext cx="2333121" cy="432412"/>
            </a:xfrm>
            <a:custGeom>
              <a:avLst/>
              <a:gdLst/>
              <a:ahLst/>
              <a:cxnLst>
                <a:cxn ang="0">
                  <a:pos x="wd2" y="hd2"/>
                </a:cxn>
                <a:cxn ang="5400000">
                  <a:pos x="wd2" y="hd2"/>
                </a:cxn>
                <a:cxn ang="10800000">
                  <a:pos x="wd2" y="hd2"/>
                </a:cxn>
                <a:cxn ang="16200000">
                  <a:pos x="wd2" y="hd2"/>
                </a:cxn>
              </a:cxnLst>
              <a:rect l="0" t="0" r="r" b="b"/>
              <a:pathLst>
                <a:path w="21600" h="21600" extrusionOk="0">
                  <a:moveTo>
                    <a:pt x="2153" y="0"/>
                  </a:moveTo>
                  <a:lnTo>
                    <a:pt x="0" y="21600"/>
                  </a:lnTo>
                  <a:lnTo>
                    <a:pt x="21600" y="21600"/>
                  </a:lnTo>
                  <a:lnTo>
                    <a:pt x="19447" y="0"/>
                  </a:lnTo>
                  <a:cubicBezTo>
                    <a:pt x="19447" y="0"/>
                    <a:pt x="2153" y="0"/>
                    <a:pt x="2153" y="0"/>
                  </a:cubicBezTo>
                  <a:close/>
                </a:path>
              </a:pathLst>
            </a:custGeom>
            <a:solidFill>
              <a:schemeClr val="accent3"/>
            </a:solidFill>
            <a:ln w="25400" cap="flat">
              <a:solidFill>
                <a:schemeClr val="bg1"/>
              </a:solidFill>
              <a:miter lim="400000"/>
            </a:ln>
            <a:effectLst/>
          </p:spPr>
          <p:txBody>
            <a:bodyPr wrap="square" lIns="38100" tIns="38100" rIns="38100" bIns="38100" numCol="1" anchor="ctr">
              <a:noAutofit/>
            </a:bodyPr>
            <a:lstStyle/>
            <a:p>
              <a:pPr lvl="0" algn="ctr">
                <a:defRPr>
                  <a:solidFill>
                    <a:srgbClr val="4C4C4C"/>
                  </a:solidFill>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15" name="Shape 5178"/>
            <p:cNvSpPr/>
            <p:nvPr/>
          </p:nvSpPr>
          <p:spPr>
            <a:xfrm>
              <a:off x="1815028" y="2780945"/>
              <a:ext cx="1849246" cy="352318"/>
            </a:xfrm>
            <a:prstGeom prst="rect">
              <a:avLst/>
            </a:prstGeom>
            <a:noFill/>
            <a:ln w="254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点击输入标题文本</a:t>
              </a:r>
            </a:p>
          </p:txBody>
        </p:sp>
      </p:grpSp>
      <p:grpSp>
        <p:nvGrpSpPr>
          <p:cNvPr id="16" name="组合 15"/>
          <p:cNvGrpSpPr/>
          <p:nvPr/>
        </p:nvGrpSpPr>
        <p:grpSpPr>
          <a:xfrm>
            <a:off x="1205565" y="3434598"/>
            <a:ext cx="3076490" cy="432407"/>
            <a:chOff x="1205565" y="3434598"/>
            <a:chExt cx="3076490" cy="432407"/>
          </a:xfrm>
          <a:effectLst>
            <a:outerShdw blurRad="127000" dist="38100" dir="5400000" algn="t" rotWithShape="0">
              <a:prstClr val="black">
                <a:alpha val="40000"/>
              </a:prstClr>
            </a:outerShdw>
          </a:effectLst>
        </p:grpSpPr>
        <p:sp>
          <p:nvSpPr>
            <p:cNvPr id="17" name="Shape 5174"/>
            <p:cNvSpPr/>
            <p:nvPr/>
          </p:nvSpPr>
          <p:spPr>
            <a:xfrm>
              <a:off x="1205565" y="3434598"/>
              <a:ext cx="3076490" cy="43240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9967" y="0"/>
                  </a:lnTo>
                  <a:lnTo>
                    <a:pt x="1633" y="0"/>
                  </a:lnTo>
                  <a:lnTo>
                    <a:pt x="0" y="21600"/>
                  </a:lnTo>
                  <a:cubicBezTo>
                    <a:pt x="0" y="21600"/>
                    <a:pt x="21600" y="21600"/>
                    <a:pt x="21600" y="21600"/>
                  </a:cubicBezTo>
                  <a:close/>
                </a:path>
              </a:pathLst>
            </a:custGeom>
            <a:solidFill>
              <a:schemeClr val="accent2"/>
            </a:solidFill>
            <a:ln w="25400" cap="flat">
              <a:solidFill>
                <a:schemeClr val="bg1"/>
              </a:solidFill>
              <a:miter lim="400000"/>
            </a:ln>
            <a:effectLst/>
          </p:spPr>
          <p:txBody>
            <a:bodyPr wrap="square" lIns="38100" tIns="38100" rIns="38100" bIns="38100" numCol="1" anchor="ctr">
              <a:noAutofit/>
            </a:bodyPr>
            <a:lstStyle/>
            <a:p>
              <a:pPr lvl="0" algn="ctr">
                <a:defRPr>
                  <a:solidFill>
                    <a:srgbClr val="4C4C4C"/>
                  </a:solidFill>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18" name="Shape 5179"/>
            <p:cNvSpPr/>
            <p:nvPr/>
          </p:nvSpPr>
          <p:spPr>
            <a:xfrm>
              <a:off x="1422332" y="3474643"/>
              <a:ext cx="2634639" cy="352318"/>
            </a:xfrm>
            <a:prstGeom prst="rect">
              <a:avLst/>
            </a:prstGeom>
            <a:noFill/>
            <a:ln w="254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点击输入标题文本</a:t>
              </a:r>
            </a:p>
          </p:txBody>
        </p:sp>
      </p:grpSp>
      <p:grpSp>
        <p:nvGrpSpPr>
          <p:cNvPr id="19" name="组合 18"/>
          <p:cNvGrpSpPr/>
          <p:nvPr/>
        </p:nvGrpSpPr>
        <p:grpSpPr>
          <a:xfrm>
            <a:off x="827585" y="4118665"/>
            <a:ext cx="3819870" cy="432407"/>
            <a:chOff x="827585" y="4118665"/>
            <a:chExt cx="3819870" cy="432407"/>
          </a:xfrm>
          <a:effectLst>
            <a:outerShdw blurRad="127000" dist="38100" dir="5400000" algn="t" rotWithShape="0">
              <a:prstClr val="black">
                <a:alpha val="40000"/>
              </a:prstClr>
            </a:outerShdw>
          </a:effectLst>
        </p:grpSpPr>
        <p:sp>
          <p:nvSpPr>
            <p:cNvPr id="20" name="Shape 5175"/>
            <p:cNvSpPr/>
            <p:nvPr/>
          </p:nvSpPr>
          <p:spPr>
            <a:xfrm>
              <a:off x="827585" y="4118665"/>
              <a:ext cx="3819870" cy="432407"/>
            </a:xfrm>
            <a:custGeom>
              <a:avLst/>
              <a:gdLst/>
              <a:ahLst/>
              <a:cxnLst>
                <a:cxn ang="0">
                  <a:pos x="wd2" y="hd2"/>
                </a:cxn>
                <a:cxn ang="5400000">
                  <a:pos x="wd2" y="hd2"/>
                </a:cxn>
                <a:cxn ang="10800000">
                  <a:pos x="wd2" y="hd2"/>
                </a:cxn>
                <a:cxn ang="16200000">
                  <a:pos x="wd2" y="hd2"/>
                </a:cxn>
              </a:cxnLst>
              <a:rect l="0" t="0" r="r" b="b"/>
              <a:pathLst>
                <a:path w="21600" h="21600" extrusionOk="0">
                  <a:moveTo>
                    <a:pt x="1315" y="0"/>
                  </a:moveTo>
                  <a:lnTo>
                    <a:pt x="0" y="21600"/>
                  </a:lnTo>
                  <a:lnTo>
                    <a:pt x="21600" y="21600"/>
                  </a:lnTo>
                  <a:lnTo>
                    <a:pt x="20285" y="0"/>
                  </a:lnTo>
                  <a:cubicBezTo>
                    <a:pt x="20285" y="0"/>
                    <a:pt x="1315" y="0"/>
                    <a:pt x="1315" y="0"/>
                  </a:cubicBezTo>
                  <a:close/>
                </a:path>
              </a:pathLst>
            </a:custGeom>
            <a:solidFill>
              <a:schemeClr val="accent1"/>
            </a:solidFill>
            <a:ln w="25400" cap="flat">
              <a:solidFill>
                <a:schemeClr val="bg1"/>
              </a:solidFill>
              <a:miter lim="400000"/>
            </a:ln>
            <a:effectLst/>
          </p:spPr>
          <p:txBody>
            <a:bodyPr wrap="square" lIns="38100" tIns="38100" rIns="38100" bIns="38100" numCol="1" anchor="ctr">
              <a:noAutofit/>
            </a:bodyPr>
            <a:lstStyle/>
            <a:p>
              <a:pPr lvl="0" algn="ctr">
                <a:defRPr>
                  <a:solidFill>
                    <a:srgbClr val="4C4C4C"/>
                  </a:solidFill>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21" name="Shape 5180"/>
            <p:cNvSpPr/>
            <p:nvPr/>
          </p:nvSpPr>
          <p:spPr>
            <a:xfrm>
              <a:off x="1072475" y="4158709"/>
              <a:ext cx="3334354" cy="352318"/>
            </a:xfrm>
            <a:prstGeom prst="rect">
              <a:avLst/>
            </a:prstGeom>
            <a:noFill/>
            <a:ln w="254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点击输入标题文本</a:t>
              </a:r>
            </a:p>
          </p:txBody>
        </p:sp>
      </p:grpSp>
      <p:sp>
        <p:nvSpPr>
          <p:cNvPr id="22" name="Round Same Side Corner Rectangle 67"/>
          <p:cNvSpPr/>
          <p:nvPr/>
        </p:nvSpPr>
        <p:spPr>
          <a:xfrm rot="10800000" flipH="1">
            <a:off x="5091212" y="1121919"/>
            <a:ext cx="49903" cy="51404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latin typeface="Calibri Light" panose="020F0302020204030204"/>
            </a:endParaRPr>
          </a:p>
        </p:txBody>
      </p:sp>
      <p:sp>
        <p:nvSpPr>
          <p:cNvPr id="24" name="Round Same Side Corner Rectangle 68"/>
          <p:cNvSpPr/>
          <p:nvPr/>
        </p:nvSpPr>
        <p:spPr>
          <a:xfrm rot="10800000" flipH="1">
            <a:off x="5089572" y="1903209"/>
            <a:ext cx="49903" cy="514044"/>
          </a:xfrm>
          <a:prstGeom prst="round2SameRect">
            <a:avLst>
              <a:gd name="adj1" fmla="val 50000"/>
              <a:gd name="adj2"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latin typeface="Calibri Light" panose="020F0302020204030204"/>
            </a:endParaRPr>
          </a:p>
        </p:txBody>
      </p:sp>
      <p:sp>
        <p:nvSpPr>
          <p:cNvPr id="25" name="Round Same Side Corner Rectangle 69"/>
          <p:cNvSpPr/>
          <p:nvPr/>
        </p:nvSpPr>
        <p:spPr>
          <a:xfrm rot="10800000" flipH="1">
            <a:off x="5091212" y="2613341"/>
            <a:ext cx="49903" cy="514044"/>
          </a:xfrm>
          <a:prstGeom prst="round2SameRect">
            <a:avLst>
              <a:gd name="adj1" fmla="val 50000"/>
              <a:gd name="adj2"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latin typeface="Calibri Light" panose="020F0302020204030204"/>
            </a:endParaRPr>
          </a:p>
        </p:txBody>
      </p:sp>
      <p:grpSp>
        <p:nvGrpSpPr>
          <p:cNvPr id="26" name="组合 25"/>
          <p:cNvGrpSpPr/>
          <p:nvPr/>
        </p:nvGrpSpPr>
        <p:grpSpPr>
          <a:xfrm>
            <a:off x="5228512" y="1109269"/>
            <a:ext cx="2871880" cy="582144"/>
            <a:chOff x="5228512" y="1109269"/>
            <a:chExt cx="2871880" cy="582144"/>
          </a:xfrm>
        </p:grpSpPr>
        <p:sp>
          <p:nvSpPr>
            <p:cNvPr id="27" name="TextBox 26"/>
            <p:cNvSpPr txBox="1"/>
            <p:nvPr/>
          </p:nvSpPr>
          <p:spPr>
            <a:xfrm>
              <a:off x="5228512" y="1303102"/>
              <a:ext cx="2871880" cy="388311"/>
            </a:xfrm>
            <a:prstGeom prst="rect">
              <a:avLst/>
            </a:prstGeom>
            <a:noFill/>
          </p:spPr>
          <p:txBody>
            <a:bodyPr wrap="square" lIns="34290" tIns="17145" rIns="34290" bIns="17145"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8" name="Rectangle 71"/>
            <p:cNvSpPr/>
            <p:nvPr/>
          </p:nvSpPr>
          <p:spPr>
            <a:xfrm>
              <a:off x="5228513" y="1109269"/>
              <a:ext cx="1300356" cy="219291"/>
            </a:xfrm>
            <a:prstGeom prst="rect">
              <a:avLst/>
            </a:prstGeom>
          </p:spPr>
          <p:txBody>
            <a:bodyPr wrap="none" lIns="34290" tIns="17145" rIns="34290" bIns="17145">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grpSp>
      <p:grpSp>
        <p:nvGrpSpPr>
          <p:cNvPr id="29" name="组合 28"/>
          <p:cNvGrpSpPr/>
          <p:nvPr/>
        </p:nvGrpSpPr>
        <p:grpSpPr>
          <a:xfrm>
            <a:off x="5228512" y="1869180"/>
            <a:ext cx="2871880" cy="582143"/>
            <a:chOff x="5228512" y="1869180"/>
            <a:chExt cx="2871880" cy="582143"/>
          </a:xfrm>
        </p:grpSpPr>
        <p:sp>
          <p:nvSpPr>
            <p:cNvPr id="30" name="TextBox 29"/>
            <p:cNvSpPr txBox="1"/>
            <p:nvPr/>
          </p:nvSpPr>
          <p:spPr>
            <a:xfrm>
              <a:off x="5228512" y="2063012"/>
              <a:ext cx="2871880" cy="388311"/>
            </a:xfrm>
            <a:prstGeom prst="rect">
              <a:avLst/>
            </a:prstGeom>
            <a:noFill/>
          </p:spPr>
          <p:txBody>
            <a:bodyPr wrap="square" lIns="34290" tIns="17145" rIns="34290" bIns="17145"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Rectangle 73"/>
            <p:cNvSpPr/>
            <p:nvPr/>
          </p:nvSpPr>
          <p:spPr>
            <a:xfrm>
              <a:off x="5228513" y="1869180"/>
              <a:ext cx="1300356" cy="219291"/>
            </a:xfrm>
            <a:prstGeom prst="rect">
              <a:avLst/>
            </a:prstGeom>
          </p:spPr>
          <p:txBody>
            <a:bodyPr wrap="none" lIns="34290" tIns="17145" rIns="34290" bIns="17145">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grpSp>
      <p:grpSp>
        <p:nvGrpSpPr>
          <p:cNvPr id="32" name="组合 31"/>
          <p:cNvGrpSpPr/>
          <p:nvPr/>
        </p:nvGrpSpPr>
        <p:grpSpPr>
          <a:xfrm>
            <a:off x="5228512" y="2629091"/>
            <a:ext cx="2871880" cy="582144"/>
            <a:chOff x="5228512" y="2629091"/>
            <a:chExt cx="2871880" cy="582144"/>
          </a:xfrm>
        </p:grpSpPr>
        <p:sp>
          <p:nvSpPr>
            <p:cNvPr id="33" name="TextBox 32"/>
            <p:cNvSpPr txBox="1"/>
            <p:nvPr/>
          </p:nvSpPr>
          <p:spPr>
            <a:xfrm>
              <a:off x="5228512" y="2822924"/>
              <a:ext cx="2871880" cy="388311"/>
            </a:xfrm>
            <a:prstGeom prst="rect">
              <a:avLst/>
            </a:prstGeom>
            <a:noFill/>
          </p:spPr>
          <p:txBody>
            <a:bodyPr wrap="square" lIns="34290" tIns="17145" rIns="34290" bIns="17145"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4" name="Rectangle 75"/>
            <p:cNvSpPr/>
            <p:nvPr/>
          </p:nvSpPr>
          <p:spPr>
            <a:xfrm>
              <a:off x="5228513" y="2629091"/>
              <a:ext cx="1300356" cy="219291"/>
            </a:xfrm>
            <a:prstGeom prst="rect">
              <a:avLst/>
            </a:prstGeom>
          </p:spPr>
          <p:txBody>
            <a:bodyPr wrap="none" lIns="34290" tIns="17145" rIns="34290" bIns="17145">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grpSp>
      <p:sp>
        <p:nvSpPr>
          <p:cNvPr id="35" name="Round Same Side Corner Rectangle 76"/>
          <p:cNvSpPr/>
          <p:nvPr/>
        </p:nvSpPr>
        <p:spPr>
          <a:xfrm rot="10800000" flipH="1">
            <a:off x="5089572" y="3333829"/>
            <a:ext cx="49903" cy="514044"/>
          </a:xfrm>
          <a:prstGeom prst="round2SameRect">
            <a:avLst>
              <a:gd name="adj1" fmla="val 50000"/>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latin typeface="Calibri Light" panose="020F0302020204030204"/>
            </a:endParaRPr>
          </a:p>
        </p:txBody>
      </p:sp>
      <p:sp>
        <p:nvSpPr>
          <p:cNvPr id="36" name="Round Same Side Corner Rectangle 77"/>
          <p:cNvSpPr/>
          <p:nvPr/>
        </p:nvSpPr>
        <p:spPr>
          <a:xfrm rot="10800000" flipH="1">
            <a:off x="5091212" y="4043961"/>
            <a:ext cx="49903" cy="51404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latin typeface="Calibri Light" panose="020F0302020204030204"/>
            </a:endParaRPr>
          </a:p>
        </p:txBody>
      </p:sp>
      <p:grpSp>
        <p:nvGrpSpPr>
          <p:cNvPr id="37" name="组合 36"/>
          <p:cNvGrpSpPr/>
          <p:nvPr/>
        </p:nvGrpSpPr>
        <p:grpSpPr>
          <a:xfrm>
            <a:off x="5228512" y="3299800"/>
            <a:ext cx="2871880" cy="582144"/>
            <a:chOff x="5228512" y="3299800"/>
            <a:chExt cx="2871880" cy="582144"/>
          </a:xfrm>
        </p:grpSpPr>
        <p:sp>
          <p:nvSpPr>
            <p:cNvPr id="38" name="TextBox 37"/>
            <p:cNvSpPr txBox="1"/>
            <p:nvPr/>
          </p:nvSpPr>
          <p:spPr>
            <a:xfrm>
              <a:off x="5228512" y="3493633"/>
              <a:ext cx="2871880" cy="388311"/>
            </a:xfrm>
            <a:prstGeom prst="rect">
              <a:avLst/>
            </a:prstGeom>
            <a:noFill/>
          </p:spPr>
          <p:txBody>
            <a:bodyPr wrap="square" lIns="34290" tIns="17145" rIns="34290" bIns="17145"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9" name="Rectangle 79"/>
            <p:cNvSpPr/>
            <p:nvPr/>
          </p:nvSpPr>
          <p:spPr>
            <a:xfrm>
              <a:off x="5228513" y="3299800"/>
              <a:ext cx="1300356" cy="219291"/>
            </a:xfrm>
            <a:prstGeom prst="rect">
              <a:avLst/>
            </a:prstGeom>
          </p:spPr>
          <p:txBody>
            <a:bodyPr wrap="none" lIns="34290" tIns="17145" rIns="34290" bIns="17145">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grpSp>
      <p:grpSp>
        <p:nvGrpSpPr>
          <p:cNvPr id="40" name="组合 39"/>
          <p:cNvGrpSpPr/>
          <p:nvPr/>
        </p:nvGrpSpPr>
        <p:grpSpPr>
          <a:xfrm>
            <a:off x="5228512" y="4059711"/>
            <a:ext cx="2871880" cy="582144"/>
            <a:chOff x="5228512" y="4059711"/>
            <a:chExt cx="2871880" cy="582144"/>
          </a:xfrm>
        </p:grpSpPr>
        <p:sp>
          <p:nvSpPr>
            <p:cNvPr id="41" name="TextBox 40"/>
            <p:cNvSpPr txBox="1"/>
            <p:nvPr/>
          </p:nvSpPr>
          <p:spPr>
            <a:xfrm>
              <a:off x="5228512" y="4253544"/>
              <a:ext cx="2871880" cy="388311"/>
            </a:xfrm>
            <a:prstGeom prst="rect">
              <a:avLst/>
            </a:prstGeom>
            <a:noFill/>
          </p:spPr>
          <p:txBody>
            <a:bodyPr wrap="square" lIns="34290" tIns="17145" rIns="34290" bIns="17145"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2" name="Rectangle 81"/>
            <p:cNvSpPr/>
            <p:nvPr/>
          </p:nvSpPr>
          <p:spPr>
            <a:xfrm>
              <a:off x="5228513" y="4059711"/>
              <a:ext cx="1300356" cy="219291"/>
            </a:xfrm>
            <a:prstGeom prst="rect">
              <a:avLst/>
            </a:prstGeom>
          </p:spPr>
          <p:txBody>
            <a:bodyPr wrap="none" lIns="34290" tIns="17145" rIns="34290" bIns="17145">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gr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right)">
                                      <p:cBhvr>
                                        <p:cTn id="7" dur="500"/>
                                        <p:tgtEl>
                                          <p:spTgt spid="1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p:stCondLst>
                              <p:cond delay="1000"/>
                            </p:stCondLst>
                            <p:childTnLst>
                              <p:par>
                                <p:cTn id="13" presetID="22" presetClass="entr" presetSubtype="2" fill="hold"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right)">
                                      <p:cBhvr>
                                        <p:cTn id="15" dur="500"/>
                                        <p:tgtEl>
                                          <p:spTgt spid="16"/>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par>
                          <p:cTn id="20" fill="hold">
                            <p:stCondLst>
                              <p:cond delay="2000"/>
                            </p:stCondLst>
                            <p:childTnLst>
                              <p:par>
                                <p:cTn id="21" presetID="22" presetClass="entr" presetSubtype="2" fill="hold"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right)">
                                      <p:cBhvr>
                                        <p:cTn id="23" dur="500"/>
                                        <p:tgtEl>
                                          <p:spTgt spid="13"/>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500"/>
                                        <p:tgtEl>
                                          <p:spTgt spid="4"/>
                                        </p:tgtEl>
                                      </p:cBhvr>
                                    </p:animEffect>
                                  </p:childTnLst>
                                </p:cTn>
                              </p:par>
                            </p:childTnLst>
                          </p:cTn>
                        </p:par>
                        <p:par>
                          <p:cTn id="28" fill="hold">
                            <p:stCondLst>
                              <p:cond delay="3000"/>
                            </p:stCondLst>
                            <p:childTnLst>
                              <p:par>
                                <p:cTn id="29" presetID="22" presetClass="entr" presetSubtype="2" fill="hold"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right)">
                                      <p:cBhvr>
                                        <p:cTn id="31" dur="500"/>
                                        <p:tgtEl>
                                          <p:spTgt spid="10"/>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wipe(left)">
                                      <p:cBhvr>
                                        <p:cTn id="35" dur="500"/>
                                        <p:tgtEl>
                                          <p:spTgt spid="3"/>
                                        </p:tgtEl>
                                      </p:cBhvr>
                                    </p:animEffect>
                                  </p:childTnLst>
                                </p:cTn>
                              </p:par>
                            </p:childTnLst>
                          </p:cTn>
                        </p:par>
                        <p:par>
                          <p:cTn id="36" fill="hold">
                            <p:stCondLst>
                              <p:cond delay="4000"/>
                            </p:stCondLst>
                            <p:childTnLst>
                              <p:par>
                                <p:cTn id="37" presetID="22" presetClass="entr" presetSubtype="4" fill="hold" nodeType="after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wipe(down)">
                                      <p:cBhvr>
                                        <p:cTn id="39" dur="500"/>
                                        <p:tgtEl>
                                          <p:spTgt spid="7"/>
                                        </p:tgtEl>
                                      </p:cBhvr>
                                    </p:animEffect>
                                  </p:childTnLst>
                                </p:cTn>
                              </p:par>
                            </p:childTnLst>
                          </p:cTn>
                        </p:par>
                        <p:par>
                          <p:cTn id="40" fill="hold">
                            <p:stCondLst>
                              <p:cond delay="4500"/>
                            </p:stCondLst>
                            <p:childTnLst>
                              <p:par>
                                <p:cTn id="41" presetID="22" presetClass="entr" presetSubtype="1" fill="hold" grpId="0" nodeType="after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wipe(up)">
                                      <p:cBhvr>
                                        <p:cTn id="43" dur="500"/>
                                        <p:tgtEl>
                                          <p:spTgt spid="22"/>
                                        </p:tgtEl>
                                      </p:cBhvr>
                                    </p:animEffect>
                                  </p:childTnLst>
                                </p:cTn>
                              </p:par>
                            </p:childTnLst>
                          </p:cTn>
                        </p:par>
                        <p:par>
                          <p:cTn id="44" fill="hold">
                            <p:stCondLst>
                              <p:cond delay="5000"/>
                            </p:stCondLst>
                            <p:childTnLst>
                              <p:par>
                                <p:cTn id="45" presetID="22" presetClass="entr" presetSubtype="8" fill="hold" nodeType="after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wipe(left)">
                                      <p:cBhvr>
                                        <p:cTn id="47" dur="500"/>
                                        <p:tgtEl>
                                          <p:spTgt spid="26"/>
                                        </p:tgtEl>
                                      </p:cBhvr>
                                    </p:animEffect>
                                  </p:childTnLst>
                                </p:cTn>
                              </p:par>
                            </p:childTnLst>
                          </p:cTn>
                        </p:par>
                        <p:par>
                          <p:cTn id="48" fill="hold">
                            <p:stCondLst>
                              <p:cond delay="5500"/>
                            </p:stCondLst>
                            <p:childTnLst>
                              <p:par>
                                <p:cTn id="49" presetID="22" presetClass="entr" presetSubtype="1" fill="hold" grpId="0" nodeType="after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wipe(up)">
                                      <p:cBhvr>
                                        <p:cTn id="51" dur="500"/>
                                        <p:tgtEl>
                                          <p:spTgt spid="24"/>
                                        </p:tgtEl>
                                      </p:cBhvr>
                                    </p:animEffect>
                                  </p:childTnLst>
                                </p:cTn>
                              </p:par>
                            </p:childTnLst>
                          </p:cTn>
                        </p:par>
                        <p:par>
                          <p:cTn id="52" fill="hold">
                            <p:stCondLst>
                              <p:cond delay="6000"/>
                            </p:stCondLst>
                            <p:childTnLst>
                              <p:par>
                                <p:cTn id="53" presetID="22" presetClass="entr" presetSubtype="8" fill="hold" nodeType="after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wipe(left)">
                                      <p:cBhvr>
                                        <p:cTn id="55" dur="500"/>
                                        <p:tgtEl>
                                          <p:spTgt spid="29"/>
                                        </p:tgtEl>
                                      </p:cBhvr>
                                    </p:animEffect>
                                  </p:childTnLst>
                                </p:cTn>
                              </p:par>
                            </p:childTnLst>
                          </p:cTn>
                        </p:par>
                        <p:par>
                          <p:cTn id="56" fill="hold">
                            <p:stCondLst>
                              <p:cond delay="6500"/>
                            </p:stCondLst>
                            <p:childTnLst>
                              <p:par>
                                <p:cTn id="57" presetID="22" presetClass="entr" presetSubtype="1"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wipe(up)">
                                      <p:cBhvr>
                                        <p:cTn id="59" dur="500"/>
                                        <p:tgtEl>
                                          <p:spTgt spid="25"/>
                                        </p:tgtEl>
                                      </p:cBhvr>
                                    </p:animEffect>
                                  </p:childTnLst>
                                </p:cTn>
                              </p:par>
                            </p:childTnLst>
                          </p:cTn>
                        </p:par>
                        <p:par>
                          <p:cTn id="60" fill="hold">
                            <p:stCondLst>
                              <p:cond delay="7000"/>
                            </p:stCondLst>
                            <p:childTnLst>
                              <p:par>
                                <p:cTn id="61" presetID="22" presetClass="entr" presetSubtype="8" fill="hold" nodeType="afterEffect">
                                  <p:stCondLst>
                                    <p:cond delay="0"/>
                                  </p:stCondLst>
                                  <p:childTnLst>
                                    <p:set>
                                      <p:cBhvr>
                                        <p:cTn id="62" dur="1" fill="hold">
                                          <p:stCondLst>
                                            <p:cond delay="0"/>
                                          </p:stCondLst>
                                        </p:cTn>
                                        <p:tgtEl>
                                          <p:spTgt spid="32"/>
                                        </p:tgtEl>
                                        <p:attrNameLst>
                                          <p:attrName>style.visibility</p:attrName>
                                        </p:attrNameLst>
                                      </p:cBhvr>
                                      <p:to>
                                        <p:strVal val="visible"/>
                                      </p:to>
                                    </p:set>
                                    <p:animEffect transition="in" filter="wipe(left)">
                                      <p:cBhvr>
                                        <p:cTn id="63" dur="500"/>
                                        <p:tgtEl>
                                          <p:spTgt spid="32"/>
                                        </p:tgtEl>
                                      </p:cBhvr>
                                    </p:animEffect>
                                  </p:childTnLst>
                                </p:cTn>
                              </p:par>
                            </p:childTnLst>
                          </p:cTn>
                        </p:par>
                        <p:par>
                          <p:cTn id="64" fill="hold">
                            <p:stCondLst>
                              <p:cond delay="7500"/>
                            </p:stCondLst>
                            <p:childTnLst>
                              <p:par>
                                <p:cTn id="65" presetID="22" presetClass="entr" presetSubtype="1" fill="hold" grpId="0" nodeType="afterEffect">
                                  <p:stCondLst>
                                    <p:cond delay="0"/>
                                  </p:stCondLst>
                                  <p:childTnLst>
                                    <p:set>
                                      <p:cBhvr>
                                        <p:cTn id="66" dur="1" fill="hold">
                                          <p:stCondLst>
                                            <p:cond delay="0"/>
                                          </p:stCondLst>
                                        </p:cTn>
                                        <p:tgtEl>
                                          <p:spTgt spid="35"/>
                                        </p:tgtEl>
                                        <p:attrNameLst>
                                          <p:attrName>style.visibility</p:attrName>
                                        </p:attrNameLst>
                                      </p:cBhvr>
                                      <p:to>
                                        <p:strVal val="visible"/>
                                      </p:to>
                                    </p:set>
                                    <p:animEffect transition="in" filter="wipe(up)">
                                      <p:cBhvr>
                                        <p:cTn id="67" dur="500"/>
                                        <p:tgtEl>
                                          <p:spTgt spid="35"/>
                                        </p:tgtEl>
                                      </p:cBhvr>
                                    </p:animEffect>
                                  </p:childTnLst>
                                </p:cTn>
                              </p:par>
                            </p:childTnLst>
                          </p:cTn>
                        </p:par>
                        <p:par>
                          <p:cTn id="68" fill="hold">
                            <p:stCondLst>
                              <p:cond delay="8000"/>
                            </p:stCondLst>
                            <p:childTnLst>
                              <p:par>
                                <p:cTn id="69" presetID="22" presetClass="entr" presetSubtype="8" fill="hold" nodeType="after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wipe(left)">
                                      <p:cBhvr>
                                        <p:cTn id="71" dur="500"/>
                                        <p:tgtEl>
                                          <p:spTgt spid="37"/>
                                        </p:tgtEl>
                                      </p:cBhvr>
                                    </p:animEffect>
                                  </p:childTnLst>
                                </p:cTn>
                              </p:par>
                            </p:childTnLst>
                          </p:cTn>
                        </p:par>
                        <p:par>
                          <p:cTn id="72" fill="hold">
                            <p:stCondLst>
                              <p:cond delay="8500"/>
                            </p:stCondLst>
                            <p:childTnLst>
                              <p:par>
                                <p:cTn id="73" presetID="22" presetClass="entr" presetSubtype="1" fill="hold" grpId="0" nodeType="afterEffect">
                                  <p:stCondLst>
                                    <p:cond delay="0"/>
                                  </p:stCondLst>
                                  <p:childTnLst>
                                    <p:set>
                                      <p:cBhvr>
                                        <p:cTn id="74" dur="1" fill="hold">
                                          <p:stCondLst>
                                            <p:cond delay="0"/>
                                          </p:stCondLst>
                                        </p:cTn>
                                        <p:tgtEl>
                                          <p:spTgt spid="36"/>
                                        </p:tgtEl>
                                        <p:attrNameLst>
                                          <p:attrName>style.visibility</p:attrName>
                                        </p:attrNameLst>
                                      </p:cBhvr>
                                      <p:to>
                                        <p:strVal val="visible"/>
                                      </p:to>
                                    </p:set>
                                    <p:animEffect transition="in" filter="wipe(up)">
                                      <p:cBhvr>
                                        <p:cTn id="75" dur="500"/>
                                        <p:tgtEl>
                                          <p:spTgt spid="36"/>
                                        </p:tgtEl>
                                      </p:cBhvr>
                                    </p:animEffect>
                                  </p:childTnLst>
                                </p:cTn>
                              </p:par>
                            </p:childTnLst>
                          </p:cTn>
                        </p:par>
                        <p:par>
                          <p:cTn id="76" fill="hold">
                            <p:stCondLst>
                              <p:cond delay="9000"/>
                            </p:stCondLst>
                            <p:childTnLst>
                              <p:par>
                                <p:cTn id="77" presetID="22" presetClass="entr" presetSubtype="8" fill="hold" nodeType="afterEffect">
                                  <p:stCondLst>
                                    <p:cond delay="0"/>
                                  </p:stCondLst>
                                  <p:childTnLst>
                                    <p:set>
                                      <p:cBhvr>
                                        <p:cTn id="78" dur="1" fill="hold">
                                          <p:stCondLst>
                                            <p:cond delay="0"/>
                                          </p:stCondLst>
                                        </p:cTn>
                                        <p:tgtEl>
                                          <p:spTgt spid="40"/>
                                        </p:tgtEl>
                                        <p:attrNameLst>
                                          <p:attrName>style.visibility</p:attrName>
                                        </p:attrNameLst>
                                      </p:cBhvr>
                                      <p:to>
                                        <p:strVal val="visible"/>
                                      </p:to>
                                    </p:set>
                                    <p:animEffect transition="in" filter="wipe(left)">
                                      <p:cBhvr>
                                        <p:cTn id="79"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22" grpId="0" animBg="1"/>
      <p:bldP spid="24" grpId="0" animBg="1"/>
      <p:bldP spid="25" grpId="0" animBg="1"/>
      <p:bldP spid="35" grpId="0" animBg="1"/>
      <p:bldP spid="3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点击添加标题文本</a:t>
            </a:r>
          </a:p>
        </p:txBody>
      </p:sp>
      <p:grpSp>
        <p:nvGrpSpPr>
          <p:cNvPr id="14" name="Group 66"/>
          <p:cNvGrpSpPr/>
          <p:nvPr/>
        </p:nvGrpSpPr>
        <p:grpSpPr bwMode="auto">
          <a:xfrm>
            <a:off x="395641" y="986284"/>
            <a:ext cx="4453517" cy="3745706"/>
            <a:chOff x="720" y="839"/>
            <a:chExt cx="3740" cy="3146"/>
          </a:xfrm>
          <a:solidFill>
            <a:schemeClr val="bg1">
              <a:lumMod val="75000"/>
            </a:schemeClr>
          </a:solidFill>
        </p:grpSpPr>
        <p:sp>
          <p:nvSpPr>
            <p:cNvPr id="15" name="Freeform 67"/>
            <p:cNvSpPr/>
            <p:nvPr/>
          </p:nvSpPr>
          <p:spPr bwMode="gray">
            <a:xfrm>
              <a:off x="720" y="1296"/>
              <a:ext cx="1495" cy="1136"/>
            </a:xfrm>
            <a:custGeom>
              <a:avLst/>
              <a:gdLst>
                <a:gd name="T0" fmla="*/ 3 w 2990"/>
                <a:gd name="T1" fmla="*/ 357 h 2273"/>
                <a:gd name="T2" fmla="*/ 23 w 2990"/>
                <a:gd name="T3" fmla="*/ 365 h 2273"/>
                <a:gd name="T4" fmla="*/ 29 w 2990"/>
                <a:gd name="T5" fmla="*/ 390 h 2273"/>
                <a:gd name="T6" fmla="*/ 28 w 2990"/>
                <a:gd name="T7" fmla="*/ 419 h 2273"/>
                <a:gd name="T8" fmla="*/ 18 w 2990"/>
                <a:gd name="T9" fmla="*/ 419 h 2273"/>
                <a:gd name="T10" fmla="*/ 0 w 2990"/>
                <a:gd name="T11" fmla="*/ 429 h 2273"/>
                <a:gd name="T12" fmla="*/ 31 w 2990"/>
                <a:gd name="T13" fmla="*/ 438 h 2273"/>
                <a:gd name="T14" fmla="*/ 47 w 2990"/>
                <a:gd name="T15" fmla="*/ 456 h 2273"/>
                <a:gd name="T16" fmla="*/ 49 w 2990"/>
                <a:gd name="T17" fmla="*/ 490 h 2273"/>
                <a:gd name="T18" fmla="*/ 71 w 2990"/>
                <a:gd name="T19" fmla="*/ 507 h 2273"/>
                <a:gd name="T20" fmla="*/ 109 w 2990"/>
                <a:gd name="T21" fmla="*/ 521 h 2273"/>
                <a:gd name="T22" fmla="*/ 152 w 2990"/>
                <a:gd name="T23" fmla="*/ 516 h 2273"/>
                <a:gd name="T24" fmla="*/ 185 w 2990"/>
                <a:gd name="T25" fmla="*/ 542 h 2273"/>
                <a:gd name="T26" fmla="*/ 259 w 2990"/>
                <a:gd name="T27" fmla="*/ 549 h 2273"/>
                <a:gd name="T28" fmla="*/ 414 w 2990"/>
                <a:gd name="T29" fmla="*/ 546 h 2273"/>
                <a:gd name="T30" fmla="*/ 539 w 2990"/>
                <a:gd name="T31" fmla="*/ 549 h 2273"/>
                <a:gd name="T32" fmla="*/ 585 w 2990"/>
                <a:gd name="T33" fmla="*/ 458 h 2273"/>
                <a:gd name="T34" fmla="*/ 714 w 2990"/>
                <a:gd name="T35" fmla="*/ 339 h 2273"/>
                <a:gd name="T36" fmla="*/ 743 w 2990"/>
                <a:gd name="T37" fmla="*/ 295 h 2273"/>
                <a:gd name="T38" fmla="*/ 727 w 2990"/>
                <a:gd name="T39" fmla="*/ 263 h 2273"/>
                <a:gd name="T40" fmla="*/ 716 w 2990"/>
                <a:gd name="T41" fmla="*/ 233 h 2273"/>
                <a:gd name="T42" fmla="*/ 678 w 2990"/>
                <a:gd name="T43" fmla="*/ 213 h 2273"/>
                <a:gd name="T44" fmla="*/ 631 w 2990"/>
                <a:gd name="T45" fmla="*/ 198 h 2273"/>
                <a:gd name="T46" fmla="*/ 592 w 2990"/>
                <a:gd name="T47" fmla="*/ 185 h 2273"/>
                <a:gd name="T48" fmla="*/ 578 w 2990"/>
                <a:gd name="T49" fmla="*/ 170 h 2273"/>
                <a:gd name="T50" fmla="*/ 594 w 2990"/>
                <a:gd name="T51" fmla="*/ 148 h 2273"/>
                <a:gd name="T52" fmla="*/ 598 w 2990"/>
                <a:gd name="T53" fmla="*/ 114 h 2273"/>
                <a:gd name="T54" fmla="*/ 580 w 2990"/>
                <a:gd name="T55" fmla="*/ 75 h 2273"/>
                <a:gd name="T56" fmla="*/ 562 w 2990"/>
                <a:gd name="T57" fmla="*/ 63 h 2273"/>
                <a:gd name="T58" fmla="*/ 540 w 2990"/>
                <a:gd name="T59" fmla="*/ 55 h 2273"/>
                <a:gd name="T60" fmla="*/ 520 w 2990"/>
                <a:gd name="T61" fmla="*/ 29 h 2273"/>
                <a:gd name="T62" fmla="*/ 517 w 2990"/>
                <a:gd name="T63" fmla="*/ 8 h 2273"/>
                <a:gd name="T64" fmla="*/ 492 w 2990"/>
                <a:gd name="T65" fmla="*/ 0 h 2273"/>
                <a:gd name="T66" fmla="*/ 479 w 2990"/>
                <a:gd name="T67" fmla="*/ 21 h 2273"/>
                <a:gd name="T68" fmla="*/ 449 w 2990"/>
                <a:gd name="T69" fmla="*/ 35 h 2273"/>
                <a:gd name="T70" fmla="*/ 438 w 2990"/>
                <a:gd name="T71" fmla="*/ 79 h 2273"/>
                <a:gd name="T72" fmla="*/ 411 w 2990"/>
                <a:gd name="T73" fmla="*/ 85 h 2273"/>
                <a:gd name="T74" fmla="*/ 384 w 2990"/>
                <a:gd name="T75" fmla="*/ 75 h 2273"/>
                <a:gd name="T76" fmla="*/ 363 w 2990"/>
                <a:gd name="T77" fmla="*/ 71 h 2273"/>
                <a:gd name="T78" fmla="*/ 334 w 2990"/>
                <a:gd name="T79" fmla="*/ 122 h 2273"/>
                <a:gd name="T80" fmla="*/ 344 w 2990"/>
                <a:gd name="T81" fmla="*/ 140 h 2273"/>
                <a:gd name="T82" fmla="*/ 322 w 2990"/>
                <a:gd name="T83" fmla="*/ 144 h 2273"/>
                <a:gd name="T84" fmla="*/ 295 w 2990"/>
                <a:gd name="T85" fmla="*/ 136 h 2273"/>
                <a:gd name="T86" fmla="*/ 257 w 2990"/>
                <a:gd name="T87" fmla="*/ 138 h 2273"/>
                <a:gd name="T88" fmla="*/ 266 w 2990"/>
                <a:gd name="T89" fmla="*/ 148 h 2273"/>
                <a:gd name="T90" fmla="*/ 262 w 2990"/>
                <a:gd name="T91" fmla="*/ 173 h 2273"/>
                <a:gd name="T92" fmla="*/ 263 w 2990"/>
                <a:gd name="T93" fmla="*/ 220 h 2273"/>
                <a:gd name="T94" fmla="*/ 241 w 2990"/>
                <a:gd name="T95" fmla="*/ 242 h 2273"/>
                <a:gd name="T96" fmla="*/ 230 w 2990"/>
                <a:gd name="T97" fmla="*/ 267 h 2273"/>
                <a:gd name="T98" fmla="*/ 177 w 2990"/>
                <a:gd name="T99" fmla="*/ 281 h 2273"/>
                <a:gd name="T100" fmla="*/ 147 w 2990"/>
                <a:gd name="T101" fmla="*/ 286 h 2273"/>
                <a:gd name="T102" fmla="*/ 114 w 2990"/>
                <a:gd name="T103" fmla="*/ 294 h 2273"/>
                <a:gd name="T104" fmla="*/ 80 w 2990"/>
                <a:gd name="T105" fmla="*/ 302 h 2273"/>
                <a:gd name="T106" fmla="*/ 80 w 2990"/>
                <a:gd name="T107" fmla="*/ 289 h 2273"/>
                <a:gd name="T108" fmla="*/ 55 w 2990"/>
                <a:gd name="T109" fmla="*/ 291 h 2273"/>
                <a:gd name="T110" fmla="*/ 29 w 2990"/>
                <a:gd name="T111" fmla="*/ 297 h 2273"/>
                <a:gd name="T112" fmla="*/ 10 w 2990"/>
                <a:gd name="T113" fmla="*/ 318 h 227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990"/>
                <a:gd name="T172" fmla="*/ 0 h 2273"/>
                <a:gd name="T173" fmla="*/ 2990 w 2990"/>
                <a:gd name="T174" fmla="*/ 2273 h 227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990" h="2273">
                  <a:moveTo>
                    <a:pt x="29" y="1289"/>
                  </a:moveTo>
                  <a:lnTo>
                    <a:pt x="4" y="1329"/>
                  </a:lnTo>
                  <a:lnTo>
                    <a:pt x="12" y="1378"/>
                  </a:lnTo>
                  <a:lnTo>
                    <a:pt x="12" y="1382"/>
                  </a:lnTo>
                  <a:lnTo>
                    <a:pt x="10" y="1395"/>
                  </a:lnTo>
                  <a:lnTo>
                    <a:pt x="10" y="1411"/>
                  </a:lnTo>
                  <a:lnTo>
                    <a:pt x="10" y="1429"/>
                  </a:lnTo>
                  <a:lnTo>
                    <a:pt x="14" y="1443"/>
                  </a:lnTo>
                  <a:lnTo>
                    <a:pt x="20" y="1451"/>
                  </a:lnTo>
                  <a:lnTo>
                    <a:pt x="31" y="1453"/>
                  </a:lnTo>
                  <a:lnTo>
                    <a:pt x="43" y="1451"/>
                  </a:lnTo>
                  <a:lnTo>
                    <a:pt x="55" y="1449"/>
                  </a:lnTo>
                  <a:lnTo>
                    <a:pt x="73" y="1451"/>
                  </a:lnTo>
                  <a:lnTo>
                    <a:pt x="94" y="1462"/>
                  </a:lnTo>
                  <a:lnTo>
                    <a:pt x="116" y="1480"/>
                  </a:lnTo>
                  <a:lnTo>
                    <a:pt x="132" y="1502"/>
                  </a:lnTo>
                  <a:lnTo>
                    <a:pt x="136" y="1514"/>
                  </a:lnTo>
                  <a:lnTo>
                    <a:pt x="132" y="1525"/>
                  </a:lnTo>
                  <a:lnTo>
                    <a:pt x="126" y="1537"/>
                  </a:lnTo>
                  <a:lnTo>
                    <a:pt x="120" y="1549"/>
                  </a:lnTo>
                  <a:lnTo>
                    <a:pt x="116" y="1561"/>
                  </a:lnTo>
                  <a:lnTo>
                    <a:pt x="116" y="1577"/>
                  </a:lnTo>
                  <a:lnTo>
                    <a:pt x="114" y="1596"/>
                  </a:lnTo>
                  <a:lnTo>
                    <a:pt x="110" y="1618"/>
                  </a:lnTo>
                  <a:lnTo>
                    <a:pt x="108" y="1640"/>
                  </a:lnTo>
                  <a:lnTo>
                    <a:pt x="108" y="1657"/>
                  </a:lnTo>
                  <a:lnTo>
                    <a:pt x="112" y="1669"/>
                  </a:lnTo>
                  <a:lnTo>
                    <a:pt x="114" y="1679"/>
                  </a:lnTo>
                  <a:lnTo>
                    <a:pt x="114" y="1691"/>
                  </a:lnTo>
                  <a:lnTo>
                    <a:pt x="106" y="1699"/>
                  </a:lnTo>
                  <a:lnTo>
                    <a:pt x="96" y="1703"/>
                  </a:lnTo>
                  <a:lnTo>
                    <a:pt x="89" y="1701"/>
                  </a:lnTo>
                  <a:lnTo>
                    <a:pt x="83" y="1695"/>
                  </a:lnTo>
                  <a:lnTo>
                    <a:pt x="77" y="1687"/>
                  </a:lnTo>
                  <a:lnTo>
                    <a:pt x="69" y="1679"/>
                  </a:lnTo>
                  <a:lnTo>
                    <a:pt x="63" y="1673"/>
                  </a:lnTo>
                  <a:lnTo>
                    <a:pt x="53" y="1675"/>
                  </a:lnTo>
                  <a:lnTo>
                    <a:pt x="41" y="1685"/>
                  </a:lnTo>
                  <a:lnTo>
                    <a:pt x="26" y="1699"/>
                  </a:lnTo>
                  <a:lnTo>
                    <a:pt x="12" y="1708"/>
                  </a:lnTo>
                  <a:lnTo>
                    <a:pt x="4" y="1712"/>
                  </a:lnTo>
                  <a:lnTo>
                    <a:pt x="0" y="1716"/>
                  </a:lnTo>
                  <a:lnTo>
                    <a:pt x="6" y="1720"/>
                  </a:lnTo>
                  <a:lnTo>
                    <a:pt x="20" y="1724"/>
                  </a:lnTo>
                  <a:lnTo>
                    <a:pt x="41" y="1728"/>
                  </a:lnTo>
                  <a:lnTo>
                    <a:pt x="65" y="1734"/>
                  </a:lnTo>
                  <a:lnTo>
                    <a:pt x="89" y="1740"/>
                  </a:lnTo>
                  <a:lnTo>
                    <a:pt x="110" y="1746"/>
                  </a:lnTo>
                  <a:lnTo>
                    <a:pt x="126" y="1754"/>
                  </a:lnTo>
                  <a:lnTo>
                    <a:pt x="136" y="1764"/>
                  </a:lnTo>
                  <a:lnTo>
                    <a:pt x="140" y="1771"/>
                  </a:lnTo>
                  <a:lnTo>
                    <a:pt x="150" y="1779"/>
                  </a:lnTo>
                  <a:lnTo>
                    <a:pt x="159" y="1785"/>
                  </a:lnTo>
                  <a:lnTo>
                    <a:pt x="169" y="1795"/>
                  </a:lnTo>
                  <a:lnTo>
                    <a:pt x="177" y="1807"/>
                  </a:lnTo>
                  <a:lnTo>
                    <a:pt x="185" y="1825"/>
                  </a:lnTo>
                  <a:lnTo>
                    <a:pt x="187" y="1848"/>
                  </a:lnTo>
                  <a:lnTo>
                    <a:pt x="185" y="1870"/>
                  </a:lnTo>
                  <a:lnTo>
                    <a:pt x="179" y="1888"/>
                  </a:lnTo>
                  <a:lnTo>
                    <a:pt x="175" y="1905"/>
                  </a:lnTo>
                  <a:lnTo>
                    <a:pt x="177" y="1921"/>
                  </a:lnTo>
                  <a:lnTo>
                    <a:pt x="185" y="1941"/>
                  </a:lnTo>
                  <a:lnTo>
                    <a:pt x="195" y="1960"/>
                  </a:lnTo>
                  <a:lnTo>
                    <a:pt x="207" y="1978"/>
                  </a:lnTo>
                  <a:lnTo>
                    <a:pt x="218" y="1986"/>
                  </a:lnTo>
                  <a:lnTo>
                    <a:pt x="232" y="1990"/>
                  </a:lnTo>
                  <a:lnTo>
                    <a:pt x="246" y="1994"/>
                  </a:lnTo>
                  <a:lnTo>
                    <a:pt x="260" y="2002"/>
                  </a:lnTo>
                  <a:lnTo>
                    <a:pt x="270" y="2014"/>
                  </a:lnTo>
                  <a:lnTo>
                    <a:pt x="281" y="2029"/>
                  </a:lnTo>
                  <a:lnTo>
                    <a:pt x="299" y="2045"/>
                  </a:lnTo>
                  <a:lnTo>
                    <a:pt x="327" y="2057"/>
                  </a:lnTo>
                  <a:lnTo>
                    <a:pt x="352" y="2067"/>
                  </a:lnTo>
                  <a:lnTo>
                    <a:pt x="378" y="2076"/>
                  </a:lnTo>
                  <a:lnTo>
                    <a:pt x="402" y="2082"/>
                  </a:lnTo>
                  <a:lnTo>
                    <a:pt x="421" y="2086"/>
                  </a:lnTo>
                  <a:lnTo>
                    <a:pt x="435" y="2084"/>
                  </a:lnTo>
                  <a:lnTo>
                    <a:pt x="457" y="2078"/>
                  </a:lnTo>
                  <a:lnTo>
                    <a:pt x="484" y="2073"/>
                  </a:lnTo>
                  <a:lnTo>
                    <a:pt x="514" y="2065"/>
                  </a:lnTo>
                  <a:lnTo>
                    <a:pt x="543" y="2059"/>
                  </a:lnTo>
                  <a:lnTo>
                    <a:pt x="569" y="2057"/>
                  </a:lnTo>
                  <a:lnTo>
                    <a:pt x="589" y="2057"/>
                  </a:lnTo>
                  <a:lnTo>
                    <a:pt x="608" y="2065"/>
                  </a:lnTo>
                  <a:lnTo>
                    <a:pt x="626" y="2078"/>
                  </a:lnTo>
                  <a:lnTo>
                    <a:pt x="642" y="2096"/>
                  </a:lnTo>
                  <a:lnTo>
                    <a:pt x="661" y="2116"/>
                  </a:lnTo>
                  <a:lnTo>
                    <a:pt x="687" y="2134"/>
                  </a:lnTo>
                  <a:lnTo>
                    <a:pt x="711" y="2149"/>
                  </a:lnTo>
                  <a:lnTo>
                    <a:pt x="726" y="2161"/>
                  </a:lnTo>
                  <a:lnTo>
                    <a:pt x="738" y="2171"/>
                  </a:lnTo>
                  <a:lnTo>
                    <a:pt x="742" y="2177"/>
                  </a:lnTo>
                  <a:lnTo>
                    <a:pt x="744" y="2179"/>
                  </a:lnTo>
                  <a:lnTo>
                    <a:pt x="856" y="2218"/>
                  </a:lnTo>
                  <a:lnTo>
                    <a:pt x="892" y="2242"/>
                  </a:lnTo>
                  <a:lnTo>
                    <a:pt x="949" y="2236"/>
                  </a:lnTo>
                  <a:lnTo>
                    <a:pt x="986" y="2191"/>
                  </a:lnTo>
                  <a:lnTo>
                    <a:pt x="1035" y="2199"/>
                  </a:lnTo>
                  <a:lnTo>
                    <a:pt x="1152" y="2222"/>
                  </a:lnTo>
                  <a:lnTo>
                    <a:pt x="1201" y="2261"/>
                  </a:lnTo>
                  <a:lnTo>
                    <a:pt x="1256" y="2273"/>
                  </a:lnTo>
                  <a:lnTo>
                    <a:pt x="1392" y="2236"/>
                  </a:lnTo>
                  <a:lnTo>
                    <a:pt x="1431" y="2260"/>
                  </a:lnTo>
                  <a:lnTo>
                    <a:pt x="1539" y="2189"/>
                  </a:lnTo>
                  <a:lnTo>
                    <a:pt x="1657" y="2187"/>
                  </a:lnTo>
                  <a:lnTo>
                    <a:pt x="1726" y="2155"/>
                  </a:lnTo>
                  <a:lnTo>
                    <a:pt x="1821" y="2167"/>
                  </a:lnTo>
                  <a:lnTo>
                    <a:pt x="1935" y="2242"/>
                  </a:lnTo>
                  <a:lnTo>
                    <a:pt x="2026" y="2230"/>
                  </a:lnTo>
                  <a:lnTo>
                    <a:pt x="2088" y="2265"/>
                  </a:lnTo>
                  <a:lnTo>
                    <a:pt x="2193" y="2230"/>
                  </a:lnTo>
                  <a:lnTo>
                    <a:pt x="2155" y="2197"/>
                  </a:lnTo>
                  <a:lnTo>
                    <a:pt x="2161" y="2147"/>
                  </a:lnTo>
                  <a:lnTo>
                    <a:pt x="2214" y="2128"/>
                  </a:lnTo>
                  <a:lnTo>
                    <a:pt x="2242" y="2063"/>
                  </a:lnTo>
                  <a:lnTo>
                    <a:pt x="2124" y="1970"/>
                  </a:lnTo>
                  <a:lnTo>
                    <a:pt x="2128" y="1890"/>
                  </a:lnTo>
                  <a:lnTo>
                    <a:pt x="2199" y="1850"/>
                  </a:lnTo>
                  <a:lnTo>
                    <a:pt x="2337" y="1834"/>
                  </a:lnTo>
                  <a:lnTo>
                    <a:pt x="2484" y="1797"/>
                  </a:lnTo>
                  <a:lnTo>
                    <a:pt x="2545" y="1764"/>
                  </a:lnTo>
                  <a:lnTo>
                    <a:pt x="2624" y="1777"/>
                  </a:lnTo>
                  <a:lnTo>
                    <a:pt x="2592" y="1514"/>
                  </a:lnTo>
                  <a:lnTo>
                    <a:pt x="2673" y="1466"/>
                  </a:lnTo>
                  <a:lnTo>
                    <a:pt x="2752" y="1388"/>
                  </a:lnTo>
                  <a:lnTo>
                    <a:pt x="2856" y="1356"/>
                  </a:lnTo>
                  <a:lnTo>
                    <a:pt x="2939" y="1329"/>
                  </a:lnTo>
                  <a:lnTo>
                    <a:pt x="2966" y="1299"/>
                  </a:lnTo>
                  <a:lnTo>
                    <a:pt x="2957" y="1258"/>
                  </a:lnTo>
                  <a:lnTo>
                    <a:pt x="2990" y="1207"/>
                  </a:lnTo>
                  <a:lnTo>
                    <a:pt x="2988" y="1205"/>
                  </a:lnTo>
                  <a:lnTo>
                    <a:pt x="2982" y="1195"/>
                  </a:lnTo>
                  <a:lnTo>
                    <a:pt x="2972" y="1183"/>
                  </a:lnTo>
                  <a:lnTo>
                    <a:pt x="2961" y="1167"/>
                  </a:lnTo>
                  <a:lnTo>
                    <a:pt x="2949" y="1149"/>
                  </a:lnTo>
                  <a:lnTo>
                    <a:pt x="2937" y="1134"/>
                  </a:lnTo>
                  <a:lnTo>
                    <a:pt x="2929" y="1116"/>
                  </a:lnTo>
                  <a:lnTo>
                    <a:pt x="2923" y="1102"/>
                  </a:lnTo>
                  <a:lnTo>
                    <a:pt x="2915" y="1079"/>
                  </a:lnTo>
                  <a:lnTo>
                    <a:pt x="2905" y="1053"/>
                  </a:lnTo>
                  <a:lnTo>
                    <a:pt x="2898" y="1025"/>
                  </a:lnTo>
                  <a:lnTo>
                    <a:pt x="2888" y="1000"/>
                  </a:lnTo>
                  <a:lnTo>
                    <a:pt x="2880" y="982"/>
                  </a:lnTo>
                  <a:lnTo>
                    <a:pt x="2872" y="957"/>
                  </a:lnTo>
                  <a:lnTo>
                    <a:pt x="2870" y="941"/>
                  </a:lnTo>
                  <a:lnTo>
                    <a:pt x="2870" y="935"/>
                  </a:lnTo>
                  <a:lnTo>
                    <a:pt x="2864" y="933"/>
                  </a:lnTo>
                  <a:lnTo>
                    <a:pt x="2850" y="933"/>
                  </a:lnTo>
                  <a:lnTo>
                    <a:pt x="2829" y="929"/>
                  </a:lnTo>
                  <a:lnTo>
                    <a:pt x="2805" y="923"/>
                  </a:lnTo>
                  <a:lnTo>
                    <a:pt x="2781" y="913"/>
                  </a:lnTo>
                  <a:lnTo>
                    <a:pt x="2760" y="898"/>
                  </a:lnTo>
                  <a:lnTo>
                    <a:pt x="2734" y="874"/>
                  </a:lnTo>
                  <a:lnTo>
                    <a:pt x="2709" y="854"/>
                  </a:lnTo>
                  <a:lnTo>
                    <a:pt x="2687" y="837"/>
                  </a:lnTo>
                  <a:lnTo>
                    <a:pt x="2665" y="819"/>
                  </a:lnTo>
                  <a:lnTo>
                    <a:pt x="2648" y="809"/>
                  </a:lnTo>
                  <a:lnTo>
                    <a:pt x="2622" y="803"/>
                  </a:lnTo>
                  <a:lnTo>
                    <a:pt x="2590" y="801"/>
                  </a:lnTo>
                  <a:lnTo>
                    <a:pt x="2557" y="797"/>
                  </a:lnTo>
                  <a:lnTo>
                    <a:pt x="2524" y="795"/>
                  </a:lnTo>
                  <a:lnTo>
                    <a:pt x="2494" y="789"/>
                  </a:lnTo>
                  <a:lnTo>
                    <a:pt x="2468" y="781"/>
                  </a:lnTo>
                  <a:lnTo>
                    <a:pt x="2443" y="770"/>
                  </a:lnTo>
                  <a:lnTo>
                    <a:pt x="2417" y="760"/>
                  </a:lnTo>
                  <a:lnTo>
                    <a:pt x="2396" y="752"/>
                  </a:lnTo>
                  <a:lnTo>
                    <a:pt x="2378" y="746"/>
                  </a:lnTo>
                  <a:lnTo>
                    <a:pt x="2366" y="742"/>
                  </a:lnTo>
                  <a:lnTo>
                    <a:pt x="2360" y="740"/>
                  </a:lnTo>
                  <a:lnTo>
                    <a:pt x="2356" y="738"/>
                  </a:lnTo>
                  <a:lnTo>
                    <a:pt x="2348" y="730"/>
                  </a:lnTo>
                  <a:lnTo>
                    <a:pt x="2337" y="720"/>
                  </a:lnTo>
                  <a:lnTo>
                    <a:pt x="2325" y="709"/>
                  </a:lnTo>
                  <a:lnTo>
                    <a:pt x="2315" y="695"/>
                  </a:lnTo>
                  <a:lnTo>
                    <a:pt x="2309" y="683"/>
                  </a:lnTo>
                  <a:lnTo>
                    <a:pt x="2311" y="669"/>
                  </a:lnTo>
                  <a:lnTo>
                    <a:pt x="2321" y="655"/>
                  </a:lnTo>
                  <a:lnTo>
                    <a:pt x="2333" y="646"/>
                  </a:lnTo>
                  <a:lnTo>
                    <a:pt x="2348" y="634"/>
                  </a:lnTo>
                  <a:lnTo>
                    <a:pt x="2360" y="622"/>
                  </a:lnTo>
                  <a:lnTo>
                    <a:pt x="2372" y="610"/>
                  </a:lnTo>
                  <a:lnTo>
                    <a:pt x="2376" y="592"/>
                  </a:lnTo>
                  <a:lnTo>
                    <a:pt x="2378" y="569"/>
                  </a:lnTo>
                  <a:lnTo>
                    <a:pt x="2378" y="547"/>
                  </a:lnTo>
                  <a:lnTo>
                    <a:pt x="2380" y="528"/>
                  </a:lnTo>
                  <a:lnTo>
                    <a:pt x="2390" y="506"/>
                  </a:lnTo>
                  <a:lnTo>
                    <a:pt x="2396" y="490"/>
                  </a:lnTo>
                  <a:lnTo>
                    <a:pt x="2396" y="474"/>
                  </a:lnTo>
                  <a:lnTo>
                    <a:pt x="2390" y="459"/>
                  </a:lnTo>
                  <a:lnTo>
                    <a:pt x="2382" y="445"/>
                  </a:lnTo>
                  <a:lnTo>
                    <a:pt x="2374" y="433"/>
                  </a:lnTo>
                  <a:lnTo>
                    <a:pt x="2358" y="407"/>
                  </a:lnTo>
                  <a:lnTo>
                    <a:pt x="2342" y="378"/>
                  </a:lnTo>
                  <a:lnTo>
                    <a:pt x="2335" y="344"/>
                  </a:lnTo>
                  <a:lnTo>
                    <a:pt x="2329" y="321"/>
                  </a:lnTo>
                  <a:lnTo>
                    <a:pt x="2319" y="303"/>
                  </a:lnTo>
                  <a:lnTo>
                    <a:pt x="2307" y="287"/>
                  </a:lnTo>
                  <a:lnTo>
                    <a:pt x="2295" y="276"/>
                  </a:lnTo>
                  <a:lnTo>
                    <a:pt x="2285" y="270"/>
                  </a:lnTo>
                  <a:lnTo>
                    <a:pt x="2276" y="266"/>
                  </a:lnTo>
                  <a:lnTo>
                    <a:pt x="2264" y="266"/>
                  </a:lnTo>
                  <a:lnTo>
                    <a:pt x="2256" y="262"/>
                  </a:lnTo>
                  <a:lnTo>
                    <a:pt x="2248" y="254"/>
                  </a:lnTo>
                  <a:lnTo>
                    <a:pt x="2238" y="248"/>
                  </a:lnTo>
                  <a:lnTo>
                    <a:pt x="2224" y="246"/>
                  </a:lnTo>
                  <a:lnTo>
                    <a:pt x="2209" y="248"/>
                  </a:lnTo>
                  <a:lnTo>
                    <a:pt x="2191" y="248"/>
                  </a:lnTo>
                  <a:lnTo>
                    <a:pt x="2177" y="246"/>
                  </a:lnTo>
                  <a:lnTo>
                    <a:pt x="2169" y="238"/>
                  </a:lnTo>
                  <a:lnTo>
                    <a:pt x="2159" y="221"/>
                  </a:lnTo>
                  <a:lnTo>
                    <a:pt x="2150" y="197"/>
                  </a:lnTo>
                  <a:lnTo>
                    <a:pt x="2136" y="173"/>
                  </a:lnTo>
                  <a:lnTo>
                    <a:pt x="2120" y="156"/>
                  </a:lnTo>
                  <a:lnTo>
                    <a:pt x="2106" y="144"/>
                  </a:lnTo>
                  <a:lnTo>
                    <a:pt x="2092" y="136"/>
                  </a:lnTo>
                  <a:lnTo>
                    <a:pt x="2083" y="128"/>
                  </a:lnTo>
                  <a:lnTo>
                    <a:pt x="2077" y="118"/>
                  </a:lnTo>
                  <a:lnTo>
                    <a:pt x="2075" y="104"/>
                  </a:lnTo>
                  <a:lnTo>
                    <a:pt x="2071" y="87"/>
                  </a:lnTo>
                  <a:lnTo>
                    <a:pt x="2061" y="73"/>
                  </a:lnTo>
                  <a:lnTo>
                    <a:pt x="2053" y="63"/>
                  </a:lnTo>
                  <a:lnTo>
                    <a:pt x="2051" y="53"/>
                  </a:lnTo>
                  <a:lnTo>
                    <a:pt x="2057" y="41"/>
                  </a:lnTo>
                  <a:lnTo>
                    <a:pt x="2065" y="32"/>
                  </a:lnTo>
                  <a:lnTo>
                    <a:pt x="2071" y="20"/>
                  </a:lnTo>
                  <a:lnTo>
                    <a:pt x="2073" y="14"/>
                  </a:lnTo>
                  <a:lnTo>
                    <a:pt x="2063" y="8"/>
                  </a:lnTo>
                  <a:lnTo>
                    <a:pt x="2045" y="4"/>
                  </a:lnTo>
                  <a:lnTo>
                    <a:pt x="2020" y="2"/>
                  </a:lnTo>
                  <a:lnTo>
                    <a:pt x="1994" y="0"/>
                  </a:lnTo>
                  <a:lnTo>
                    <a:pt x="1970" y="0"/>
                  </a:lnTo>
                  <a:lnTo>
                    <a:pt x="1955" y="6"/>
                  </a:lnTo>
                  <a:lnTo>
                    <a:pt x="1945" y="14"/>
                  </a:lnTo>
                  <a:lnTo>
                    <a:pt x="1941" y="30"/>
                  </a:lnTo>
                  <a:lnTo>
                    <a:pt x="1937" y="45"/>
                  </a:lnTo>
                  <a:lnTo>
                    <a:pt x="1933" y="61"/>
                  </a:lnTo>
                  <a:lnTo>
                    <a:pt x="1927" y="75"/>
                  </a:lnTo>
                  <a:lnTo>
                    <a:pt x="1915" y="85"/>
                  </a:lnTo>
                  <a:lnTo>
                    <a:pt x="1898" y="87"/>
                  </a:lnTo>
                  <a:lnTo>
                    <a:pt x="1878" y="91"/>
                  </a:lnTo>
                  <a:lnTo>
                    <a:pt x="1858" y="93"/>
                  </a:lnTo>
                  <a:lnTo>
                    <a:pt x="1840" y="95"/>
                  </a:lnTo>
                  <a:lnTo>
                    <a:pt x="1823" y="102"/>
                  </a:lnTo>
                  <a:lnTo>
                    <a:pt x="1809" y="116"/>
                  </a:lnTo>
                  <a:lnTo>
                    <a:pt x="1797" y="140"/>
                  </a:lnTo>
                  <a:lnTo>
                    <a:pt x="1785" y="169"/>
                  </a:lnTo>
                  <a:lnTo>
                    <a:pt x="1777" y="203"/>
                  </a:lnTo>
                  <a:lnTo>
                    <a:pt x="1774" y="236"/>
                  </a:lnTo>
                  <a:lnTo>
                    <a:pt x="1770" y="262"/>
                  </a:lnTo>
                  <a:lnTo>
                    <a:pt x="1768" y="283"/>
                  </a:lnTo>
                  <a:lnTo>
                    <a:pt x="1762" y="303"/>
                  </a:lnTo>
                  <a:lnTo>
                    <a:pt x="1754" y="319"/>
                  </a:lnTo>
                  <a:lnTo>
                    <a:pt x="1740" y="329"/>
                  </a:lnTo>
                  <a:lnTo>
                    <a:pt x="1722" y="337"/>
                  </a:lnTo>
                  <a:lnTo>
                    <a:pt x="1703" y="341"/>
                  </a:lnTo>
                  <a:lnTo>
                    <a:pt x="1685" y="346"/>
                  </a:lnTo>
                  <a:lnTo>
                    <a:pt x="1669" y="350"/>
                  </a:lnTo>
                  <a:lnTo>
                    <a:pt x="1655" y="348"/>
                  </a:lnTo>
                  <a:lnTo>
                    <a:pt x="1644" y="341"/>
                  </a:lnTo>
                  <a:lnTo>
                    <a:pt x="1634" y="333"/>
                  </a:lnTo>
                  <a:lnTo>
                    <a:pt x="1618" y="331"/>
                  </a:lnTo>
                  <a:lnTo>
                    <a:pt x="1600" y="331"/>
                  </a:lnTo>
                  <a:lnTo>
                    <a:pt x="1581" y="329"/>
                  </a:lnTo>
                  <a:lnTo>
                    <a:pt x="1563" y="325"/>
                  </a:lnTo>
                  <a:lnTo>
                    <a:pt x="1549" y="315"/>
                  </a:lnTo>
                  <a:lnTo>
                    <a:pt x="1537" y="303"/>
                  </a:lnTo>
                  <a:lnTo>
                    <a:pt x="1524" y="289"/>
                  </a:lnTo>
                  <a:lnTo>
                    <a:pt x="1508" y="276"/>
                  </a:lnTo>
                  <a:lnTo>
                    <a:pt x="1494" y="266"/>
                  </a:lnTo>
                  <a:lnTo>
                    <a:pt x="1480" y="260"/>
                  </a:lnTo>
                  <a:lnTo>
                    <a:pt x="1468" y="260"/>
                  </a:lnTo>
                  <a:lnTo>
                    <a:pt x="1461" y="268"/>
                  </a:lnTo>
                  <a:lnTo>
                    <a:pt x="1449" y="287"/>
                  </a:lnTo>
                  <a:lnTo>
                    <a:pt x="1435" y="311"/>
                  </a:lnTo>
                  <a:lnTo>
                    <a:pt x="1417" y="341"/>
                  </a:lnTo>
                  <a:lnTo>
                    <a:pt x="1400" y="372"/>
                  </a:lnTo>
                  <a:lnTo>
                    <a:pt x="1382" y="407"/>
                  </a:lnTo>
                  <a:lnTo>
                    <a:pt x="1366" y="439"/>
                  </a:lnTo>
                  <a:lnTo>
                    <a:pt x="1348" y="467"/>
                  </a:lnTo>
                  <a:lnTo>
                    <a:pt x="1335" y="488"/>
                  </a:lnTo>
                  <a:lnTo>
                    <a:pt x="1327" y="506"/>
                  </a:lnTo>
                  <a:lnTo>
                    <a:pt x="1327" y="522"/>
                  </a:lnTo>
                  <a:lnTo>
                    <a:pt x="1335" y="533"/>
                  </a:lnTo>
                  <a:lnTo>
                    <a:pt x="1344" y="541"/>
                  </a:lnTo>
                  <a:lnTo>
                    <a:pt x="1358" y="549"/>
                  </a:lnTo>
                  <a:lnTo>
                    <a:pt x="1370" y="555"/>
                  </a:lnTo>
                  <a:lnTo>
                    <a:pt x="1376" y="563"/>
                  </a:lnTo>
                  <a:lnTo>
                    <a:pt x="1374" y="569"/>
                  </a:lnTo>
                  <a:lnTo>
                    <a:pt x="1362" y="575"/>
                  </a:lnTo>
                  <a:lnTo>
                    <a:pt x="1348" y="577"/>
                  </a:lnTo>
                  <a:lnTo>
                    <a:pt x="1331" y="577"/>
                  </a:lnTo>
                  <a:lnTo>
                    <a:pt x="1313" y="577"/>
                  </a:lnTo>
                  <a:lnTo>
                    <a:pt x="1297" y="577"/>
                  </a:lnTo>
                  <a:lnTo>
                    <a:pt x="1285" y="577"/>
                  </a:lnTo>
                  <a:lnTo>
                    <a:pt x="1274" y="571"/>
                  </a:lnTo>
                  <a:lnTo>
                    <a:pt x="1264" y="561"/>
                  </a:lnTo>
                  <a:lnTo>
                    <a:pt x="1252" y="551"/>
                  </a:lnTo>
                  <a:lnTo>
                    <a:pt x="1238" y="543"/>
                  </a:lnTo>
                  <a:lnTo>
                    <a:pt x="1222" y="541"/>
                  </a:lnTo>
                  <a:lnTo>
                    <a:pt x="1201" y="543"/>
                  </a:lnTo>
                  <a:lnTo>
                    <a:pt x="1177" y="547"/>
                  </a:lnTo>
                  <a:lnTo>
                    <a:pt x="1153" y="551"/>
                  </a:lnTo>
                  <a:lnTo>
                    <a:pt x="1126" y="553"/>
                  </a:lnTo>
                  <a:lnTo>
                    <a:pt x="1100" y="553"/>
                  </a:lnTo>
                  <a:lnTo>
                    <a:pt x="1079" y="551"/>
                  </a:lnTo>
                  <a:lnTo>
                    <a:pt x="1059" y="551"/>
                  </a:lnTo>
                  <a:lnTo>
                    <a:pt x="1039" y="553"/>
                  </a:lnTo>
                  <a:lnTo>
                    <a:pt x="1026" y="555"/>
                  </a:lnTo>
                  <a:lnTo>
                    <a:pt x="1014" y="561"/>
                  </a:lnTo>
                  <a:lnTo>
                    <a:pt x="1010" y="567"/>
                  </a:lnTo>
                  <a:lnTo>
                    <a:pt x="1014" y="577"/>
                  </a:lnTo>
                  <a:lnTo>
                    <a:pt x="1024" y="585"/>
                  </a:lnTo>
                  <a:lnTo>
                    <a:pt x="1035" y="589"/>
                  </a:lnTo>
                  <a:lnTo>
                    <a:pt x="1049" y="592"/>
                  </a:lnTo>
                  <a:lnTo>
                    <a:pt x="1061" y="594"/>
                  </a:lnTo>
                  <a:lnTo>
                    <a:pt x="1073" y="598"/>
                  </a:lnTo>
                  <a:lnTo>
                    <a:pt x="1081" y="604"/>
                  </a:lnTo>
                  <a:lnTo>
                    <a:pt x="1085" y="616"/>
                  </a:lnTo>
                  <a:lnTo>
                    <a:pt x="1081" y="632"/>
                  </a:lnTo>
                  <a:lnTo>
                    <a:pt x="1069" y="655"/>
                  </a:lnTo>
                  <a:lnTo>
                    <a:pt x="1057" y="677"/>
                  </a:lnTo>
                  <a:lnTo>
                    <a:pt x="1047" y="695"/>
                  </a:lnTo>
                  <a:lnTo>
                    <a:pt x="1041" y="715"/>
                  </a:lnTo>
                  <a:lnTo>
                    <a:pt x="1039" y="736"/>
                  </a:lnTo>
                  <a:lnTo>
                    <a:pt x="1045" y="762"/>
                  </a:lnTo>
                  <a:lnTo>
                    <a:pt x="1057" y="799"/>
                  </a:lnTo>
                  <a:lnTo>
                    <a:pt x="1061" y="833"/>
                  </a:lnTo>
                  <a:lnTo>
                    <a:pt x="1059" y="860"/>
                  </a:lnTo>
                  <a:lnTo>
                    <a:pt x="1051" y="882"/>
                  </a:lnTo>
                  <a:lnTo>
                    <a:pt x="1039" y="894"/>
                  </a:lnTo>
                  <a:lnTo>
                    <a:pt x="1024" y="905"/>
                  </a:lnTo>
                  <a:lnTo>
                    <a:pt x="1004" y="915"/>
                  </a:lnTo>
                  <a:lnTo>
                    <a:pt x="986" y="927"/>
                  </a:lnTo>
                  <a:lnTo>
                    <a:pt x="972" y="939"/>
                  </a:lnTo>
                  <a:lnTo>
                    <a:pt x="966" y="953"/>
                  </a:lnTo>
                  <a:lnTo>
                    <a:pt x="966" y="968"/>
                  </a:lnTo>
                  <a:lnTo>
                    <a:pt x="966" y="988"/>
                  </a:lnTo>
                  <a:lnTo>
                    <a:pt x="966" y="1010"/>
                  </a:lnTo>
                  <a:lnTo>
                    <a:pt x="965" y="1031"/>
                  </a:lnTo>
                  <a:lnTo>
                    <a:pt x="961" y="1049"/>
                  </a:lnTo>
                  <a:lnTo>
                    <a:pt x="953" y="1063"/>
                  </a:lnTo>
                  <a:lnTo>
                    <a:pt x="941" y="1069"/>
                  </a:lnTo>
                  <a:lnTo>
                    <a:pt x="921" y="1071"/>
                  </a:lnTo>
                  <a:lnTo>
                    <a:pt x="892" y="1075"/>
                  </a:lnTo>
                  <a:lnTo>
                    <a:pt x="858" y="1079"/>
                  </a:lnTo>
                  <a:lnTo>
                    <a:pt x="821" y="1085"/>
                  </a:lnTo>
                  <a:lnTo>
                    <a:pt x="783" y="1092"/>
                  </a:lnTo>
                  <a:lnTo>
                    <a:pt x="752" y="1100"/>
                  </a:lnTo>
                  <a:lnTo>
                    <a:pt x="728" y="1110"/>
                  </a:lnTo>
                  <a:lnTo>
                    <a:pt x="705" y="1124"/>
                  </a:lnTo>
                  <a:lnTo>
                    <a:pt x="685" y="1138"/>
                  </a:lnTo>
                  <a:lnTo>
                    <a:pt x="671" y="1151"/>
                  </a:lnTo>
                  <a:lnTo>
                    <a:pt x="655" y="1159"/>
                  </a:lnTo>
                  <a:lnTo>
                    <a:pt x="642" y="1163"/>
                  </a:lnTo>
                  <a:lnTo>
                    <a:pt x="628" y="1159"/>
                  </a:lnTo>
                  <a:lnTo>
                    <a:pt x="606" y="1153"/>
                  </a:lnTo>
                  <a:lnTo>
                    <a:pt x="585" y="1146"/>
                  </a:lnTo>
                  <a:lnTo>
                    <a:pt x="559" y="1138"/>
                  </a:lnTo>
                  <a:lnTo>
                    <a:pt x="535" y="1132"/>
                  </a:lnTo>
                  <a:lnTo>
                    <a:pt x="516" y="1130"/>
                  </a:lnTo>
                  <a:lnTo>
                    <a:pt x="500" y="1132"/>
                  </a:lnTo>
                  <a:lnTo>
                    <a:pt x="486" y="1142"/>
                  </a:lnTo>
                  <a:lnTo>
                    <a:pt x="470" y="1157"/>
                  </a:lnTo>
                  <a:lnTo>
                    <a:pt x="457" y="1177"/>
                  </a:lnTo>
                  <a:lnTo>
                    <a:pt x="443" y="1197"/>
                  </a:lnTo>
                  <a:lnTo>
                    <a:pt x="427" y="1212"/>
                  </a:lnTo>
                  <a:lnTo>
                    <a:pt x="413" y="1220"/>
                  </a:lnTo>
                  <a:lnTo>
                    <a:pt x="390" y="1220"/>
                  </a:lnTo>
                  <a:lnTo>
                    <a:pt x="362" y="1216"/>
                  </a:lnTo>
                  <a:lnTo>
                    <a:pt x="339" y="1212"/>
                  </a:lnTo>
                  <a:lnTo>
                    <a:pt x="319" y="1210"/>
                  </a:lnTo>
                  <a:lnTo>
                    <a:pt x="313" y="1207"/>
                  </a:lnTo>
                  <a:lnTo>
                    <a:pt x="309" y="1199"/>
                  </a:lnTo>
                  <a:lnTo>
                    <a:pt x="309" y="1189"/>
                  </a:lnTo>
                  <a:lnTo>
                    <a:pt x="313" y="1177"/>
                  </a:lnTo>
                  <a:lnTo>
                    <a:pt x="315" y="1167"/>
                  </a:lnTo>
                  <a:lnTo>
                    <a:pt x="317" y="1159"/>
                  </a:lnTo>
                  <a:lnTo>
                    <a:pt x="319" y="1157"/>
                  </a:lnTo>
                  <a:lnTo>
                    <a:pt x="315" y="1157"/>
                  </a:lnTo>
                  <a:lnTo>
                    <a:pt x="303" y="1159"/>
                  </a:lnTo>
                  <a:lnTo>
                    <a:pt x="287" y="1161"/>
                  </a:lnTo>
                  <a:lnTo>
                    <a:pt x="268" y="1163"/>
                  </a:lnTo>
                  <a:lnTo>
                    <a:pt x="250" y="1165"/>
                  </a:lnTo>
                  <a:lnTo>
                    <a:pt x="234" y="1165"/>
                  </a:lnTo>
                  <a:lnTo>
                    <a:pt x="220" y="1165"/>
                  </a:lnTo>
                  <a:lnTo>
                    <a:pt x="211" y="1171"/>
                  </a:lnTo>
                  <a:lnTo>
                    <a:pt x="201" y="1177"/>
                  </a:lnTo>
                  <a:lnTo>
                    <a:pt x="189" y="1185"/>
                  </a:lnTo>
                  <a:lnTo>
                    <a:pt x="171" y="1191"/>
                  </a:lnTo>
                  <a:lnTo>
                    <a:pt x="154" y="1193"/>
                  </a:lnTo>
                  <a:lnTo>
                    <a:pt x="136" y="1193"/>
                  </a:lnTo>
                  <a:lnTo>
                    <a:pt x="116" y="1191"/>
                  </a:lnTo>
                  <a:lnTo>
                    <a:pt x="100" y="1191"/>
                  </a:lnTo>
                  <a:lnTo>
                    <a:pt x="87" y="1197"/>
                  </a:lnTo>
                  <a:lnTo>
                    <a:pt x="77" y="1210"/>
                  </a:lnTo>
                  <a:lnTo>
                    <a:pt x="69" y="1228"/>
                  </a:lnTo>
                  <a:lnTo>
                    <a:pt x="59" y="1246"/>
                  </a:lnTo>
                  <a:lnTo>
                    <a:pt x="49" y="1262"/>
                  </a:lnTo>
                  <a:lnTo>
                    <a:pt x="39" y="1275"/>
                  </a:lnTo>
                  <a:lnTo>
                    <a:pt x="33" y="1285"/>
                  </a:lnTo>
                  <a:lnTo>
                    <a:pt x="29" y="1289"/>
                  </a:lnTo>
                  <a:close/>
                </a:path>
              </a:pathLst>
            </a:custGeom>
            <a:grpFill/>
            <a:ln w="0">
              <a:solidFill>
                <a:schemeClr val="bg1">
                  <a:lumMod val="95000"/>
                </a:schemeClr>
              </a:solidFill>
              <a:prstDash val="solid"/>
              <a:round/>
            </a:ln>
          </p:spPr>
          <p:txBody>
            <a:bodyPr/>
            <a:lstStyle/>
            <a:p>
              <a:endParaRPr lang="zh-CN" altLang="en-US"/>
            </a:p>
          </p:txBody>
        </p:sp>
        <p:sp>
          <p:nvSpPr>
            <p:cNvPr id="16" name="Freeform 68"/>
            <p:cNvSpPr/>
            <p:nvPr/>
          </p:nvSpPr>
          <p:spPr bwMode="gray">
            <a:xfrm>
              <a:off x="720" y="1296"/>
              <a:ext cx="1495" cy="1136"/>
            </a:xfrm>
            <a:custGeom>
              <a:avLst/>
              <a:gdLst>
                <a:gd name="T0" fmla="*/ 3 w 2990"/>
                <a:gd name="T1" fmla="*/ 357 h 2273"/>
                <a:gd name="T2" fmla="*/ 23 w 2990"/>
                <a:gd name="T3" fmla="*/ 365 h 2273"/>
                <a:gd name="T4" fmla="*/ 29 w 2990"/>
                <a:gd name="T5" fmla="*/ 390 h 2273"/>
                <a:gd name="T6" fmla="*/ 28 w 2990"/>
                <a:gd name="T7" fmla="*/ 419 h 2273"/>
                <a:gd name="T8" fmla="*/ 18 w 2990"/>
                <a:gd name="T9" fmla="*/ 419 h 2273"/>
                <a:gd name="T10" fmla="*/ 0 w 2990"/>
                <a:gd name="T11" fmla="*/ 429 h 2273"/>
                <a:gd name="T12" fmla="*/ 31 w 2990"/>
                <a:gd name="T13" fmla="*/ 438 h 2273"/>
                <a:gd name="T14" fmla="*/ 47 w 2990"/>
                <a:gd name="T15" fmla="*/ 456 h 2273"/>
                <a:gd name="T16" fmla="*/ 49 w 2990"/>
                <a:gd name="T17" fmla="*/ 490 h 2273"/>
                <a:gd name="T18" fmla="*/ 71 w 2990"/>
                <a:gd name="T19" fmla="*/ 507 h 2273"/>
                <a:gd name="T20" fmla="*/ 109 w 2990"/>
                <a:gd name="T21" fmla="*/ 521 h 2273"/>
                <a:gd name="T22" fmla="*/ 152 w 2990"/>
                <a:gd name="T23" fmla="*/ 516 h 2273"/>
                <a:gd name="T24" fmla="*/ 185 w 2990"/>
                <a:gd name="T25" fmla="*/ 542 h 2273"/>
                <a:gd name="T26" fmla="*/ 259 w 2990"/>
                <a:gd name="T27" fmla="*/ 549 h 2273"/>
                <a:gd name="T28" fmla="*/ 414 w 2990"/>
                <a:gd name="T29" fmla="*/ 546 h 2273"/>
                <a:gd name="T30" fmla="*/ 539 w 2990"/>
                <a:gd name="T31" fmla="*/ 549 h 2273"/>
                <a:gd name="T32" fmla="*/ 585 w 2990"/>
                <a:gd name="T33" fmla="*/ 458 h 2273"/>
                <a:gd name="T34" fmla="*/ 714 w 2990"/>
                <a:gd name="T35" fmla="*/ 339 h 2273"/>
                <a:gd name="T36" fmla="*/ 743 w 2990"/>
                <a:gd name="T37" fmla="*/ 295 h 2273"/>
                <a:gd name="T38" fmla="*/ 727 w 2990"/>
                <a:gd name="T39" fmla="*/ 263 h 2273"/>
                <a:gd name="T40" fmla="*/ 716 w 2990"/>
                <a:gd name="T41" fmla="*/ 233 h 2273"/>
                <a:gd name="T42" fmla="*/ 678 w 2990"/>
                <a:gd name="T43" fmla="*/ 213 h 2273"/>
                <a:gd name="T44" fmla="*/ 631 w 2990"/>
                <a:gd name="T45" fmla="*/ 198 h 2273"/>
                <a:gd name="T46" fmla="*/ 592 w 2990"/>
                <a:gd name="T47" fmla="*/ 185 h 2273"/>
                <a:gd name="T48" fmla="*/ 578 w 2990"/>
                <a:gd name="T49" fmla="*/ 170 h 2273"/>
                <a:gd name="T50" fmla="*/ 594 w 2990"/>
                <a:gd name="T51" fmla="*/ 148 h 2273"/>
                <a:gd name="T52" fmla="*/ 598 w 2990"/>
                <a:gd name="T53" fmla="*/ 114 h 2273"/>
                <a:gd name="T54" fmla="*/ 580 w 2990"/>
                <a:gd name="T55" fmla="*/ 75 h 2273"/>
                <a:gd name="T56" fmla="*/ 562 w 2990"/>
                <a:gd name="T57" fmla="*/ 63 h 2273"/>
                <a:gd name="T58" fmla="*/ 540 w 2990"/>
                <a:gd name="T59" fmla="*/ 55 h 2273"/>
                <a:gd name="T60" fmla="*/ 520 w 2990"/>
                <a:gd name="T61" fmla="*/ 29 h 2273"/>
                <a:gd name="T62" fmla="*/ 517 w 2990"/>
                <a:gd name="T63" fmla="*/ 8 h 2273"/>
                <a:gd name="T64" fmla="*/ 492 w 2990"/>
                <a:gd name="T65" fmla="*/ 0 h 2273"/>
                <a:gd name="T66" fmla="*/ 479 w 2990"/>
                <a:gd name="T67" fmla="*/ 21 h 2273"/>
                <a:gd name="T68" fmla="*/ 449 w 2990"/>
                <a:gd name="T69" fmla="*/ 35 h 2273"/>
                <a:gd name="T70" fmla="*/ 438 w 2990"/>
                <a:gd name="T71" fmla="*/ 79 h 2273"/>
                <a:gd name="T72" fmla="*/ 411 w 2990"/>
                <a:gd name="T73" fmla="*/ 85 h 2273"/>
                <a:gd name="T74" fmla="*/ 384 w 2990"/>
                <a:gd name="T75" fmla="*/ 75 h 2273"/>
                <a:gd name="T76" fmla="*/ 363 w 2990"/>
                <a:gd name="T77" fmla="*/ 71 h 2273"/>
                <a:gd name="T78" fmla="*/ 334 w 2990"/>
                <a:gd name="T79" fmla="*/ 122 h 2273"/>
                <a:gd name="T80" fmla="*/ 344 w 2990"/>
                <a:gd name="T81" fmla="*/ 140 h 2273"/>
                <a:gd name="T82" fmla="*/ 322 w 2990"/>
                <a:gd name="T83" fmla="*/ 144 h 2273"/>
                <a:gd name="T84" fmla="*/ 295 w 2990"/>
                <a:gd name="T85" fmla="*/ 136 h 2273"/>
                <a:gd name="T86" fmla="*/ 257 w 2990"/>
                <a:gd name="T87" fmla="*/ 138 h 2273"/>
                <a:gd name="T88" fmla="*/ 266 w 2990"/>
                <a:gd name="T89" fmla="*/ 148 h 2273"/>
                <a:gd name="T90" fmla="*/ 262 w 2990"/>
                <a:gd name="T91" fmla="*/ 173 h 2273"/>
                <a:gd name="T92" fmla="*/ 263 w 2990"/>
                <a:gd name="T93" fmla="*/ 220 h 2273"/>
                <a:gd name="T94" fmla="*/ 241 w 2990"/>
                <a:gd name="T95" fmla="*/ 242 h 2273"/>
                <a:gd name="T96" fmla="*/ 230 w 2990"/>
                <a:gd name="T97" fmla="*/ 267 h 2273"/>
                <a:gd name="T98" fmla="*/ 177 w 2990"/>
                <a:gd name="T99" fmla="*/ 281 h 2273"/>
                <a:gd name="T100" fmla="*/ 147 w 2990"/>
                <a:gd name="T101" fmla="*/ 286 h 2273"/>
                <a:gd name="T102" fmla="*/ 114 w 2990"/>
                <a:gd name="T103" fmla="*/ 294 h 2273"/>
                <a:gd name="T104" fmla="*/ 80 w 2990"/>
                <a:gd name="T105" fmla="*/ 302 h 2273"/>
                <a:gd name="T106" fmla="*/ 80 w 2990"/>
                <a:gd name="T107" fmla="*/ 289 h 2273"/>
                <a:gd name="T108" fmla="*/ 55 w 2990"/>
                <a:gd name="T109" fmla="*/ 291 h 2273"/>
                <a:gd name="T110" fmla="*/ 29 w 2990"/>
                <a:gd name="T111" fmla="*/ 297 h 2273"/>
                <a:gd name="T112" fmla="*/ 10 w 2990"/>
                <a:gd name="T113" fmla="*/ 318 h 227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990"/>
                <a:gd name="T172" fmla="*/ 0 h 2273"/>
                <a:gd name="T173" fmla="*/ 2990 w 2990"/>
                <a:gd name="T174" fmla="*/ 2273 h 227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990" h="2273">
                  <a:moveTo>
                    <a:pt x="29" y="1289"/>
                  </a:moveTo>
                  <a:lnTo>
                    <a:pt x="4" y="1329"/>
                  </a:lnTo>
                  <a:lnTo>
                    <a:pt x="12" y="1378"/>
                  </a:lnTo>
                  <a:lnTo>
                    <a:pt x="12" y="1382"/>
                  </a:lnTo>
                  <a:lnTo>
                    <a:pt x="10" y="1395"/>
                  </a:lnTo>
                  <a:lnTo>
                    <a:pt x="10" y="1411"/>
                  </a:lnTo>
                  <a:lnTo>
                    <a:pt x="10" y="1429"/>
                  </a:lnTo>
                  <a:lnTo>
                    <a:pt x="14" y="1443"/>
                  </a:lnTo>
                  <a:lnTo>
                    <a:pt x="20" y="1451"/>
                  </a:lnTo>
                  <a:lnTo>
                    <a:pt x="31" y="1453"/>
                  </a:lnTo>
                  <a:lnTo>
                    <a:pt x="43" y="1451"/>
                  </a:lnTo>
                  <a:lnTo>
                    <a:pt x="55" y="1449"/>
                  </a:lnTo>
                  <a:lnTo>
                    <a:pt x="73" y="1451"/>
                  </a:lnTo>
                  <a:lnTo>
                    <a:pt x="94" y="1462"/>
                  </a:lnTo>
                  <a:lnTo>
                    <a:pt x="116" y="1480"/>
                  </a:lnTo>
                  <a:lnTo>
                    <a:pt x="132" y="1502"/>
                  </a:lnTo>
                  <a:lnTo>
                    <a:pt x="136" y="1514"/>
                  </a:lnTo>
                  <a:lnTo>
                    <a:pt x="132" y="1525"/>
                  </a:lnTo>
                  <a:lnTo>
                    <a:pt x="126" y="1537"/>
                  </a:lnTo>
                  <a:lnTo>
                    <a:pt x="120" y="1549"/>
                  </a:lnTo>
                  <a:lnTo>
                    <a:pt x="116" y="1561"/>
                  </a:lnTo>
                  <a:lnTo>
                    <a:pt x="116" y="1577"/>
                  </a:lnTo>
                  <a:lnTo>
                    <a:pt x="114" y="1596"/>
                  </a:lnTo>
                  <a:lnTo>
                    <a:pt x="110" y="1618"/>
                  </a:lnTo>
                  <a:lnTo>
                    <a:pt x="108" y="1640"/>
                  </a:lnTo>
                  <a:lnTo>
                    <a:pt x="108" y="1657"/>
                  </a:lnTo>
                  <a:lnTo>
                    <a:pt x="112" y="1669"/>
                  </a:lnTo>
                  <a:lnTo>
                    <a:pt x="114" y="1679"/>
                  </a:lnTo>
                  <a:lnTo>
                    <a:pt x="114" y="1691"/>
                  </a:lnTo>
                  <a:lnTo>
                    <a:pt x="106" y="1699"/>
                  </a:lnTo>
                  <a:lnTo>
                    <a:pt x="96" y="1703"/>
                  </a:lnTo>
                  <a:lnTo>
                    <a:pt x="89" y="1701"/>
                  </a:lnTo>
                  <a:lnTo>
                    <a:pt x="83" y="1695"/>
                  </a:lnTo>
                  <a:lnTo>
                    <a:pt x="77" y="1687"/>
                  </a:lnTo>
                  <a:lnTo>
                    <a:pt x="69" y="1679"/>
                  </a:lnTo>
                  <a:lnTo>
                    <a:pt x="63" y="1673"/>
                  </a:lnTo>
                  <a:lnTo>
                    <a:pt x="53" y="1675"/>
                  </a:lnTo>
                  <a:lnTo>
                    <a:pt x="41" y="1685"/>
                  </a:lnTo>
                  <a:lnTo>
                    <a:pt x="26" y="1699"/>
                  </a:lnTo>
                  <a:lnTo>
                    <a:pt x="12" y="1708"/>
                  </a:lnTo>
                  <a:lnTo>
                    <a:pt x="4" y="1712"/>
                  </a:lnTo>
                  <a:lnTo>
                    <a:pt x="0" y="1716"/>
                  </a:lnTo>
                  <a:lnTo>
                    <a:pt x="6" y="1720"/>
                  </a:lnTo>
                  <a:lnTo>
                    <a:pt x="20" y="1724"/>
                  </a:lnTo>
                  <a:lnTo>
                    <a:pt x="41" y="1728"/>
                  </a:lnTo>
                  <a:lnTo>
                    <a:pt x="65" y="1734"/>
                  </a:lnTo>
                  <a:lnTo>
                    <a:pt x="89" y="1740"/>
                  </a:lnTo>
                  <a:lnTo>
                    <a:pt x="110" y="1746"/>
                  </a:lnTo>
                  <a:lnTo>
                    <a:pt x="126" y="1754"/>
                  </a:lnTo>
                  <a:lnTo>
                    <a:pt x="136" y="1764"/>
                  </a:lnTo>
                  <a:lnTo>
                    <a:pt x="140" y="1771"/>
                  </a:lnTo>
                  <a:lnTo>
                    <a:pt x="150" y="1779"/>
                  </a:lnTo>
                  <a:lnTo>
                    <a:pt x="159" y="1785"/>
                  </a:lnTo>
                  <a:lnTo>
                    <a:pt x="169" y="1795"/>
                  </a:lnTo>
                  <a:lnTo>
                    <a:pt x="177" y="1807"/>
                  </a:lnTo>
                  <a:lnTo>
                    <a:pt x="185" y="1825"/>
                  </a:lnTo>
                  <a:lnTo>
                    <a:pt x="187" y="1848"/>
                  </a:lnTo>
                  <a:lnTo>
                    <a:pt x="185" y="1870"/>
                  </a:lnTo>
                  <a:lnTo>
                    <a:pt x="179" y="1888"/>
                  </a:lnTo>
                  <a:lnTo>
                    <a:pt x="175" y="1905"/>
                  </a:lnTo>
                  <a:lnTo>
                    <a:pt x="177" y="1921"/>
                  </a:lnTo>
                  <a:lnTo>
                    <a:pt x="185" y="1941"/>
                  </a:lnTo>
                  <a:lnTo>
                    <a:pt x="195" y="1960"/>
                  </a:lnTo>
                  <a:lnTo>
                    <a:pt x="207" y="1978"/>
                  </a:lnTo>
                  <a:lnTo>
                    <a:pt x="218" y="1986"/>
                  </a:lnTo>
                  <a:lnTo>
                    <a:pt x="232" y="1990"/>
                  </a:lnTo>
                  <a:lnTo>
                    <a:pt x="246" y="1994"/>
                  </a:lnTo>
                  <a:lnTo>
                    <a:pt x="260" y="2002"/>
                  </a:lnTo>
                  <a:lnTo>
                    <a:pt x="270" y="2014"/>
                  </a:lnTo>
                  <a:lnTo>
                    <a:pt x="281" y="2029"/>
                  </a:lnTo>
                  <a:lnTo>
                    <a:pt x="299" y="2045"/>
                  </a:lnTo>
                  <a:lnTo>
                    <a:pt x="327" y="2057"/>
                  </a:lnTo>
                  <a:lnTo>
                    <a:pt x="352" y="2067"/>
                  </a:lnTo>
                  <a:lnTo>
                    <a:pt x="378" y="2076"/>
                  </a:lnTo>
                  <a:lnTo>
                    <a:pt x="402" y="2082"/>
                  </a:lnTo>
                  <a:lnTo>
                    <a:pt x="421" y="2086"/>
                  </a:lnTo>
                  <a:lnTo>
                    <a:pt x="435" y="2084"/>
                  </a:lnTo>
                  <a:lnTo>
                    <a:pt x="457" y="2078"/>
                  </a:lnTo>
                  <a:lnTo>
                    <a:pt x="484" y="2073"/>
                  </a:lnTo>
                  <a:lnTo>
                    <a:pt x="514" y="2065"/>
                  </a:lnTo>
                  <a:lnTo>
                    <a:pt x="543" y="2059"/>
                  </a:lnTo>
                  <a:lnTo>
                    <a:pt x="569" y="2057"/>
                  </a:lnTo>
                  <a:lnTo>
                    <a:pt x="589" y="2057"/>
                  </a:lnTo>
                  <a:lnTo>
                    <a:pt x="608" y="2065"/>
                  </a:lnTo>
                  <a:lnTo>
                    <a:pt x="626" y="2078"/>
                  </a:lnTo>
                  <a:lnTo>
                    <a:pt x="642" y="2096"/>
                  </a:lnTo>
                  <a:lnTo>
                    <a:pt x="661" y="2116"/>
                  </a:lnTo>
                  <a:lnTo>
                    <a:pt x="687" y="2134"/>
                  </a:lnTo>
                  <a:lnTo>
                    <a:pt x="711" y="2149"/>
                  </a:lnTo>
                  <a:lnTo>
                    <a:pt x="726" y="2161"/>
                  </a:lnTo>
                  <a:lnTo>
                    <a:pt x="738" y="2171"/>
                  </a:lnTo>
                  <a:lnTo>
                    <a:pt x="742" y="2177"/>
                  </a:lnTo>
                  <a:lnTo>
                    <a:pt x="744" y="2179"/>
                  </a:lnTo>
                  <a:lnTo>
                    <a:pt x="856" y="2218"/>
                  </a:lnTo>
                  <a:lnTo>
                    <a:pt x="892" y="2242"/>
                  </a:lnTo>
                  <a:lnTo>
                    <a:pt x="949" y="2236"/>
                  </a:lnTo>
                  <a:lnTo>
                    <a:pt x="986" y="2191"/>
                  </a:lnTo>
                  <a:lnTo>
                    <a:pt x="1035" y="2199"/>
                  </a:lnTo>
                  <a:lnTo>
                    <a:pt x="1152" y="2222"/>
                  </a:lnTo>
                  <a:lnTo>
                    <a:pt x="1201" y="2261"/>
                  </a:lnTo>
                  <a:lnTo>
                    <a:pt x="1256" y="2273"/>
                  </a:lnTo>
                  <a:lnTo>
                    <a:pt x="1392" y="2236"/>
                  </a:lnTo>
                  <a:lnTo>
                    <a:pt x="1431" y="2260"/>
                  </a:lnTo>
                  <a:lnTo>
                    <a:pt x="1539" y="2189"/>
                  </a:lnTo>
                  <a:lnTo>
                    <a:pt x="1657" y="2187"/>
                  </a:lnTo>
                  <a:lnTo>
                    <a:pt x="1726" y="2155"/>
                  </a:lnTo>
                  <a:lnTo>
                    <a:pt x="1821" y="2167"/>
                  </a:lnTo>
                  <a:lnTo>
                    <a:pt x="1935" y="2242"/>
                  </a:lnTo>
                  <a:lnTo>
                    <a:pt x="2026" y="2230"/>
                  </a:lnTo>
                  <a:lnTo>
                    <a:pt x="2088" y="2265"/>
                  </a:lnTo>
                  <a:lnTo>
                    <a:pt x="2193" y="2230"/>
                  </a:lnTo>
                  <a:lnTo>
                    <a:pt x="2155" y="2197"/>
                  </a:lnTo>
                  <a:lnTo>
                    <a:pt x="2161" y="2147"/>
                  </a:lnTo>
                  <a:lnTo>
                    <a:pt x="2214" y="2128"/>
                  </a:lnTo>
                  <a:lnTo>
                    <a:pt x="2242" y="2063"/>
                  </a:lnTo>
                  <a:lnTo>
                    <a:pt x="2124" y="1970"/>
                  </a:lnTo>
                  <a:lnTo>
                    <a:pt x="2128" y="1890"/>
                  </a:lnTo>
                  <a:lnTo>
                    <a:pt x="2199" y="1850"/>
                  </a:lnTo>
                  <a:lnTo>
                    <a:pt x="2337" y="1834"/>
                  </a:lnTo>
                  <a:lnTo>
                    <a:pt x="2484" y="1797"/>
                  </a:lnTo>
                  <a:lnTo>
                    <a:pt x="2545" y="1764"/>
                  </a:lnTo>
                  <a:lnTo>
                    <a:pt x="2624" y="1777"/>
                  </a:lnTo>
                  <a:lnTo>
                    <a:pt x="2592" y="1514"/>
                  </a:lnTo>
                  <a:lnTo>
                    <a:pt x="2673" y="1466"/>
                  </a:lnTo>
                  <a:lnTo>
                    <a:pt x="2752" y="1388"/>
                  </a:lnTo>
                  <a:lnTo>
                    <a:pt x="2856" y="1356"/>
                  </a:lnTo>
                  <a:lnTo>
                    <a:pt x="2939" y="1329"/>
                  </a:lnTo>
                  <a:lnTo>
                    <a:pt x="2966" y="1299"/>
                  </a:lnTo>
                  <a:lnTo>
                    <a:pt x="2957" y="1258"/>
                  </a:lnTo>
                  <a:lnTo>
                    <a:pt x="2990" y="1207"/>
                  </a:lnTo>
                  <a:lnTo>
                    <a:pt x="2988" y="1205"/>
                  </a:lnTo>
                  <a:lnTo>
                    <a:pt x="2982" y="1195"/>
                  </a:lnTo>
                  <a:lnTo>
                    <a:pt x="2972" y="1183"/>
                  </a:lnTo>
                  <a:lnTo>
                    <a:pt x="2961" y="1167"/>
                  </a:lnTo>
                  <a:lnTo>
                    <a:pt x="2949" y="1149"/>
                  </a:lnTo>
                  <a:lnTo>
                    <a:pt x="2937" y="1134"/>
                  </a:lnTo>
                  <a:lnTo>
                    <a:pt x="2929" y="1116"/>
                  </a:lnTo>
                  <a:lnTo>
                    <a:pt x="2923" y="1102"/>
                  </a:lnTo>
                  <a:lnTo>
                    <a:pt x="2915" y="1079"/>
                  </a:lnTo>
                  <a:lnTo>
                    <a:pt x="2905" y="1053"/>
                  </a:lnTo>
                  <a:lnTo>
                    <a:pt x="2898" y="1025"/>
                  </a:lnTo>
                  <a:lnTo>
                    <a:pt x="2888" y="1000"/>
                  </a:lnTo>
                  <a:lnTo>
                    <a:pt x="2880" y="982"/>
                  </a:lnTo>
                  <a:lnTo>
                    <a:pt x="2872" y="957"/>
                  </a:lnTo>
                  <a:lnTo>
                    <a:pt x="2870" y="941"/>
                  </a:lnTo>
                  <a:lnTo>
                    <a:pt x="2870" y="935"/>
                  </a:lnTo>
                  <a:lnTo>
                    <a:pt x="2864" y="933"/>
                  </a:lnTo>
                  <a:lnTo>
                    <a:pt x="2850" y="933"/>
                  </a:lnTo>
                  <a:lnTo>
                    <a:pt x="2829" y="929"/>
                  </a:lnTo>
                  <a:lnTo>
                    <a:pt x="2805" y="923"/>
                  </a:lnTo>
                  <a:lnTo>
                    <a:pt x="2781" y="913"/>
                  </a:lnTo>
                  <a:lnTo>
                    <a:pt x="2760" y="898"/>
                  </a:lnTo>
                  <a:lnTo>
                    <a:pt x="2734" y="874"/>
                  </a:lnTo>
                  <a:lnTo>
                    <a:pt x="2709" y="854"/>
                  </a:lnTo>
                  <a:lnTo>
                    <a:pt x="2687" y="837"/>
                  </a:lnTo>
                  <a:lnTo>
                    <a:pt x="2665" y="819"/>
                  </a:lnTo>
                  <a:lnTo>
                    <a:pt x="2648" y="809"/>
                  </a:lnTo>
                  <a:lnTo>
                    <a:pt x="2622" y="803"/>
                  </a:lnTo>
                  <a:lnTo>
                    <a:pt x="2590" y="801"/>
                  </a:lnTo>
                  <a:lnTo>
                    <a:pt x="2557" y="797"/>
                  </a:lnTo>
                  <a:lnTo>
                    <a:pt x="2524" y="795"/>
                  </a:lnTo>
                  <a:lnTo>
                    <a:pt x="2494" y="789"/>
                  </a:lnTo>
                  <a:lnTo>
                    <a:pt x="2468" y="781"/>
                  </a:lnTo>
                  <a:lnTo>
                    <a:pt x="2443" y="770"/>
                  </a:lnTo>
                  <a:lnTo>
                    <a:pt x="2417" y="760"/>
                  </a:lnTo>
                  <a:lnTo>
                    <a:pt x="2396" y="752"/>
                  </a:lnTo>
                  <a:lnTo>
                    <a:pt x="2378" y="746"/>
                  </a:lnTo>
                  <a:lnTo>
                    <a:pt x="2366" y="742"/>
                  </a:lnTo>
                  <a:lnTo>
                    <a:pt x="2360" y="740"/>
                  </a:lnTo>
                  <a:lnTo>
                    <a:pt x="2356" y="738"/>
                  </a:lnTo>
                  <a:lnTo>
                    <a:pt x="2348" y="730"/>
                  </a:lnTo>
                  <a:lnTo>
                    <a:pt x="2337" y="720"/>
                  </a:lnTo>
                  <a:lnTo>
                    <a:pt x="2325" y="709"/>
                  </a:lnTo>
                  <a:lnTo>
                    <a:pt x="2315" y="695"/>
                  </a:lnTo>
                  <a:lnTo>
                    <a:pt x="2309" y="683"/>
                  </a:lnTo>
                  <a:lnTo>
                    <a:pt x="2311" y="669"/>
                  </a:lnTo>
                  <a:lnTo>
                    <a:pt x="2321" y="655"/>
                  </a:lnTo>
                  <a:lnTo>
                    <a:pt x="2333" y="646"/>
                  </a:lnTo>
                  <a:lnTo>
                    <a:pt x="2348" y="634"/>
                  </a:lnTo>
                  <a:lnTo>
                    <a:pt x="2360" y="622"/>
                  </a:lnTo>
                  <a:lnTo>
                    <a:pt x="2372" y="610"/>
                  </a:lnTo>
                  <a:lnTo>
                    <a:pt x="2376" y="592"/>
                  </a:lnTo>
                  <a:lnTo>
                    <a:pt x="2378" y="569"/>
                  </a:lnTo>
                  <a:lnTo>
                    <a:pt x="2378" y="547"/>
                  </a:lnTo>
                  <a:lnTo>
                    <a:pt x="2380" y="528"/>
                  </a:lnTo>
                  <a:lnTo>
                    <a:pt x="2390" y="506"/>
                  </a:lnTo>
                  <a:lnTo>
                    <a:pt x="2396" y="490"/>
                  </a:lnTo>
                  <a:lnTo>
                    <a:pt x="2396" y="474"/>
                  </a:lnTo>
                  <a:lnTo>
                    <a:pt x="2390" y="459"/>
                  </a:lnTo>
                  <a:lnTo>
                    <a:pt x="2382" y="445"/>
                  </a:lnTo>
                  <a:lnTo>
                    <a:pt x="2374" y="433"/>
                  </a:lnTo>
                  <a:lnTo>
                    <a:pt x="2358" y="407"/>
                  </a:lnTo>
                  <a:lnTo>
                    <a:pt x="2342" y="378"/>
                  </a:lnTo>
                  <a:lnTo>
                    <a:pt x="2335" y="344"/>
                  </a:lnTo>
                  <a:lnTo>
                    <a:pt x="2329" y="321"/>
                  </a:lnTo>
                  <a:lnTo>
                    <a:pt x="2319" y="303"/>
                  </a:lnTo>
                  <a:lnTo>
                    <a:pt x="2307" y="287"/>
                  </a:lnTo>
                  <a:lnTo>
                    <a:pt x="2295" y="276"/>
                  </a:lnTo>
                  <a:lnTo>
                    <a:pt x="2285" y="270"/>
                  </a:lnTo>
                  <a:lnTo>
                    <a:pt x="2276" y="266"/>
                  </a:lnTo>
                  <a:lnTo>
                    <a:pt x="2264" y="266"/>
                  </a:lnTo>
                  <a:lnTo>
                    <a:pt x="2256" y="262"/>
                  </a:lnTo>
                  <a:lnTo>
                    <a:pt x="2248" y="254"/>
                  </a:lnTo>
                  <a:lnTo>
                    <a:pt x="2238" y="248"/>
                  </a:lnTo>
                  <a:lnTo>
                    <a:pt x="2224" y="246"/>
                  </a:lnTo>
                  <a:lnTo>
                    <a:pt x="2209" y="248"/>
                  </a:lnTo>
                  <a:lnTo>
                    <a:pt x="2191" y="248"/>
                  </a:lnTo>
                  <a:lnTo>
                    <a:pt x="2177" y="246"/>
                  </a:lnTo>
                  <a:lnTo>
                    <a:pt x="2169" y="238"/>
                  </a:lnTo>
                  <a:lnTo>
                    <a:pt x="2159" y="221"/>
                  </a:lnTo>
                  <a:lnTo>
                    <a:pt x="2150" y="197"/>
                  </a:lnTo>
                  <a:lnTo>
                    <a:pt x="2136" y="173"/>
                  </a:lnTo>
                  <a:lnTo>
                    <a:pt x="2120" y="156"/>
                  </a:lnTo>
                  <a:lnTo>
                    <a:pt x="2106" y="144"/>
                  </a:lnTo>
                  <a:lnTo>
                    <a:pt x="2092" y="136"/>
                  </a:lnTo>
                  <a:lnTo>
                    <a:pt x="2083" y="128"/>
                  </a:lnTo>
                  <a:lnTo>
                    <a:pt x="2077" y="118"/>
                  </a:lnTo>
                  <a:lnTo>
                    <a:pt x="2075" y="104"/>
                  </a:lnTo>
                  <a:lnTo>
                    <a:pt x="2071" y="87"/>
                  </a:lnTo>
                  <a:lnTo>
                    <a:pt x="2061" y="73"/>
                  </a:lnTo>
                  <a:lnTo>
                    <a:pt x="2053" y="63"/>
                  </a:lnTo>
                  <a:lnTo>
                    <a:pt x="2051" y="53"/>
                  </a:lnTo>
                  <a:lnTo>
                    <a:pt x="2057" y="41"/>
                  </a:lnTo>
                  <a:lnTo>
                    <a:pt x="2065" y="32"/>
                  </a:lnTo>
                  <a:lnTo>
                    <a:pt x="2071" y="20"/>
                  </a:lnTo>
                  <a:lnTo>
                    <a:pt x="2073" y="14"/>
                  </a:lnTo>
                  <a:lnTo>
                    <a:pt x="2063" y="8"/>
                  </a:lnTo>
                  <a:lnTo>
                    <a:pt x="2045" y="4"/>
                  </a:lnTo>
                  <a:lnTo>
                    <a:pt x="2020" y="2"/>
                  </a:lnTo>
                  <a:lnTo>
                    <a:pt x="1994" y="0"/>
                  </a:lnTo>
                  <a:lnTo>
                    <a:pt x="1970" y="0"/>
                  </a:lnTo>
                  <a:lnTo>
                    <a:pt x="1955" y="6"/>
                  </a:lnTo>
                  <a:lnTo>
                    <a:pt x="1945" y="14"/>
                  </a:lnTo>
                  <a:lnTo>
                    <a:pt x="1941" y="30"/>
                  </a:lnTo>
                  <a:lnTo>
                    <a:pt x="1937" y="45"/>
                  </a:lnTo>
                  <a:lnTo>
                    <a:pt x="1933" y="61"/>
                  </a:lnTo>
                  <a:lnTo>
                    <a:pt x="1927" y="75"/>
                  </a:lnTo>
                  <a:lnTo>
                    <a:pt x="1915" y="85"/>
                  </a:lnTo>
                  <a:lnTo>
                    <a:pt x="1898" y="87"/>
                  </a:lnTo>
                  <a:lnTo>
                    <a:pt x="1878" y="91"/>
                  </a:lnTo>
                  <a:lnTo>
                    <a:pt x="1858" y="93"/>
                  </a:lnTo>
                  <a:lnTo>
                    <a:pt x="1840" y="95"/>
                  </a:lnTo>
                  <a:lnTo>
                    <a:pt x="1823" y="102"/>
                  </a:lnTo>
                  <a:lnTo>
                    <a:pt x="1809" y="116"/>
                  </a:lnTo>
                  <a:lnTo>
                    <a:pt x="1797" y="140"/>
                  </a:lnTo>
                  <a:lnTo>
                    <a:pt x="1785" y="169"/>
                  </a:lnTo>
                  <a:lnTo>
                    <a:pt x="1777" y="203"/>
                  </a:lnTo>
                  <a:lnTo>
                    <a:pt x="1774" y="236"/>
                  </a:lnTo>
                  <a:lnTo>
                    <a:pt x="1770" y="262"/>
                  </a:lnTo>
                  <a:lnTo>
                    <a:pt x="1768" y="283"/>
                  </a:lnTo>
                  <a:lnTo>
                    <a:pt x="1762" y="303"/>
                  </a:lnTo>
                  <a:lnTo>
                    <a:pt x="1754" y="319"/>
                  </a:lnTo>
                  <a:lnTo>
                    <a:pt x="1740" y="329"/>
                  </a:lnTo>
                  <a:lnTo>
                    <a:pt x="1722" y="337"/>
                  </a:lnTo>
                  <a:lnTo>
                    <a:pt x="1703" y="341"/>
                  </a:lnTo>
                  <a:lnTo>
                    <a:pt x="1685" y="346"/>
                  </a:lnTo>
                  <a:lnTo>
                    <a:pt x="1669" y="350"/>
                  </a:lnTo>
                  <a:lnTo>
                    <a:pt x="1655" y="348"/>
                  </a:lnTo>
                  <a:lnTo>
                    <a:pt x="1644" y="341"/>
                  </a:lnTo>
                  <a:lnTo>
                    <a:pt x="1634" y="333"/>
                  </a:lnTo>
                  <a:lnTo>
                    <a:pt x="1618" y="331"/>
                  </a:lnTo>
                  <a:lnTo>
                    <a:pt x="1600" y="331"/>
                  </a:lnTo>
                  <a:lnTo>
                    <a:pt x="1581" y="329"/>
                  </a:lnTo>
                  <a:lnTo>
                    <a:pt x="1563" y="325"/>
                  </a:lnTo>
                  <a:lnTo>
                    <a:pt x="1549" y="315"/>
                  </a:lnTo>
                  <a:lnTo>
                    <a:pt x="1537" y="303"/>
                  </a:lnTo>
                  <a:lnTo>
                    <a:pt x="1524" y="289"/>
                  </a:lnTo>
                  <a:lnTo>
                    <a:pt x="1508" y="276"/>
                  </a:lnTo>
                  <a:lnTo>
                    <a:pt x="1494" y="266"/>
                  </a:lnTo>
                  <a:lnTo>
                    <a:pt x="1480" y="260"/>
                  </a:lnTo>
                  <a:lnTo>
                    <a:pt x="1468" y="260"/>
                  </a:lnTo>
                  <a:lnTo>
                    <a:pt x="1461" y="268"/>
                  </a:lnTo>
                  <a:lnTo>
                    <a:pt x="1449" y="287"/>
                  </a:lnTo>
                  <a:lnTo>
                    <a:pt x="1435" y="311"/>
                  </a:lnTo>
                  <a:lnTo>
                    <a:pt x="1417" y="341"/>
                  </a:lnTo>
                  <a:lnTo>
                    <a:pt x="1400" y="372"/>
                  </a:lnTo>
                  <a:lnTo>
                    <a:pt x="1382" y="407"/>
                  </a:lnTo>
                  <a:lnTo>
                    <a:pt x="1366" y="439"/>
                  </a:lnTo>
                  <a:lnTo>
                    <a:pt x="1348" y="467"/>
                  </a:lnTo>
                  <a:lnTo>
                    <a:pt x="1335" y="488"/>
                  </a:lnTo>
                  <a:lnTo>
                    <a:pt x="1327" y="506"/>
                  </a:lnTo>
                  <a:lnTo>
                    <a:pt x="1327" y="522"/>
                  </a:lnTo>
                  <a:lnTo>
                    <a:pt x="1335" y="533"/>
                  </a:lnTo>
                  <a:lnTo>
                    <a:pt x="1344" y="541"/>
                  </a:lnTo>
                  <a:lnTo>
                    <a:pt x="1358" y="549"/>
                  </a:lnTo>
                  <a:lnTo>
                    <a:pt x="1370" y="555"/>
                  </a:lnTo>
                  <a:lnTo>
                    <a:pt x="1376" y="563"/>
                  </a:lnTo>
                  <a:lnTo>
                    <a:pt x="1374" y="569"/>
                  </a:lnTo>
                  <a:lnTo>
                    <a:pt x="1362" y="575"/>
                  </a:lnTo>
                  <a:lnTo>
                    <a:pt x="1348" y="577"/>
                  </a:lnTo>
                  <a:lnTo>
                    <a:pt x="1331" y="577"/>
                  </a:lnTo>
                  <a:lnTo>
                    <a:pt x="1313" y="577"/>
                  </a:lnTo>
                  <a:lnTo>
                    <a:pt x="1297" y="577"/>
                  </a:lnTo>
                  <a:lnTo>
                    <a:pt x="1285" y="577"/>
                  </a:lnTo>
                  <a:lnTo>
                    <a:pt x="1274" y="571"/>
                  </a:lnTo>
                  <a:lnTo>
                    <a:pt x="1264" y="561"/>
                  </a:lnTo>
                  <a:lnTo>
                    <a:pt x="1252" y="551"/>
                  </a:lnTo>
                  <a:lnTo>
                    <a:pt x="1238" y="543"/>
                  </a:lnTo>
                  <a:lnTo>
                    <a:pt x="1222" y="541"/>
                  </a:lnTo>
                  <a:lnTo>
                    <a:pt x="1201" y="543"/>
                  </a:lnTo>
                  <a:lnTo>
                    <a:pt x="1177" y="547"/>
                  </a:lnTo>
                  <a:lnTo>
                    <a:pt x="1153" y="551"/>
                  </a:lnTo>
                  <a:lnTo>
                    <a:pt x="1126" y="553"/>
                  </a:lnTo>
                  <a:lnTo>
                    <a:pt x="1100" y="553"/>
                  </a:lnTo>
                  <a:lnTo>
                    <a:pt x="1079" y="551"/>
                  </a:lnTo>
                  <a:lnTo>
                    <a:pt x="1059" y="551"/>
                  </a:lnTo>
                  <a:lnTo>
                    <a:pt x="1039" y="553"/>
                  </a:lnTo>
                  <a:lnTo>
                    <a:pt x="1026" y="555"/>
                  </a:lnTo>
                  <a:lnTo>
                    <a:pt x="1014" y="561"/>
                  </a:lnTo>
                  <a:lnTo>
                    <a:pt x="1010" y="567"/>
                  </a:lnTo>
                  <a:lnTo>
                    <a:pt x="1014" y="577"/>
                  </a:lnTo>
                  <a:lnTo>
                    <a:pt x="1024" y="585"/>
                  </a:lnTo>
                  <a:lnTo>
                    <a:pt x="1035" y="589"/>
                  </a:lnTo>
                  <a:lnTo>
                    <a:pt x="1049" y="592"/>
                  </a:lnTo>
                  <a:lnTo>
                    <a:pt x="1061" y="594"/>
                  </a:lnTo>
                  <a:lnTo>
                    <a:pt x="1073" y="598"/>
                  </a:lnTo>
                  <a:lnTo>
                    <a:pt x="1081" y="604"/>
                  </a:lnTo>
                  <a:lnTo>
                    <a:pt x="1085" y="616"/>
                  </a:lnTo>
                  <a:lnTo>
                    <a:pt x="1081" y="632"/>
                  </a:lnTo>
                  <a:lnTo>
                    <a:pt x="1069" y="655"/>
                  </a:lnTo>
                  <a:lnTo>
                    <a:pt x="1057" y="677"/>
                  </a:lnTo>
                  <a:lnTo>
                    <a:pt x="1047" y="695"/>
                  </a:lnTo>
                  <a:lnTo>
                    <a:pt x="1041" y="715"/>
                  </a:lnTo>
                  <a:lnTo>
                    <a:pt x="1039" y="736"/>
                  </a:lnTo>
                  <a:lnTo>
                    <a:pt x="1045" y="762"/>
                  </a:lnTo>
                  <a:lnTo>
                    <a:pt x="1057" y="799"/>
                  </a:lnTo>
                  <a:lnTo>
                    <a:pt x="1061" y="833"/>
                  </a:lnTo>
                  <a:lnTo>
                    <a:pt x="1059" y="860"/>
                  </a:lnTo>
                  <a:lnTo>
                    <a:pt x="1051" y="882"/>
                  </a:lnTo>
                  <a:lnTo>
                    <a:pt x="1039" y="894"/>
                  </a:lnTo>
                  <a:lnTo>
                    <a:pt x="1024" y="905"/>
                  </a:lnTo>
                  <a:lnTo>
                    <a:pt x="1004" y="915"/>
                  </a:lnTo>
                  <a:lnTo>
                    <a:pt x="986" y="927"/>
                  </a:lnTo>
                  <a:lnTo>
                    <a:pt x="972" y="939"/>
                  </a:lnTo>
                  <a:lnTo>
                    <a:pt x="966" y="953"/>
                  </a:lnTo>
                  <a:lnTo>
                    <a:pt x="966" y="968"/>
                  </a:lnTo>
                  <a:lnTo>
                    <a:pt x="966" y="988"/>
                  </a:lnTo>
                  <a:lnTo>
                    <a:pt x="966" y="1010"/>
                  </a:lnTo>
                  <a:lnTo>
                    <a:pt x="965" y="1031"/>
                  </a:lnTo>
                  <a:lnTo>
                    <a:pt x="961" y="1049"/>
                  </a:lnTo>
                  <a:lnTo>
                    <a:pt x="953" y="1063"/>
                  </a:lnTo>
                  <a:lnTo>
                    <a:pt x="941" y="1069"/>
                  </a:lnTo>
                  <a:lnTo>
                    <a:pt x="921" y="1071"/>
                  </a:lnTo>
                  <a:lnTo>
                    <a:pt x="892" y="1075"/>
                  </a:lnTo>
                  <a:lnTo>
                    <a:pt x="858" y="1079"/>
                  </a:lnTo>
                  <a:lnTo>
                    <a:pt x="821" y="1085"/>
                  </a:lnTo>
                  <a:lnTo>
                    <a:pt x="783" y="1092"/>
                  </a:lnTo>
                  <a:lnTo>
                    <a:pt x="752" y="1100"/>
                  </a:lnTo>
                  <a:lnTo>
                    <a:pt x="728" y="1110"/>
                  </a:lnTo>
                  <a:lnTo>
                    <a:pt x="705" y="1124"/>
                  </a:lnTo>
                  <a:lnTo>
                    <a:pt x="685" y="1138"/>
                  </a:lnTo>
                  <a:lnTo>
                    <a:pt x="671" y="1151"/>
                  </a:lnTo>
                  <a:lnTo>
                    <a:pt x="655" y="1159"/>
                  </a:lnTo>
                  <a:lnTo>
                    <a:pt x="642" y="1163"/>
                  </a:lnTo>
                  <a:lnTo>
                    <a:pt x="628" y="1159"/>
                  </a:lnTo>
                  <a:lnTo>
                    <a:pt x="606" y="1153"/>
                  </a:lnTo>
                  <a:lnTo>
                    <a:pt x="585" y="1146"/>
                  </a:lnTo>
                  <a:lnTo>
                    <a:pt x="559" y="1138"/>
                  </a:lnTo>
                  <a:lnTo>
                    <a:pt x="535" y="1132"/>
                  </a:lnTo>
                  <a:lnTo>
                    <a:pt x="516" y="1130"/>
                  </a:lnTo>
                  <a:lnTo>
                    <a:pt x="500" y="1132"/>
                  </a:lnTo>
                  <a:lnTo>
                    <a:pt x="486" y="1142"/>
                  </a:lnTo>
                  <a:lnTo>
                    <a:pt x="470" y="1157"/>
                  </a:lnTo>
                  <a:lnTo>
                    <a:pt x="457" y="1177"/>
                  </a:lnTo>
                  <a:lnTo>
                    <a:pt x="443" y="1197"/>
                  </a:lnTo>
                  <a:lnTo>
                    <a:pt x="427" y="1212"/>
                  </a:lnTo>
                  <a:lnTo>
                    <a:pt x="413" y="1220"/>
                  </a:lnTo>
                  <a:lnTo>
                    <a:pt x="390" y="1220"/>
                  </a:lnTo>
                  <a:lnTo>
                    <a:pt x="362" y="1216"/>
                  </a:lnTo>
                  <a:lnTo>
                    <a:pt x="339" y="1212"/>
                  </a:lnTo>
                  <a:lnTo>
                    <a:pt x="319" y="1210"/>
                  </a:lnTo>
                  <a:lnTo>
                    <a:pt x="313" y="1207"/>
                  </a:lnTo>
                  <a:lnTo>
                    <a:pt x="309" y="1199"/>
                  </a:lnTo>
                  <a:lnTo>
                    <a:pt x="309" y="1189"/>
                  </a:lnTo>
                  <a:lnTo>
                    <a:pt x="313" y="1177"/>
                  </a:lnTo>
                  <a:lnTo>
                    <a:pt x="315" y="1167"/>
                  </a:lnTo>
                  <a:lnTo>
                    <a:pt x="317" y="1159"/>
                  </a:lnTo>
                  <a:lnTo>
                    <a:pt x="319" y="1157"/>
                  </a:lnTo>
                  <a:lnTo>
                    <a:pt x="315" y="1157"/>
                  </a:lnTo>
                  <a:lnTo>
                    <a:pt x="303" y="1159"/>
                  </a:lnTo>
                  <a:lnTo>
                    <a:pt x="287" y="1161"/>
                  </a:lnTo>
                  <a:lnTo>
                    <a:pt x="268" y="1163"/>
                  </a:lnTo>
                  <a:lnTo>
                    <a:pt x="250" y="1165"/>
                  </a:lnTo>
                  <a:lnTo>
                    <a:pt x="234" y="1165"/>
                  </a:lnTo>
                  <a:lnTo>
                    <a:pt x="220" y="1165"/>
                  </a:lnTo>
                  <a:lnTo>
                    <a:pt x="211" y="1171"/>
                  </a:lnTo>
                  <a:lnTo>
                    <a:pt x="201" y="1177"/>
                  </a:lnTo>
                  <a:lnTo>
                    <a:pt x="189" y="1185"/>
                  </a:lnTo>
                  <a:lnTo>
                    <a:pt x="171" y="1191"/>
                  </a:lnTo>
                  <a:lnTo>
                    <a:pt x="154" y="1193"/>
                  </a:lnTo>
                  <a:lnTo>
                    <a:pt x="136" y="1193"/>
                  </a:lnTo>
                  <a:lnTo>
                    <a:pt x="116" y="1191"/>
                  </a:lnTo>
                  <a:lnTo>
                    <a:pt x="100" y="1191"/>
                  </a:lnTo>
                  <a:lnTo>
                    <a:pt x="87" y="1197"/>
                  </a:lnTo>
                  <a:lnTo>
                    <a:pt x="77" y="1210"/>
                  </a:lnTo>
                  <a:lnTo>
                    <a:pt x="69" y="1228"/>
                  </a:lnTo>
                  <a:lnTo>
                    <a:pt x="59" y="1246"/>
                  </a:lnTo>
                  <a:lnTo>
                    <a:pt x="49" y="1262"/>
                  </a:lnTo>
                  <a:lnTo>
                    <a:pt x="39" y="1275"/>
                  </a:lnTo>
                  <a:lnTo>
                    <a:pt x="33" y="1285"/>
                  </a:lnTo>
                  <a:lnTo>
                    <a:pt x="29" y="1289"/>
                  </a:lnTo>
                </a:path>
              </a:pathLst>
            </a:custGeom>
            <a:grpFill/>
            <a:ln w="6350">
              <a:solidFill>
                <a:schemeClr val="bg1">
                  <a:lumMod val="95000"/>
                </a:schemeClr>
              </a:solidFill>
              <a:prstDash val="solid"/>
              <a:round/>
            </a:ln>
          </p:spPr>
          <p:txBody>
            <a:bodyPr/>
            <a:lstStyle/>
            <a:p>
              <a:endParaRPr lang="zh-CN" altLang="en-US"/>
            </a:p>
          </p:txBody>
        </p:sp>
        <p:sp>
          <p:nvSpPr>
            <p:cNvPr id="17" name="Freeform 69"/>
            <p:cNvSpPr/>
            <p:nvPr/>
          </p:nvSpPr>
          <p:spPr bwMode="gray">
            <a:xfrm>
              <a:off x="900" y="2373"/>
              <a:ext cx="1448" cy="781"/>
            </a:xfrm>
            <a:custGeom>
              <a:avLst/>
              <a:gdLst>
                <a:gd name="T0" fmla="*/ 682 w 2896"/>
                <a:gd name="T1" fmla="*/ 376 h 1563"/>
                <a:gd name="T2" fmla="*/ 665 w 2896"/>
                <a:gd name="T3" fmla="*/ 372 h 1563"/>
                <a:gd name="T4" fmla="*/ 658 w 2896"/>
                <a:gd name="T5" fmla="*/ 380 h 1563"/>
                <a:gd name="T6" fmla="*/ 653 w 2896"/>
                <a:gd name="T7" fmla="*/ 378 h 1563"/>
                <a:gd name="T8" fmla="*/ 623 w 2896"/>
                <a:gd name="T9" fmla="*/ 368 h 1563"/>
                <a:gd name="T10" fmla="*/ 626 w 2896"/>
                <a:gd name="T11" fmla="*/ 363 h 1563"/>
                <a:gd name="T12" fmla="*/ 630 w 2896"/>
                <a:gd name="T13" fmla="*/ 349 h 1563"/>
                <a:gd name="T14" fmla="*/ 616 w 2896"/>
                <a:gd name="T15" fmla="*/ 326 h 1563"/>
                <a:gd name="T16" fmla="*/ 604 w 2896"/>
                <a:gd name="T17" fmla="*/ 331 h 1563"/>
                <a:gd name="T18" fmla="*/ 589 w 2896"/>
                <a:gd name="T19" fmla="*/ 341 h 1563"/>
                <a:gd name="T20" fmla="*/ 568 w 2896"/>
                <a:gd name="T21" fmla="*/ 333 h 1563"/>
                <a:gd name="T22" fmla="*/ 557 w 2896"/>
                <a:gd name="T23" fmla="*/ 332 h 1563"/>
                <a:gd name="T24" fmla="*/ 536 w 2896"/>
                <a:gd name="T25" fmla="*/ 348 h 1563"/>
                <a:gd name="T26" fmla="*/ 511 w 2896"/>
                <a:gd name="T27" fmla="*/ 355 h 1563"/>
                <a:gd name="T28" fmla="*/ 491 w 2896"/>
                <a:gd name="T29" fmla="*/ 376 h 1563"/>
                <a:gd name="T30" fmla="*/ 459 w 2896"/>
                <a:gd name="T31" fmla="*/ 388 h 1563"/>
                <a:gd name="T32" fmla="*/ 442 w 2896"/>
                <a:gd name="T33" fmla="*/ 382 h 1563"/>
                <a:gd name="T34" fmla="*/ 431 w 2896"/>
                <a:gd name="T35" fmla="*/ 370 h 1563"/>
                <a:gd name="T36" fmla="*/ 400 w 2896"/>
                <a:gd name="T37" fmla="*/ 364 h 1563"/>
                <a:gd name="T38" fmla="*/ 389 w 2896"/>
                <a:gd name="T39" fmla="*/ 353 h 1563"/>
                <a:gd name="T40" fmla="*/ 364 w 2896"/>
                <a:gd name="T41" fmla="*/ 368 h 1563"/>
                <a:gd name="T42" fmla="*/ 348 w 2896"/>
                <a:gd name="T43" fmla="*/ 384 h 1563"/>
                <a:gd name="T44" fmla="*/ 335 w 2896"/>
                <a:gd name="T45" fmla="*/ 390 h 1563"/>
                <a:gd name="T46" fmla="*/ 339 w 2896"/>
                <a:gd name="T47" fmla="*/ 373 h 1563"/>
                <a:gd name="T48" fmla="*/ 331 w 2896"/>
                <a:gd name="T49" fmla="*/ 359 h 1563"/>
                <a:gd name="T50" fmla="*/ 302 w 2896"/>
                <a:gd name="T51" fmla="*/ 366 h 1563"/>
                <a:gd name="T52" fmla="*/ 264 w 2896"/>
                <a:gd name="T53" fmla="*/ 352 h 1563"/>
                <a:gd name="T54" fmla="*/ 246 w 2896"/>
                <a:gd name="T55" fmla="*/ 351 h 1563"/>
                <a:gd name="T56" fmla="*/ 221 w 2896"/>
                <a:gd name="T57" fmla="*/ 336 h 1563"/>
                <a:gd name="T58" fmla="*/ 200 w 2896"/>
                <a:gd name="T59" fmla="*/ 320 h 1563"/>
                <a:gd name="T60" fmla="*/ 178 w 2896"/>
                <a:gd name="T61" fmla="*/ 301 h 1563"/>
                <a:gd name="T62" fmla="*/ 171 w 2896"/>
                <a:gd name="T63" fmla="*/ 281 h 1563"/>
                <a:gd name="T64" fmla="*/ 158 w 2896"/>
                <a:gd name="T65" fmla="*/ 288 h 1563"/>
                <a:gd name="T66" fmla="*/ 142 w 2896"/>
                <a:gd name="T67" fmla="*/ 265 h 1563"/>
                <a:gd name="T68" fmla="*/ 109 w 2896"/>
                <a:gd name="T69" fmla="*/ 235 h 1563"/>
                <a:gd name="T70" fmla="*/ 89 w 2896"/>
                <a:gd name="T71" fmla="*/ 223 h 1563"/>
                <a:gd name="T72" fmla="*/ 74 w 2896"/>
                <a:gd name="T73" fmla="*/ 228 h 1563"/>
                <a:gd name="T74" fmla="*/ 46 w 2896"/>
                <a:gd name="T75" fmla="*/ 195 h 1563"/>
                <a:gd name="T76" fmla="*/ 19 w 2896"/>
                <a:gd name="T77" fmla="*/ 169 h 1563"/>
                <a:gd name="T78" fmla="*/ 10 w 2896"/>
                <a:gd name="T79" fmla="*/ 162 h 1563"/>
                <a:gd name="T80" fmla="*/ 0 w 2896"/>
                <a:gd name="T81" fmla="*/ 157 h 1563"/>
                <a:gd name="T82" fmla="*/ 3 w 2896"/>
                <a:gd name="T83" fmla="*/ 135 h 1563"/>
                <a:gd name="T84" fmla="*/ 1 w 2896"/>
                <a:gd name="T85" fmla="*/ 112 h 1563"/>
                <a:gd name="T86" fmla="*/ 11 w 2896"/>
                <a:gd name="T87" fmla="*/ 109 h 1563"/>
                <a:gd name="T88" fmla="*/ 22 w 2896"/>
                <a:gd name="T89" fmla="*/ 118 h 1563"/>
                <a:gd name="T90" fmla="*/ 38 w 2896"/>
                <a:gd name="T91" fmla="*/ 112 h 1563"/>
                <a:gd name="T92" fmla="*/ 43 w 2896"/>
                <a:gd name="T93" fmla="*/ 90 h 1563"/>
                <a:gd name="T94" fmla="*/ 25 w 2896"/>
                <a:gd name="T95" fmla="*/ 76 h 1563"/>
                <a:gd name="T96" fmla="*/ 29 w 2896"/>
                <a:gd name="T97" fmla="*/ 51 h 1563"/>
                <a:gd name="T98" fmla="*/ 39 w 2896"/>
                <a:gd name="T99" fmla="*/ 36 h 1563"/>
                <a:gd name="T100" fmla="*/ 71 w 2896"/>
                <a:gd name="T101" fmla="*/ 26 h 1563"/>
                <a:gd name="T102" fmla="*/ 148 w 2896"/>
                <a:gd name="T103" fmla="*/ 20 h 1563"/>
                <a:gd name="T104" fmla="*/ 258 w 2896"/>
                <a:gd name="T105" fmla="*/ 20 h 1563"/>
                <a:gd name="T106" fmla="*/ 365 w 2896"/>
                <a:gd name="T107" fmla="*/ 3 h 1563"/>
                <a:gd name="T108" fmla="*/ 417 w 2896"/>
                <a:gd name="T109" fmla="*/ 39 h 1563"/>
                <a:gd name="T110" fmla="*/ 399 w 2896"/>
                <a:gd name="T111" fmla="*/ 107 h 1563"/>
                <a:gd name="T112" fmla="*/ 467 w 2896"/>
                <a:gd name="T113" fmla="*/ 166 h 1563"/>
                <a:gd name="T114" fmla="*/ 552 w 2896"/>
                <a:gd name="T115" fmla="*/ 189 h 1563"/>
                <a:gd name="T116" fmla="*/ 640 w 2896"/>
                <a:gd name="T117" fmla="*/ 234 h 1563"/>
                <a:gd name="T118" fmla="*/ 685 w 2896"/>
                <a:gd name="T119" fmla="*/ 200 h 1563"/>
                <a:gd name="T120" fmla="*/ 711 w 2896"/>
                <a:gd name="T121" fmla="*/ 258 h 1563"/>
                <a:gd name="T122" fmla="*/ 713 w 2896"/>
                <a:gd name="T123" fmla="*/ 353 h 1563"/>
                <a:gd name="T124" fmla="*/ 689 w 2896"/>
                <a:gd name="T125" fmla="*/ 384 h 15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896"/>
                <a:gd name="T190" fmla="*/ 0 h 1563"/>
                <a:gd name="T191" fmla="*/ 2896 w 2896"/>
                <a:gd name="T192" fmla="*/ 1563 h 156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896" h="1563">
                  <a:moveTo>
                    <a:pt x="2754" y="1539"/>
                  </a:moveTo>
                  <a:lnTo>
                    <a:pt x="2752" y="1535"/>
                  </a:lnTo>
                  <a:lnTo>
                    <a:pt x="2746" y="1528"/>
                  </a:lnTo>
                  <a:lnTo>
                    <a:pt x="2738" y="1516"/>
                  </a:lnTo>
                  <a:lnTo>
                    <a:pt x="2728" y="1504"/>
                  </a:lnTo>
                  <a:lnTo>
                    <a:pt x="2715" y="1496"/>
                  </a:lnTo>
                  <a:lnTo>
                    <a:pt x="2699" y="1490"/>
                  </a:lnTo>
                  <a:lnTo>
                    <a:pt x="2685" y="1486"/>
                  </a:lnTo>
                  <a:lnTo>
                    <a:pt x="2671" y="1486"/>
                  </a:lnTo>
                  <a:lnTo>
                    <a:pt x="2658" y="1490"/>
                  </a:lnTo>
                  <a:lnTo>
                    <a:pt x="2650" y="1500"/>
                  </a:lnTo>
                  <a:lnTo>
                    <a:pt x="2644" y="1510"/>
                  </a:lnTo>
                  <a:lnTo>
                    <a:pt x="2640" y="1516"/>
                  </a:lnTo>
                  <a:lnTo>
                    <a:pt x="2636" y="1520"/>
                  </a:lnTo>
                  <a:lnTo>
                    <a:pt x="2632" y="1522"/>
                  </a:lnTo>
                  <a:lnTo>
                    <a:pt x="2630" y="1524"/>
                  </a:lnTo>
                  <a:lnTo>
                    <a:pt x="2628" y="1524"/>
                  </a:lnTo>
                  <a:lnTo>
                    <a:pt x="2624" y="1522"/>
                  </a:lnTo>
                  <a:lnTo>
                    <a:pt x="2612" y="1514"/>
                  </a:lnTo>
                  <a:lnTo>
                    <a:pt x="2591" y="1504"/>
                  </a:lnTo>
                  <a:lnTo>
                    <a:pt x="2559" y="1492"/>
                  </a:lnTo>
                  <a:lnTo>
                    <a:pt x="2534" y="1486"/>
                  </a:lnTo>
                  <a:lnTo>
                    <a:pt x="2510" y="1480"/>
                  </a:lnTo>
                  <a:lnTo>
                    <a:pt x="2492" y="1474"/>
                  </a:lnTo>
                  <a:lnTo>
                    <a:pt x="2480" y="1472"/>
                  </a:lnTo>
                  <a:lnTo>
                    <a:pt x="2477" y="1472"/>
                  </a:lnTo>
                  <a:lnTo>
                    <a:pt x="2480" y="1468"/>
                  </a:lnTo>
                  <a:lnTo>
                    <a:pt x="2488" y="1463"/>
                  </a:lnTo>
                  <a:lnTo>
                    <a:pt x="2502" y="1453"/>
                  </a:lnTo>
                  <a:lnTo>
                    <a:pt x="2514" y="1443"/>
                  </a:lnTo>
                  <a:lnTo>
                    <a:pt x="2524" y="1431"/>
                  </a:lnTo>
                  <a:lnTo>
                    <a:pt x="2528" y="1421"/>
                  </a:lnTo>
                  <a:lnTo>
                    <a:pt x="2526" y="1411"/>
                  </a:lnTo>
                  <a:lnTo>
                    <a:pt x="2518" y="1396"/>
                  </a:lnTo>
                  <a:lnTo>
                    <a:pt x="2506" y="1376"/>
                  </a:lnTo>
                  <a:lnTo>
                    <a:pt x="2494" y="1356"/>
                  </a:lnTo>
                  <a:lnTo>
                    <a:pt x="2482" y="1337"/>
                  </a:lnTo>
                  <a:lnTo>
                    <a:pt x="2471" y="1319"/>
                  </a:lnTo>
                  <a:lnTo>
                    <a:pt x="2463" y="1307"/>
                  </a:lnTo>
                  <a:lnTo>
                    <a:pt x="2461" y="1303"/>
                  </a:lnTo>
                  <a:lnTo>
                    <a:pt x="2457" y="1305"/>
                  </a:lnTo>
                  <a:lnTo>
                    <a:pt x="2445" y="1309"/>
                  </a:lnTo>
                  <a:lnTo>
                    <a:pt x="2429" y="1317"/>
                  </a:lnTo>
                  <a:lnTo>
                    <a:pt x="2414" y="1325"/>
                  </a:lnTo>
                  <a:lnTo>
                    <a:pt x="2398" y="1333"/>
                  </a:lnTo>
                  <a:lnTo>
                    <a:pt x="2384" y="1341"/>
                  </a:lnTo>
                  <a:lnTo>
                    <a:pt x="2376" y="1348"/>
                  </a:lnTo>
                  <a:lnTo>
                    <a:pt x="2366" y="1358"/>
                  </a:lnTo>
                  <a:lnTo>
                    <a:pt x="2354" y="1366"/>
                  </a:lnTo>
                  <a:lnTo>
                    <a:pt x="2339" y="1366"/>
                  </a:lnTo>
                  <a:lnTo>
                    <a:pt x="2321" y="1362"/>
                  </a:lnTo>
                  <a:lnTo>
                    <a:pt x="2305" y="1354"/>
                  </a:lnTo>
                  <a:lnTo>
                    <a:pt x="2290" y="1344"/>
                  </a:lnTo>
                  <a:lnTo>
                    <a:pt x="2272" y="1335"/>
                  </a:lnTo>
                  <a:lnTo>
                    <a:pt x="2256" y="1327"/>
                  </a:lnTo>
                  <a:lnTo>
                    <a:pt x="2246" y="1321"/>
                  </a:lnTo>
                  <a:lnTo>
                    <a:pt x="2242" y="1319"/>
                  </a:lnTo>
                  <a:lnTo>
                    <a:pt x="2238" y="1323"/>
                  </a:lnTo>
                  <a:lnTo>
                    <a:pt x="2228" y="1331"/>
                  </a:lnTo>
                  <a:lnTo>
                    <a:pt x="2215" y="1342"/>
                  </a:lnTo>
                  <a:lnTo>
                    <a:pt x="2197" y="1354"/>
                  </a:lnTo>
                  <a:lnTo>
                    <a:pt x="2177" y="1370"/>
                  </a:lnTo>
                  <a:lnTo>
                    <a:pt x="2160" y="1382"/>
                  </a:lnTo>
                  <a:lnTo>
                    <a:pt x="2142" y="1394"/>
                  </a:lnTo>
                  <a:lnTo>
                    <a:pt x="2126" y="1402"/>
                  </a:lnTo>
                  <a:lnTo>
                    <a:pt x="2108" y="1405"/>
                  </a:lnTo>
                  <a:lnTo>
                    <a:pt x="2087" y="1411"/>
                  </a:lnTo>
                  <a:lnTo>
                    <a:pt x="2063" y="1415"/>
                  </a:lnTo>
                  <a:lnTo>
                    <a:pt x="2043" y="1423"/>
                  </a:lnTo>
                  <a:lnTo>
                    <a:pt x="2028" y="1431"/>
                  </a:lnTo>
                  <a:lnTo>
                    <a:pt x="2016" y="1445"/>
                  </a:lnTo>
                  <a:lnTo>
                    <a:pt x="2004" y="1465"/>
                  </a:lnTo>
                  <a:lnTo>
                    <a:pt x="1986" y="1486"/>
                  </a:lnTo>
                  <a:lnTo>
                    <a:pt x="1963" y="1506"/>
                  </a:lnTo>
                  <a:lnTo>
                    <a:pt x="1937" y="1522"/>
                  </a:lnTo>
                  <a:lnTo>
                    <a:pt x="1910" y="1531"/>
                  </a:lnTo>
                  <a:lnTo>
                    <a:pt x="1884" y="1539"/>
                  </a:lnTo>
                  <a:lnTo>
                    <a:pt x="1860" y="1547"/>
                  </a:lnTo>
                  <a:lnTo>
                    <a:pt x="1837" y="1555"/>
                  </a:lnTo>
                  <a:lnTo>
                    <a:pt x="1815" y="1561"/>
                  </a:lnTo>
                  <a:lnTo>
                    <a:pt x="1795" y="1561"/>
                  </a:lnTo>
                  <a:lnTo>
                    <a:pt x="1784" y="1553"/>
                  </a:lnTo>
                  <a:lnTo>
                    <a:pt x="1776" y="1541"/>
                  </a:lnTo>
                  <a:lnTo>
                    <a:pt x="1770" y="1528"/>
                  </a:lnTo>
                  <a:lnTo>
                    <a:pt x="1768" y="1514"/>
                  </a:lnTo>
                  <a:lnTo>
                    <a:pt x="1764" y="1502"/>
                  </a:lnTo>
                  <a:lnTo>
                    <a:pt x="1756" y="1492"/>
                  </a:lnTo>
                  <a:lnTo>
                    <a:pt x="1744" y="1484"/>
                  </a:lnTo>
                  <a:lnTo>
                    <a:pt x="1723" y="1480"/>
                  </a:lnTo>
                  <a:lnTo>
                    <a:pt x="1697" y="1478"/>
                  </a:lnTo>
                  <a:lnTo>
                    <a:pt x="1669" y="1476"/>
                  </a:lnTo>
                  <a:lnTo>
                    <a:pt x="1642" y="1472"/>
                  </a:lnTo>
                  <a:lnTo>
                    <a:pt x="1614" y="1466"/>
                  </a:lnTo>
                  <a:lnTo>
                    <a:pt x="1601" y="1459"/>
                  </a:lnTo>
                  <a:lnTo>
                    <a:pt x="1591" y="1449"/>
                  </a:lnTo>
                  <a:lnTo>
                    <a:pt x="1583" y="1439"/>
                  </a:lnTo>
                  <a:lnTo>
                    <a:pt x="1575" y="1429"/>
                  </a:lnTo>
                  <a:lnTo>
                    <a:pt x="1567" y="1419"/>
                  </a:lnTo>
                  <a:lnTo>
                    <a:pt x="1557" y="1415"/>
                  </a:lnTo>
                  <a:lnTo>
                    <a:pt x="1545" y="1415"/>
                  </a:lnTo>
                  <a:lnTo>
                    <a:pt x="1528" y="1421"/>
                  </a:lnTo>
                  <a:lnTo>
                    <a:pt x="1502" y="1437"/>
                  </a:lnTo>
                  <a:lnTo>
                    <a:pt x="1479" y="1455"/>
                  </a:lnTo>
                  <a:lnTo>
                    <a:pt x="1455" y="1472"/>
                  </a:lnTo>
                  <a:lnTo>
                    <a:pt x="1435" y="1492"/>
                  </a:lnTo>
                  <a:lnTo>
                    <a:pt x="1421" y="1508"/>
                  </a:lnTo>
                  <a:lnTo>
                    <a:pt x="1410" y="1520"/>
                  </a:lnTo>
                  <a:lnTo>
                    <a:pt x="1402" y="1528"/>
                  </a:lnTo>
                  <a:lnTo>
                    <a:pt x="1390" y="1537"/>
                  </a:lnTo>
                  <a:lnTo>
                    <a:pt x="1378" y="1547"/>
                  </a:lnTo>
                  <a:lnTo>
                    <a:pt x="1364" y="1555"/>
                  </a:lnTo>
                  <a:lnTo>
                    <a:pt x="1353" y="1561"/>
                  </a:lnTo>
                  <a:lnTo>
                    <a:pt x="1345" y="1563"/>
                  </a:lnTo>
                  <a:lnTo>
                    <a:pt x="1339" y="1561"/>
                  </a:lnTo>
                  <a:lnTo>
                    <a:pt x="1339" y="1553"/>
                  </a:lnTo>
                  <a:lnTo>
                    <a:pt x="1343" y="1541"/>
                  </a:lnTo>
                  <a:lnTo>
                    <a:pt x="1347" y="1528"/>
                  </a:lnTo>
                  <a:lnTo>
                    <a:pt x="1353" y="1510"/>
                  </a:lnTo>
                  <a:lnTo>
                    <a:pt x="1356" y="1492"/>
                  </a:lnTo>
                  <a:lnTo>
                    <a:pt x="1358" y="1476"/>
                  </a:lnTo>
                  <a:lnTo>
                    <a:pt x="1358" y="1461"/>
                  </a:lnTo>
                  <a:lnTo>
                    <a:pt x="1353" y="1449"/>
                  </a:lnTo>
                  <a:lnTo>
                    <a:pt x="1343" y="1441"/>
                  </a:lnTo>
                  <a:lnTo>
                    <a:pt x="1321" y="1437"/>
                  </a:lnTo>
                  <a:lnTo>
                    <a:pt x="1301" y="1441"/>
                  </a:lnTo>
                  <a:lnTo>
                    <a:pt x="1282" y="1449"/>
                  </a:lnTo>
                  <a:lnTo>
                    <a:pt x="1260" y="1457"/>
                  </a:lnTo>
                  <a:lnTo>
                    <a:pt x="1234" y="1463"/>
                  </a:lnTo>
                  <a:lnTo>
                    <a:pt x="1205" y="1465"/>
                  </a:lnTo>
                  <a:lnTo>
                    <a:pt x="1173" y="1459"/>
                  </a:lnTo>
                  <a:lnTo>
                    <a:pt x="1140" y="1449"/>
                  </a:lnTo>
                  <a:lnTo>
                    <a:pt x="1106" y="1435"/>
                  </a:lnTo>
                  <a:lnTo>
                    <a:pt x="1077" y="1421"/>
                  </a:lnTo>
                  <a:lnTo>
                    <a:pt x="1053" y="1409"/>
                  </a:lnTo>
                  <a:lnTo>
                    <a:pt x="1038" y="1402"/>
                  </a:lnTo>
                  <a:lnTo>
                    <a:pt x="1026" y="1398"/>
                  </a:lnTo>
                  <a:lnTo>
                    <a:pt x="1012" y="1400"/>
                  </a:lnTo>
                  <a:lnTo>
                    <a:pt x="998" y="1404"/>
                  </a:lnTo>
                  <a:lnTo>
                    <a:pt x="984" y="1405"/>
                  </a:lnTo>
                  <a:lnTo>
                    <a:pt x="969" y="1404"/>
                  </a:lnTo>
                  <a:lnTo>
                    <a:pt x="951" y="1396"/>
                  </a:lnTo>
                  <a:lnTo>
                    <a:pt x="931" y="1380"/>
                  </a:lnTo>
                  <a:lnTo>
                    <a:pt x="908" y="1364"/>
                  </a:lnTo>
                  <a:lnTo>
                    <a:pt x="884" y="1346"/>
                  </a:lnTo>
                  <a:lnTo>
                    <a:pt x="860" y="1331"/>
                  </a:lnTo>
                  <a:lnTo>
                    <a:pt x="843" y="1317"/>
                  </a:lnTo>
                  <a:lnTo>
                    <a:pt x="831" y="1307"/>
                  </a:lnTo>
                  <a:lnTo>
                    <a:pt x="817" y="1297"/>
                  </a:lnTo>
                  <a:lnTo>
                    <a:pt x="799" y="1283"/>
                  </a:lnTo>
                  <a:lnTo>
                    <a:pt x="778" y="1268"/>
                  </a:lnTo>
                  <a:lnTo>
                    <a:pt x="754" y="1250"/>
                  </a:lnTo>
                  <a:lnTo>
                    <a:pt x="734" y="1234"/>
                  </a:lnTo>
                  <a:lnTo>
                    <a:pt x="717" y="1219"/>
                  </a:lnTo>
                  <a:lnTo>
                    <a:pt x="709" y="1207"/>
                  </a:lnTo>
                  <a:lnTo>
                    <a:pt x="705" y="1189"/>
                  </a:lnTo>
                  <a:lnTo>
                    <a:pt x="701" y="1169"/>
                  </a:lnTo>
                  <a:lnTo>
                    <a:pt x="697" y="1150"/>
                  </a:lnTo>
                  <a:lnTo>
                    <a:pt x="691" y="1134"/>
                  </a:lnTo>
                  <a:lnTo>
                    <a:pt x="683" y="1126"/>
                  </a:lnTo>
                  <a:lnTo>
                    <a:pt x="675" y="1126"/>
                  </a:lnTo>
                  <a:lnTo>
                    <a:pt x="666" y="1132"/>
                  </a:lnTo>
                  <a:lnTo>
                    <a:pt x="656" y="1140"/>
                  </a:lnTo>
                  <a:lnTo>
                    <a:pt x="644" y="1148"/>
                  </a:lnTo>
                  <a:lnTo>
                    <a:pt x="632" y="1154"/>
                  </a:lnTo>
                  <a:lnTo>
                    <a:pt x="620" y="1156"/>
                  </a:lnTo>
                  <a:lnTo>
                    <a:pt x="612" y="1152"/>
                  </a:lnTo>
                  <a:lnTo>
                    <a:pt x="606" y="1142"/>
                  </a:lnTo>
                  <a:lnTo>
                    <a:pt x="591" y="1100"/>
                  </a:lnTo>
                  <a:lnTo>
                    <a:pt x="565" y="1063"/>
                  </a:lnTo>
                  <a:lnTo>
                    <a:pt x="532" y="1026"/>
                  </a:lnTo>
                  <a:lnTo>
                    <a:pt x="510" y="1006"/>
                  </a:lnTo>
                  <a:lnTo>
                    <a:pt x="484" y="984"/>
                  </a:lnTo>
                  <a:lnTo>
                    <a:pt x="461" y="963"/>
                  </a:lnTo>
                  <a:lnTo>
                    <a:pt x="437" y="943"/>
                  </a:lnTo>
                  <a:lnTo>
                    <a:pt x="419" y="923"/>
                  </a:lnTo>
                  <a:lnTo>
                    <a:pt x="406" y="908"/>
                  </a:lnTo>
                  <a:lnTo>
                    <a:pt x="390" y="894"/>
                  </a:lnTo>
                  <a:lnTo>
                    <a:pt x="374" y="890"/>
                  </a:lnTo>
                  <a:lnTo>
                    <a:pt x="356" y="892"/>
                  </a:lnTo>
                  <a:lnTo>
                    <a:pt x="343" y="900"/>
                  </a:lnTo>
                  <a:lnTo>
                    <a:pt x="331" y="910"/>
                  </a:lnTo>
                  <a:lnTo>
                    <a:pt x="321" y="919"/>
                  </a:lnTo>
                  <a:lnTo>
                    <a:pt x="309" y="921"/>
                  </a:lnTo>
                  <a:lnTo>
                    <a:pt x="295" y="913"/>
                  </a:lnTo>
                  <a:lnTo>
                    <a:pt x="280" y="898"/>
                  </a:lnTo>
                  <a:lnTo>
                    <a:pt x="266" y="870"/>
                  </a:lnTo>
                  <a:lnTo>
                    <a:pt x="246" y="839"/>
                  </a:lnTo>
                  <a:lnTo>
                    <a:pt x="217" y="809"/>
                  </a:lnTo>
                  <a:lnTo>
                    <a:pt x="183" y="782"/>
                  </a:lnTo>
                  <a:lnTo>
                    <a:pt x="152" y="756"/>
                  </a:lnTo>
                  <a:lnTo>
                    <a:pt x="124" y="734"/>
                  </a:lnTo>
                  <a:lnTo>
                    <a:pt x="105" y="717"/>
                  </a:lnTo>
                  <a:lnTo>
                    <a:pt x="87" y="697"/>
                  </a:lnTo>
                  <a:lnTo>
                    <a:pt x="73" y="677"/>
                  </a:lnTo>
                  <a:lnTo>
                    <a:pt x="61" y="662"/>
                  </a:lnTo>
                  <a:lnTo>
                    <a:pt x="53" y="652"/>
                  </a:lnTo>
                  <a:lnTo>
                    <a:pt x="51" y="648"/>
                  </a:lnTo>
                  <a:lnTo>
                    <a:pt x="47" y="648"/>
                  </a:lnTo>
                  <a:lnTo>
                    <a:pt x="40" y="650"/>
                  </a:lnTo>
                  <a:lnTo>
                    <a:pt x="30" y="650"/>
                  </a:lnTo>
                  <a:lnTo>
                    <a:pt x="20" y="648"/>
                  </a:lnTo>
                  <a:lnTo>
                    <a:pt x="8" y="646"/>
                  </a:lnTo>
                  <a:lnTo>
                    <a:pt x="2" y="638"/>
                  </a:lnTo>
                  <a:lnTo>
                    <a:pt x="0" y="628"/>
                  </a:lnTo>
                  <a:lnTo>
                    <a:pt x="4" y="614"/>
                  </a:lnTo>
                  <a:lnTo>
                    <a:pt x="10" y="593"/>
                  </a:lnTo>
                  <a:lnTo>
                    <a:pt x="14" y="575"/>
                  </a:lnTo>
                  <a:lnTo>
                    <a:pt x="14" y="559"/>
                  </a:lnTo>
                  <a:lnTo>
                    <a:pt x="12" y="541"/>
                  </a:lnTo>
                  <a:lnTo>
                    <a:pt x="10" y="524"/>
                  </a:lnTo>
                  <a:lnTo>
                    <a:pt x="12" y="504"/>
                  </a:lnTo>
                  <a:lnTo>
                    <a:pt x="12" y="482"/>
                  </a:lnTo>
                  <a:lnTo>
                    <a:pt x="8" y="463"/>
                  </a:lnTo>
                  <a:lnTo>
                    <a:pt x="6" y="449"/>
                  </a:lnTo>
                  <a:lnTo>
                    <a:pt x="4" y="439"/>
                  </a:lnTo>
                  <a:lnTo>
                    <a:pt x="10" y="431"/>
                  </a:lnTo>
                  <a:lnTo>
                    <a:pt x="22" y="427"/>
                  </a:lnTo>
                  <a:lnTo>
                    <a:pt x="34" y="429"/>
                  </a:lnTo>
                  <a:lnTo>
                    <a:pt x="44" y="437"/>
                  </a:lnTo>
                  <a:lnTo>
                    <a:pt x="51" y="449"/>
                  </a:lnTo>
                  <a:lnTo>
                    <a:pt x="57" y="461"/>
                  </a:lnTo>
                  <a:lnTo>
                    <a:pt x="65" y="471"/>
                  </a:lnTo>
                  <a:lnTo>
                    <a:pt x="75" y="475"/>
                  </a:lnTo>
                  <a:lnTo>
                    <a:pt x="87" y="473"/>
                  </a:lnTo>
                  <a:lnTo>
                    <a:pt x="105" y="465"/>
                  </a:lnTo>
                  <a:lnTo>
                    <a:pt x="118" y="463"/>
                  </a:lnTo>
                  <a:lnTo>
                    <a:pt x="132" y="463"/>
                  </a:lnTo>
                  <a:lnTo>
                    <a:pt x="144" y="459"/>
                  </a:lnTo>
                  <a:lnTo>
                    <a:pt x="152" y="451"/>
                  </a:lnTo>
                  <a:lnTo>
                    <a:pt x="158" y="435"/>
                  </a:lnTo>
                  <a:lnTo>
                    <a:pt x="164" y="412"/>
                  </a:lnTo>
                  <a:lnTo>
                    <a:pt x="169" y="394"/>
                  </a:lnTo>
                  <a:lnTo>
                    <a:pt x="171" y="376"/>
                  </a:lnTo>
                  <a:lnTo>
                    <a:pt x="169" y="360"/>
                  </a:lnTo>
                  <a:lnTo>
                    <a:pt x="156" y="347"/>
                  </a:lnTo>
                  <a:lnTo>
                    <a:pt x="140" y="335"/>
                  </a:lnTo>
                  <a:lnTo>
                    <a:pt x="122" y="325"/>
                  </a:lnTo>
                  <a:lnTo>
                    <a:pt x="108" y="315"/>
                  </a:lnTo>
                  <a:lnTo>
                    <a:pt x="99" y="305"/>
                  </a:lnTo>
                  <a:lnTo>
                    <a:pt x="97" y="293"/>
                  </a:lnTo>
                  <a:lnTo>
                    <a:pt x="101" y="278"/>
                  </a:lnTo>
                  <a:lnTo>
                    <a:pt x="108" y="254"/>
                  </a:lnTo>
                  <a:lnTo>
                    <a:pt x="114" y="229"/>
                  </a:lnTo>
                  <a:lnTo>
                    <a:pt x="118" y="205"/>
                  </a:lnTo>
                  <a:lnTo>
                    <a:pt x="124" y="183"/>
                  </a:lnTo>
                  <a:lnTo>
                    <a:pt x="132" y="168"/>
                  </a:lnTo>
                  <a:lnTo>
                    <a:pt x="140" y="158"/>
                  </a:lnTo>
                  <a:lnTo>
                    <a:pt x="148" y="150"/>
                  </a:lnTo>
                  <a:lnTo>
                    <a:pt x="154" y="146"/>
                  </a:lnTo>
                  <a:lnTo>
                    <a:pt x="158" y="142"/>
                  </a:lnTo>
                  <a:lnTo>
                    <a:pt x="160" y="140"/>
                  </a:lnTo>
                  <a:lnTo>
                    <a:pt x="162" y="138"/>
                  </a:lnTo>
                  <a:lnTo>
                    <a:pt x="256" y="152"/>
                  </a:lnTo>
                  <a:lnTo>
                    <a:pt x="284" y="105"/>
                  </a:lnTo>
                  <a:lnTo>
                    <a:pt x="355" y="42"/>
                  </a:lnTo>
                  <a:lnTo>
                    <a:pt x="384" y="24"/>
                  </a:lnTo>
                  <a:lnTo>
                    <a:pt x="492" y="61"/>
                  </a:lnTo>
                  <a:lnTo>
                    <a:pt x="530" y="87"/>
                  </a:lnTo>
                  <a:lnTo>
                    <a:pt x="589" y="81"/>
                  </a:lnTo>
                  <a:lnTo>
                    <a:pt x="626" y="36"/>
                  </a:lnTo>
                  <a:lnTo>
                    <a:pt x="792" y="67"/>
                  </a:lnTo>
                  <a:lnTo>
                    <a:pt x="841" y="106"/>
                  </a:lnTo>
                  <a:lnTo>
                    <a:pt x="896" y="118"/>
                  </a:lnTo>
                  <a:lnTo>
                    <a:pt x="1032" y="81"/>
                  </a:lnTo>
                  <a:lnTo>
                    <a:pt x="1071" y="105"/>
                  </a:lnTo>
                  <a:lnTo>
                    <a:pt x="1179" y="34"/>
                  </a:lnTo>
                  <a:lnTo>
                    <a:pt x="1297" y="32"/>
                  </a:lnTo>
                  <a:lnTo>
                    <a:pt x="1366" y="0"/>
                  </a:lnTo>
                  <a:lnTo>
                    <a:pt x="1461" y="12"/>
                  </a:lnTo>
                  <a:lnTo>
                    <a:pt x="1575" y="87"/>
                  </a:lnTo>
                  <a:lnTo>
                    <a:pt x="1666" y="75"/>
                  </a:lnTo>
                  <a:lnTo>
                    <a:pt x="1669" y="110"/>
                  </a:lnTo>
                  <a:lnTo>
                    <a:pt x="1628" y="138"/>
                  </a:lnTo>
                  <a:lnTo>
                    <a:pt x="1667" y="158"/>
                  </a:lnTo>
                  <a:lnTo>
                    <a:pt x="1666" y="205"/>
                  </a:lnTo>
                  <a:lnTo>
                    <a:pt x="1632" y="295"/>
                  </a:lnTo>
                  <a:lnTo>
                    <a:pt x="1634" y="347"/>
                  </a:lnTo>
                  <a:lnTo>
                    <a:pt x="1589" y="349"/>
                  </a:lnTo>
                  <a:lnTo>
                    <a:pt x="1595" y="431"/>
                  </a:lnTo>
                  <a:lnTo>
                    <a:pt x="1650" y="520"/>
                  </a:lnTo>
                  <a:lnTo>
                    <a:pt x="1701" y="632"/>
                  </a:lnTo>
                  <a:lnTo>
                    <a:pt x="1774" y="628"/>
                  </a:lnTo>
                  <a:lnTo>
                    <a:pt x="1845" y="663"/>
                  </a:lnTo>
                  <a:lnTo>
                    <a:pt x="1870" y="665"/>
                  </a:lnTo>
                  <a:lnTo>
                    <a:pt x="1902" y="683"/>
                  </a:lnTo>
                  <a:lnTo>
                    <a:pt x="1978" y="730"/>
                  </a:lnTo>
                  <a:lnTo>
                    <a:pt x="2041" y="726"/>
                  </a:lnTo>
                  <a:lnTo>
                    <a:pt x="2110" y="758"/>
                  </a:lnTo>
                  <a:lnTo>
                    <a:pt x="2207" y="756"/>
                  </a:lnTo>
                  <a:lnTo>
                    <a:pt x="2321" y="799"/>
                  </a:lnTo>
                  <a:lnTo>
                    <a:pt x="2402" y="860"/>
                  </a:lnTo>
                  <a:lnTo>
                    <a:pt x="2410" y="913"/>
                  </a:lnTo>
                  <a:lnTo>
                    <a:pt x="2486" y="923"/>
                  </a:lnTo>
                  <a:lnTo>
                    <a:pt x="2557" y="939"/>
                  </a:lnTo>
                  <a:lnTo>
                    <a:pt x="2628" y="843"/>
                  </a:lnTo>
                  <a:lnTo>
                    <a:pt x="2644" y="793"/>
                  </a:lnTo>
                  <a:lnTo>
                    <a:pt x="2634" y="758"/>
                  </a:lnTo>
                  <a:lnTo>
                    <a:pt x="2681" y="764"/>
                  </a:lnTo>
                  <a:lnTo>
                    <a:pt x="2740" y="803"/>
                  </a:lnTo>
                  <a:lnTo>
                    <a:pt x="2786" y="829"/>
                  </a:lnTo>
                  <a:lnTo>
                    <a:pt x="2817" y="925"/>
                  </a:lnTo>
                  <a:lnTo>
                    <a:pt x="2880" y="992"/>
                  </a:lnTo>
                  <a:lnTo>
                    <a:pt x="2874" y="1020"/>
                  </a:lnTo>
                  <a:lnTo>
                    <a:pt x="2841" y="1033"/>
                  </a:lnTo>
                  <a:lnTo>
                    <a:pt x="2880" y="1106"/>
                  </a:lnTo>
                  <a:lnTo>
                    <a:pt x="2894" y="1240"/>
                  </a:lnTo>
                  <a:lnTo>
                    <a:pt x="2896" y="1358"/>
                  </a:lnTo>
                  <a:lnTo>
                    <a:pt x="2858" y="1378"/>
                  </a:lnTo>
                  <a:lnTo>
                    <a:pt x="2849" y="1413"/>
                  </a:lnTo>
                  <a:lnTo>
                    <a:pt x="2829" y="1472"/>
                  </a:lnTo>
                  <a:lnTo>
                    <a:pt x="2835" y="1528"/>
                  </a:lnTo>
                  <a:lnTo>
                    <a:pt x="2799" y="1541"/>
                  </a:lnTo>
                  <a:lnTo>
                    <a:pt x="2774" y="1520"/>
                  </a:lnTo>
                  <a:lnTo>
                    <a:pt x="2754" y="1539"/>
                  </a:lnTo>
                  <a:close/>
                </a:path>
              </a:pathLst>
            </a:custGeom>
            <a:grpFill/>
            <a:ln w="0">
              <a:solidFill>
                <a:schemeClr val="bg1">
                  <a:lumMod val="95000"/>
                </a:schemeClr>
              </a:solidFill>
              <a:prstDash val="solid"/>
              <a:round/>
            </a:ln>
          </p:spPr>
          <p:txBody>
            <a:bodyPr/>
            <a:lstStyle/>
            <a:p>
              <a:endParaRPr lang="zh-CN" altLang="en-US"/>
            </a:p>
          </p:txBody>
        </p:sp>
        <p:sp>
          <p:nvSpPr>
            <p:cNvPr id="18" name="Freeform 70"/>
            <p:cNvSpPr/>
            <p:nvPr/>
          </p:nvSpPr>
          <p:spPr bwMode="gray">
            <a:xfrm>
              <a:off x="900" y="2373"/>
              <a:ext cx="1448" cy="781"/>
            </a:xfrm>
            <a:custGeom>
              <a:avLst/>
              <a:gdLst>
                <a:gd name="T0" fmla="*/ 682 w 2896"/>
                <a:gd name="T1" fmla="*/ 376 h 1563"/>
                <a:gd name="T2" fmla="*/ 665 w 2896"/>
                <a:gd name="T3" fmla="*/ 372 h 1563"/>
                <a:gd name="T4" fmla="*/ 658 w 2896"/>
                <a:gd name="T5" fmla="*/ 380 h 1563"/>
                <a:gd name="T6" fmla="*/ 653 w 2896"/>
                <a:gd name="T7" fmla="*/ 378 h 1563"/>
                <a:gd name="T8" fmla="*/ 623 w 2896"/>
                <a:gd name="T9" fmla="*/ 368 h 1563"/>
                <a:gd name="T10" fmla="*/ 626 w 2896"/>
                <a:gd name="T11" fmla="*/ 363 h 1563"/>
                <a:gd name="T12" fmla="*/ 630 w 2896"/>
                <a:gd name="T13" fmla="*/ 349 h 1563"/>
                <a:gd name="T14" fmla="*/ 616 w 2896"/>
                <a:gd name="T15" fmla="*/ 326 h 1563"/>
                <a:gd name="T16" fmla="*/ 604 w 2896"/>
                <a:gd name="T17" fmla="*/ 331 h 1563"/>
                <a:gd name="T18" fmla="*/ 589 w 2896"/>
                <a:gd name="T19" fmla="*/ 341 h 1563"/>
                <a:gd name="T20" fmla="*/ 568 w 2896"/>
                <a:gd name="T21" fmla="*/ 333 h 1563"/>
                <a:gd name="T22" fmla="*/ 557 w 2896"/>
                <a:gd name="T23" fmla="*/ 332 h 1563"/>
                <a:gd name="T24" fmla="*/ 536 w 2896"/>
                <a:gd name="T25" fmla="*/ 348 h 1563"/>
                <a:gd name="T26" fmla="*/ 511 w 2896"/>
                <a:gd name="T27" fmla="*/ 355 h 1563"/>
                <a:gd name="T28" fmla="*/ 491 w 2896"/>
                <a:gd name="T29" fmla="*/ 376 h 1563"/>
                <a:gd name="T30" fmla="*/ 459 w 2896"/>
                <a:gd name="T31" fmla="*/ 388 h 1563"/>
                <a:gd name="T32" fmla="*/ 442 w 2896"/>
                <a:gd name="T33" fmla="*/ 382 h 1563"/>
                <a:gd name="T34" fmla="*/ 431 w 2896"/>
                <a:gd name="T35" fmla="*/ 370 h 1563"/>
                <a:gd name="T36" fmla="*/ 400 w 2896"/>
                <a:gd name="T37" fmla="*/ 364 h 1563"/>
                <a:gd name="T38" fmla="*/ 389 w 2896"/>
                <a:gd name="T39" fmla="*/ 353 h 1563"/>
                <a:gd name="T40" fmla="*/ 364 w 2896"/>
                <a:gd name="T41" fmla="*/ 368 h 1563"/>
                <a:gd name="T42" fmla="*/ 348 w 2896"/>
                <a:gd name="T43" fmla="*/ 384 h 1563"/>
                <a:gd name="T44" fmla="*/ 335 w 2896"/>
                <a:gd name="T45" fmla="*/ 390 h 1563"/>
                <a:gd name="T46" fmla="*/ 339 w 2896"/>
                <a:gd name="T47" fmla="*/ 373 h 1563"/>
                <a:gd name="T48" fmla="*/ 331 w 2896"/>
                <a:gd name="T49" fmla="*/ 359 h 1563"/>
                <a:gd name="T50" fmla="*/ 302 w 2896"/>
                <a:gd name="T51" fmla="*/ 366 h 1563"/>
                <a:gd name="T52" fmla="*/ 264 w 2896"/>
                <a:gd name="T53" fmla="*/ 352 h 1563"/>
                <a:gd name="T54" fmla="*/ 246 w 2896"/>
                <a:gd name="T55" fmla="*/ 351 h 1563"/>
                <a:gd name="T56" fmla="*/ 221 w 2896"/>
                <a:gd name="T57" fmla="*/ 336 h 1563"/>
                <a:gd name="T58" fmla="*/ 200 w 2896"/>
                <a:gd name="T59" fmla="*/ 320 h 1563"/>
                <a:gd name="T60" fmla="*/ 178 w 2896"/>
                <a:gd name="T61" fmla="*/ 301 h 1563"/>
                <a:gd name="T62" fmla="*/ 171 w 2896"/>
                <a:gd name="T63" fmla="*/ 281 h 1563"/>
                <a:gd name="T64" fmla="*/ 158 w 2896"/>
                <a:gd name="T65" fmla="*/ 288 h 1563"/>
                <a:gd name="T66" fmla="*/ 142 w 2896"/>
                <a:gd name="T67" fmla="*/ 265 h 1563"/>
                <a:gd name="T68" fmla="*/ 109 w 2896"/>
                <a:gd name="T69" fmla="*/ 235 h 1563"/>
                <a:gd name="T70" fmla="*/ 89 w 2896"/>
                <a:gd name="T71" fmla="*/ 223 h 1563"/>
                <a:gd name="T72" fmla="*/ 74 w 2896"/>
                <a:gd name="T73" fmla="*/ 228 h 1563"/>
                <a:gd name="T74" fmla="*/ 46 w 2896"/>
                <a:gd name="T75" fmla="*/ 195 h 1563"/>
                <a:gd name="T76" fmla="*/ 19 w 2896"/>
                <a:gd name="T77" fmla="*/ 169 h 1563"/>
                <a:gd name="T78" fmla="*/ 10 w 2896"/>
                <a:gd name="T79" fmla="*/ 162 h 1563"/>
                <a:gd name="T80" fmla="*/ 0 w 2896"/>
                <a:gd name="T81" fmla="*/ 157 h 1563"/>
                <a:gd name="T82" fmla="*/ 3 w 2896"/>
                <a:gd name="T83" fmla="*/ 135 h 1563"/>
                <a:gd name="T84" fmla="*/ 1 w 2896"/>
                <a:gd name="T85" fmla="*/ 112 h 1563"/>
                <a:gd name="T86" fmla="*/ 11 w 2896"/>
                <a:gd name="T87" fmla="*/ 109 h 1563"/>
                <a:gd name="T88" fmla="*/ 22 w 2896"/>
                <a:gd name="T89" fmla="*/ 118 h 1563"/>
                <a:gd name="T90" fmla="*/ 38 w 2896"/>
                <a:gd name="T91" fmla="*/ 112 h 1563"/>
                <a:gd name="T92" fmla="*/ 43 w 2896"/>
                <a:gd name="T93" fmla="*/ 90 h 1563"/>
                <a:gd name="T94" fmla="*/ 25 w 2896"/>
                <a:gd name="T95" fmla="*/ 76 h 1563"/>
                <a:gd name="T96" fmla="*/ 29 w 2896"/>
                <a:gd name="T97" fmla="*/ 51 h 1563"/>
                <a:gd name="T98" fmla="*/ 39 w 2896"/>
                <a:gd name="T99" fmla="*/ 36 h 1563"/>
                <a:gd name="T100" fmla="*/ 71 w 2896"/>
                <a:gd name="T101" fmla="*/ 26 h 1563"/>
                <a:gd name="T102" fmla="*/ 148 w 2896"/>
                <a:gd name="T103" fmla="*/ 20 h 1563"/>
                <a:gd name="T104" fmla="*/ 258 w 2896"/>
                <a:gd name="T105" fmla="*/ 20 h 1563"/>
                <a:gd name="T106" fmla="*/ 365 w 2896"/>
                <a:gd name="T107" fmla="*/ 3 h 1563"/>
                <a:gd name="T108" fmla="*/ 417 w 2896"/>
                <a:gd name="T109" fmla="*/ 39 h 1563"/>
                <a:gd name="T110" fmla="*/ 399 w 2896"/>
                <a:gd name="T111" fmla="*/ 107 h 1563"/>
                <a:gd name="T112" fmla="*/ 467 w 2896"/>
                <a:gd name="T113" fmla="*/ 166 h 1563"/>
                <a:gd name="T114" fmla="*/ 552 w 2896"/>
                <a:gd name="T115" fmla="*/ 189 h 1563"/>
                <a:gd name="T116" fmla="*/ 640 w 2896"/>
                <a:gd name="T117" fmla="*/ 234 h 1563"/>
                <a:gd name="T118" fmla="*/ 685 w 2896"/>
                <a:gd name="T119" fmla="*/ 200 h 1563"/>
                <a:gd name="T120" fmla="*/ 711 w 2896"/>
                <a:gd name="T121" fmla="*/ 258 h 1563"/>
                <a:gd name="T122" fmla="*/ 713 w 2896"/>
                <a:gd name="T123" fmla="*/ 353 h 1563"/>
                <a:gd name="T124" fmla="*/ 689 w 2896"/>
                <a:gd name="T125" fmla="*/ 384 h 15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896"/>
                <a:gd name="T190" fmla="*/ 0 h 1563"/>
                <a:gd name="T191" fmla="*/ 2896 w 2896"/>
                <a:gd name="T192" fmla="*/ 1563 h 156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896" h="1563">
                  <a:moveTo>
                    <a:pt x="2754" y="1539"/>
                  </a:moveTo>
                  <a:lnTo>
                    <a:pt x="2752" y="1535"/>
                  </a:lnTo>
                  <a:lnTo>
                    <a:pt x="2746" y="1528"/>
                  </a:lnTo>
                  <a:lnTo>
                    <a:pt x="2738" y="1516"/>
                  </a:lnTo>
                  <a:lnTo>
                    <a:pt x="2728" y="1504"/>
                  </a:lnTo>
                  <a:lnTo>
                    <a:pt x="2715" y="1496"/>
                  </a:lnTo>
                  <a:lnTo>
                    <a:pt x="2699" y="1490"/>
                  </a:lnTo>
                  <a:lnTo>
                    <a:pt x="2685" y="1486"/>
                  </a:lnTo>
                  <a:lnTo>
                    <a:pt x="2671" y="1486"/>
                  </a:lnTo>
                  <a:lnTo>
                    <a:pt x="2658" y="1490"/>
                  </a:lnTo>
                  <a:lnTo>
                    <a:pt x="2650" y="1500"/>
                  </a:lnTo>
                  <a:lnTo>
                    <a:pt x="2644" y="1510"/>
                  </a:lnTo>
                  <a:lnTo>
                    <a:pt x="2640" y="1516"/>
                  </a:lnTo>
                  <a:lnTo>
                    <a:pt x="2636" y="1520"/>
                  </a:lnTo>
                  <a:lnTo>
                    <a:pt x="2632" y="1522"/>
                  </a:lnTo>
                  <a:lnTo>
                    <a:pt x="2630" y="1524"/>
                  </a:lnTo>
                  <a:lnTo>
                    <a:pt x="2628" y="1524"/>
                  </a:lnTo>
                  <a:lnTo>
                    <a:pt x="2624" y="1522"/>
                  </a:lnTo>
                  <a:lnTo>
                    <a:pt x="2612" y="1514"/>
                  </a:lnTo>
                  <a:lnTo>
                    <a:pt x="2591" y="1504"/>
                  </a:lnTo>
                  <a:lnTo>
                    <a:pt x="2559" y="1492"/>
                  </a:lnTo>
                  <a:lnTo>
                    <a:pt x="2534" y="1486"/>
                  </a:lnTo>
                  <a:lnTo>
                    <a:pt x="2510" y="1480"/>
                  </a:lnTo>
                  <a:lnTo>
                    <a:pt x="2492" y="1474"/>
                  </a:lnTo>
                  <a:lnTo>
                    <a:pt x="2480" y="1472"/>
                  </a:lnTo>
                  <a:lnTo>
                    <a:pt x="2477" y="1472"/>
                  </a:lnTo>
                  <a:lnTo>
                    <a:pt x="2480" y="1468"/>
                  </a:lnTo>
                  <a:lnTo>
                    <a:pt x="2488" y="1463"/>
                  </a:lnTo>
                  <a:lnTo>
                    <a:pt x="2502" y="1453"/>
                  </a:lnTo>
                  <a:lnTo>
                    <a:pt x="2514" y="1443"/>
                  </a:lnTo>
                  <a:lnTo>
                    <a:pt x="2524" y="1431"/>
                  </a:lnTo>
                  <a:lnTo>
                    <a:pt x="2528" y="1421"/>
                  </a:lnTo>
                  <a:lnTo>
                    <a:pt x="2526" y="1411"/>
                  </a:lnTo>
                  <a:lnTo>
                    <a:pt x="2518" y="1396"/>
                  </a:lnTo>
                  <a:lnTo>
                    <a:pt x="2506" y="1376"/>
                  </a:lnTo>
                  <a:lnTo>
                    <a:pt x="2494" y="1356"/>
                  </a:lnTo>
                  <a:lnTo>
                    <a:pt x="2482" y="1337"/>
                  </a:lnTo>
                  <a:lnTo>
                    <a:pt x="2471" y="1319"/>
                  </a:lnTo>
                  <a:lnTo>
                    <a:pt x="2463" y="1307"/>
                  </a:lnTo>
                  <a:lnTo>
                    <a:pt x="2461" y="1303"/>
                  </a:lnTo>
                  <a:lnTo>
                    <a:pt x="2457" y="1305"/>
                  </a:lnTo>
                  <a:lnTo>
                    <a:pt x="2445" y="1309"/>
                  </a:lnTo>
                  <a:lnTo>
                    <a:pt x="2429" y="1317"/>
                  </a:lnTo>
                  <a:lnTo>
                    <a:pt x="2414" y="1325"/>
                  </a:lnTo>
                  <a:lnTo>
                    <a:pt x="2398" y="1333"/>
                  </a:lnTo>
                  <a:lnTo>
                    <a:pt x="2384" y="1341"/>
                  </a:lnTo>
                  <a:lnTo>
                    <a:pt x="2376" y="1348"/>
                  </a:lnTo>
                  <a:lnTo>
                    <a:pt x="2366" y="1358"/>
                  </a:lnTo>
                  <a:lnTo>
                    <a:pt x="2354" y="1366"/>
                  </a:lnTo>
                  <a:lnTo>
                    <a:pt x="2339" y="1366"/>
                  </a:lnTo>
                  <a:lnTo>
                    <a:pt x="2321" y="1362"/>
                  </a:lnTo>
                  <a:lnTo>
                    <a:pt x="2305" y="1354"/>
                  </a:lnTo>
                  <a:lnTo>
                    <a:pt x="2290" y="1344"/>
                  </a:lnTo>
                  <a:lnTo>
                    <a:pt x="2272" y="1335"/>
                  </a:lnTo>
                  <a:lnTo>
                    <a:pt x="2256" y="1327"/>
                  </a:lnTo>
                  <a:lnTo>
                    <a:pt x="2246" y="1321"/>
                  </a:lnTo>
                  <a:lnTo>
                    <a:pt x="2242" y="1319"/>
                  </a:lnTo>
                  <a:lnTo>
                    <a:pt x="2238" y="1323"/>
                  </a:lnTo>
                  <a:lnTo>
                    <a:pt x="2228" y="1331"/>
                  </a:lnTo>
                  <a:lnTo>
                    <a:pt x="2215" y="1342"/>
                  </a:lnTo>
                  <a:lnTo>
                    <a:pt x="2197" y="1354"/>
                  </a:lnTo>
                  <a:lnTo>
                    <a:pt x="2177" y="1370"/>
                  </a:lnTo>
                  <a:lnTo>
                    <a:pt x="2160" y="1382"/>
                  </a:lnTo>
                  <a:lnTo>
                    <a:pt x="2142" y="1394"/>
                  </a:lnTo>
                  <a:lnTo>
                    <a:pt x="2126" y="1402"/>
                  </a:lnTo>
                  <a:lnTo>
                    <a:pt x="2108" y="1405"/>
                  </a:lnTo>
                  <a:lnTo>
                    <a:pt x="2087" y="1411"/>
                  </a:lnTo>
                  <a:lnTo>
                    <a:pt x="2063" y="1415"/>
                  </a:lnTo>
                  <a:lnTo>
                    <a:pt x="2043" y="1423"/>
                  </a:lnTo>
                  <a:lnTo>
                    <a:pt x="2028" y="1431"/>
                  </a:lnTo>
                  <a:lnTo>
                    <a:pt x="2016" y="1445"/>
                  </a:lnTo>
                  <a:lnTo>
                    <a:pt x="2004" y="1465"/>
                  </a:lnTo>
                  <a:lnTo>
                    <a:pt x="1986" y="1486"/>
                  </a:lnTo>
                  <a:lnTo>
                    <a:pt x="1963" y="1506"/>
                  </a:lnTo>
                  <a:lnTo>
                    <a:pt x="1937" y="1522"/>
                  </a:lnTo>
                  <a:lnTo>
                    <a:pt x="1910" y="1531"/>
                  </a:lnTo>
                  <a:lnTo>
                    <a:pt x="1884" y="1539"/>
                  </a:lnTo>
                  <a:lnTo>
                    <a:pt x="1860" y="1547"/>
                  </a:lnTo>
                  <a:lnTo>
                    <a:pt x="1837" y="1555"/>
                  </a:lnTo>
                  <a:lnTo>
                    <a:pt x="1815" y="1561"/>
                  </a:lnTo>
                  <a:lnTo>
                    <a:pt x="1795" y="1561"/>
                  </a:lnTo>
                  <a:lnTo>
                    <a:pt x="1784" y="1553"/>
                  </a:lnTo>
                  <a:lnTo>
                    <a:pt x="1776" y="1541"/>
                  </a:lnTo>
                  <a:lnTo>
                    <a:pt x="1770" y="1528"/>
                  </a:lnTo>
                  <a:lnTo>
                    <a:pt x="1768" y="1514"/>
                  </a:lnTo>
                  <a:lnTo>
                    <a:pt x="1764" y="1502"/>
                  </a:lnTo>
                  <a:lnTo>
                    <a:pt x="1756" y="1492"/>
                  </a:lnTo>
                  <a:lnTo>
                    <a:pt x="1744" y="1484"/>
                  </a:lnTo>
                  <a:lnTo>
                    <a:pt x="1723" y="1480"/>
                  </a:lnTo>
                  <a:lnTo>
                    <a:pt x="1697" y="1478"/>
                  </a:lnTo>
                  <a:lnTo>
                    <a:pt x="1669" y="1476"/>
                  </a:lnTo>
                  <a:lnTo>
                    <a:pt x="1642" y="1472"/>
                  </a:lnTo>
                  <a:lnTo>
                    <a:pt x="1614" y="1466"/>
                  </a:lnTo>
                  <a:lnTo>
                    <a:pt x="1601" y="1459"/>
                  </a:lnTo>
                  <a:lnTo>
                    <a:pt x="1591" y="1449"/>
                  </a:lnTo>
                  <a:lnTo>
                    <a:pt x="1583" y="1439"/>
                  </a:lnTo>
                  <a:lnTo>
                    <a:pt x="1575" y="1429"/>
                  </a:lnTo>
                  <a:lnTo>
                    <a:pt x="1567" y="1419"/>
                  </a:lnTo>
                  <a:lnTo>
                    <a:pt x="1557" y="1415"/>
                  </a:lnTo>
                  <a:lnTo>
                    <a:pt x="1545" y="1415"/>
                  </a:lnTo>
                  <a:lnTo>
                    <a:pt x="1528" y="1421"/>
                  </a:lnTo>
                  <a:lnTo>
                    <a:pt x="1502" y="1437"/>
                  </a:lnTo>
                  <a:lnTo>
                    <a:pt x="1479" y="1455"/>
                  </a:lnTo>
                  <a:lnTo>
                    <a:pt x="1455" y="1472"/>
                  </a:lnTo>
                  <a:lnTo>
                    <a:pt x="1435" y="1492"/>
                  </a:lnTo>
                  <a:lnTo>
                    <a:pt x="1421" y="1508"/>
                  </a:lnTo>
                  <a:lnTo>
                    <a:pt x="1410" y="1520"/>
                  </a:lnTo>
                  <a:lnTo>
                    <a:pt x="1402" y="1528"/>
                  </a:lnTo>
                  <a:lnTo>
                    <a:pt x="1390" y="1537"/>
                  </a:lnTo>
                  <a:lnTo>
                    <a:pt x="1378" y="1547"/>
                  </a:lnTo>
                  <a:lnTo>
                    <a:pt x="1364" y="1555"/>
                  </a:lnTo>
                  <a:lnTo>
                    <a:pt x="1353" y="1561"/>
                  </a:lnTo>
                  <a:lnTo>
                    <a:pt x="1345" y="1563"/>
                  </a:lnTo>
                  <a:lnTo>
                    <a:pt x="1339" y="1561"/>
                  </a:lnTo>
                  <a:lnTo>
                    <a:pt x="1339" y="1553"/>
                  </a:lnTo>
                  <a:lnTo>
                    <a:pt x="1343" y="1541"/>
                  </a:lnTo>
                  <a:lnTo>
                    <a:pt x="1347" y="1528"/>
                  </a:lnTo>
                  <a:lnTo>
                    <a:pt x="1353" y="1510"/>
                  </a:lnTo>
                  <a:lnTo>
                    <a:pt x="1356" y="1492"/>
                  </a:lnTo>
                  <a:lnTo>
                    <a:pt x="1358" y="1476"/>
                  </a:lnTo>
                  <a:lnTo>
                    <a:pt x="1358" y="1461"/>
                  </a:lnTo>
                  <a:lnTo>
                    <a:pt x="1353" y="1449"/>
                  </a:lnTo>
                  <a:lnTo>
                    <a:pt x="1343" y="1441"/>
                  </a:lnTo>
                  <a:lnTo>
                    <a:pt x="1321" y="1437"/>
                  </a:lnTo>
                  <a:lnTo>
                    <a:pt x="1301" y="1441"/>
                  </a:lnTo>
                  <a:lnTo>
                    <a:pt x="1282" y="1449"/>
                  </a:lnTo>
                  <a:lnTo>
                    <a:pt x="1260" y="1457"/>
                  </a:lnTo>
                  <a:lnTo>
                    <a:pt x="1234" y="1463"/>
                  </a:lnTo>
                  <a:lnTo>
                    <a:pt x="1205" y="1465"/>
                  </a:lnTo>
                  <a:lnTo>
                    <a:pt x="1173" y="1459"/>
                  </a:lnTo>
                  <a:lnTo>
                    <a:pt x="1140" y="1449"/>
                  </a:lnTo>
                  <a:lnTo>
                    <a:pt x="1106" y="1435"/>
                  </a:lnTo>
                  <a:lnTo>
                    <a:pt x="1077" y="1421"/>
                  </a:lnTo>
                  <a:lnTo>
                    <a:pt x="1053" y="1409"/>
                  </a:lnTo>
                  <a:lnTo>
                    <a:pt x="1038" y="1402"/>
                  </a:lnTo>
                  <a:lnTo>
                    <a:pt x="1026" y="1398"/>
                  </a:lnTo>
                  <a:lnTo>
                    <a:pt x="1012" y="1400"/>
                  </a:lnTo>
                  <a:lnTo>
                    <a:pt x="998" y="1404"/>
                  </a:lnTo>
                  <a:lnTo>
                    <a:pt x="984" y="1405"/>
                  </a:lnTo>
                  <a:lnTo>
                    <a:pt x="969" y="1404"/>
                  </a:lnTo>
                  <a:lnTo>
                    <a:pt x="951" y="1396"/>
                  </a:lnTo>
                  <a:lnTo>
                    <a:pt x="931" y="1380"/>
                  </a:lnTo>
                  <a:lnTo>
                    <a:pt x="908" y="1364"/>
                  </a:lnTo>
                  <a:lnTo>
                    <a:pt x="884" y="1346"/>
                  </a:lnTo>
                  <a:lnTo>
                    <a:pt x="860" y="1331"/>
                  </a:lnTo>
                  <a:lnTo>
                    <a:pt x="843" y="1317"/>
                  </a:lnTo>
                  <a:lnTo>
                    <a:pt x="831" y="1307"/>
                  </a:lnTo>
                  <a:lnTo>
                    <a:pt x="817" y="1297"/>
                  </a:lnTo>
                  <a:lnTo>
                    <a:pt x="799" y="1283"/>
                  </a:lnTo>
                  <a:lnTo>
                    <a:pt x="778" y="1268"/>
                  </a:lnTo>
                  <a:lnTo>
                    <a:pt x="754" y="1250"/>
                  </a:lnTo>
                  <a:lnTo>
                    <a:pt x="734" y="1234"/>
                  </a:lnTo>
                  <a:lnTo>
                    <a:pt x="717" y="1219"/>
                  </a:lnTo>
                  <a:lnTo>
                    <a:pt x="709" y="1207"/>
                  </a:lnTo>
                  <a:lnTo>
                    <a:pt x="705" y="1189"/>
                  </a:lnTo>
                  <a:lnTo>
                    <a:pt x="701" y="1169"/>
                  </a:lnTo>
                  <a:lnTo>
                    <a:pt x="697" y="1150"/>
                  </a:lnTo>
                  <a:lnTo>
                    <a:pt x="691" y="1134"/>
                  </a:lnTo>
                  <a:lnTo>
                    <a:pt x="683" y="1126"/>
                  </a:lnTo>
                  <a:lnTo>
                    <a:pt x="675" y="1126"/>
                  </a:lnTo>
                  <a:lnTo>
                    <a:pt x="666" y="1132"/>
                  </a:lnTo>
                  <a:lnTo>
                    <a:pt x="656" y="1140"/>
                  </a:lnTo>
                  <a:lnTo>
                    <a:pt x="644" y="1148"/>
                  </a:lnTo>
                  <a:lnTo>
                    <a:pt x="632" y="1154"/>
                  </a:lnTo>
                  <a:lnTo>
                    <a:pt x="620" y="1156"/>
                  </a:lnTo>
                  <a:lnTo>
                    <a:pt x="612" y="1152"/>
                  </a:lnTo>
                  <a:lnTo>
                    <a:pt x="606" y="1142"/>
                  </a:lnTo>
                  <a:lnTo>
                    <a:pt x="591" y="1100"/>
                  </a:lnTo>
                  <a:lnTo>
                    <a:pt x="565" y="1063"/>
                  </a:lnTo>
                  <a:lnTo>
                    <a:pt x="532" y="1026"/>
                  </a:lnTo>
                  <a:lnTo>
                    <a:pt x="510" y="1006"/>
                  </a:lnTo>
                  <a:lnTo>
                    <a:pt x="484" y="984"/>
                  </a:lnTo>
                  <a:lnTo>
                    <a:pt x="461" y="963"/>
                  </a:lnTo>
                  <a:lnTo>
                    <a:pt x="437" y="943"/>
                  </a:lnTo>
                  <a:lnTo>
                    <a:pt x="419" y="923"/>
                  </a:lnTo>
                  <a:lnTo>
                    <a:pt x="406" y="908"/>
                  </a:lnTo>
                  <a:lnTo>
                    <a:pt x="390" y="894"/>
                  </a:lnTo>
                  <a:lnTo>
                    <a:pt x="374" y="890"/>
                  </a:lnTo>
                  <a:lnTo>
                    <a:pt x="356" y="892"/>
                  </a:lnTo>
                  <a:lnTo>
                    <a:pt x="343" y="900"/>
                  </a:lnTo>
                  <a:lnTo>
                    <a:pt x="331" y="910"/>
                  </a:lnTo>
                  <a:lnTo>
                    <a:pt x="321" y="919"/>
                  </a:lnTo>
                  <a:lnTo>
                    <a:pt x="309" y="921"/>
                  </a:lnTo>
                  <a:lnTo>
                    <a:pt x="295" y="913"/>
                  </a:lnTo>
                  <a:lnTo>
                    <a:pt x="280" y="898"/>
                  </a:lnTo>
                  <a:lnTo>
                    <a:pt x="266" y="870"/>
                  </a:lnTo>
                  <a:lnTo>
                    <a:pt x="246" y="839"/>
                  </a:lnTo>
                  <a:lnTo>
                    <a:pt x="217" y="809"/>
                  </a:lnTo>
                  <a:lnTo>
                    <a:pt x="183" y="782"/>
                  </a:lnTo>
                  <a:lnTo>
                    <a:pt x="152" y="756"/>
                  </a:lnTo>
                  <a:lnTo>
                    <a:pt x="124" y="734"/>
                  </a:lnTo>
                  <a:lnTo>
                    <a:pt x="105" y="717"/>
                  </a:lnTo>
                  <a:lnTo>
                    <a:pt x="87" y="697"/>
                  </a:lnTo>
                  <a:lnTo>
                    <a:pt x="73" y="677"/>
                  </a:lnTo>
                  <a:lnTo>
                    <a:pt x="61" y="662"/>
                  </a:lnTo>
                  <a:lnTo>
                    <a:pt x="53" y="652"/>
                  </a:lnTo>
                  <a:lnTo>
                    <a:pt x="51" y="648"/>
                  </a:lnTo>
                  <a:lnTo>
                    <a:pt x="47" y="648"/>
                  </a:lnTo>
                  <a:lnTo>
                    <a:pt x="40" y="650"/>
                  </a:lnTo>
                  <a:lnTo>
                    <a:pt x="30" y="650"/>
                  </a:lnTo>
                  <a:lnTo>
                    <a:pt x="20" y="648"/>
                  </a:lnTo>
                  <a:lnTo>
                    <a:pt x="8" y="646"/>
                  </a:lnTo>
                  <a:lnTo>
                    <a:pt x="2" y="638"/>
                  </a:lnTo>
                  <a:lnTo>
                    <a:pt x="0" y="628"/>
                  </a:lnTo>
                  <a:lnTo>
                    <a:pt x="4" y="614"/>
                  </a:lnTo>
                  <a:lnTo>
                    <a:pt x="10" y="593"/>
                  </a:lnTo>
                  <a:lnTo>
                    <a:pt x="14" y="575"/>
                  </a:lnTo>
                  <a:lnTo>
                    <a:pt x="14" y="559"/>
                  </a:lnTo>
                  <a:lnTo>
                    <a:pt x="12" y="541"/>
                  </a:lnTo>
                  <a:lnTo>
                    <a:pt x="10" y="524"/>
                  </a:lnTo>
                  <a:lnTo>
                    <a:pt x="12" y="504"/>
                  </a:lnTo>
                  <a:lnTo>
                    <a:pt x="12" y="482"/>
                  </a:lnTo>
                  <a:lnTo>
                    <a:pt x="8" y="463"/>
                  </a:lnTo>
                  <a:lnTo>
                    <a:pt x="6" y="449"/>
                  </a:lnTo>
                  <a:lnTo>
                    <a:pt x="4" y="439"/>
                  </a:lnTo>
                  <a:lnTo>
                    <a:pt x="10" y="431"/>
                  </a:lnTo>
                  <a:lnTo>
                    <a:pt x="22" y="427"/>
                  </a:lnTo>
                  <a:lnTo>
                    <a:pt x="34" y="429"/>
                  </a:lnTo>
                  <a:lnTo>
                    <a:pt x="44" y="437"/>
                  </a:lnTo>
                  <a:lnTo>
                    <a:pt x="51" y="449"/>
                  </a:lnTo>
                  <a:lnTo>
                    <a:pt x="57" y="461"/>
                  </a:lnTo>
                  <a:lnTo>
                    <a:pt x="65" y="471"/>
                  </a:lnTo>
                  <a:lnTo>
                    <a:pt x="75" y="475"/>
                  </a:lnTo>
                  <a:lnTo>
                    <a:pt x="87" y="473"/>
                  </a:lnTo>
                  <a:lnTo>
                    <a:pt x="105" y="465"/>
                  </a:lnTo>
                  <a:lnTo>
                    <a:pt x="118" y="463"/>
                  </a:lnTo>
                  <a:lnTo>
                    <a:pt x="132" y="463"/>
                  </a:lnTo>
                  <a:lnTo>
                    <a:pt x="144" y="459"/>
                  </a:lnTo>
                  <a:lnTo>
                    <a:pt x="152" y="451"/>
                  </a:lnTo>
                  <a:lnTo>
                    <a:pt x="158" y="435"/>
                  </a:lnTo>
                  <a:lnTo>
                    <a:pt x="164" y="412"/>
                  </a:lnTo>
                  <a:lnTo>
                    <a:pt x="169" y="394"/>
                  </a:lnTo>
                  <a:lnTo>
                    <a:pt x="171" y="376"/>
                  </a:lnTo>
                  <a:lnTo>
                    <a:pt x="169" y="360"/>
                  </a:lnTo>
                  <a:lnTo>
                    <a:pt x="156" y="347"/>
                  </a:lnTo>
                  <a:lnTo>
                    <a:pt x="140" y="335"/>
                  </a:lnTo>
                  <a:lnTo>
                    <a:pt x="122" y="325"/>
                  </a:lnTo>
                  <a:lnTo>
                    <a:pt x="108" y="315"/>
                  </a:lnTo>
                  <a:lnTo>
                    <a:pt x="99" y="305"/>
                  </a:lnTo>
                  <a:lnTo>
                    <a:pt x="97" y="293"/>
                  </a:lnTo>
                  <a:lnTo>
                    <a:pt x="101" y="278"/>
                  </a:lnTo>
                  <a:lnTo>
                    <a:pt x="108" y="254"/>
                  </a:lnTo>
                  <a:lnTo>
                    <a:pt x="114" y="229"/>
                  </a:lnTo>
                  <a:lnTo>
                    <a:pt x="118" y="205"/>
                  </a:lnTo>
                  <a:lnTo>
                    <a:pt x="124" y="183"/>
                  </a:lnTo>
                  <a:lnTo>
                    <a:pt x="132" y="168"/>
                  </a:lnTo>
                  <a:lnTo>
                    <a:pt x="140" y="158"/>
                  </a:lnTo>
                  <a:lnTo>
                    <a:pt x="148" y="150"/>
                  </a:lnTo>
                  <a:lnTo>
                    <a:pt x="154" y="146"/>
                  </a:lnTo>
                  <a:lnTo>
                    <a:pt x="158" y="142"/>
                  </a:lnTo>
                  <a:lnTo>
                    <a:pt x="160" y="140"/>
                  </a:lnTo>
                  <a:lnTo>
                    <a:pt x="162" y="138"/>
                  </a:lnTo>
                  <a:lnTo>
                    <a:pt x="256" y="152"/>
                  </a:lnTo>
                  <a:lnTo>
                    <a:pt x="284" y="105"/>
                  </a:lnTo>
                  <a:lnTo>
                    <a:pt x="355" y="42"/>
                  </a:lnTo>
                  <a:lnTo>
                    <a:pt x="384" y="24"/>
                  </a:lnTo>
                  <a:lnTo>
                    <a:pt x="492" y="61"/>
                  </a:lnTo>
                  <a:lnTo>
                    <a:pt x="530" y="87"/>
                  </a:lnTo>
                  <a:lnTo>
                    <a:pt x="589" y="81"/>
                  </a:lnTo>
                  <a:lnTo>
                    <a:pt x="626" y="36"/>
                  </a:lnTo>
                  <a:lnTo>
                    <a:pt x="792" y="67"/>
                  </a:lnTo>
                  <a:lnTo>
                    <a:pt x="841" y="106"/>
                  </a:lnTo>
                  <a:lnTo>
                    <a:pt x="896" y="118"/>
                  </a:lnTo>
                  <a:lnTo>
                    <a:pt x="1032" y="81"/>
                  </a:lnTo>
                  <a:lnTo>
                    <a:pt x="1071" y="105"/>
                  </a:lnTo>
                  <a:lnTo>
                    <a:pt x="1179" y="34"/>
                  </a:lnTo>
                  <a:lnTo>
                    <a:pt x="1297" y="32"/>
                  </a:lnTo>
                  <a:lnTo>
                    <a:pt x="1366" y="0"/>
                  </a:lnTo>
                  <a:lnTo>
                    <a:pt x="1461" y="12"/>
                  </a:lnTo>
                  <a:lnTo>
                    <a:pt x="1575" y="87"/>
                  </a:lnTo>
                  <a:lnTo>
                    <a:pt x="1666" y="75"/>
                  </a:lnTo>
                  <a:lnTo>
                    <a:pt x="1669" y="110"/>
                  </a:lnTo>
                  <a:lnTo>
                    <a:pt x="1628" y="138"/>
                  </a:lnTo>
                  <a:lnTo>
                    <a:pt x="1667" y="158"/>
                  </a:lnTo>
                  <a:lnTo>
                    <a:pt x="1666" y="205"/>
                  </a:lnTo>
                  <a:lnTo>
                    <a:pt x="1632" y="295"/>
                  </a:lnTo>
                  <a:lnTo>
                    <a:pt x="1634" y="347"/>
                  </a:lnTo>
                  <a:lnTo>
                    <a:pt x="1589" y="349"/>
                  </a:lnTo>
                  <a:lnTo>
                    <a:pt x="1595" y="431"/>
                  </a:lnTo>
                  <a:lnTo>
                    <a:pt x="1650" y="520"/>
                  </a:lnTo>
                  <a:lnTo>
                    <a:pt x="1701" y="632"/>
                  </a:lnTo>
                  <a:lnTo>
                    <a:pt x="1774" y="628"/>
                  </a:lnTo>
                  <a:lnTo>
                    <a:pt x="1845" y="663"/>
                  </a:lnTo>
                  <a:lnTo>
                    <a:pt x="1870" y="665"/>
                  </a:lnTo>
                  <a:lnTo>
                    <a:pt x="1902" y="683"/>
                  </a:lnTo>
                  <a:lnTo>
                    <a:pt x="1978" y="730"/>
                  </a:lnTo>
                  <a:lnTo>
                    <a:pt x="2041" y="726"/>
                  </a:lnTo>
                  <a:lnTo>
                    <a:pt x="2110" y="758"/>
                  </a:lnTo>
                  <a:lnTo>
                    <a:pt x="2207" y="756"/>
                  </a:lnTo>
                  <a:lnTo>
                    <a:pt x="2321" y="799"/>
                  </a:lnTo>
                  <a:lnTo>
                    <a:pt x="2402" y="860"/>
                  </a:lnTo>
                  <a:lnTo>
                    <a:pt x="2410" y="913"/>
                  </a:lnTo>
                  <a:lnTo>
                    <a:pt x="2486" y="923"/>
                  </a:lnTo>
                  <a:lnTo>
                    <a:pt x="2557" y="939"/>
                  </a:lnTo>
                  <a:lnTo>
                    <a:pt x="2628" y="843"/>
                  </a:lnTo>
                  <a:lnTo>
                    <a:pt x="2644" y="793"/>
                  </a:lnTo>
                  <a:lnTo>
                    <a:pt x="2634" y="758"/>
                  </a:lnTo>
                  <a:lnTo>
                    <a:pt x="2681" y="764"/>
                  </a:lnTo>
                  <a:lnTo>
                    <a:pt x="2740" y="803"/>
                  </a:lnTo>
                  <a:lnTo>
                    <a:pt x="2786" y="829"/>
                  </a:lnTo>
                  <a:lnTo>
                    <a:pt x="2817" y="925"/>
                  </a:lnTo>
                  <a:lnTo>
                    <a:pt x="2880" y="992"/>
                  </a:lnTo>
                  <a:lnTo>
                    <a:pt x="2874" y="1020"/>
                  </a:lnTo>
                  <a:lnTo>
                    <a:pt x="2841" y="1033"/>
                  </a:lnTo>
                  <a:lnTo>
                    <a:pt x="2880" y="1106"/>
                  </a:lnTo>
                  <a:lnTo>
                    <a:pt x="2894" y="1240"/>
                  </a:lnTo>
                  <a:lnTo>
                    <a:pt x="2896" y="1358"/>
                  </a:lnTo>
                  <a:lnTo>
                    <a:pt x="2858" y="1378"/>
                  </a:lnTo>
                  <a:lnTo>
                    <a:pt x="2849" y="1413"/>
                  </a:lnTo>
                  <a:lnTo>
                    <a:pt x="2829" y="1472"/>
                  </a:lnTo>
                  <a:lnTo>
                    <a:pt x="2835" y="1528"/>
                  </a:lnTo>
                  <a:lnTo>
                    <a:pt x="2799" y="1541"/>
                  </a:lnTo>
                  <a:lnTo>
                    <a:pt x="2774" y="1520"/>
                  </a:lnTo>
                  <a:lnTo>
                    <a:pt x="2754" y="1539"/>
                  </a:lnTo>
                </a:path>
              </a:pathLst>
            </a:custGeom>
            <a:grpFill/>
            <a:ln w="6350">
              <a:solidFill>
                <a:schemeClr val="bg1">
                  <a:lumMod val="95000"/>
                </a:schemeClr>
              </a:solidFill>
              <a:prstDash val="solid"/>
              <a:round/>
            </a:ln>
          </p:spPr>
          <p:txBody>
            <a:bodyPr/>
            <a:lstStyle/>
            <a:p>
              <a:endParaRPr lang="zh-CN" altLang="en-US"/>
            </a:p>
          </p:txBody>
        </p:sp>
        <p:sp>
          <p:nvSpPr>
            <p:cNvPr id="19" name="Freeform 71"/>
            <p:cNvSpPr/>
            <p:nvPr/>
          </p:nvSpPr>
          <p:spPr bwMode="gray">
            <a:xfrm>
              <a:off x="2215" y="3052"/>
              <a:ext cx="676" cy="694"/>
            </a:xfrm>
            <a:custGeom>
              <a:avLst/>
              <a:gdLst>
                <a:gd name="T0" fmla="*/ 297 w 1352"/>
                <a:gd name="T1" fmla="*/ 258 h 1388"/>
                <a:gd name="T2" fmla="*/ 288 w 1352"/>
                <a:gd name="T3" fmla="*/ 267 h 1388"/>
                <a:gd name="T4" fmla="*/ 280 w 1352"/>
                <a:gd name="T5" fmla="*/ 277 h 1388"/>
                <a:gd name="T6" fmla="*/ 265 w 1352"/>
                <a:gd name="T7" fmla="*/ 279 h 1388"/>
                <a:gd name="T8" fmla="*/ 258 w 1352"/>
                <a:gd name="T9" fmla="*/ 281 h 1388"/>
                <a:gd name="T10" fmla="*/ 248 w 1352"/>
                <a:gd name="T11" fmla="*/ 285 h 1388"/>
                <a:gd name="T12" fmla="*/ 240 w 1352"/>
                <a:gd name="T13" fmla="*/ 279 h 1388"/>
                <a:gd name="T14" fmla="*/ 237 w 1352"/>
                <a:gd name="T15" fmla="*/ 285 h 1388"/>
                <a:gd name="T16" fmla="*/ 231 w 1352"/>
                <a:gd name="T17" fmla="*/ 284 h 1388"/>
                <a:gd name="T18" fmla="*/ 228 w 1352"/>
                <a:gd name="T19" fmla="*/ 281 h 1388"/>
                <a:gd name="T20" fmla="*/ 218 w 1352"/>
                <a:gd name="T21" fmla="*/ 290 h 1388"/>
                <a:gd name="T22" fmla="*/ 202 w 1352"/>
                <a:gd name="T23" fmla="*/ 282 h 1388"/>
                <a:gd name="T24" fmla="*/ 188 w 1352"/>
                <a:gd name="T25" fmla="*/ 290 h 1388"/>
                <a:gd name="T26" fmla="*/ 174 w 1352"/>
                <a:gd name="T27" fmla="*/ 293 h 1388"/>
                <a:gd name="T28" fmla="*/ 162 w 1352"/>
                <a:gd name="T29" fmla="*/ 303 h 1388"/>
                <a:gd name="T30" fmla="*/ 169 w 1352"/>
                <a:gd name="T31" fmla="*/ 330 h 1388"/>
                <a:gd name="T32" fmla="*/ 165 w 1352"/>
                <a:gd name="T33" fmla="*/ 346 h 1388"/>
                <a:gd name="T34" fmla="*/ 146 w 1352"/>
                <a:gd name="T35" fmla="*/ 341 h 1388"/>
                <a:gd name="T36" fmla="*/ 142 w 1352"/>
                <a:gd name="T37" fmla="*/ 322 h 1388"/>
                <a:gd name="T38" fmla="*/ 130 w 1352"/>
                <a:gd name="T39" fmla="*/ 330 h 1388"/>
                <a:gd name="T40" fmla="*/ 113 w 1352"/>
                <a:gd name="T41" fmla="*/ 336 h 1388"/>
                <a:gd name="T42" fmla="*/ 98 w 1352"/>
                <a:gd name="T43" fmla="*/ 327 h 1388"/>
                <a:gd name="T44" fmla="*/ 94 w 1352"/>
                <a:gd name="T45" fmla="*/ 310 h 1388"/>
                <a:gd name="T46" fmla="*/ 76 w 1352"/>
                <a:gd name="T47" fmla="*/ 308 h 1388"/>
                <a:gd name="T48" fmla="*/ 67 w 1352"/>
                <a:gd name="T49" fmla="*/ 301 h 1388"/>
                <a:gd name="T50" fmla="*/ 72 w 1352"/>
                <a:gd name="T51" fmla="*/ 280 h 1388"/>
                <a:gd name="T52" fmla="*/ 79 w 1352"/>
                <a:gd name="T53" fmla="*/ 267 h 1388"/>
                <a:gd name="T54" fmla="*/ 63 w 1352"/>
                <a:gd name="T55" fmla="*/ 263 h 1388"/>
                <a:gd name="T56" fmla="*/ 53 w 1352"/>
                <a:gd name="T57" fmla="*/ 245 h 1388"/>
                <a:gd name="T58" fmla="*/ 47 w 1352"/>
                <a:gd name="T59" fmla="*/ 227 h 1388"/>
                <a:gd name="T60" fmla="*/ 51 w 1352"/>
                <a:gd name="T61" fmla="*/ 218 h 1388"/>
                <a:gd name="T62" fmla="*/ 48 w 1352"/>
                <a:gd name="T63" fmla="*/ 217 h 1388"/>
                <a:gd name="T64" fmla="*/ 24 w 1352"/>
                <a:gd name="T65" fmla="*/ 220 h 1388"/>
                <a:gd name="T66" fmla="*/ 9 w 1352"/>
                <a:gd name="T67" fmla="*/ 229 h 1388"/>
                <a:gd name="T68" fmla="*/ 3 w 1352"/>
                <a:gd name="T69" fmla="*/ 224 h 1388"/>
                <a:gd name="T70" fmla="*/ 8 w 1352"/>
                <a:gd name="T71" fmla="*/ 215 h 1388"/>
                <a:gd name="T72" fmla="*/ 3 w 1352"/>
                <a:gd name="T73" fmla="*/ 206 h 1388"/>
                <a:gd name="T74" fmla="*/ 5 w 1352"/>
                <a:gd name="T75" fmla="*/ 189 h 1388"/>
                <a:gd name="T76" fmla="*/ 15 w 1352"/>
                <a:gd name="T77" fmla="*/ 172 h 1388"/>
                <a:gd name="T78" fmla="*/ 28 w 1352"/>
                <a:gd name="T79" fmla="*/ 162 h 1388"/>
                <a:gd name="T80" fmla="*/ 38 w 1352"/>
                <a:gd name="T81" fmla="*/ 150 h 1388"/>
                <a:gd name="T82" fmla="*/ 49 w 1352"/>
                <a:gd name="T83" fmla="*/ 131 h 1388"/>
                <a:gd name="T84" fmla="*/ 53 w 1352"/>
                <a:gd name="T85" fmla="*/ 89 h 1388"/>
                <a:gd name="T86" fmla="*/ 47 w 1352"/>
                <a:gd name="T87" fmla="*/ 72 h 1388"/>
                <a:gd name="T88" fmla="*/ 31 w 1352"/>
                <a:gd name="T89" fmla="*/ 60 h 1388"/>
                <a:gd name="T90" fmla="*/ 51 w 1352"/>
                <a:gd name="T91" fmla="*/ 42 h 1388"/>
                <a:gd name="T92" fmla="*/ 78 w 1352"/>
                <a:gd name="T93" fmla="*/ 44 h 1388"/>
                <a:gd name="T94" fmla="*/ 112 w 1352"/>
                <a:gd name="T95" fmla="*/ 60 h 1388"/>
                <a:gd name="T96" fmla="*/ 170 w 1352"/>
                <a:gd name="T97" fmla="*/ 138 h 1388"/>
                <a:gd name="T98" fmla="*/ 214 w 1352"/>
                <a:gd name="T99" fmla="*/ 109 h 1388"/>
                <a:gd name="T100" fmla="*/ 229 w 1352"/>
                <a:gd name="T101" fmla="*/ 50 h 1388"/>
                <a:gd name="T102" fmla="*/ 248 w 1352"/>
                <a:gd name="T103" fmla="*/ 26 h 1388"/>
                <a:gd name="T104" fmla="*/ 289 w 1352"/>
                <a:gd name="T105" fmla="*/ 47 h 1388"/>
                <a:gd name="T106" fmla="*/ 266 w 1352"/>
                <a:gd name="T107" fmla="*/ 82 h 1388"/>
                <a:gd name="T108" fmla="*/ 240 w 1352"/>
                <a:gd name="T109" fmla="*/ 101 h 1388"/>
                <a:gd name="T110" fmla="*/ 276 w 1352"/>
                <a:gd name="T111" fmla="*/ 122 h 1388"/>
                <a:gd name="T112" fmla="*/ 280 w 1352"/>
                <a:gd name="T113" fmla="*/ 183 h 1388"/>
                <a:gd name="T114" fmla="*/ 300 w 1352"/>
                <a:gd name="T115" fmla="*/ 216 h 1388"/>
                <a:gd name="T116" fmla="*/ 338 w 1352"/>
                <a:gd name="T117" fmla="*/ 225 h 138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352"/>
                <a:gd name="T178" fmla="*/ 0 h 1388"/>
                <a:gd name="T179" fmla="*/ 1352 w 1352"/>
                <a:gd name="T180" fmla="*/ 1388 h 138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352" h="1388">
                  <a:moveTo>
                    <a:pt x="1262" y="1026"/>
                  </a:moveTo>
                  <a:lnTo>
                    <a:pt x="1230" y="998"/>
                  </a:lnTo>
                  <a:lnTo>
                    <a:pt x="1203" y="1026"/>
                  </a:lnTo>
                  <a:lnTo>
                    <a:pt x="1197" y="1028"/>
                  </a:lnTo>
                  <a:lnTo>
                    <a:pt x="1185" y="1032"/>
                  </a:lnTo>
                  <a:lnTo>
                    <a:pt x="1171" y="1039"/>
                  </a:lnTo>
                  <a:lnTo>
                    <a:pt x="1159" y="1045"/>
                  </a:lnTo>
                  <a:lnTo>
                    <a:pt x="1154" y="1049"/>
                  </a:lnTo>
                  <a:lnTo>
                    <a:pt x="1152" y="1055"/>
                  </a:lnTo>
                  <a:lnTo>
                    <a:pt x="1150" y="1067"/>
                  </a:lnTo>
                  <a:lnTo>
                    <a:pt x="1148" y="1081"/>
                  </a:lnTo>
                  <a:lnTo>
                    <a:pt x="1144" y="1093"/>
                  </a:lnTo>
                  <a:lnTo>
                    <a:pt x="1138" y="1098"/>
                  </a:lnTo>
                  <a:lnTo>
                    <a:pt x="1130" y="1102"/>
                  </a:lnTo>
                  <a:lnTo>
                    <a:pt x="1118" y="1106"/>
                  </a:lnTo>
                  <a:lnTo>
                    <a:pt x="1104" y="1114"/>
                  </a:lnTo>
                  <a:lnTo>
                    <a:pt x="1091" y="1118"/>
                  </a:lnTo>
                  <a:lnTo>
                    <a:pt x="1079" y="1122"/>
                  </a:lnTo>
                  <a:lnTo>
                    <a:pt x="1069" y="1120"/>
                  </a:lnTo>
                  <a:lnTo>
                    <a:pt x="1059" y="1114"/>
                  </a:lnTo>
                  <a:lnTo>
                    <a:pt x="1047" y="1112"/>
                  </a:lnTo>
                  <a:lnTo>
                    <a:pt x="1035" y="1112"/>
                  </a:lnTo>
                  <a:lnTo>
                    <a:pt x="1032" y="1112"/>
                  </a:lnTo>
                  <a:lnTo>
                    <a:pt x="1032" y="1116"/>
                  </a:lnTo>
                  <a:lnTo>
                    <a:pt x="1030" y="1124"/>
                  </a:lnTo>
                  <a:lnTo>
                    <a:pt x="1026" y="1136"/>
                  </a:lnTo>
                  <a:lnTo>
                    <a:pt x="1020" y="1144"/>
                  </a:lnTo>
                  <a:lnTo>
                    <a:pt x="1012" y="1148"/>
                  </a:lnTo>
                  <a:lnTo>
                    <a:pt x="1004" y="1146"/>
                  </a:lnTo>
                  <a:lnTo>
                    <a:pt x="992" y="1140"/>
                  </a:lnTo>
                  <a:lnTo>
                    <a:pt x="980" y="1130"/>
                  </a:lnTo>
                  <a:lnTo>
                    <a:pt x="969" y="1122"/>
                  </a:lnTo>
                  <a:lnTo>
                    <a:pt x="963" y="1116"/>
                  </a:lnTo>
                  <a:lnTo>
                    <a:pt x="959" y="1114"/>
                  </a:lnTo>
                  <a:lnTo>
                    <a:pt x="959" y="1116"/>
                  </a:lnTo>
                  <a:lnTo>
                    <a:pt x="959" y="1118"/>
                  </a:lnTo>
                  <a:lnTo>
                    <a:pt x="957" y="1124"/>
                  </a:lnTo>
                  <a:lnTo>
                    <a:pt x="955" y="1130"/>
                  </a:lnTo>
                  <a:lnTo>
                    <a:pt x="951" y="1134"/>
                  </a:lnTo>
                  <a:lnTo>
                    <a:pt x="949" y="1140"/>
                  </a:lnTo>
                  <a:lnTo>
                    <a:pt x="945" y="1142"/>
                  </a:lnTo>
                  <a:lnTo>
                    <a:pt x="939" y="1144"/>
                  </a:lnTo>
                  <a:lnTo>
                    <a:pt x="935" y="1142"/>
                  </a:lnTo>
                  <a:lnTo>
                    <a:pt x="931" y="1140"/>
                  </a:lnTo>
                  <a:lnTo>
                    <a:pt x="925" y="1136"/>
                  </a:lnTo>
                  <a:lnTo>
                    <a:pt x="921" y="1132"/>
                  </a:lnTo>
                  <a:lnTo>
                    <a:pt x="919" y="1128"/>
                  </a:lnTo>
                  <a:lnTo>
                    <a:pt x="917" y="1126"/>
                  </a:lnTo>
                  <a:lnTo>
                    <a:pt x="915" y="1122"/>
                  </a:lnTo>
                  <a:lnTo>
                    <a:pt x="913" y="1122"/>
                  </a:lnTo>
                  <a:lnTo>
                    <a:pt x="911" y="1126"/>
                  </a:lnTo>
                  <a:lnTo>
                    <a:pt x="906" y="1132"/>
                  </a:lnTo>
                  <a:lnTo>
                    <a:pt x="896" y="1144"/>
                  </a:lnTo>
                  <a:lnTo>
                    <a:pt x="886" y="1154"/>
                  </a:lnTo>
                  <a:lnTo>
                    <a:pt x="874" y="1159"/>
                  </a:lnTo>
                  <a:lnTo>
                    <a:pt x="864" y="1163"/>
                  </a:lnTo>
                  <a:lnTo>
                    <a:pt x="852" y="1159"/>
                  </a:lnTo>
                  <a:lnTo>
                    <a:pt x="839" y="1150"/>
                  </a:lnTo>
                  <a:lnTo>
                    <a:pt x="825" y="1138"/>
                  </a:lnTo>
                  <a:lnTo>
                    <a:pt x="809" y="1128"/>
                  </a:lnTo>
                  <a:lnTo>
                    <a:pt x="797" y="1122"/>
                  </a:lnTo>
                  <a:lnTo>
                    <a:pt x="787" y="1120"/>
                  </a:lnTo>
                  <a:lnTo>
                    <a:pt x="778" y="1130"/>
                  </a:lnTo>
                  <a:lnTo>
                    <a:pt x="766" y="1144"/>
                  </a:lnTo>
                  <a:lnTo>
                    <a:pt x="754" y="1159"/>
                  </a:lnTo>
                  <a:lnTo>
                    <a:pt x="742" y="1171"/>
                  </a:lnTo>
                  <a:lnTo>
                    <a:pt x="734" y="1179"/>
                  </a:lnTo>
                  <a:lnTo>
                    <a:pt x="724" y="1177"/>
                  </a:lnTo>
                  <a:lnTo>
                    <a:pt x="711" y="1175"/>
                  </a:lnTo>
                  <a:lnTo>
                    <a:pt x="695" y="1169"/>
                  </a:lnTo>
                  <a:lnTo>
                    <a:pt x="679" y="1165"/>
                  </a:lnTo>
                  <a:lnTo>
                    <a:pt x="667" y="1165"/>
                  </a:lnTo>
                  <a:lnTo>
                    <a:pt x="659" y="1167"/>
                  </a:lnTo>
                  <a:lnTo>
                    <a:pt x="650" y="1183"/>
                  </a:lnTo>
                  <a:lnTo>
                    <a:pt x="646" y="1209"/>
                  </a:lnTo>
                  <a:lnTo>
                    <a:pt x="648" y="1234"/>
                  </a:lnTo>
                  <a:lnTo>
                    <a:pt x="656" y="1254"/>
                  </a:lnTo>
                  <a:lnTo>
                    <a:pt x="665" y="1278"/>
                  </a:lnTo>
                  <a:lnTo>
                    <a:pt x="673" y="1299"/>
                  </a:lnTo>
                  <a:lnTo>
                    <a:pt x="675" y="1317"/>
                  </a:lnTo>
                  <a:lnTo>
                    <a:pt x="673" y="1331"/>
                  </a:lnTo>
                  <a:lnTo>
                    <a:pt x="673" y="1346"/>
                  </a:lnTo>
                  <a:lnTo>
                    <a:pt x="673" y="1362"/>
                  </a:lnTo>
                  <a:lnTo>
                    <a:pt x="667" y="1374"/>
                  </a:lnTo>
                  <a:lnTo>
                    <a:pt x="658" y="1382"/>
                  </a:lnTo>
                  <a:lnTo>
                    <a:pt x="638" y="1386"/>
                  </a:lnTo>
                  <a:lnTo>
                    <a:pt x="620" y="1388"/>
                  </a:lnTo>
                  <a:lnTo>
                    <a:pt x="604" y="1386"/>
                  </a:lnTo>
                  <a:lnTo>
                    <a:pt x="591" y="1380"/>
                  </a:lnTo>
                  <a:lnTo>
                    <a:pt x="581" y="1362"/>
                  </a:lnTo>
                  <a:lnTo>
                    <a:pt x="573" y="1343"/>
                  </a:lnTo>
                  <a:lnTo>
                    <a:pt x="571" y="1321"/>
                  </a:lnTo>
                  <a:lnTo>
                    <a:pt x="569" y="1309"/>
                  </a:lnTo>
                  <a:lnTo>
                    <a:pt x="567" y="1297"/>
                  </a:lnTo>
                  <a:lnTo>
                    <a:pt x="565" y="1287"/>
                  </a:lnTo>
                  <a:lnTo>
                    <a:pt x="559" y="1282"/>
                  </a:lnTo>
                  <a:lnTo>
                    <a:pt x="553" y="1283"/>
                  </a:lnTo>
                  <a:lnTo>
                    <a:pt x="545" y="1291"/>
                  </a:lnTo>
                  <a:lnTo>
                    <a:pt x="534" y="1303"/>
                  </a:lnTo>
                  <a:lnTo>
                    <a:pt x="518" y="1317"/>
                  </a:lnTo>
                  <a:lnTo>
                    <a:pt x="504" y="1331"/>
                  </a:lnTo>
                  <a:lnTo>
                    <a:pt x="488" y="1341"/>
                  </a:lnTo>
                  <a:lnTo>
                    <a:pt x="476" y="1343"/>
                  </a:lnTo>
                  <a:lnTo>
                    <a:pt x="465" y="1343"/>
                  </a:lnTo>
                  <a:lnTo>
                    <a:pt x="451" y="1343"/>
                  </a:lnTo>
                  <a:lnTo>
                    <a:pt x="437" y="1345"/>
                  </a:lnTo>
                  <a:lnTo>
                    <a:pt x="425" y="1343"/>
                  </a:lnTo>
                  <a:lnTo>
                    <a:pt x="415" y="1337"/>
                  </a:lnTo>
                  <a:lnTo>
                    <a:pt x="404" y="1323"/>
                  </a:lnTo>
                  <a:lnTo>
                    <a:pt x="394" y="1307"/>
                  </a:lnTo>
                  <a:lnTo>
                    <a:pt x="388" y="1287"/>
                  </a:lnTo>
                  <a:lnTo>
                    <a:pt x="386" y="1272"/>
                  </a:lnTo>
                  <a:lnTo>
                    <a:pt x="382" y="1256"/>
                  </a:lnTo>
                  <a:lnTo>
                    <a:pt x="378" y="1244"/>
                  </a:lnTo>
                  <a:lnTo>
                    <a:pt x="378" y="1240"/>
                  </a:lnTo>
                  <a:lnTo>
                    <a:pt x="372" y="1240"/>
                  </a:lnTo>
                  <a:lnTo>
                    <a:pt x="358" y="1240"/>
                  </a:lnTo>
                  <a:lnTo>
                    <a:pt x="341" y="1238"/>
                  </a:lnTo>
                  <a:lnTo>
                    <a:pt x="321" y="1236"/>
                  </a:lnTo>
                  <a:lnTo>
                    <a:pt x="303" y="1232"/>
                  </a:lnTo>
                  <a:lnTo>
                    <a:pt x="291" y="1224"/>
                  </a:lnTo>
                  <a:lnTo>
                    <a:pt x="282" y="1219"/>
                  </a:lnTo>
                  <a:lnTo>
                    <a:pt x="276" y="1213"/>
                  </a:lnTo>
                  <a:lnTo>
                    <a:pt x="270" y="1209"/>
                  </a:lnTo>
                  <a:lnTo>
                    <a:pt x="268" y="1201"/>
                  </a:lnTo>
                  <a:lnTo>
                    <a:pt x="268" y="1189"/>
                  </a:lnTo>
                  <a:lnTo>
                    <a:pt x="274" y="1171"/>
                  </a:lnTo>
                  <a:lnTo>
                    <a:pt x="280" y="1150"/>
                  </a:lnTo>
                  <a:lnTo>
                    <a:pt x="284" y="1134"/>
                  </a:lnTo>
                  <a:lnTo>
                    <a:pt x="285" y="1120"/>
                  </a:lnTo>
                  <a:lnTo>
                    <a:pt x="287" y="1110"/>
                  </a:lnTo>
                  <a:lnTo>
                    <a:pt x="291" y="1100"/>
                  </a:lnTo>
                  <a:lnTo>
                    <a:pt x="299" y="1087"/>
                  </a:lnTo>
                  <a:lnTo>
                    <a:pt x="309" y="1075"/>
                  </a:lnTo>
                  <a:lnTo>
                    <a:pt x="315" y="1065"/>
                  </a:lnTo>
                  <a:lnTo>
                    <a:pt x="311" y="1057"/>
                  </a:lnTo>
                  <a:lnTo>
                    <a:pt x="303" y="1053"/>
                  </a:lnTo>
                  <a:lnTo>
                    <a:pt x="289" y="1053"/>
                  </a:lnTo>
                  <a:lnTo>
                    <a:pt x="272" y="1053"/>
                  </a:lnTo>
                  <a:lnTo>
                    <a:pt x="254" y="1051"/>
                  </a:lnTo>
                  <a:lnTo>
                    <a:pt x="240" y="1047"/>
                  </a:lnTo>
                  <a:lnTo>
                    <a:pt x="230" y="1039"/>
                  </a:lnTo>
                  <a:lnTo>
                    <a:pt x="221" y="1020"/>
                  </a:lnTo>
                  <a:lnTo>
                    <a:pt x="217" y="1000"/>
                  </a:lnTo>
                  <a:lnTo>
                    <a:pt x="211" y="980"/>
                  </a:lnTo>
                  <a:lnTo>
                    <a:pt x="207" y="959"/>
                  </a:lnTo>
                  <a:lnTo>
                    <a:pt x="205" y="943"/>
                  </a:lnTo>
                  <a:lnTo>
                    <a:pt x="199" y="931"/>
                  </a:lnTo>
                  <a:lnTo>
                    <a:pt x="191" y="919"/>
                  </a:lnTo>
                  <a:lnTo>
                    <a:pt x="187" y="908"/>
                  </a:lnTo>
                  <a:lnTo>
                    <a:pt x="189" y="894"/>
                  </a:lnTo>
                  <a:lnTo>
                    <a:pt x="191" y="888"/>
                  </a:lnTo>
                  <a:lnTo>
                    <a:pt x="197" y="884"/>
                  </a:lnTo>
                  <a:lnTo>
                    <a:pt x="201" y="878"/>
                  </a:lnTo>
                  <a:lnTo>
                    <a:pt x="205" y="874"/>
                  </a:lnTo>
                  <a:lnTo>
                    <a:pt x="209" y="870"/>
                  </a:lnTo>
                  <a:lnTo>
                    <a:pt x="211" y="868"/>
                  </a:lnTo>
                  <a:lnTo>
                    <a:pt x="213" y="868"/>
                  </a:lnTo>
                  <a:lnTo>
                    <a:pt x="207" y="868"/>
                  </a:lnTo>
                  <a:lnTo>
                    <a:pt x="193" y="868"/>
                  </a:lnTo>
                  <a:lnTo>
                    <a:pt x="173" y="870"/>
                  </a:lnTo>
                  <a:lnTo>
                    <a:pt x="152" y="870"/>
                  </a:lnTo>
                  <a:lnTo>
                    <a:pt x="130" y="872"/>
                  </a:lnTo>
                  <a:lnTo>
                    <a:pt x="112" y="876"/>
                  </a:lnTo>
                  <a:lnTo>
                    <a:pt x="97" y="882"/>
                  </a:lnTo>
                  <a:lnTo>
                    <a:pt x="81" y="892"/>
                  </a:lnTo>
                  <a:lnTo>
                    <a:pt x="67" y="902"/>
                  </a:lnTo>
                  <a:lnTo>
                    <a:pt x="53" y="912"/>
                  </a:lnTo>
                  <a:lnTo>
                    <a:pt x="43" y="915"/>
                  </a:lnTo>
                  <a:lnTo>
                    <a:pt x="34" y="915"/>
                  </a:lnTo>
                  <a:lnTo>
                    <a:pt x="28" y="912"/>
                  </a:lnTo>
                  <a:lnTo>
                    <a:pt x="22" y="908"/>
                  </a:lnTo>
                  <a:lnTo>
                    <a:pt x="18" y="906"/>
                  </a:lnTo>
                  <a:lnTo>
                    <a:pt x="14" y="902"/>
                  </a:lnTo>
                  <a:lnTo>
                    <a:pt x="10" y="896"/>
                  </a:lnTo>
                  <a:lnTo>
                    <a:pt x="10" y="892"/>
                  </a:lnTo>
                  <a:lnTo>
                    <a:pt x="10" y="884"/>
                  </a:lnTo>
                  <a:lnTo>
                    <a:pt x="16" y="876"/>
                  </a:lnTo>
                  <a:lnTo>
                    <a:pt x="24" y="868"/>
                  </a:lnTo>
                  <a:lnTo>
                    <a:pt x="32" y="862"/>
                  </a:lnTo>
                  <a:lnTo>
                    <a:pt x="37" y="854"/>
                  </a:lnTo>
                  <a:lnTo>
                    <a:pt x="37" y="843"/>
                  </a:lnTo>
                  <a:lnTo>
                    <a:pt x="34" y="835"/>
                  </a:lnTo>
                  <a:lnTo>
                    <a:pt x="24" y="829"/>
                  </a:lnTo>
                  <a:lnTo>
                    <a:pt x="14" y="823"/>
                  </a:lnTo>
                  <a:lnTo>
                    <a:pt x="6" y="817"/>
                  </a:lnTo>
                  <a:lnTo>
                    <a:pt x="0" y="811"/>
                  </a:lnTo>
                  <a:lnTo>
                    <a:pt x="2" y="799"/>
                  </a:lnTo>
                  <a:lnTo>
                    <a:pt x="12" y="776"/>
                  </a:lnTo>
                  <a:lnTo>
                    <a:pt x="22" y="758"/>
                  </a:lnTo>
                  <a:lnTo>
                    <a:pt x="34" y="744"/>
                  </a:lnTo>
                  <a:lnTo>
                    <a:pt x="41" y="734"/>
                  </a:lnTo>
                  <a:lnTo>
                    <a:pt x="47" y="719"/>
                  </a:lnTo>
                  <a:lnTo>
                    <a:pt x="55" y="701"/>
                  </a:lnTo>
                  <a:lnTo>
                    <a:pt x="61" y="685"/>
                  </a:lnTo>
                  <a:lnTo>
                    <a:pt x="67" y="675"/>
                  </a:lnTo>
                  <a:lnTo>
                    <a:pt x="75" y="669"/>
                  </a:lnTo>
                  <a:lnTo>
                    <a:pt x="89" y="665"/>
                  </a:lnTo>
                  <a:lnTo>
                    <a:pt x="102" y="660"/>
                  </a:lnTo>
                  <a:lnTo>
                    <a:pt x="114" y="646"/>
                  </a:lnTo>
                  <a:lnTo>
                    <a:pt x="122" y="632"/>
                  </a:lnTo>
                  <a:lnTo>
                    <a:pt x="126" y="620"/>
                  </a:lnTo>
                  <a:lnTo>
                    <a:pt x="130" y="614"/>
                  </a:lnTo>
                  <a:lnTo>
                    <a:pt x="142" y="604"/>
                  </a:lnTo>
                  <a:lnTo>
                    <a:pt x="152" y="599"/>
                  </a:lnTo>
                  <a:lnTo>
                    <a:pt x="161" y="595"/>
                  </a:lnTo>
                  <a:lnTo>
                    <a:pt x="167" y="591"/>
                  </a:lnTo>
                  <a:lnTo>
                    <a:pt x="175" y="581"/>
                  </a:lnTo>
                  <a:lnTo>
                    <a:pt x="187" y="553"/>
                  </a:lnTo>
                  <a:lnTo>
                    <a:pt x="197" y="522"/>
                  </a:lnTo>
                  <a:lnTo>
                    <a:pt x="205" y="488"/>
                  </a:lnTo>
                  <a:lnTo>
                    <a:pt x="213" y="445"/>
                  </a:lnTo>
                  <a:lnTo>
                    <a:pt x="215" y="404"/>
                  </a:lnTo>
                  <a:lnTo>
                    <a:pt x="213" y="384"/>
                  </a:lnTo>
                  <a:lnTo>
                    <a:pt x="213" y="358"/>
                  </a:lnTo>
                  <a:lnTo>
                    <a:pt x="213" y="333"/>
                  </a:lnTo>
                  <a:lnTo>
                    <a:pt x="211" y="309"/>
                  </a:lnTo>
                  <a:lnTo>
                    <a:pt x="209" y="295"/>
                  </a:lnTo>
                  <a:lnTo>
                    <a:pt x="201" y="288"/>
                  </a:lnTo>
                  <a:lnTo>
                    <a:pt x="189" y="286"/>
                  </a:lnTo>
                  <a:lnTo>
                    <a:pt x="173" y="284"/>
                  </a:lnTo>
                  <a:lnTo>
                    <a:pt x="159" y="280"/>
                  </a:lnTo>
                  <a:lnTo>
                    <a:pt x="146" y="274"/>
                  </a:lnTo>
                  <a:lnTo>
                    <a:pt x="134" y="260"/>
                  </a:lnTo>
                  <a:lnTo>
                    <a:pt x="126" y="242"/>
                  </a:lnTo>
                  <a:lnTo>
                    <a:pt x="122" y="225"/>
                  </a:lnTo>
                  <a:lnTo>
                    <a:pt x="124" y="181"/>
                  </a:lnTo>
                  <a:lnTo>
                    <a:pt x="144" y="162"/>
                  </a:lnTo>
                  <a:lnTo>
                    <a:pt x="169" y="183"/>
                  </a:lnTo>
                  <a:lnTo>
                    <a:pt x="203" y="168"/>
                  </a:lnTo>
                  <a:lnTo>
                    <a:pt x="199" y="114"/>
                  </a:lnTo>
                  <a:lnTo>
                    <a:pt x="228" y="20"/>
                  </a:lnTo>
                  <a:lnTo>
                    <a:pt x="266" y="0"/>
                  </a:lnTo>
                  <a:lnTo>
                    <a:pt x="278" y="116"/>
                  </a:lnTo>
                  <a:lnTo>
                    <a:pt x="311" y="177"/>
                  </a:lnTo>
                  <a:lnTo>
                    <a:pt x="354" y="170"/>
                  </a:lnTo>
                  <a:lnTo>
                    <a:pt x="400" y="118"/>
                  </a:lnTo>
                  <a:lnTo>
                    <a:pt x="429" y="156"/>
                  </a:lnTo>
                  <a:lnTo>
                    <a:pt x="411" y="191"/>
                  </a:lnTo>
                  <a:lnTo>
                    <a:pt x="447" y="242"/>
                  </a:lnTo>
                  <a:lnTo>
                    <a:pt x="496" y="244"/>
                  </a:lnTo>
                  <a:lnTo>
                    <a:pt x="551" y="329"/>
                  </a:lnTo>
                  <a:lnTo>
                    <a:pt x="614" y="439"/>
                  </a:lnTo>
                  <a:lnTo>
                    <a:pt x="646" y="516"/>
                  </a:lnTo>
                  <a:lnTo>
                    <a:pt x="681" y="551"/>
                  </a:lnTo>
                  <a:lnTo>
                    <a:pt x="721" y="543"/>
                  </a:lnTo>
                  <a:lnTo>
                    <a:pt x="793" y="494"/>
                  </a:lnTo>
                  <a:lnTo>
                    <a:pt x="803" y="518"/>
                  </a:lnTo>
                  <a:lnTo>
                    <a:pt x="852" y="492"/>
                  </a:lnTo>
                  <a:lnTo>
                    <a:pt x="856" y="435"/>
                  </a:lnTo>
                  <a:lnTo>
                    <a:pt x="831" y="402"/>
                  </a:lnTo>
                  <a:lnTo>
                    <a:pt x="831" y="335"/>
                  </a:lnTo>
                  <a:lnTo>
                    <a:pt x="868" y="315"/>
                  </a:lnTo>
                  <a:lnTo>
                    <a:pt x="925" y="244"/>
                  </a:lnTo>
                  <a:lnTo>
                    <a:pt x="917" y="199"/>
                  </a:lnTo>
                  <a:lnTo>
                    <a:pt x="941" y="171"/>
                  </a:lnTo>
                  <a:lnTo>
                    <a:pt x="976" y="171"/>
                  </a:lnTo>
                  <a:lnTo>
                    <a:pt x="980" y="148"/>
                  </a:lnTo>
                  <a:lnTo>
                    <a:pt x="967" y="120"/>
                  </a:lnTo>
                  <a:lnTo>
                    <a:pt x="994" y="103"/>
                  </a:lnTo>
                  <a:lnTo>
                    <a:pt x="1043" y="108"/>
                  </a:lnTo>
                  <a:lnTo>
                    <a:pt x="1043" y="162"/>
                  </a:lnTo>
                  <a:lnTo>
                    <a:pt x="1065" y="232"/>
                  </a:lnTo>
                  <a:lnTo>
                    <a:pt x="1128" y="227"/>
                  </a:lnTo>
                  <a:lnTo>
                    <a:pt x="1154" y="189"/>
                  </a:lnTo>
                  <a:lnTo>
                    <a:pt x="1187" y="211"/>
                  </a:lnTo>
                  <a:lnTo>
                    <a:pt x="1193" y="252"/>
                  </a:lnTo>
                  <a:lnTo>
                    <a:pt x="1177" y="315"/>
                  </a:lnTo>
                  <a:lnTo>
                    <a:pt x="1126" y="329"/>
                  </a:lnTo>
                  <a:lnTo>
                    <a:pt x="1061" y="327"/>
                  </a:lnTo>
                  <a:lnTo>
                    <a:pt x="1047" y="311"/>
                  </a:lnTo>
                  <a:lnTo>
                    <a:pt x="1024" y="337"/>
                  </a:lnTo>
                  <a:lnTo>
                    <a:pt x="994" y="315"/>
                  </a:lnTo>
                  <a:lnTo>
                    <a:pt x="939" y="376"/>
                  </a:lnTo>
                  <a:lnTo>
                    <a:pt x="961" y="404"/>
                  </a:lnTo>
                  <a:lnTo>
                    <a:pt x="965" y="459"/>
                  </a:lnTo>
                  <a:lnTo>
                    <a:pt x="1006" y="471"/>
                  </a:lnTo>
                  <a:lnTo>
                    <a:pt x="1051" y="449"/>
                  </a:lnTo>
                  <a:lnTo>
                    <a:pt x="1069" y="445"/>
                  </a:lnTo>
                  <a:lnTo>
                    <a:pt x="1104" y="490"/>
                  </a:lnTo>
                  <a:lnTo>
                    <a:pt x="1075" y="561"/>
                  </a:lnTo>
                  <a:lnTo>
                    <a:pt x="1053" y="614"/>
                  </a:lnTo>
                  <a:lnTo>
                    <a:pt x="1075" y="658"/>
                  </a:lnTo>
                  <a:lnTo>
                    <a:pt x="1116" y="677"/>
                  </a:lnTo>
                  <a:lnTo>
                    <a:pt x="1118" y="732"/>
                  </a:lnTo>
                  <a:lnTo>
                    <a:pt x="1081" y="782"/>
                  </a:lnTo>
                  <a:lnTo>
                    <a:pt x="1112" y="837"/>
                  </a:lnTo>
                  <a:lnTo>
                    <a:pt x="1138" y="819"/>
                  </a:lnTo>
                  <a:lnTo>
                    <a:pt x="1187" y="823"/>
                  </a:lnTo>
                  <a:lnTo>
                    <a:pt x="1197" y="864"/>
                  </a:lnTo>
                  <a:lnTo>
                    <a:pt x="1228" y="884"/>
                  </a:lnTo>
                  <a:lnTo>
                    <a:pt x="1262" y="864"/>
                  </a:lnTo>
                  <a:lnTo>
                    <a:pt x="1293" y="888"/>
                  </a:lnTo>
                  <a:lnTo>
                    <a:pt x="1329" y="872"/>
                  </a:lnTo>
                  <a:lnTo>
                    <a:pt x="1352" y="900"/>
                  </a:lnTo>
                  <a:lnTo>
                    <a:pt x="1343" y="973"/>
                  </a:lnTo>
                  <a:lnTo>
                    <a:pt x="1291" y="986"/>
                  </a:lnTo>
                  <a:lnTo>
                    <a:pt x="1262" y="1026"/>
                  </a:lnTo>
                  <a:close/>
                </a:path>
              </a:pathLst>
            </a:custGeom>
            <a:grpFill/>
            <a:ln w="0">
              <a:solidFill>
                <a:schemeClr val="bg1">
                  <a:lumMod val="95000"/>
                </a:schemeClr>
              </a:solidFill>
              <a:prstDash val="solid"/>
              <a:round/>
            </a:ln>
          </p:spPr>
          <p:txBody>
            <a:bodyPr/>
            <a:lstStyle/>
            <a:p>
              <a:endParaRPr lang="zh-CN" altLang="en-US"/>
            </a:p>
          </p:txBody>
        </p:sp>
        <p:sp>
          <p:nvSpPr>
            <p:cNvPr id="32" name="Freeform 72"/>
            <p:cNvSpPr/>
            <p:nvPr/>
          </p:nvSpPr>
          <p:spPr bwMode="gray">
            <a:xfrm>
              <a:off x="2215" y="3052"/>
              <a:ext cx="676" cy="694"/>
            </a:xfrm>
            <a:custGeom>
              <a:avLst/>
              <a:gdLst>
                <a:gd name="T0" fmla="*/ 297 w 1352"/>
                <a:gd name="T1" fmla="*/ 258 h 1388"/>
                <a:gd name="T2" fmla="*/ 288 w 1352"/>
                <a:gd name="T3" fmla="*/ 267 h 1388"/>
                <a:gd name="T4" fmla="*/ 280 w 1352"/>
                <a:gd name="T5" fmla="*/ 277 h 1388"/>
                <a:gd name="T6" fmla="*/ 265 w 1352"/>
                <a:gd name="T7" fmla="*/ 279 h 1388"/>
                <a:gd name="T8" fmla="*/ 258 w 1352"/>
                <a:gd name="T9" fmla="*/ 281 h 1388"/>
                <a:gd name="T10" fmla="*/ 248 w 1352"/>
                <a:gd name="T11" fmla="*/ 285 h 1388"/>
                <a:gd name="T12" fmla="*/ 240 w 1352"/>
                <a:gd name="T13" fmla="*/ 279 h 1388"/>
                <a:gd name="T14" fmla="*/ 237 w 1352"/>
                <a:gd name="T15" fmla="*/ 285 h 1388"/>
                <a:gd name="T16" fmla="*/ 231 w 1352"/>
                <a:gd name="T17" fmla="*/ 284 h 1388"/>
                <a:gd name="T18" fmla="*/ 228 w 1352"/>
                <a:gd name="T19" fmla="*/ 281 h 1388"/>
                <a:gd name="T20" fmla="*/ 218 w 1352"/>
                <a:gd name="T21" fmla="*/ 290 h 1388"/>
                <a:gd name="T22" fmla="*/ 202 w 1352"/>
                <a:gd name="T23" fmla="*/ 282 h 1388"/>
                <a:gd name="T24" fmla="*/ 188 w 1352"/>
                <a:gd name="T25" fmla="*/ 290 h 1388"/>
                <a:gd name="T26" fmla="*/ 174 w 1352"/>
                <a:gd name="T27" fmla="*/ 293 h 1388"/>
                <a:gd name="T28" fmla="*/ 162 w 1352"/>
                <a:gd name="T29" fmla="*/ 303 h 1388"/>
                <a:gd name="T30" fmla="*/ 169 w 1352"/>
                <a:gd name="T31" fmla="*/ 330 h 1388"/>
                <a:gd name="T32" fmla="*/ 165 w 1352"/>
                <a:gd name="T33" fmla="*/ 346 h 1388"/>
                <a:gd name="T34" fmla="*/ 146 w 1352"/>
                <a:gd name="T35" fmla="*/ 341 h 1388"/>
                <a:gd name="T36" fmla="*/ 142 w 1352"/>
                <a:gd name="T37" fmla="*/ 322 h 1388"/>
                <a:gd name="T38" fmla="*/ 130 w 1352"/>
                <a:gd name="T39" fmla="*/ 330 h 1388"/>
                <a:gd name="T40" fmla="*/ 113 w 1352"/>
                <a:gd name="T41" fmla="*/ 336 h 1388"/>
                <a:gd name="T42" fmla="*/ 98 w 1352"/>
                <a:gd name="T43" fmla="*/ 327 h 1388"/>
                <a:gd name="T44" fmla="*/ 94 w 1352"/>
                <a:gd name="T45" fmla="*/ 310 h 1388"/>
                <a:gd name="T46" fmla="*/ 76 w 1352"/>
                <a:gd name="T47" fmla="*/ 308 h 1388"/>
                <a:gd name="T48" fmla="*/ 67 w 1352"/>
                <a:gd name="T49" fmla="*/ 301 h 1388"/>
                <a:gd name="T50" fmla="*/ 72 w 1352"/>
                <a:gd name="T51" fmla="*/ 280 h 1388"/>
                <a:gd name="T52" fmla="*/ 79 w 1352"/>
                <a:gd name="T53" fmla="*/ 267 h 1388"/>
                <a:gd name="T54" fmla="*/ 63 w 1352"/>
                <a:gd name="T55" fmla="*/ 263 h 1388"/>
                <a:gd name="T56" fmla="*/ 53 w 1352"/>
                <a:gd name="T57" fmla="*/ 245 h 1388"/>
                <a:gd name="T58" fmla="*/ 47 w 1352"/>
                <a:gd name="T59" fmla="*/ 227 h 1388"/>
                <a:gd name="T60" fmla="*/ 51 w 1352"/>
                <a:gd name="T61" fmla="*/ 218 h 1388"/>
                <a:gd name="T62" fmla="*/ 48 w 1352"/>
                <a:gd name="T63" fmla="*/ 217 h 1388"/>
                <a:gd name="T64" fmla="*/ 24 w 1352"/>
                <a:gd name="T65" fmla="*/ 220 h 1388"/>
                <a:gd name="T66" fmla="*/ 9 w 1352"/>
                <a:gd name="T67" fmla="*/ 229 h 1388"/>
                <a:gd name="T68" fmla="*/ 3 w 1352"/>
                <a:gd name="T69" fmla="*/ 224 h 1388"/>
                <a:gd name="T70" fmla="*/ 8 w 1352"/>
                <a:gd name="T71" fmla="*/ 215 h 1388"/>
                <a:gd name="T72" fmla="*/ 3 w 1352"/>
                <a:gd name="T73" fmla="*/ 206 h 1388"/>
                <a:gd name="T74" fmla="*/ 5 w 1352"/>
                <a:gd name="T75" fmla="*/ 189 h 1388"/>
                <a:gd name="T76" fmla="*/ 15 w 1352"/>
                <a:gd name="T77" fmla="*/ 172 h 1388"/>
                <a:gd name="T78" fmla="*/ 28 w 1352"/>
                <a:gd name="T79" fmla="*/ 162 h 1388"/>
                <a:gd name="T80" fmla="*/ 38 w 1352"/>
                <a:gd name="T81" fmla="*/ 150 h 1388"/>
                <a:gd name="T82" fmla="*/ 49 w 1352"/>
                <a:gd name="T83" fmla="*/ 131 h 1388"/>
                <a:gd name="T84" fmla="*/ 53 w 1352"/>
                <a:gd name="T85" fmla="*/ 89 h 1388"/>
                <a:gd name="T86" fmla="*/ 47 w 1352"/>
                <a:gd name="T87" fmla="*/ 72 h 1388"/>
                <a:gd name="T88" fmla="*/ 31 w 1352"/>
                <a:gd name="T89" fmla="*/ 60 h 1388"/>
                <a:gd name="T90" fmla="*/ 51 w 1352"/>
                <a:gd name="T91" fmla="*/ 42 h 1388"/>
                <a:gd name="T92" fmla="*/ 78 w 1352"/>
                <a:gd name="T93" fmla="*/ 44 h 1388"/>
                <a:gd name="T94" fmla="*/ 112 w 1352"/>
                <a:gd name="T95" fmla="*/ 60 h 1388"/>
                <a:gd name="T96" fmla="*/ 170 w 1352"/>
                <a:gd name="T97" fmla="*/ 138 h 1388"/>
                <a:gd name="T98" fmla="*/ 214 w 1352"/>
                <a:gd name="T99" fmla="*/ 109 h 1388"/>
                <a:gd name="T100" fmla="*/ 229 w 1352"/>
                <a:gd name="T101" fmla="*/ 50 h 1388"/>
                <a:gd name="T102" fmla="*/ 248 w 1352"/>
                <a:gd name="T103" fmla="*/ 26 h 1388"/>
                <a:gd name="T104" fmla="*/ 289 w 1352"/>
                <a:gd name="T105" fmla="*/ 47 h 1388"/>
                <a:gd name="T106" fmla="*/ 266 w 1352"/>
                <a:gd name="T107" fmla="*/ 82 h 1388"/>
                <a:gd name="T108" fmla="*/ 240 w 1352"/>
                <a:gd name="T109" fmla="*/ 101 h 1388"/>
                <a:gd name="T110" fmla="*/ 276 w 1352"/>
                <a:gd name="T111" fmla="*/ 122 h 1388"/>
                <a:gd name="T112" fmla="*/ 280 w 1352"/>
                <a:gd name="T113" fmla="*/ 183 h 1388"/>
                <a:gd name="T114" fmla="*/ 300 w 1352"/>
                <a:gd name="T115" fmla="*/ 216 h 1388"/>
                <a:gd name="T116" fmla="*/ 338 w 1352"/>
                <a:gd name="T117" fmla="*/ 225 h 138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352"/>
                <a:gd name="T178" fmla="*/ 0 h 1388"/>
                <a:gd name="T179" fmla="*/ 1352 w 1352"/>
                <a:gd name="T180" fmla="*/ 1388 h 138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352" h="1388">
                  <a:moveTo>
                    <a:pt x="1262" y="1026"/>
                  </a:moveTo>
                  <a:lnTo>
                    <a:pt x="1230" y="998"/>
                  </a:lnTo>
                  <a:lnTo>
                    <a:pt x="1203" y="1026"/>
                  </a:lnTo>
                  <a:lnTo>
                    <a:pt x="1197" y="1028"/>
                  </a:lnTo>
                  <a:lnTo>
                    <a:pt x="1185" y="1032"/>
                  </a:lnTo>
                  <a:lnTo>
                    <a:pt x="1171" y="1039"/>
                  </a:lnTo>
                  <a:lnTo>
                    <a:pt x="1159" y="1045"/>
                  </a:lnTo>
                  <a:lnTo>
                    <a:pt x="1154" y="1049"/>
                  </a:lnTo>
                  <a:lnTo>
                    <a:pt x="1152" y="1055"/>
                  </a:lnTo>
                  <a:lnTo>
                    <a:pt x="1150" y="1067"/>
                  </a:lnTo>
                  <a:lnTo>
                    <a:pt x="1148" y="1081"/>
                  </a:lnTo>
                  <a:lnTo>
                    <a:pt x="1144" y="1093"/>
                  </a:lnTo>
                  <a:lnTo>
                    <a:pt x="1138" y="1098"/>
                  </a:lnTo>
                  <a:lnTo>
                    <a:pt x="1130" y="1102"/>
                  </a:lnTo>
                  <a:lnTo>
                    <a:pt x="1118" y="1106"/>
                  </a:lnTo>
                  <a:lnTo>
                    <a:pt x="1104" y="1114"/>
                  </a:lnTo>
                  <a:lnTo>
                    <a:pt x="1091" y="1118"/>
                  </a:lnTo>
                  <a:lnTo>
                    <a:pt x="1079" y="1122"/>
                  </a:lnTo>
                  <a:lnTo>
                    <a:pt x="1069" y="1120"/>
                  </a:lnTo>
                  <a:lnTo>
                    <a:pt x="1059" y="1114"/>
                  </a:lnTo>
                  <a:lnTo>
                    <a:pt x="1047" y="1112"/>
                  </a:lnTo>
                  <a:lnTo>
                    <a:pt x="1035" y="1112"/>
                  </a:lnTo>
                  <a:lnTo>
                    <a:pt x="1032" y="1112"/>
                  </a:lnTo>
                  <a:lnTo>
                    <a:pt x="1032" y="1116"/>
                  </a:lnTo>
                  <a:lnTo>
                    <a:pt x="1030" y="1124"/>
                  </a:lnTo>
                  <a:lnTo>
                    <a:pt x="1026" y="1136"/>
                  </a:lnTo>
                  <a:lnTo>
                    <a:pt x="1020" y="1144"/>
                  </a:lnTo>
                  <a:lnTo>
                    <a:pt x="1012" y="1148"/>
                  </a:lnTo>
                  <a:lnTo>
                    <a:pt x="1004" y="1146"/>
                  </a:lnTo>
                  <a:lnTo>
                    <a:pt x="992" y="1140"/>
                  </a:lnTo>
                  <a:lnTo>
                    <a:pt x="980" y="1130"/>
                  </a:lnTo>
                  <a:lnTo>
                    <a:pt x="969" y="1122"/>
                  </a:lnTo>
                  <a:lnTo>
                    <a:pt x="963" y="1116"/>
                  </a:lnTo>
                  <a:lnTo>
                    <a:pt x="959" y="1114"/>
                  </a:lnTo>
                  <a:lnTo>
                    <a:pt x="959" y="1116"/>
                  </a:lnTo>
                  <a:lnTo>
                    <a:pt x="959" y="1118"/>
                  </a:lnTo>
                  <a:lnTo>
                    <a:pt x="957" y="1124"/>
                  </a:lnTo>
                  <a:lnTo>
                    <a:pt x="955" y="1130"/>
                  </a:lnTo>
                  <a:lnTo>
                    <a:pt x="951" y="1134"/>
                  </a:lnTo>
                  <a:lnTo>
                    <a:pt x="949" y="1140"/>
                  </a:lnTo>
                  <a:lnTo>
                    <a:pt x="945" y="1142"/>
                  </a:lnTo>
                  <a:lnTo>
                    <a:pt x="939" y="1144"/>
                  </a:lnTo>
                  <a:lnTo>
                    <a:pt x="935" y="1142"/>
                  </a:lnTo>
                  <a:lnTo>
                    <a:pt x="931" y="1140"/>
                  </a:lnTo>
                  <a:lnTo>
                    <a:pt x="925" y="1136"/>
                  </a:lnTo>
                  <a:lnTo>
                    <a:pt x="921" y="1132"/>
                  </a:lnTo>
                  <a:lnTo>
                    <a:pt x="919" y="1128"/>
                  </a:lnTo>
                  <a:lnTo>
                    <a:pt x="917" y="1126"/>
                  </a:lnTo>
                  <a:lnTo>
                    <a:pt x="915" y="1122"/>
                  </a:lnTo>
                  <a:lnTo>
                    <a:pt x="913" y="1122"/>
                  </a:lnTo>
                  <a:lnTo>
                    <a:pt x="911" y="1126"/>
                  </a:lnTo>
                  <a:lnTo>
                    <a:pt x="906" y="1132"/>
                  </a:lnTo>
                  <a:lnTo>
                    <a:pt x="896" y="1144"/>
                  </a:lnTo>
                  <a:lnTo>
                    <a:pt x="886" y="1154"/>
                  </a:lnTo>
                  <a:lnTo>
                    <a:pt x="874" y="1159"/>
                  </a:lnTo>
                  <a:lnTo>
                    <a:pt x="864" y="1163"/>
                  </a:lnTo>
                  <a:lnTo>
                    <a:pt x="852" y="1159"/>
                  </a:lnTo>
                  <a:lnTo>
                    <a:pt x="839" y="1150"/>
                  </a:lnTo>
                  <a:lnTo>
                    <a:pt x="825" y="1138"/>
                  </a:lnTo>
                  <a:lnTo>
                    <a:pt x="809" y="1128"/>
                  </a:lnTo>
                  <a:lnTo>
                    <a:pt x="797" y="1122"/>
                  </a:lnTo>
                  <a:lnTo>
                    <a:pt x="787" y="1120"/>
                  </a:lnTo>
                  <a:lnTo>
                    <a:pt x="778" y="1130"/>
                  </a:lnTo>
                  <a:lnTo>
                    <a:pt x="766" y="1144"/>
                  </a:lnTo>
                  <a:lnTo>
                    <a:pt x="754" y="1159"/>
                  </a:lnTo>
                  <a:lnTo>
                    <a:pt x="742" y="1171"/>
                  </a:lnTo>
                  <a:lnTo>
                    <a:pt x="734" y="1179"/>
                  </a:lnTo>
                  <a:lnTo>
                    <a:pt x="724" y="1177"/>
                  </a:lnTo>
                  <a:lnTo>
                    <a:pt x="711" y="1175"/>
                  </a:lnTo>
                  <a:lnTo>
                    <a:pt x="695" y="1169"/>
                  </a:lnTo>
                  <a:lnTo>
                    <a:pt x="679" y="1165"/>
                  </a:lnTo>
                  <a:lnTo>
                    <a:pt x="667" y="1165"/>
                  </a:lnTo>
                  <a:lnTo>
                    <a:pt x="659" y="1167"/>
                  </a:lnTo>
                  <a:lnTo>
                    <a:pt x="650" y="1183"/>
                  </a:lnTo>
                  <a:lnTo>
                    <a:pt x="646" y="1209"/>
                  </a:lnTo>
                  <a:lnTo>
                    <a:pt x="648" y="1234"/>
                  </a:lnTo>
                  <a:lnTo>
                    <a:pt x="656" y="1254"/>
                  </a:lnTo>
                  <a:lnTo>
                    <a:pt x="665" y="1278"/>
                  </a:lnTo>
                  <a:lnTo>
                    <a:pt x="673" y="1299"/>
                  </a:lnTo>
                  <a:lnTo>
                    <a:pt x="675" y="1317"/>
                  </a:lnTo>
                  <a:lnTo>
                    <a:pt x="673" y="1331"/>
                  </a:lnTo>
                  <a:lnTo>
                    <a:pt x="673" y="1346"/>
                  </a:lnTo>
                  <a:lnTo>
                    <a:pt x="673" y="1362"/>
                  </a:lnTo>
                  <a:lnTo>
                    <a:pt x="667" y="1374"/>
                  </a:lnTo>
                  <a:lnTo>
                    <a:pt x="658" y="1382"/>
                  </a:lnTo>
                  <a:lnTo>
                    <a:pt x="638" y="1386"/>
                  </a:lnTo>
                  <a:lnTo>
                    <a:pt x="620" y="1388"/>
                  </a:lnTo>
                  <a:lnTo>
                    <a:pt x="604" y="1386"/>
                  </a:lnTo>
                  <a:lnTo>
                    <a:pt x="591" y="1380"/>
                  </a:lnTo>
                  <a:lnTo>
                    <a:pt x="581" y="1362"/>
                  </a:lnTo>
                  <a:lnTo>
                    <a:pt x="573" y="1343"/>
                  </a:lnTo>
                  <a:lnTo>
                    <a:pt x="571" y="1321"/>
                  </a:lnTo>
                  <a:lnTo>
                    <a:pt x="569" y="1309"/>
                  </a:lnTo>
                  <a:lnTo>
                    <a:pt x="567" y="1297"/>
                  </a:lnTo>
                  <a:lnTo>
                    <a:pt x="565" y="1287"/>
                  </a:lnTo>
                  <a:lnTo>
                    <a:pt x="559" y="1282"/>
                  </a:lnTo>
                  <a:lnTo>
                    <a:pt x="553" y="1283"/>
                  </a:lnTo>
                  <a:lnTo>
                    <a:pt x="545" y="1291"/>
                  </a:lnTo>
                  <a:lnTo>
                    <a:pt x="534" y="1303"/>
                  </a:lnTo>
                  <a:lnTo>
                    <a:pt x="518" y="1317"/>
                  </a:lnTo>
                  <a:lnTo>
                    <a:pt x="504" y="1331"/>
                  </a:lnTo>
                  <a:lnTo>
                    <a:pt x="488" y="1341"/>
                  </a:lnTo>
                  <a:lnTo>
                    <a:pt x="476" y="1343"/>
                  </a:lnTo>
                  <a:lnTo>
                    <a:pt x="465" y="1343"/>
                  </a:lnTo>
                  <a:lnTo>
                    <a:pt x="451" y="1343"/>
                  </a:lnTo>
                  <a:lnTo>
                    <a:pt x="437" y="1345"/>
                  </a:lnTo>
                  <a:lnTo>
                    <a:pt x="425" y="1343"/>
                  </a:lnTo>
                  <a:lnTo>
                    <a:pt x="415" y="1337"/>
                  </a:lnTo>
                  <a:lnTo>
                    <a:pt x="404" y="1323"/>
                  </a:lnTo>
                  <a:lnTo>
                    <a:pt x="394" y="1307"/>
                  </a:lnTo>
                  <a:lnTo>
                    <a:pt x="388" y="1287"/>
                  </a:lnTo>
                  <a:lnTo>
                    <a:pt x="386" y="1272"/>
                  </a:lnTo>
                  <a:lnTo>
                    <a:pt x="382" y="1256"/>
                  </a:lnTo>
                  <a:lnTo>
                    <a:pt x="378" y="1244"/>
                  </a:lnTo>
                  <a:lnTo>
                    <a:pt x="378" y="1240"/>
                  </a:lnTo>
                  <a:lnTo>
                    <a:pt x="372" y="1240"/>
                  </a:lnTo>
                  <a:lnTo>
                    <a:pt x="358" y="1240"/>
                  </a:lnTo>
                  <a:lnTo>
                    <a:pt x="341" y="1238"/>
                  </a:lnTo>
                  <a:lnTo>
                    <a:pt x="321" y="1236"/>
                  </a:lnTo>
                  <a:lnTo>
                    <a:pt x="303" y="1232"/>
                  </a:lnTo>
                  <a:lnTo>
                    <a:pt x="291" y="1224"/>
                  </a:lnTo>
                  <a:lnTo>
                    <a:pt x="282" y="1219"/>
                  </a:lnTo>
                  <a:lnTo>
                    <a:pt x="276" y="1213"/>
                  </a:lnTo>
                  <a:lnTo>
                    <a:pt x="270" y="1209"/>
                  </a:lnTo>
                  <a:lnTo>
                    <a:pt x="268" y="1201"/>
                  </a:lnTo>
                  <a:lnTo>
                    <a:pt x="268" y="1189"/>
                  </a:lnTo>
                  <a:lnTo>
                    <a:pt x="274" y="1171"/>
                  </a:lnTo>
                  <a:lnTo>
                    <a:pt x="280" y="1150"/>
                  </a:lnTo>
                  <a:lnTo>
                    <a:pt x="284" y="1134"/>
                  </a:lnTo>
                  <a:lnTo>
                    <a:pt x="285" y="1120"/>
                  </a:lnTo>
                  <a:lnTo>
                    <a:pt x="287" y="1110"/>
                  </a:lnTo>
                  <a:lnTo>
                    <a:pt x="291" y="1100"/>
                  </a:lnTo>
                  <a:lnTo>
                    <a:pt x="299" y="1087"/>
                  </a:lnTo>
                  <a:lnTo>
                    <a:pt x="309" y="1075"/>
                  </a:lnTo>
                  <a:lnTo>
                    <a:pt x="315" y="1065"/>
                  </a:lnTo>
                  <a:lnTo>
                    <a:pt x="311" y="1057"/>
                  </a:lnTo>
                  <a:lnTo>
                    <a:pt x="303" y="1053"/>
                  </a:lnTo>
                  <a:lnTo>
                    <a:pt x="289" y="1053"/>
                  </a:lnTo>
                  <a:lnTo>
                    <a:pt x="272" y="1053"/>
                  </a:lnTo>
                  <a:lnTo>
                    <a:pt x="254" y="1051"/>
                  </a:lnTo>
                  <a:lnTo>
                    <a:pt x="240" y="1047"/>
                  </a:lnTo>
                  <a:lnTo>
                    <a:pt x="230" y="1039"/>
                  </a:lnTo>
                  <a:lnTo>
                    <a:pt x="221" y="1020"/>
                  </a:lnTo>
                  <a:lnTo>
                    <a:pt x="217" y="1000"/>
                  </a:lnTo>
                  <a:lnTo>
                    <a:pt x="211" y="980"/>
                  </a:lnTo>
                  <a:lnTo>
                    <a:pt x="207" y="959"/>
                  </a:lnTo>
                  <a:lnTo>
                    <a:pt x="205" y="943"/>
                  </a:lnTo>
                  <a:lnTo>
                    <a:pt x="199" y="931"/>
                  </a:lnTo>
                  <a:lnTo>
                    <a:pt x="191" y="919"/>
                  </a:lnTo>
                  <a:lnTo>
                    <a:pt x="187" y="908"/>
                  </a:lnTo>
                  <a:lnTo>
                    <a:pt x="189" y="894"/>
                  </a:lnTo>
                  <a:lnTo>
                    <a:pt x="191" y="888"/>
                  </a:lnTo>
                  <a:lnTo>
                    <a:pt x="197" y="884"/>
                  </a:lnTo>
                  <a:lnTo>
                    <a:pt x="201" y="878"/>
                  </a:lnTo>
                  <a:lnTo>
                    <a:pt x="205" y="874"/>
                  </a:lnTo>
                  <a:lnTo>
                    <a:pt x="209" y="870"/>
                  </a:lnTo>
                  <a:lnTo>
                    <a:pt x="211" y="868"/>
                  </a:lnTo>
                  <a:lnTo>
                    <a:pt x="213" y="868"/>
                  </a:lnTo>
                  <a:lnTo>
                    <a:pt x="207" y="868"/>
                  </a:lnTo>
                  <a:lnTo>
                    <a:pt x="193" y="868"/>
                  </a:lnTo>
                  <a:lnTo>
                    <a:pt x="173" y="870"/>
                  </a:lnTo>
                  <a:lnTo>
                    <a:pt x="152" y="870"/>
                  </a:lnTo>
                  <a:lnTo>
                    <a:pt x="130" y="872"/>
                  </a:lnTo>
                  <a:lnTo>
                    <a:pt x="112" y="876"/>
                  </a:lnTo>
                  <a:lnTo>
                    <a:pt x="97" y="882"/>
                  </a:lnTo>
                  <a:lnTo>
                    <a:pt x="81" y="892"/>
                  </a:lnTo>
                  <a:lnTo>
                    <a:pt x="67" y="902"/>
                  </a:lnTo>
                  <a:lnTo>
                    <a:pt x="53" y="912"/>
                  </a:lnTo>
                  <a:lnTo>
                    <a:pt x="43" y="915"/>
                  </a:lnTo>
                  <a:lnTo>
                    <a:pt x="34" y="915"/>
                  </a:lnTo>
                  <a:lnTo>
                    <a:pt x="28" y="912"/>
                  </a:lnTo>
                  <a:lnTo>
                    <a:pt x="22" y="908"/>
                  </a:lnTo>
                  <a:lnTo>
                    <a:pt x="18" y="906"/>
                  </a:lnTo>
                  <a:lnTo>
                    <a:pt x="14" y="902"/>
                  </a:lnTo>
                  <a:lnTo>
                    <a:pt x="10" y="896"/>
                  </a:lnTo>
                  <a:lnTo>
                    <a:pt x="10" y="892"/>
                  </a:lnTo>
                  <a:lnTo>
                    <a:pt x="10" y="884"/>
                  </a:lnTo>
                  <a:lnTo>
                    <a:pt x="16" y="876"/>
                  </a:lnTo>
                  <a:lnTo>
                    <a:pt x="24" y="868"/>
                  </a:lnTo>
                  <a:lnTo>
                    <a:pt x="32" y="862"/>
                  </a:lnTo>
                  <a:lnTo>
                    <a:pt x="37" y="854"/>
                  </a:lnTo>
                  <a:lnTo>
                    <a:pt x="37" y="843"/>
                  </a:lnTo>
                  <a:lnTo>
                    <a:pt x="34" y="835"/>
                  </a:lnTo>
                  <a:lnTo>
                    <a:pt x="24" y="829"/>
                  </a:lnTo>
                  <a:lnTo>
                    <a:pt x="14" y="823"/>
                  </a:lnTo>
                  <a:lnTo>
                    <a:pt x="6" y="817"/>
                  </a:lnTo>
                  <a:lnTo>
                    <a:pt x="0" y="811"/>
                  </a:lnTo>
                  <a:lnTo>
                    <a:pt x="2" y="799"/>
                  </a:lnTo>
                  <a:lnTo>
                    <a:pt x="12" y="776"/>
                  </a:lnTo>
                  <a:lnTo>
                    <a:pt x="22" y="758"/>
                  </a:lnTo>
                  <a:lnTo>
                    <a:pt x="34" y="744"/>
                  </a:lnTo>
                  <a:lnTo>
                    <a:pt x="41" y="734"/>
                  </a:lnTo>
                  <a:lnTo>
                    <a:pt x="47" y="719"/>
                  </a:lnTo>
                  <a:lnTo>
                    <a:pt x="55" y="701"/>
                  </a:lnTo>
                  <a:lnTo>
                    <a:pt x="61" y="685"/>
                  </a:lnTo>
                  <a:lnTo>
                    <a:pt x="67" y="675"/>
                  </a:lnTo>
                  <a:lnTo>
                    <a:pt x="75" y="669"/>
                  </a:lnTo>
                  <a:lnTo>
                    <a:pt x="89" y="665"/>
                  </a:lnTo>
                  <a:lnTo>
                    <a:pt x="102" y="660"/>
                  </a:lnTo>
                  <a:lnTo>
                    <a:pt x="114" y="646"/>
                  </a:lnTo>
                  <a:lnTo>
                    <a:pt x="122" y="632"/>
                  </a:lnTo>
                  <a:lnTo>
                    <a:pt x="126" y="620"/>
                  </a:lnTo>
                  <a:lnTo>
                    <a:pt x="130" y="614"/>
                  </a:lnTo>
                  <a:lnTo>
                    <a:pt x="142" y="604"/>
                  </a:lnTo>
                  <a:lnTo>
                    <a:pt x="152" y="599"/>
                  </a:lnTo>
                  <a:lnTo>
                    <a:pt x="161" y="595"/>
                  </a:lnTo>
                  <a:lnTo>
                    <a:pt x="167" y="591"/>
                  </a:lnTo>
                  <a:lnTo>
                    <a:pt x="175" y="581"/>
                  </a:lnTo>
                  <a:lnTo>
                    <a:pt x="187" y="553"/>
                  </a:lnTo>
                  <a:lnTo>
                    <a:pt x="197" y="522"/>
                  </a:lnTo>
                  <a:lnTo>
                    <a:pt x="205" y="488"/>
                  </a:lnTo>
                  <a:lnTo>
                    <a:pt x="213" y="445"/>
                  </a:lnTo>
                  <a:lnTo>
                    <a:pt x="215" y="404"/>
                  </a:lnTo>
                  <a:lnTo>
                    <a:pt x="213" y="384"/>
                  </a:lnTo>
                  <a:lnTo>
                    <a:pt x="213" y="358"/>
                  </a:lnTo>
                  <a:lnTo>
                    <a:pt x="213" y="333"/>
                  </a:lnTo>
                  <a:lnTo>
                    <a:pt x="211" y="309"/>
                  </a:lnTo>
                  <a:lnTo>
                    <a:pt x="209" y="295"/>
                  </a:lnTo>
                  <a:lnTo>
                    <a:pt x="201" y="288"/>
                  </a:lnTo>
                  <a:lnTo>
                    <a:pt x="189" y="286"/>
                  </a:lnTo>
                  <a:lnTo>
                    <a:pt x="173" y="284"/>
                  </a:lnTo>
                  <a:lnTo>
                    <a:pt x="159" y="280"/>
                  </a:lnTo>
                  <a:lnTo>
                    <a:pt x="146" y="274"/>
                  </a:lnTo>
                  <a:lnTo>
                    <a:pt x="134" y="260"/>
                  </a:lnTo>
                  <a:lnTo>
                    <a:pt x="126" y="242"/>
                  </a:lnTo>
                  <a:lnTo>
                    <a:pt x="122" y="225"/>
                  </a:lnTo>
                  <a:lnTo>
                    <a:pt x="124" y="181"/>
                  </a:lnTo>
                  <a:lnTo>
                    <a:pt x="144" y="162"/>
                  </a:lnTo>
                  <a:lnTo>
                    <a:pt x="169" y="183"/>
                  </a:lnTo>
                  <a:lnTo>
                    <a:pt x="203" y="168"/>
                  </a:lnTo>
                  <a:lnTo>
                    <a:pt x="199" y="114"/>
                  </a:lnTo>
                  <a:lnTo>
                    <a:pt x="228" y="20"/>
                  </a:lnTo>
                  <a:lnTo>
                    <a:pt x="266" y="0"/>
                  </a:lnTo>
                  <a:lnTo>
                    <a:pt x="278" y="116"/>
                  </a:lnTo>
                  <a:lnTo>
                    <a:pt x="311" y="177"/>
                  </a:lnTo>
                  <a:lnTo>
                    <a:pt x="354" y="170"/>
                  </a:lnTo>
                  <a:lnTo>
                    <a:pt x="400" y="118"/>
                  </a:lnTo>
                  <a:lnTo>
                    <a:pt x="429" y="156"/>
                  </a:lnTo>
                  <a:lnTo>
                    <a:pt x="411" y="191"/>
                  </a:lnTo>
                  <a:lnTo>
                    <a:pt x="447" y="242"/>
                  </a:lnTo>
                  <a:lnTo>
                    <a:pt x="496" y="244"/>
                  </a:lnTo>
                  <a:lnTo>
                    <a:pt x="551" y="329"/>
                  </a:lnTo>
                  <a:lnTo>
                    <a:pt x="614" y="439"/>
                  </a:lnTo>
                  <a:lnTo>
                    <a:pt x="646" y="516"/>
                  </a:lnTo>
                  <a:lnTo>
                    <a:pt x="681" y="551"/>
                  </a:lnTo>
                  <a:lnTo>
                    <a:pt x="721" y="543"/>
                  </a:lnTo>
                  <a:lnTo>
                    <a:pt x="793" y="494"/>
                  </a:lnTo>
                  <a:lnTo>
                    <a:pt x="803" y="518"/>
                  </a:lnTo>
                  <a:lnTo>
                    <a:pt x="852" y="492"/>
                  </a:lnTo>
                  <a:lnTo>
                    <a:pt x="856" y="435"/>
                  </a:lnTo>
                  <a:lnTo>
                    <a:pt x="831" y="402"/>
                  </a:lnTo>
                  <a:lnTo>
                    <a:pt x="831" y="335"/>
                  </a:lnTo>
                  <a:lnTo>
                    <a:pt x="868" y="315"/>
                  </a:lnTo>
                  <a:lnTo>
                    <a:pt x="925" y="244"/>
                  </a:lnTo>
                  <a:lnTo>
                    <a:pt x="917" y="199"/>
                  </a:lnTo>
                  <a:lnTo>
                    <a:pt x="941" y="171"/>
                  </a:lnTo>
                  <a:lnTo>
                    <a:pt x="976" y="171"/>
                  </a:lnTo>
                  <a:lnTo>
                    <a:pt x="980" y="148"/>
                  </a:lnTo>
                  <a:lnTo>
                    <a:pt x="967" y="120"/>
                  </a:lnTo>
                  <a:lnTo>
                    <a:pt x="994" y="103"/>
                  </a:lnTo>
                  <a:lnTo>
                    <a:pt x="1043" y="108"/>
                  </a:lnTo>
                  <a:lnTo>
                    <a:pt x="1043" y="162"/>
                  </a:lnTo>
                  <a:lnTo>
                    <a:pt x="1065" y="232"/>
                  </a:lnTo>
                  <a:lnTo>
                    <a:pt x="1128" y="227"/>
                  </a:lnTo>
                  <a:lnTo>
                    <a:pt x="1154" y="189"/>
                  </a:lnTo>
                  <a:lnTo>
                    <a:pt x="1187" y="211"/>
                  </a:lnTo>
                  <a:lnTo>
                    <a:pt x="1193" y="252"/>
                  </a:lnTo>
                  <a:lnTo>
                    <a:pt x="1177" y="315"/>
                  </a:lnTo>
                  <a:lnTo>
                    <a:pt x="1126" y="329"/>
                  </a:lnTo>
                  <a:lnTo>
                    <a:pt x="1061" y="327"/>
                  </a:lnTo>
                  <a:lnTo>
                    <a:pt x="1047" y="311"/>
                  </a:lnTo>
                  <a:lnTo>
                    <a:pt x="1024" y="337"/>
                  </a:lnTo>
                  <a:lnTo>
                    <a:pt x="994" y="315"/>
                  </a:lnTo>
                  <a:lnTo>
                    <a:pt x="939" y="376"/>
                  </a:lnTo>
                  <a:lnTo>
                    <a:pt x="961" y="404"/>
                  </a:lnTo>
                  <a:lnTo>
                    <a:pt x="965" y="459"/>
                  </a:lnTo>
                  <a:lnTo>
                    <a:pt x="1006" y="471"/>
                  </a:lnTo>
                  <a:lnTo>
                    <a:pt x="1051" y="449"/>
                  </a:lnTo>
                  <a:lnTo>
                    <a:pt x="1069" y="445"/>
                  </a:lnTo>
                  <a:lnTo>
                    <a:pt x="1104" y="490"/>
                  </a:lnTo>
                  <a:lnTo>
                    <a:pt x="1075" y="561"/>
                  </a:lnTo>
                  <a:lnTo>
                    <a:pt x="1053" y="614"/>
                  </a:lnTo>
                  <a:lnTo>
                    <a:pt x="1075" y="658"/>
                  </a:lnTo>
                  <a:lnTo>
                    <a:pt x="1116" y="677"/>
                  </a:lnTo>
                  <a:lnTo>
                    <a:pt x="1118" y="732"/>
                  </a:lnTo>
                  <a:lnTo>
                    <a:pt x="1081" y="782"/>
                  </a:lnTo>
                  <a:lnTo>
                    <a:pt x="1112" y="837"/>
                  </a:lnTo>
                  <a:lnTo>
                    <a:pt x="1138" y="819"/>
                  </a:lnTo>
                  <a:lnTo>
                    <a:pt x="1187" y="823"/>
                  </a:lnTo>
                  <a:lnTo>
                    <a:pt x="1197" y="864"/>
                  </a:lnTo>
                  <a:lnTo>
                    <a:pt x="1228" y="884"/>
                  </a:lnTo>
                  <a:lnTo>
                    <a:pt x="1262" y="864"/>
                  </a:lnTo>
                  <a:lnTo>
                    <a:pt x="1293" y="888"/>
                  </a:lnTo>
                  <a:lnTo>
                    <a:pt x="1329" y="872"/>
                  </a:lnTo>
                  <a:lnTo>
                    <a:pt x="1352" y="900"/>
                  </a:lnTo>
                  <a:lnTo>
                    <a:pt x="1343" y="973"/>
                  </a:lnTo>
                  <a:lnTo>
                    <a:pt x="1291" y="986"/>
                  </a:lnTo>
                  <a:lnTo>
                    <a:pt x="1262" y="1026"/>
                  </a:lnTo>
                </a:path>
              </a:pathLst>
            </a:custGeom>
            <a:grpFill/>
            <a:ln w="6350">
              <a:solidFill>
                <a:schemeClr val="bg1">
                  <a:lumMod val="95000"/>
                </a:schemeClr>
              </a:solidFill>
              <a:prstDash val="solid"/>
              <a:round/>
            </a:ln>
          </p:spPr>
          <p:txBody>
            <a:bodyPr/>
            <a:lstStyle/>
            <a:p>
              <a:endParaRPr lang="zh-CN" altLang="en-US"/>
            </a:p>
          </p:txBody>
        </p:sp>
        <p:sp>
          <p:nvSpPr>
            <p:cNvPr id="33" name="Freeform 73"/>
            <p:cNvSpPr/>
            <p:nvPr/>
          </p:nvSpPr>
          <p:spPr bwMode="gray">
            <a:xfrm>
              <a:off x="2755" y="3269"/>
              <a:ext cx="596" cy="432"/>
            </a:xfrm>
            <a:custGeom>
              <a:avLst/>
              <a:gdLst>
                <a:gd name="T0" fmla="*/ 209 w 1191"/>
                <a:gd name="T1" fmla="*/ 213 h 864"/>
                <a:gd name="T2" fmla="*/ 202 w 1191"/>
                <a:gd name="T3" fmla="*/ 215 h 864"/>
                <a:gd name="T4" fmla="*/ 195 w 1191"/>
                <a:gd name="T5" fmla="*/ 214 h 864"/>
                <a:gd name="T6" fmla="*/ 186 w 1191"/>
                <a:gd name="T7" fmla="*/ 210 h 864"/>
                <a:gd name="T8" fmla="*/ 180 w 1191"/>
                <a:gd name="T9" fmla="*/ 210 h 864"/>
                <a:gd name="T10" fmla="*/ 174 w 1191"/>
                <a:gd name="T11" fmla="*/ 203 h 864"/>
                <a:gd name="T12" fmla="*/ 169 w 1191"/>
                <a:gd name="T13" fmla="*/ 200 h 864"/>
                <a:gd name="T14" fmla="*/ 163 w 1191"/>
                <a:gd name="T15" fmla="*/ 210 h 864"/>
                <a:gd name="T16" fmla="*/ 155 w 1191"/>
                <a:gd name="T17" fmla="*/ 214 h 864"/>
                <a:gd name="T18" fmla="*/ 146 w 1191"/>
                <a:gd name="T19" fmla="*/ 216 h 864"/>
                <a:gd name="T20" fmla="*/ 140 w 1191"/>
                <a:gd name="T21" fmla="*/ 211 h 864"/>
                <a:gd name="T22" fmla="*/ 133 w 1191"/>
                <a:gd name="T23" fmla="*/ 213 h 864"/>
                <a:gd name="T24" fmla="*/ 123 w 1191"/>
                <a:gd name="T25" fmla="*/ 213 h 864"/>
                <a:gd name="T26" fmla="*/ 112 w 1191"/>
                <a:gd name="T27" fmla="*/ 206 h 864"/>
                <a:gd name="T28" fmla="*/ 101 w 1191"/>
                <a:gd name="T29" fmla="*/ 198 h 864"/>
                <a:gd name="T30" fmla="*/ 93 w 1191"/>
                <a:gd name="T31" fmla="*/ 189 h 864"/>
                <a:gd name="T32" fmla="*/ 88 w 1191"/>
                <a:gd name="T33" fmla="*/ 176 h 864"/>
                <a:gd name="T34" fmla="*/ 91 w 1191"/>
                <a:gd name="T35" fmla="*/ 171 h 864"/>
                <a:gd name="T36" fmla="*/ 94 w 1191"/>
                <a:gd name="T37" fmla="*/ 170 h 864"/>
                <a:gd name="T38" fmla="*/ 96 w 1191"/>
                <a:gd name="T39" fmla="*/ 167 h 864"/>
                <a:gd name="T40" fmla="*/ 87 w 1191"/>
                <a:gd name="T41" fmla="*/ 160 h 864"/>
                <a:gd name="T42" fmla="*/ 79 w 1191"/>
                <a:gd name="T43" fmla="*/ 161 h 864"/>
                <a:gd name="T44" fmla="*/ 74 w 1191"/>
                <a:gd name="T45" fmla="*/ 163 h 864"/>
                <a:gd name="T46" fmla="*/ 66 w 1191"/>
                <a:gd name="T47" fmla="*/ 158 h 864"/>
                <a:gd name="T48" fmla="*/ 60 w 1191"/>
                <a:gd name="T49" fmla="*/ 161 h 864"/>
                <a:gd name="T50" fmla="*/ 52 w 1191"/>
                <a:gd name="T51" fmla="*/ 156 h 864"/>
                <a:gd name="T52" fmla="*/ 46 w 1191"/>
                <a:gd name="T53" fmla="*/ 152 h 864"/>
                <a:gd name="T54" fmla="*/ 66 w 1191"/>
                <a:gd name="T55" fmla="*/ 135 h 864"/>
                <a:gd name="T56" fmla="*/ 53 w 1191"/>
                <a:gd name="T57" fmla="*/ 114 h 864"/>
                <a:gd name="T58" fmla="*/ 29 w 1191"/>
                <a:gd name="T59" fmla="*/ 108 h 864"/>
                <a:gd name="T60" fmla="*/ 8 w 1191"/>
                <a:gd name="T61" fmla="*/ 101 h 864"/>
                <a:gd name="T62" fmla="*/ 26 w 1191"/>
                <a:gd name="T63" fmla="*/ 74 h 864"/>
                <a:gd name="T64" fmla="*/ 63 w 1191"/>
                <a:gd name="T65" fmla="*/ 84 h 864"/>
                <a:gd name="T66" fmla="*/ 77 w 1191"/>
                <a:gd name="T67" fmla="*/ 70 h 864"/>
                <a:gd name="T68" fmla="*/ 100 w 1191"/>
                <a:gd name="T69" fmla="*/ 52 h 864"/>
                <a:gd name="T70" fmla="*/ 124 w 1191"/>
                <a:gd name="T71" fmla="*/ 56 h 864"/>
                <a:gd name="T72" fmla="*/ 144 w 1191"/>
                <a:gd name="T73" fmla="*/ 48 h 864"/>
                <a:gd name="T74" fmla="*/ 165 w 1191"/>
                <a:gd name="T75" fmla="*/ 40 h 864"/>
                <a:gd name="T76" fmla="*/ 182 w 1191"/>
                <a:gd name="T77" fmla="*/ 27 h 864"/>
                <a:gd name="T78" fmla="*/ 200 w 1191"/>
                <a:gd name="T79" fmla="*/ 19 h 864"/>
                <a:gd name="T80" fmla="*/ 217 w 1191"/>
                <a:gd name="T81" fmla="*/ 9 h 864"/>
                <a:gd name="T82" fmla="*/ 244 w 1191"/>
                <a:gd name="T83" fmla="*/ 5 h 864"/>
                <a:gd name="T84" fmla="*/ 260 w 1191"/>
                <a:gd name="T85" fmla="*/ 18 h 864"/>
                <a:gd name="T86" fmla="*/ 252 w 1191"/>
                <a:gd name="T87" fmla="*/ 54 h 864"/>
                <a:gd name="T88" fmla="*/ 274 w 1191"/>
                <a:gd name="T89" fmla="*/ 71 h 864"/>
                <a:gd name="T90" fmla="*/ 298 w 1191"/>
                <a:gd name="T91" fmla="*/ 81 h 864"/>
                <a:gd name="T92" fmla="*/ 282 w 1191"/>
                <a:gd name="T93" fmla="*/ 108 h 864"/>
                <a:gd name="T94" fmla="*/ 260 w 1191"/>
                <a:gd name="T95" fmla="*/ 161 h 864"/>
                <a:gd name="T96" fmla="*/ 248 w 1191"/>
                <a:gd name="T97" fmla="*/ 182 h 864"/>
                <a:gd name="T98" fmla="*/ 225 w 1191"/>
                <a:gd name="T99" fmla="*/ 197 h 86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91"/>
                <a:gd name="T151" fmla="*/ 0 h 864"/>
                <a:gd name="T152" fmla="*/ 1191 w 1191"/>
                <a:gd name="T153" fmla="*/ 864 h 86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91" h="864">
                  <a:moveTo>
                    <a:pt x="866" y="835"/>
                  </a:moveTo>
                  <a:lnTo>
                    <a:pt x="834" y="815"/>
                  </a:lnTo>
                  <a:lnTo>
                    <a:pt x="836" y="852"/>
                  </a:lnTo>
                  <a:lnTo>
                    <a:pt x="832" y="852"/>
                  </a:lnTo>
                  <a:lnTo>
                    <a:pt x="821" y="856"/>
                  </a:lnTo>
                  <a:lnTo>
                    <a:pt x="807" y="860"/>
                  </a:lnTo>
                  <a:lnTo>
                    <a:pt x="793" y="864"/>
                  </a:lnTo>
                  <a:lnTo>
                    <a:pt x="783" y="862"/>
                  </a:lnTo>
                  <a:lnTo>
                    <a:pt x="777" y="856"/>
                  </a:lnTo>
                  <a:lnTo>
                    <a:pt x="767" y="849"/>
                  </a:lnTo>
                  <a:lnTo>
                    <a:pt x="758" y="841"/>
                  </a:lnTo>
                  <a:lnTo>
                    <a:pt x="744" y="837"/>
                  </a:lnTo>
                  <a:lnTo>
                    <a:pt x="734" y="837"/>
                  </a:lnTo>
                  <a:lnTo>
                    <a:pt x="726" y="837"/>
                  </a:lnTo>
                  <a:lnTo>
                    <a:pt x="718" y="837"/>
                  </a:lnTo>
                  <a:lnTo>
                    <a:pt x="708" y="831"/>
                  </a:lnTo>
                  <a:lnTo>
                    <a:pt x="701" y="821"/>
                  </a:lnTo>
                  <a:lnTo>
                    <a:pt x="693" y="811"/>
                  </a:lnTo>
                  <a:lnTo>
                    <a:pt x="687" y="801"/>
                  </a:lnTo>
                  <a:lnTo>
                    <a:pt x="681" y="797"/>
                  </a:lnTo>
                  <a:lnTo>
                    <a:pt x="673" y="799"/>
                  </a:lnTo>
                  <a:lnTo>
                    <a:pt x="665" y="811"/>
                  </a:lnTo>
                  <a:lnTo>
                    <a:pt x="657" y="825"/>
                  </a:lnTo>
                  <a:lnTo>
                    <a:pt x="651" y="839"/>
                  </a:lnTo>
                  <a:lnTo>
                    <a:pt x="641" y="847"/>
                  </a:lnTo>
                  <a:lnTo>
                    <a:pt x="632" y="850"/>
                  </a:lnTo>
                  <a:lnTo>
                    <a:pt x="620" y="856"/>
                  </a:lnTo>
                  <a:lnTo>
                    <a:pt x="606" y="860"/>
                  </a:lnTo>
                  <a:lnTo>
                    <a:pt x="592" y="862"/>
                  </a:lnTo>
                  <a:lnTo>
                    <a:pt x="582" y="862"/>
                  </a:lnTo>
                  <a:lnTo>
                    <a:pt x="575" y="854"/>
                  </a:lnTo>
                  <a:lnTo>
                    <a:pt x="569" y="849"/>
                  </a:lnTo>
                  <a:lnTo>
                    <a:pt x="559" y="843"/>
                  </a:lnTo>
                  <a:lnTo>
                    <a:pt x="549" y="843"/>
                  </a:lnTo>
                  <a:lnTo>
                    <a:pt x="539" y="845"/>
                  </a:lnTo>
                  <a:lnTo>
                    <a:pt x="529" y="850"/>
                  </a:lnTo>
                  <a:lnTo>
                    <a:pt x="519" y="854"/>
                  </a:lnTo>
                  <a:lnTo>
                    <a:pt x="508" y="854"/>
                  </a:lnTo>
                  <a:lnTo>
                    <a:pt x="492" y="849"/>
                  </a:lnTo>
                  <a:lnTo>
                    <a:pt x="474" y="837"/>
                  </a:lnTo>
                  <a:lnTo>
                    <a:pt x="458" y="829"/>
                  </a:lnTo>
                  <a:lnTo>
                    <a:pt x="445" y="821"/>
                  </a:lnTo>
                  <a:lnTo>
                    <a:pt x="431" y="811"/>
                  </a:lnTo>
                  <a:lnTo>
                    <a:pt x="417" y="799"/>
                  </a:lnTo>
                  <a:lnTo>
                    <a:pt x="403" y="791"/>
                  </a:lnTo>
                  <a:lnTo>
                    <a:pt x="389" y="784"/>
                  </a:lnTo>
                  <a:lnTo>
                    <a:pt x="382" y="776"/>
                  </a:lnTo>
                  <a:lnTo>
                    <a:pt x="370" y="754"/>
                  </a:lnTo>
                  <a:lnTo>
                    <a:pt x="358" y="732"/>
                  </a:lnTo>
                  <a:lnTo>
                    <a:pt x="352" y="717"/>
                  </a:lnTo>
                  <a:lnTo>
                    <a:pt x="350" y="703"/>
                  </a:lnTo>
                  <a:lnTo>
                    <a:pt x="354" y="691"/>
                  </a:lnTo>
                  <a:lnTo>
                    <a:pt x="358" y="685"/>
                  </a:lnTo>
                  <a:lnTo>
                    <a:pt x="364" y="683"/>
                  </a:lnTo>
                  <a:lnTo>
                    <a:pt x="368" y="681"/>
                  </a:lnTo>
                  <a:lnTo>
                    <a:pt x="372" y="679"/>
                  </a:lnTo>
                  <a:lnTo>
                    <a:pt x="376" y="677"/>
                  </a:lnTo>
                  <a:lnTo>
                    <a:pt x="380" y="673"/>
                  </a:lnTo>
                  <a:lnTo>
                    <a:pt x="382" y="671"/>
                  </a:lnTo>
                  <a:lnTo>
                    <a:pt x="382" y="665"/>
                  </a:lnTo>
                  <a:lnTo>
                    <a:pt x="376" y="654"/>
                  </a:lnTo>
                  <a:lnTo>
                    <a:pt x="364" y="646"/>
                  </a:lnTo>
                  <a:lnTo>
                    <a:pt x="348" y="638"/>
                  </a:lnTo>
                  <a:lnTo>
                    <a:pt x="332" y="636"/>
                  </a:lnTo>
                  <a:lnTo>
                    <a:pt x="323" y="638"/>
                  </a:lnTo>
                  <a:lnTo>
                    <a:pt x="315" y="644"/>
                  </a:lnTo>
                  <a:lnTo>
                    <a:pt x="307" y="650"/>
                  </a:lnTo>
                  <a:lnTo>
                    <a:pt x="301" y="652"/>
                  </a:lnTo>
                  <a:lnTo>
                    <a:pt x="295" y="650"/>
                  </a:lnTo>
                  <a:lnTo>
                    <a:pt x="283" y="636"/>
                  </a:lnTo>
                  <a:lnTo>
                    <a:pt x="273" y="630"/>
                  </a:lnTo>
                  <a:lnTo>
                    <a:pt x="262" y="630"/>
                  </a:lnTo>
                  <a:lnTo>
                    <a:pt x="254" y="636"/>
                  </a:lnTo>
                  <a:lnTo>
                    <a:pt x="246" y="642"/>
                  </a:lnTo>
                  <a:lnTo>
                    <a:pt x="238" y="644"/>
                  </a:lnTo>
                  <a:lnTo>
                    <a:pt x="230" y="640"/>
                  </a:lnTo>
                  <a:lnTo>
                    <a:pt x="220" y="632"/>
                  </a:lnTo>
                  <a:lnTo>
                    <a:pt x="208" y="624"/>
                  </a:lnTo>
                  <a:lnTo>
                    <a:pt x="195" y="614"/>
                  </a:lnTo>
                  <a:lnTo>
                    <a:pt x="185" y="608"/>
                  </a:lnTo>
                  <a:lnTo>
                    <a:pt x="181" y="606"/>
                  </a:lnTo>
                  <a:lnTo>
                    <a:pt x="181" y="593"/>
                  </a:lnTo>
                  <a:lnTo>
                    <a:pt x="210" y="553"/>
                  </a:lnTo>
                  <a:lnTo>
                    <a:pt x="262" y="540"/>
                  </a:lnTo>
                  <a:lnTo>
                    <a:pt x="271" y="467"/>
                  </a:lnTo>
                  <a:lnTo>
                    <a:pt x="248" y="439"/>
                  </a:lnTo>
                  <a:lnTo>
                    <a:pt x="212" y="455"/>
                  </a:lnTo>
                  <a:lnTo>
                    <a:pt x="179" y="435"/>
                  </a:lnTo>
                  <a:lnTo>
                    <a:pt x="147" y="451"/>
                  </a:lnTo>
                  <a:lnTo>
                    <a:pt x="116" y="431"/>
                  </a:lnTo>
                  <a:lnTo>
                    <a:pt x="106" y="390"/>
                  </a:lnTo>
                  <a:lnTo>
                    <a:pt x="57" y="386"/>
                  </a:lnTo>
                  <a:lnTo>
                    <a:pt x="31" y="404"/>
                  </a:lnTo>
                  <a:lnTo>
                    <a:pt x="0" y="349"/>
                  </a:lnTo>
                  <a:lnTo>
                    <a:pt x="51" y="347"/>
                  </a:lnTo>
                  <a:lnTo>
                    <a:pt x="104" y="295"/>
                  </a:lnTo>
                  <a:lnTo>
                    <a:pt x="139" y="292"/>
                  </a:lnTo>
                  <a:lnTo>
                    <a:pt x="195" y="327"/>
                  </a:lnTo>
                  <a:lnTo>
                    <a:pt x="250" y="335"/>
                  </a:lnTo>
                  <a:lnTo>
                    <a:pt x="275" y="309"/>
                  </a:lnTo>
                  <a:lnTo>
                    <a:pt x="279" y="288"/>
                  </a:lnTo>
                  <a:lnTo>
                    <a:pt x="307" y="278"/>
                  </a:lnTo>
                  <a:lnTo>
                    <a:pt x="338" y="248"/>
                  </a:lnTo>
                  <a:lnTo>
                    <a:pt x="386" y="238"/>
                  </a:lnTo>
                  <a:lnTo>
                    <a:pt x="397" y="207"/>
                  </a:lnTo>
                  <a:lnTo>
                    <a:pt x="437" y="181"/>
                  </a:lnTo>
                  <a:lnTo>
                    <a:pt x="458" y="223"/>
                  </a:lnTo>
                  <a:lnTo>
                    <a:pt x="496" y="225"/>
                  </a:lnTo>
                  <a:lnTo>
                    <a:pt x="521" y="248"/>
                  </a:lnTo>
                  <a:lnTo>
                    <a:pt x="567" y="227"/>
                  </a:lnTo>
                  <a:lnTo>
                    <a:pt x="575" y="189"/>
                  </a:lnTo>
                  <a:lnTo>
                    <a:pt x="604" y="173"/>
                  </a:lnTo>
                  <a:lnTo>
                    <a:pt x="641" y="193"/>
                  </a:lnTo>
                  <a:lnTo>
                    <a:pt x="659" y="160"/>
                  </a:lnTo>
                  <a:lnTo>
                    <a:pt x="695" y="160"/>
                  </a:lnTo>
                  <a:lnTo>
                    <a:pt x="693" y="120"/>
                  </a:lnTo>
                  <a:lnTo>
                    <a:pt x="728" y="108"/>
                  </a:lnTo>
                  <a:lnTo>
                    <a:pt x="740" y="122"/>
                  </a:lnTo>
                  <a:lnTo>
                    <a:pt x="765" y="71"/>
                  </a:lnTo>
                  <a:lnTo>
                    <a:pt x="797" y="73"/>
                  </a:lnTo>
                  <a:lnTo>
                    <a:pt x="825" y="77"/>
                  </a:lnTo>
                  <a:lnTo>
                    <a:pt x="840" y="30"/>
                  </a:lnTo>
                  <a:lnTo>
                    <a:pt x="868" y="36"/>
                  </a:lnTo>
                  <a:lnTo>
                    <a:pt x="891" y="63"/>
                  </a:lnTo>
                  <a:lnTo>
                    <a:pt x="933" y="6"/>
                  </a:lnTo>
                  <a:lnTo>
                    <a:pt x="974" y="18"/>
                  </a:lnTo>
                  <a:lnTo>
                    <a:pt x="1006" y="0"/>
                  </a:lnTo>
                  <a:lnTo>
                    <a:pt x="1039" y="10"/>
                  </a:lnTo>
                  <a:lnTo>
                    <a:pt x="1039" y="69"/>
                  </a:lnTo>
                  <a:lnTo>
                    <a:pt x="1065" y="89"/>
                  </a:lnTo>
                  <a:lnTo>
                    <a:pt x="1059" y="154"/>
                  </a:lnTo>
                  <a:lnTo>
                    <a:pt x="1006" y="215"/>
                  </a:lnTo>
                  <a:lnTo>
                    <a:pt x="1080" y="209"/>
                  </a:lnTo>
                  <a:lnTo>
                    <a:pt x="1096" y="234"/>
                  </a:lnTo>
                  <a:lnTo>
                    <a:pt x="1096" y="284"/>
                  </a:lnTo>
                  <a:lnTo>
                    <a:pt x="1134" y="258"/>
                  </a:lnTo>
                  <a:lnTo>
                    <a:pt x="1169" y="258"/>
                  </a:lnTo>
                  <a:lnTo>
                    <a:pt x="1191" y="321"/>
                  </a:lnTo>
                  <a:lnTo>
                    <a:pt x="1163" y="351"/>
                  </a:lnTo>
                  <a:lnTo>
                    <a:pt x="1167" y="408"/>
                  </a:lnTo>
                  <a:lnTo>
                    <a:pt x="1128" y="431"/>
                  </a:lnTo>
                  <a:lnTo>
                    <a:pt x="1104" y="504"/>
                  </a:lnTo>
                  <a:lnTo>
                    <a:pt x="1110" y="579"/>
                  </a:lnTo>
                  <a:lnTo>
                    <a:pt x="1039" y="642"/>
                  </a:lnTo>
                  <a:lnTo>
                    <a:pt x="1013" y="654"/>
                  </a:lnTo>
                  <a:lnTo>
                    <a:pt x="1013" y="713"/>
                  </a:lnTo>
                  <a:lnTo>
                    <a:pt x="990" y="728"/>
                  </a:lnTo>
                  <a:lnTo>
                    <a:pt x="943" y="738"/>
                  </a:lnTo>
                  <a:lnTo>
                    <a:pt x="937" y="776"/>
                  </a:lnTo>
                  <a:lnTo>
                    <a:pt x="899" y="788"/>
                  </a:lnTo>
                  <a:lnTo>
                    <a:pt x="866" y="835"/>
                  </a:lnTo>
                  <a:close/>
                </a:path>
              </a:pathLst>
            </a:custGeom>
            <a:grpFill/>
            <a:ln w="0">
              <a:solidFill>
                <a:schemeClr val="bg1">
                  <a:lumMod val="95000"/>
                </a:schemeClr>
              </a:solidFill>
              <a:prstDash val="solid"/>
              <a:round/>
            </a:ln>
          </p:spPr>
          <p:txBody>
            <a:bodyPr/>
            <a:lstStyle/>
            <a:p>
              <a:endParaRPr lang="zh-CN" altLang="en-US"/>
            </a:p>
          </p:txBody>
        </p:sp>
        <p:sp>
          <p:nvSpPr>
            <p:cNvPr id="34" name="Freeform 74"/>
            <p:cNvSpPr/>
            <p:nvPr/>
          </p:nvSpPr>
          <p:spPr bwMode="gray">
            <a:xfrm>
              <a:off x="2755" y="3269"/>
              <a:ext cx="596" cy="432"/>
            </a:xfrm>
            <a:custGeom>
              <a:avLst/>
              <a:gdLst>
                <a:gd name="T0" fmla="*/ 209 w 1191"/>
                <a:gd name="T1" fmla="*/ 213 h 864"/>
                <a:gd name="T2" fmla="*/ 202 w 1191"/>
                <a:gd name="T3" fmla="*/ 215 h 864"/>
                <a:gd name="T4" fmla="*/ 195 w 1191"/>
                <a:gd name="T5" fmla="*/ 214 h 864"/>
                <a:gd name="T6" fmla="*/ 186 w 1191"/>
                <a:gd name="T7" fmla="*/ 210 h 864"/>
                <a:gd name="T8" fmla="*/ 180 w 1191"/>
                <a:gd name="T9" fmla="*/ 210 h 864"/>
                <a:gd name="T10" fmla="*/ 174 w 1191"/>
                <a:gd name="T11" fmla="*/ 203 h 864"/>
                <a:gd name="T12" fmla="*/ 169 w 1191"/>
                <a:gd name="T13" fmla="*/ 200 h 864"/>
                <a:gd name="T14" fmla="*/ 163 w 1191"/>
                <a:gd name="T15" fmla="*/ 210 h 864"/>
                <a:gd name="T16" fmla="*/ 155 w 1191"/>
                <a:gd name="T17" fmla="*/ 214 h 864"/>
                <a:gd name="T18" fmla="*/ 146 w 1191"/>
                <a:gd name="T19" fmla="*/ 216 h 864"/>
                <a:gd name="T20" fmla="*/ 140 w 1191"/>
                <a:gd name="T21" fmla="*/ 211 h 864"/>
                <a:gd name="T22" fmla="*/ 133 w 1191"/>
                <a:gd name="T23" fmla="*/ 213 h 864"/>
                <a:gd name="T24" fmla="*/ 123 w 1191"/>
                <a:gd name="T25" fmla="*/ 213 h 864"/>
                <a:gd name="T26" fmla="*/ 112 w 1191"/>
                <a:gd name="T27" fmla="*/ 206 h 864"/>
                <a:gd name="T28" fmla="*/ 101 w 1191"/>
                <a:gd name="T29" fmla="*/ 198 h 864"/>
                <a:gd name="T30" fmla="*/ 93 w 1191"/>
                <a:gd name="T31" fmla="*/ 189 h 864"/>
                <a:gd name="T32" fmla="*/ 88 w 1191"/>
                <a:gd name="T33" fmla="*/ 176 h 864"/>
                <a:gd name="T34" fmla="*/ 91 w 1191"/>
                <a:gd name="T35" fmla="*/ 171 h 864"/>
                <a:gd name="T36" fmla="*/ 94 w 1191"/>
                <a:gd name="T37" fmla="*/ 170 h 864"/>
                <a:gd name="T38" fmla="*/ 96 w 1191"/>
                <a:gd name="T39" fmla="*/ 167 h 864"/>
                <a:gd name="T40" fmla="*/ 87 w 1191"/>
                <a:gd name="T41" fmla="*/ 160 h 864"/>
                <a:gd name="T42" fmla="*/ 79 w 1191"/>
                <a:gd name="T43" fmla="*/ 161 h 864"/>
                <a:gd name="T44" fmla="*/ 74 w 1191"/>
                <a:gd name="T45" fmla="*/ 163 h 864"/>
                <a:gd name="T46" fmla="*/ 66 w 1191"/>
                <a:gd name="T47" fmla="*/ 158 h 864"/>
                <a:gd name="T48" fmla="*/ 60 w 1191"/>
                <a:gd name="T49" fmla="*/ 161 h 864"/>
                <a:gd name="T50" fmla="*/ 52 w 1191"/>
                <a:gd name="T51" fmla="*/ 156 h 864"/>
                <a:gd name="T52" fmla="*/ 46 w 1191"/>
                <a:gd name="T53" fmla="*/ 152 h 864"/>
                <a:gd name="T54" fmla="*/ 66 w 1191"/>
                <a:gd name="T55" fmla="*/ 135 h 864"/>
                <a:gd name="T56" fmla="*/ 53 w 1191"/>
                <a:gd name="T57" fmla="*/ 114 h 864"/>
                <a:gd name="T58" fmla="*/ 29 w 1191"/>
                <a:gd name="T59" fmla="*/ 108 h 864"/>
                <a:gd name="T60" fmla="*/ 8 w 1191"/>
                <a:gd name="T61" fmla="*/ 101 h 864"/>
                <a:gd name="T62" fmla="*/ 26 w 1191"/>
                <a:gd name="T63" fmla="*/ 74 h 864"/>
                <a:gd name="T64" fmla="*/ 63 w 1191"/>
                <a:gd name="T65" fmla="*/ 84 h 864"/>
                <a:gd name="T66" fmla="*/ 77 w 1191"/>
                <a:gd name="T67" fmla="*/ 70 h 864"/>
                <a:gd name="T68" fmla="*/ 100 w 1191"/>
                <a:gd name="T69" fmla="*/ 52 h 864"/>
                <a:gd name="T70" fmla="*/ 124 w 1191"/>
                <a:gd name="T71" fmla="*/ 56 h 864"/>
                <a:gd name="T72" fmla="*/ 144 w 1191"/>
                <a:gd name="T73" fmla="*/ 48 h 864"/>
                <a:gd name="T74" fmla="*/ 165 w 1191"/>
                <a:gd name="T75" fmla="*/ 40 h 864"/>
                <a:gd name="T76" fmla="*/ 182 w 1191"/>
                <a:gd name="T77" fmla="*/ 27 h 864"/>
                <a:gd name="T78" fmla="*/ 200 w 1191"/>
                <a:gd name="T79" fmla="*/ 19 h 864"/>
                <a:gd name="T80" fmla="*/ 217 w 1191"/>
                <a:gd name="T81" fmla="*/ 9 h 864"/>
                <a:gd name="T82" fmla="*/ 244 w 1191"/>
                <a:gd name="T83" fmla="*/ 5 h 864"/>
                <a:gd name="T84" fmla="*/ 260 w 1191"/>
                <a:gd name="T85" fmla="*/ 18 h 864"/>
                <a:gd name="T86" fmla="*/ 252 w 1191"/>
                <a:gd name="T87" fmla="*/ 54 h 864"/>
                <a:gd name="T88" fmla="*/ 274 w 1191"/>
                <a:gd name="T89" fmla="*/ 71 h 864"/>
                <a:gd name="T90" fmla="*/ 298 w 1191"/>
                <a:gd name="T91" fmla="*/ 81 h 864"/>
                <a:gd name="T92" fmla="*/ 282 w 1191"/>
                <a:gd name="T93" fmla="*/ 108 h 864"/>
                <a:gd name="T94" fmla="*/ 260 w 1191"/>
                <a:gd name="T95" fmla="*/ 161 h 864"/>
                <a:gd name="T96" fmla="*/ 248 w 1191"/>
                <a:gd name="T97" fmla="*/ 182 h 864"/>
                <a:gd name="T98" fmla="*/ 225 w 1191"/>
                <a:gd name="T99" fmla="*/ 197 h 86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91"/>
                <a:gd name="T151" fmla="*/ 0 h 864"/>
                <a:gd name="T152" fmla="*/ 1191 w 1191"/>
                <a:gd name="T153" fmla="*/ 864 h 86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91" h="864">
                  <a:moveTo>
                    <a:pt x="866" y="835"/>
                  </a:moveTo>
                  <a:lnTo>
                    <a:pt x="834" y="815"/>
                  </a:lnTo>
                  <a:lnTo>
                    <a:pt x="836" y="852"/>
                  </a:lnTo>
                  <a:lnTo>
                    <a:pt x="832" y="852"/>
                  </a:lnTo>
                  <a:lnTo>
                    <a:pt x="821" y="856"/>
                  </a:lnTo>
                  <a:lnTo>
                    <a:pt x="807" y="860"/>
                  </a:lnTo>
                  <a:lnTo>
                    <a:pt x="793" y="864"/>
                  </a:lnTo>
                  <a:lnTo>
                    <a:pt x="783" y="862"/>
                  </a:lnTo>
                  <a:lnTo>
                    <a:pt x="777" y="856"/>
                  </a:lnTo>
                  <a:lnTo>
                    <a:pt x="767" y="849"/>
                  </a:lnTo>
                  <a:lnTo>
                    <a:pt x="758" y="841"/>
                  </a:lnTo>
                  <a:lnTo>
                    <a:pt x="744" y="837"/>
                  </a:lnTo>
                  <a:lnTo>
                    <a:pt x="734" y="837"/>
                  </a:lnTo>
                  <a:lnTo>
                    <a:pt x="726" y="837"/>
                  </a:lnTo>
                  <a:lnTo>
                    <a:pt x="718" y="837"/>
                  </a:lnTo>
                  <a:lnTo>
                    <a:pt x="708" y="831"/>
                  </a:lnTo>
                  <a:lnTo>
                    <a:pt x="701" y="821"/>
                  </a:lnTo>
                  <a:lnTo>
                    <a:pt x="693" y="811"/>
                  </a:lnTo>
                  <a:lnTo>
                    <a:pt x="687" y="801"/>
                  </a:lnTo>
                  <a:lnTo>
                    <a:pt x="681" y="797"/>
                  </a:lnTo>
                  <a:lnTo>
                    <a:pt x="673" y="799"/>
                  </a:lnTo>
                  <a:lnTo>
                    <a:pt x="665" y="811"/>
                  </a:lnTo>
                  <a:lnTo>
                    <a:pt x="657" y="825"/>
                  </a:lnTo>
                  <a:lnTo>
                    <a:pt x="651" y="839"/>
                  </a:lnTo>
                  <a:lnTo>
                    <a:pt x="641" y="847"/>
                  </a:lnTo>
                  <a:lnTo>
                    <a:pt x="632" y="850"/>
                  </a:lnTo>
                  <a:lnTo>
                    <a:pt x="620" y="856"/>
                  </a:lnTo>
                  <a:lnTo>
                    <a:pt x="606" y="860"/>
                  </a:lnTo>
                  <a:lnTo>
                    <a:pt x="592" y="862"/>
                  </a:lnTo>
                  <a:lnTo>
                    <a:pt x="582" y="862"/>
                  </a:lnTo>
                  <a:lnTo>
                    <a:pt x="575" y="854"/>
                  </a:lnTo>
                  <a:lnTo>
                    <a:pt x="569" y="849"/>
                  </a:lnTo>
                  <a:lnTo>
                    <a:pt x="559" y="843"/>
                  </a:lnTo>
                  <a:lnTo>
                    <a:pt x="549" y="843"/>
                  </a:lnTo>
                  <a:lnTo>
                    <a:pt x="539" y="845"/>
                  </a:lnTo>
                  <a:lnTo>
                    <a:pt x="529" y="850"/>
                  </a:lnTo>
                  <a:lnTo>
                    <a:pt x="519" y="854"/>
                  </a:lnTo>
                  <a:lnTo>
                    <a:pt x="508" y="854"/>
                  </a:lnTo>
                  <a:lnTo>
                    <a:pt x="492" y="849"/>
                  </a:lnTo>
                  <a:lnTo>
                    <a:pt x="474" y="837"/>
                  </a:lnTo>
                  <a:lnTo>
                    <a:pt x="458" y="829"/>
                  </a:lnTo>
                  <a:lnTo>
                    <a:pt x="445" y="821"/>
                  </a:lnTo>
                  <a:lnTo>
                    <a:pt x="431" y="811"/>
                  </a:lnTo>
                  <a:lnTo>
                    <a:pt x="417" y="799"/>
                  </a:lnTo>
                  <a:lnTo>
                    <a:pt x="403" y="791"/>
                  </a:lnTo>
                  <a:lnTo>
                    <a:pt x="389" y="784"/>
                  </a:lnTo>
                  <a:lnTo>
                    <a:pt x="382" y="776"/>
                  </a:lnTo>
                  <a:lnTo>
                    <a:pt x="370" y="754"/>
                  </a:lnTo>
                  <a:lnTo>
                    <a:pt x="358" y="732"/>
                  </a:lnTo>
                  <a:lnTo>
                    <a:pt x="352" y="717"/>
                  </a:lnTo>
                  <a:lnTo>
                    <a:pt x="350" y="703"/>
                  </a:lnTo>
                  <a:lnTo>
                    <a:pt x="354" y="691"/>
                  </a:lnTo>
                  <a:lnTo>
                    <a:pt x="358" y="685"/>
                  </a:lnTo>
                  <a:lnTo>
                    <a:pt x="364" y="683"/>
                  </a:lnTo>
                  <a:lnTo>
                    <a:pt x="368" y="681"/>
                  </a:lnTo>
                  <a:lnTo>
                    <a:pt x="372" y="679"/>
                  </a:lnTo>
                  <a:lnTo>
                    <a:pt x="376" y="677"/>
                  </a:lnTo>
                  <a:lnTo>
                    <a:pt x="380" y="673"/>
                  </a:lnTo>
                  <a:lnTo>
                    <a:pt x="382" y="671"/>
                  </a:lnTo>
                  <a:lnTo>
                    <a:pt x="382" y="665"/>
                  </a:lnTo>
                  <a:lnTo>
                    <a:pt x="376" y="654"/>
                  </a:lnTo>
                  <a:lnTo>
                    <a:pt x="364" y="646"/>
                  </a:lnTo>
                  <a:lnTo>
                    <a:pt x="348" y="638"/>
                  </a:lnTo>
                  <a:lnTo>
                    <a:pt x="332" y="636"/>
                  </a:lnTo>
                  <a:lnTo>
                    <a:pt x="323" y="638"/>
                  </a:lnTo>
                  <a:lnTo>
                    <a:pt x="315" y="644"/>
                  </a:lnTo>
                  <a:lnTo>
                    <a:pt x="307" y="650"/>
                  </a:lnTo>
                  <a:lnTo>
                    <a:pt x="301" y="652"/>
                  </a:lnTo>
                  <a:lnTo>
                    <a:pt x="295" y="650"/>
                  </a:lnTo>
                  <a:lnTo>
                    <a:pt x="283" y="636"/>
                  </a:lnTo>
                  <a:lnTo>
                    <a:pt x="273" y="630"/>
                  </a:lnTo>
                  <a:lnTo>
                    <a:pt x="262" y="630"/>
                  </a:lnTo>
                  <a:lnTo>
                    <a:pt x="254" y="636"/>
                  </a:lnTo>
                  <a:lnTo>
                    <a:pt x="246" y="642"/>
                  </a:lnTo>
                  <a:lnTo>
                    <a:pt x="238" y="644"/>
                  </a:lnTo>
                  <a:lnTo>
                    <a:pt x="230" y="640"/>
                  </a:lnTo>
                  <a:lnTo>
                    <a:pt x="220" y="632"/>
                  </a:lnTo>
                  <a:lnTo>
                    <a:pt x="208" y="624"/>
                  </a:lnTo>
                  <a:lnTo>
                    <a:pt x="195" y="614"/>
                  </a:lnTo>
                  <a:lnTo>
                    <a:pt x="185" y="608"/>
                  </a:lnTo>
                  <a:lnTo>
                    <a:pt x="181" y="606"/>
                  </a:lnTo>
                  <a:lnTo>
                    <a:pt x="181" y="593"/>
                  </a:lnTo>
                  <a:lnTo>
                    <a:pt x="210" y="553"/>
                  </a:lnTo>
                  <a:lnTo>
                    <a:pt x="262" y="540"/>
                  </a:lnTo>
                  <a:lnTo>
                    <a:pt x="271" y="467"/>
                  </a:lnTo>
                  <a:lnTo>
                    <a:pt x="248" y="439"/>
                  </a:lnTo>
                  <a:lnTo>
                    <a:pt x="212" y="455"/>
                  </a:lnTo>
                  <a:lnTo>
                    <a:pt x="179" y="435"/>
                  </a:lnTo>
                  <a:lnTo>
                    <a:pt x="147" y="451"/>
                  </a:lnTo>
                  <a:lnTo>
                    <a:pt x="116" y="431"/>
                  </a:lnTo>
                  <a:lnTo>
                    <a:pt x="106" y="390"/>
                  </a:lnTo>
                  <a:lnTo>
                    <a:pt x="57" y="386"/>
                  </a:lnTo>
                  <a:lnTo>
                    <a:pt x="31" y="404"/>
                  </a:lnTo>
                  <a:lnTo>
                    <a:pt x="0" y="349"/>
                  </a:lnTo>
                  <a:lnTo>
                    <a:pt x="51" y="347"/>
                  </a:lnTo>
                  <a:lnTo>
                    <a:pt x="104" y="295"/>
                  </a:lnTo>
                  <a:lnTo>
                    <a:pt x="139" y="292"/>
                  </a:lnTo>
                  <a:lnTo>
                    <a:pt x="195" y="327"/>
                  </a:lnTo>
                  <a:lnTo>
                    <a:pt x="250" y="335"/>
                  </a:lnTo>
                  <a:lnTo>
                    <a:pt x="275" y="309"/>
                  </a:lnTo>
                  <a:lnTo>
                    <a:pt x="279" y="288"/>
                  </a:lnTo>
                  <a:lnTo>
                    <a:pt x="307" y="278"/>
                  </a:lnTo>
                  <a:lnTo>
                    <a:pt x="338" y="248"/>
                  </a:lnTo>
                  <a:lnTo>
                    <a:pt x="386" y="238"/>
                  </a:lnTo>
                  <a:lnTo>
                    <a:pt x="397" y="207"/>
                  </a:lnTo>
                  <a:lnTo>
                    <a:pt x="437" y="181"/>
                  </a:lnTo>
                  <a:lnTo>
                    <a:pt x="458" y="223"/>
                  </a:lnTo>
                  <a:lnTo>
                    <a:pt x="496" y="225"/>
                  </a:lnTo>
                  <a:lnTo>
                    <a:pt x="521" y="248"/>
                  </a:lnTo>
                  <a:lnTo>
                    <a:pt x="567" y="227"/>
                  </a:lnTo>
                  <a:lnTo>
                    <a:pt x="575" y="189"/>
                  </a:lnTo>
                  <a:lnTo>
                    <a:pt x="604" y="173"/>
                  </a:lnTo>
                  <a:lnTo>
                    <a:pt x="641" y="193"/>
                  </a:lnTo>
                  <a:lnTo>
                    <a:pt x="659" y="160"/>
                  </a:lnTo>
                  <a:lnTo>
                    <a:pt x="695" y="160"/>
                  </a:lnTo>
                  <a:lnTo>
                    <a:pt x="693" y="120"/>
                  </a:lnTo>
                  <a:lnTo>
                    <a:pt x="728" y="108"/>
                  </a:lnTo>
                  <a:lnTo>
                    <a:pt x="740" y="122"/>
                  </a:lnTo>
                  <a:lnTo>
                    <a:pt x="765" y="71"/>
                  </a:lnTo>
                  <a:lnTo>
                    <a:pt x="797" y="73"/>
                  </a:lnTo>
                  <a:lnTo>
                    <a:pt x="825" y="77"/>
                  </a:lnTo>
                  <a:lnTo>
                    <a:pt x="840" y="30"/>
                  </a:lnTo>
                  <a:lnTo>
                    <a:pt x="868" y="36"/>
                  </a:lnTo>
                  <a:lnTo>
                    <a:pt x="891" y="63"/>
                  </a:lnTo>
                  <a:lnTo>
                    <a:pt x="933" y="6"/>
                  </a:lnTo>
                  <a:lnTo>
                    <a:pt x="974" y="18"/>
                  </a:lnTo>
                  <a:lnTo>
                    <a:pt x="1006" y="0"/>
                  </a:lnTo>
                  <a:lnTo>
                    <a:pt x="1039" y="10"/>
                  </a:lnTo>
                  <a:lnTo>
                    <a:pt x="1039" y="69"/>
                  </a:lnTo>
                  <a:lnTo>
                    <a:pt x="1065" y="89"/>
                  </a:lnTo>
                  <a:lnTo>
                    <a:pt x="1059" y="154"/>
                  </a:lnTo>
                  <a:lnTo>
                    <a:pt x="1006" y="215"/>
                  </a:lnTo>
                  <a:lnTo>
                    <a:pt x="1080" y="209"/>
                  </a:lnTo>
                  <a:lnTo>
                    <a:pt x="1096" y="234"/>
                  </a:lnTo>
                  <a:lnTo>
                    <a:pt x="1096" y="284"/>
                  </a:lnTo>
                  <a:lnTo>
                    <a:pt x="1134" y="258"/>
                  </a:lnTo>
                  <a:lnTo>
                    <a:pt x="1169" y="258"/>
                  </a:lnTo>
                  <a:lnTo>
                    <a:pt x="1191" y="321"/>
                  </a:lnTo>
                  <a:lnTo>
                    <a:pt x="1163" y="351"/>
                  </a:lnTo>
                  <a:lnTo>
                    <a:pt x="1167" y="408"/>
                  </a:lnTo>
                  <a:lnTo>
                    <a:pt x="1128" y="431"/>
                  </a:lnTo>
                  <a:lnTo>
                    <a:pt x="1104" y="504"/>
                  </a:lnTo>
                  <a:lnTo>
                    <a:pt x="1110" y="579"/>
                  </a:lnTo>
                  <a:lnTo>
                    <a:pt x="1039" y="642"/>
                  </a:lnTo>
                  <a:lnTo>
                    <a:pt x="1013" y="654"/>
                  </a:lnTo>
                  <a:lnTo>
                    <a:pt x="1013" y="713"/>
                  </a:lnTo>
                  <a:lnTo>
                    <a:pt x="990" y="728"/>
                  </a:lnTo>
                  <a:lnTo>
                    <a:pt x="943" y="738"/>
                  </a:lnTo>
                  <a:lnTo>
                    <a:pt x="937" y="776"/>
                  </a:lnTo>
                  <a:lnTo>
                    <a:pt x="899" y="788"/>
                  </a:lnTo>
                  <a:lnTo>
                    <a:pt x="866" y="835"/>
                  </a:lnTo>
                </a:path>
              </a:pathLst>
            </a:custGeom>
            <a:grpFill/>
            <a:ln w="6350">
              <a:solidFill>
                <a:schemeClr val="bg1">
                  <a:lumMod val="95000"/>
                </a:schemeClr>
              </a:solidFill>
              <a:prstDash val="solid"/>
              <a:round/>
            </a:ln>
          </p:spPr>
          <p:txBody>
            <a:bodyPr/>
            <a:lstStyle/>
            <a:p>
              <a:endParaRPr lang="zh-CN" altLang="en-US"/>
            </a:p>
          </p:txBody>
        </p:sp>
        <p:sp>
          <p:nvSpPr>
            <p:cNvPr id="35" name="Freeform 75"/>
            <p:cNvSpPr/>
            <p:nvPr/>
          </p:nvSpPr>
          <p:spPr bwMode="gray">
            <a:xfrm>
              <a:off x="3116" y="3813"/>
              <a:ext cx="195" cy="172"/>
            </a:xfrm>
            <a:custGeom>
              <a:avLst/>
              <a:gdLst>
                <a:gd name="T0" fmla="*/ 20 w 392"/>
                <a:gd name="T1" fmla="*/ 19 h 344"/>
                <a:gd name="T2" fmla="*/ 17 w 392"/>
                <a:gd name="T3" fmla="*/ 21 h 344"/>
                <a:gd name="T4" fmla="*/ 11 w 392"/>
                <a:gd name="T5" fmla="*/ 27 h 344"/>
                <a:gd name="T6" fmla="*/ 5 w 392"/>
                <a:gd name="T7" fmla="*/ 35 h 344"/>
                <a:gd name="T8" fmla="*/ 1 w 392"/>
                <a:gd name="T9" fmla="*/ 40 h 344"/>
                <a:gd name="T10" fmla="*/ 0 w 392"/>
                <a:gd name="T11" fmla="*/ 50 h 344"/>
                <a:gd name="T12" fmla="*/ 1 w 392"/>
                <a:gd name="T13" fmla="*/ 63 h 344"/>
                <a:gd name="T14" fmla="*/ 5 w 392"/>
                <a:gd name="T15" fmla="*/ 72 h 344"/>
                <a:gd name="T16" fmla="*/ 12 w 392"/>
                <a:gd name="T17" fmla="*/ 78 h 344"/>
                <a:gd name="T18" fmla="*/ 22 w 392"/>
                <a:gd name="T19" fmla="*/ 80 h 344"/>
                <a:gd name="T20" fmla="*/ 28 w 392"/>
                <a:gd name="T21" fmla="*/ 80 h 344"/>
                <a:gd name="T22" fmla="*/ 33 w 392"/>
                <a:gd name="T23" fmla="*/ 81 h 344"/>
                <a:gd name="T24" fmla="*/ 41 w 392"/>
                <a:gd name="T25" fmla="*/ 86 h 344"/>
                <a:gd name="T26" fmla="*/ 46 w 392"/>
                <a:gd name="T27" fmla="*/ 85 h 344"/>
                <a:gd name="T28" fmla="*/ 49 w 392"/>
                <a:gd name="T29" fmla="*/ 80 h 344"/>
                <a:gd name="T30" fmla="*/ 53 w 392"/>
                <a:gd name="T31" fmla="*/ 74 h 344"/>
                <a:gd name="T32" fmla="*/ 59 w 392"/>
                <a:gd name="T33" fmla="*/ 73 h 344"/>
                <a:gd name="T34" fmla="*/ 64 w 392"/>
                <a:gd name="T35" fmla="*/ 69 h 344"/>
                <a:gd name="T36" fmla="*/ 69 w 392"/>
                <a:gd name="T37" fmla="*/ 63 h 344"/>
                <a:gd name="T38" fmla="*/ 76 w 392"/>
                <a:gd name="T39" fmla="*/ 59 h 344"/>
                <a:gd name="T40" fmla="*/ 79 w 392"/>
                <a:gd name="T41" fmla="*/ 52 h 344"/>
                <a:gd name="T42" fmla="*/ 80 w 392"/>
                <a:gd name="T43" fmla="*/ 43 h 344"/>
                <a:gd name="T44" fmla="*/ 85 w 392"/>
                <a:gd name="T45" fmla="*/ 28 h 344"/>
                <a:gd name="T46" fmla="*/ 90 w 392"/>
                <a:gd name="T47" fmla="*/ 21 h 344"/>
                <a:gd name="T48" fmla="*/ 94 w 392"/>
                <a:gd name="T49" fmla="*/ 19 h 344"/>
                <a:gd name="T50" fmla="*/ 97 w 392"/>
                <a:gd name="T51" fmla="*/ 15 h 344"/>
                <a:gd name="T52" fmla="*/ 97 w 392"/>
                <a:gd name="T53" fmla="*/ 9 h 344"/>
                <a:gd name="T54" fmla="*/ 95 w 392"/>
                <a:gd name="T55" fmla="*/ 3 h 344"/>
                <a:gd name="T56" fmla="*/ 88 w 392"/>
                <a:gd name="T57" fmla="*/ 1 h 344"/>
                <a:gd name="T58" fmla="*/ 75 w 392"/>
                <a:gd name="T59" fmla="*/ 1 h 344"/>
                <a:gd name="T60" fmla="*/ 64 w 392"/>
                <a:gd name="T61" fmla="*/ 3 h 344"/>
                <a:gd name="T62" fmla="*/ 55 w 392"/>
                <a:gd name="T63" fmla="*/ 5 h 344"/>
                <a:gd name="T64" fmla="*/ 45 w 392"/>
                <a:gd name="T65" fmla="*/ 7 h 344"/>
                <a:gd name="T66" fmla="*/ 38 w 392"/>
                <a:gd name="T67" fmla="*/ 8 h 344"/>
                <a:gd name="T68" fmla="*/ 33 w 392"/>
                <a:gd name="T69" fmla="*/ 11 h 344"/>
                <a:gd name="T70" fmla="*/ 28 w 392"/>
                <a:gd name="T71" fmla="*/ 12 h 344"/>
                <a:gd name="T72" fmla="*/ 23 w 392"/>
                <a:gd name="T73" fmla="*/ 12 h 34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92"/>
                <a:gd name="T112" fmla="*/ 0 h 344"/>
                <a:gd name="T113" fmla="*/ 392 w 392"/>
                <a:gd name="T114" fmla="*/ 344 h 34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92" h="344">
                  <a:moveTo>
                    <a:pt x="87" y="51"/>
                  </a:moveTo>
                  <a:lnTo>
                    <a:pt x="83" y="74"/>
                  </a:lnTo>
                  <a:lnTo>
                    <a:pt x="79" y="76"/>
                  </a:lnTo>
                  <a:lnTo>
                    <a:pt x="71" y="84"/>
                  </a:lnTo>
                  <a:lnTo>
                    <a:pt x="59" y="96"/>
                  </a:lnTo>
                  <a:lnTo>
                    <a:pt x="45" y="108"/>
                  </a:lnTo>
                  <a:lnTo>
                    <a:pt x="32" y="124"/>
                  </a:lnTo>
                  <a:lnTo>
                    <a:pt x="20" y="137"/>
                  </a:lnTo>
                  <a:lnTo>
                    <a:pt x="10" y="149"/>
                  </a:lnTo>
                  <a:lnTo>
                    <a:pt x="4" y="159"/>
                  </a:lnTo>
                  <a:lnTo>
                    <a:pt x="0" y="175"/>
                  </a:lnTo>
                  <a:lnTo>
                    <a:pt x="0" y="200"/>
                  </a:lnTo>
                  <a:lnTo>
                    <a:pt x="2" y="228"/>
                  </a:lnTo>
                  <a:lnTo>
                    <a:pt x="6" y="254"/>
                  </a:lnTo>
                  <a:lnTo>
                    <a:pt x="12" y="271"/>
                  </a:lnTo>
                  <a:lnTo>
                    <a:pt x="22" y="287"/>
                  </a:lnTo>
                  <a:lnTo>
                    <a:pt x="36" y="299"/>
                  </a:lnTo>
                  <a:lnTo>
                    <a:pt x="51" y="309"/>
                  </a:lnTo>
                  <a:lnTo>
                    <a:pt x="73" y="317"/>
                  </a:lnTo>
                  <a:lnTo>
                    <a:pt x="91" y="318"/>
                  </a:lnTo>
                  <a:lnTo>
                    <a:pt x="103" y="318"/>
                  </a:lnTo>
                  <a:lnTo>
                    <a:pt x="112" y="318"/>
                  </a:lnTo>
                  <a:lnTo>
                    <a:pt x="122" y="318"/>
                  </a:lnTo>
                  <a:lnTo>
                    <a:pt x="134" y="324"/>
                  </a:lnTo>
                  <a:lnTo>
                    <a:pt x="152" y="334"/>
                  </a:lnTo>
                  <a:lnTo>
                    <a:pt x="164" y="342"/>
                  </a:lnTo>
                  <a:lnTo>
                    <a:pt x="175" y="344"/>
                  </a:lnTo>
                  <a:lnTo>
                    <a:pt x="185" y="338"/>
                  </a:lnTo>
                  <a:lnTo>
                    <a:pt x="193" y="328"/>
                  </a:lnTo>
                  <a:lnTo>
                    <a:pt x="199" y="317"/>
                  </a:lnTo>
                  <a:lnTo>
                    <a:pt x="205" y="305"/>
                  </a:lnTo>
                  <a:lnTo>
                    <a:pt x="213" y="295"/>
                  </a:lnTo>
                  <a:lnTo>
                    <a:pt x="225" y="293"/>
                  </a:lnTo>
                  <a:lnTo>
                    <a:pt x="240" y="289"/>
                  </a:lnTo>
                  <a:lnTo>
                    <a:pt x="252" y="283"/>
                  </a:lnTo>
                  <a:lnTo>
                    <a:pt x="260" y="275"/>
                  </a:lnTo>
                  <a:lnTo>
                    <a:pt x="268" y="263"/>
                  </a:lnTo>
                  <a:lnTo>
                    <a:pt x="280" y="252"/>
                  </a:lnTo>
                  <a:lnTo>
                    <a:pt x="292" y="246"/>
                  </a:lnTo>
                  <a:lnTo>
                    <a:pt x="305" y="238"/>
                  </a:lnTo>
                  <a:lnTo>
                    <a:pt x="315" y="224"/>
                  </a:lnTo>
                  <a:lnTo>
                    <a:pt x="319" y="208"/>
                  </a:lnTo>
                  <a:lnTo>
                    <a:pt x="321" y="189"/>
                  </a:lnTo>
                  <a:lnTo>
                    <a:pt x="323" y="169"/>
                  </a:lnTo>
                  <a:lnTo>
                    <a:pt x="331" y="139"/>
                  </a:lnTo>
                  <a:lnTo>
                    <a:pt x="343" y="112"/>
                  </a:lnTo>
                  <a:lnTo>
                    <a:pt x="355" y="92"/>
                  </a:lnTo>
                  <a:lnTo>
                    <a:pt x="362" y="84"/>
                  </a:lnTo>
                  <a:lnTo>
                    <a:pt x="372" y="80"/>
                  </a:lnTo>
                  <a:lnTo>
                    <a:pt x="380" y="76"/>
                  </a:lnTo>
                  <a:lnTo>
                    <a:pt x="388" y="70"/>
                  </a:lnTo>
                  <a:lnTo>
                    <a:pt x="392" y="61"/>
                  </a:lnTo>
                  <a:lnTo>
                    <a:pt x="392" y="51"/>
                  </a:lnTo>
                  <a:lnTo>
                    <a:pt x="390" y="35"/>
                  </a:lnTo>
                  <a:lnTo>
                    <a:pt x="390" y="23"/>
                  </a:lnTo>
                  <a:lnTo>
                    <a:pt x="384" y="13"/>
                  </a:lnTo>
                  <a:lnTo>
                    <a:pt x="374" y="8"/>
                  </a:lnTo>
                  <a:lnTo>
                    <a:pt x="356" y="2"/>
                  </a:lnTo>
                  <a:lnTo>
                    <a:pt x="327" y="0"/>
                  </a:lnTo>
                  <a:lnTo>
                    <a:pt x="301" y="4"/>
                  </a:lnTo>
                  <a:lnTo>
                    <a:pt x="280" y="9"/>
                  </a:lnTo>
                  <a:lnTo>
                    <a:pt x="260" y="13"/>
                  </a:lnTo>
                  <a:lnTo>
                    <a:pt x="240" y="15"/>
                  </a:lnTo>
                  <a:lnTo>
                    <a:pt x="221" y="21"/>
                  </a:lnTo>
                  <a:lnTo>
                    <a:pt x="201" y="27"/>
                  </a:lnTo>
                  <a:lnTo>
                    <a:pt x="181" y="27"/>
                  </a:lnTo>
                  <a:lnTo>
                    <a:pt x="166" y="27"/>
                  </a:lnTo>
                  <a:lnTo>
                    <a:pt x="154" y="31"/>
                  </a:lnTo>
                  <a:lnTo>
                    <a:pt x="142" y="39"/>
                  </a:lnTo>
                  <a:lnTo>
                    <a:pt x="134" y="45"/>
                  </a:lnTo>
                  <a:lnTo>
                    <a:pt x="126" y="49"/>
                  </a:lnTo>
                  <a:lnTo>
                    <a:pt x="114" y="49"/>
                  </a:lnTo>
                  <a:lnTo>
                    <a:pt x="103" y="49"/>
                  </a:lnTo>
                  <a:lnTo>
                    <a:pt x="93" y="49"/>
                  </a:lnTo>
                  <a:lnTo>
                    <a:pt x="87" y="51"/>
                  </a:lnTo>
                  <a:close/>
                </a:path>
              </a:pathLst>
            </a:custGeom>
            <a:grpFill/>
            <a:ln w="0">
              <a:solidFill>
                <a:schemeClr val="bg1">
                  <a:lumMod val="95000"/>
                </a:schemeClr>
              </a:solidFill>
              <a:prstDash val="solid"/>
              <a:round/>
            </a:ln>
          </p:spPr>
          <p:txBody>
            <a:bodyPr/>
            <a:lstStyle/>
            <a:p>
              <a:endParaRPr lang="zh-CN" altLang="en-US"/>
            </a:p>
          </p:txBody>
        </p:sp>
        <p:sp>
          <p:nvSpPr>
            <p:cNvPr id="36" name="Freeform 76"/>
            <p:cNvSpPr/>
            <p:nvPr/>
          </p:nvSpPr>
          <p:spPr bwMode="gray">
            <a:xfrm>
              <a:off x="3116" y="3813"/>
              <a:ext cx="195" cy="172"/>
            </a:xfrm>
            <a:custGeom>
              <a:avLst/>
              <a:gdLst>
                <a:gd name="T0" fmla="*/ 20 w 392"/>
                <a:gd name="T1" fmla="*/ 19 h 344"/>
                <a:gd name="T2" fmla="*/ 17 w 392"/>
                <a:gd name="T3" fmla="*/ 21 h 344"/>
                <a:gd name="T4" fmla="*/ 11 w 392"/>
                <a:gd name="T5" fmla="*/ 27 h 344"/>
                <a:gd name="T6" fmla="*/ 5 w 392"/>
                <a:gd name="T7" fmla="*/ 35 h 344"/>
                <a:gd name="T8" fmla="*/ 1 w 392"/>
                <a:gd name="T9" fmla="*/ 40 h 344"/>
                <a:gd name="T10" fmla="*/ 0 w 392"/>
                <a:gd name="T11" fmla="*/ 50 h 344"/>
                <a:gd name="T12" fmla="*/ 1 w 392"/>
                <a:gd name="T13" fmla="*/ 63 h 344"/>
                <a:gd name="T14" fmla="*/ 5 w 392"/>
                <a:gd name="T15" fmla="*/ 72 h 344"/>
                <a:gd name="T16" fmla="*/ 12 w 392"/>
                <a:gd name="T17" fmla="*/ 78 h 344"/>
                <a:gd name="T18" fmla="*/ 22 w 392"/>
                <a:gd name="T19" fmla="*/ 80 h 344"/>
                <a:gd name="T20" fmla="*/ 28 w 392"/>
                <a:gd name="T21" fmla="*/ 80 h 344"/>
                <a:gd name="T22" fmla="*/ 33 w 392"/>
                <a:gd name="T23" fmla="*/ 81 h 344"/>
                <a:gd name="T24" fmla="*/ 41 w 392"/>
                <a:gd name="T25" fmla="*/ 86 h 344"/>
                <a:gd name="T26" fmla="*/ 46 w 392"/>
                <a:gd name="T27" fmla="*/ 85 h 344"/>
                <a:gd name="T28" fmla="*/ 49 w 392"/>
                <a:gd name="T29" fmla="*/ 80 h 344"/>
                <a:gd name="T30" fmla="*/ 53 w 392"/>
                <a:gd name="T31" fmla="*/ 74 h 344"/>
                <a:gd name="T32" fmla="*/ 59 w 392"/>
                <a:gd name="T33" fmla="*/ 73 h 344"/>
                <a:gd name="T34" fmla="*/ 64 w 392"/>
                <a:gd name="T35" fmla="*/ 69 h 344"/>
                <a:gd name="T36" fmla="*/ 69 w 392"/>
                <a:gd name="T37" fmla="*/ 63 h 344"/>
                <a:gd name="T38" fmla="*/ 76 w 392"/>
                <a:gd name="T39" fmla="*/ 59 h 344"/>
                <a:gd name="T40" fmla="*/ 79 w 392"/>
                <a:gd name="T41" fmla="*/ 52 h 344"/>
                <a:gd name="T42" fmla="*/ 80 w 392"/>
                <a:gd name="T43" fmla="*/ 43 h 344"/>
                <a:gd name="T44" fmla="*/ 85 w 392"/>
                <a:gd name="T45" fmla="*/ 28 h 344"/>
                <a:gd name="T46" fmla="*/ 90 w 392"/>
                <a:gd name="T47" fmla="*/ 21 h 344"/>
                <a:gd name="T48" fmla="*/ 94 w 392"/>
                <a:gd name="T49" fmla="*/ 19 h 344"/>
                <a:gd name="T50" fmla="*/ 97 w 392"/>
                <a:gd name="T51" fmla="*/ 15 h 344"/>
                <a:gd name="T52" fmla="*/ 97 w 392"/>
                <a:gd name="T53" fmla="*/ 9 h 344"/>
                <a:gd name="T54" fmla="*/ 95 w 392"/>
                <a:gd name="T55" fmla="*/ 3 h 344"/>
                <a:gd name="T56" fmla="*/ 88 w 392"/>
                <a:gd name="T57" fmla="*/ 1 h 344"/>
                <a:gd name="T58" fmla="*/ 75 w 392"/>
                <a:gd name="T59" fmla="*/ 1 h 344"/>
                <a:gd name="T60" fmla="*/ 64 w 392"/>
                <a:gd name="T61" fmla="*/ 3 h 344"/>
                <a:gd name="T62" fmla="*/ 55 w 392"/>
                <a:gd name="T63" fmla="*/ 5 h 344"/>
                <a:gd name="T64" fmla="*/ 45 w 392"/>
                <a:gd name="T65" fmla="*/ 7 h 344"/>
                <a:gd name="T66" fmla="*/ 38 w 392"/>
                <a:gd name="T67" fmla="*/ 8 h 344"/>
                <a:gd name="T68" fmla="*/ 33 w 392"/>
                <a:gd name="T69" fmla="*/ 11 h 344"/>
                <a:gd name="T70" fmla="*/ 28 w 392"/>
                <a:gd name="T71" fmla="*/ 12 h 344"/>
                <a:gd name="T72" fmla="*/ 23 w 392"/>
                <a:gd name="T73" fmla="*/ 12 h 34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92"/>
                <a:gd name="T112" fmla="*/ 0 h 344"/>
                <a:gd name="T113" fmla="*/ 392 w 392"/>
                <a:gd name="T114" fmla="*/ 344 h 34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92" h="344">
                  <a:moveTo>
                    <a:pt x="87" y="51"/>
                  </a:moveTo>
                  <a:lnTo>
                    <a:pt x="83" y="74"/>
                  </a:lnTo>
                  <a:lnTo>
                    <a:pt x="79" y="76"/>
                  </a:lnTo>
                  <a:lnTo>
                    <a:pt x="71" y="84"/>
                  </a:lnTo>
                  <a:lnTo>
                    <a:pt x="59" y="96"/>
                  </a:lnTo>
                  <a:lnTo>
                    <a:pt x="45" y="108"/>
                  </a:lnTo>
                  <a:lnTo>
                    <a:pt x="32" y="124"/>
                  </a:lnTo>
                  <a:lnTo>
                    <a:pt x="20" y="137"/>
                  </a:lnTo>
                  <a:lnTo>
                    <a:pt x="10" y="149"/>
                  </a:lnTo>
                  <a:lnTo>
                    <a:pt x="4" y="159"/>
                  </a:lnTo>
                  <a:lnTo>
                    <a:pt x="0" y="175"/>
                  </a:lnTo>
                  <a:lnTo>
                    <a:pt x="0" y="200"/>
                  </a:lnTo>
                  <a:lnTo>
                    <a:pt x="2" y="228"/>
                  </a:lnTo>
                  <a:lnTo>
                    <a:pt x="6" y="254"/>
                  </a:lnTo>
                  <a:lnTo>
                    <a:pt x="12" y="271"/>
                  </a:lnTo>
                  <a:lnTo>
                    <a:pt x="22" y="287"/>
                  </a:lnTo>
                  <a:lnTo>
                    <a:pt x="36" y="299"/>
                  </a:lnTo>
                  <a:lnTo>
                    <a:pt x="51" y="309"/>
                  </a:lnTo>
                  <a:lnTo>
                    <a:pt x="73" y="317"/>
                  </a:lnTo>
                  <a:lnTo>
                    <a:pt x="91" y="318"/>
                  </a:lnTo>
                  <a:lnTo>
                    <a:pt x="103" y="318"/>
                  </a:lnTo>
                  <a:lnTo>
                    <a:pt x="112" y="318"/>
                  </a:lnTo>
                  <a:lnTo>
                    <a:pt x="122" y="318"/>
                  </a:lnTo>
                  <a:lnTo>
                    <a:pt x="134" y="324"/>
                  </a:lnTo>
                  <a:lnTo>
                    <a:pt x="152" y="334"/>
                  </a:lnTo>
                  <a:lnTo>
                    <a:pt x="164" y="342"/>
                  </a:lnTo>
                  <a:lnTo>
                    <a:pt x="175" y="344"/>
                  </a:lnTo>
                  <a:lnTo>
                    <a:pt x="185" y="338"/>
                  </a:lnTo>
                  <a:lnTo>
                    <a:pt x="193" y="328"/>
                  </a:lnTo>
                  <a:lnTo>
                    <a:pt x="199" y="317"/>
                  </a:lnTo>
                  <a:lnTo>
                    <a:pt x="205" y="305"/>
                  </a:lnTo>
                  <a:lnTo>
                    <a:pt x="213" y="295"/>
                  </a:lnTo>
                  <a:lnTo>
                    <a:pt x="225" y="293"/>
                  </a:lnTo>
                  <a:lnTo>
                    <a:pt x="240" y="289"/>
                  </a:lnTo>
                  <a:lnTo>
                    <a:pt x="252" y="283"/>
                  </a:lnTo>
                  <a:lnTo>
                    <a:pt x="260" y="275"/>
                  </a:lnTo>
                  <a:lnTo>
                    <a:pt x="268" y="263"/>
                  </a:lnTo>
                  <a:lnTo>
                    <a:pt x="280" y="252"/>
                  </a:lnTo>
                  <a:lnTo>
                    <a:pt x="292" y="246"/>
                  </a:lnTo>
                  <a:lnTo>
                    <a:pt x="305" y="238"/>
                  </a:lnTo>
                  <a:lnTo>
                    <a:pt x="315" y="224"/>
                  </a:lnTo>
                  <a:lnTo>
                    <a:pt x="319" y="208"/>
                  </a:lnTo>
                  <a:lnTo>
                    <a:pt x="321" y="189"/>
                  </a:lnTo>
                  <a:lnTo>
                    <a:pt x="323" y="169"/>
                  </a:lnTo>
                  <a:lnTo>
                    <a:pt x="331" y="139"/>
                  </a:lnTo>
                  <a:lnTo>
                    <a:pt x="343" y="112"/>
                  </a:lnTo>
                  <a:lnTo>
                    <a:pt x="355" y="92"/>
                  </a:lnTo>
                  <a:lnTo>
                    <a:pt x="362" y="84"/>
                  </a:lnTo>
                  <a:lnTo>
                    <a:pt x="372" y="80"/>
                  </a:lnTo>
                  <a:lnTo>
                    <a:pt x="380" y="76"/>
                  </a:lnTo>
                  <a:lnTo>
                    <a:pt x="388" y="70"/>
                  </a:lnTo>
                  <a:lnTo>
                    <a:pt x="392" y="61"/>
                  </a:lnTo>
                  <a:lnTo>
                    <a:pt x="392" y="51"/>
                  </a:lnTo>
                  <a:lnTo>
                    <a:pt x="390" y="35"/>
                  </a:lnTo>
                  <a:lnTo>
                    <a:pt x="390" y="23"/>
                  </a:lnTo>
                  <a:lnTo>
                    <a:pt x="384" y="13"/>
                  </a:lnTo>
                  <a:lnTo>
                    <a:pt x="374" y="8"/>
                  </a:lnTo>
                  <a:lnTo>
                    <a:pt x="356" y="2"/>
                  </a:lnTo>
                  <a:lnTo>
                    <a:pt x="327" y="0"/>
                  </a:lnTo>
                  <a:lnTo>
                    <a:pt x="301" y="4"/>
                  </a:lnTo>
                  <a:lnTo>
                    <a:pt x="280" y="9"/>
                  </a:lnTo>
                  <a:lnTo>
                    <a:pt x="260" y="13"/>
                  </a:lnTo>
                  <a:lnTo>
                    <a:pt x="240" y="15"/>
                  </a:lnTo>
                  <a:lnTo>
                    <a:pt x="221" y="21"/>
                  </a:lnTo>
                  <a:lnTo>
                    <a:pt x="201" y="27"/>
                  </a:lnTo>
                  <a:lnTo>
                    <a:pt x="181" y="27"/>
                  </a:lnTo>
                  <a:lnTo>
                    <a:pt x="166" y="27"/>
                  </a:lnTo>
                  <a:lnTo>
                    <a:pt x="154" y="31"/>
                  </a:lnTo>
                  <a:lnTo>
                    <a:pt x="142" y="39"/>
                  </a:lnTo>
                  <a:lnTo>
                    <a:pt x="134" y="45"/>
                  </a:lnTo>
                  <a:lnTo>
                    <a:pt x="126" y="49"/>
                  </a:lnTo>
                  <a:lnTo>
                    <a:pt x="114" y="49"/>
                  </a:lnTo>
                  <a:lnTo>
                    <a:pt x="103" y="49"/>
                  </a:lnTo>
                  <a:lnTo>
                    <a:pt x="93" y="49"/>
                  </a:lnTo>
                  <a:lnTo>
                    <a:pt x="87" y="51"/>
                  </a:lnTo>
                </a:path>
              </a:pathLst>
            </a:custGeom>
            <a:grpFill/>
            <a:ln w="6350">
              <a:solidFill>
                <a:schemeClr val="bg1">
                  <a:lumMod val="95000"/>
                </a:schemeClr>
              </a:solidFill>
              <a:prstDash val="solid"/>
              <a:round/>
            </a:ln>
          </p:spPr>
          <p:txBody>
            <a:bodyPr/>
            <a:lstStyle/>
            <a:p>
              <a:endParaRPr lang="zh-CN" altLang="en-US"/>
            </a:p>
          </p:txBody>
        </p:sp>
        <p:sp>
          <p:nvSpPr>
            <p:cNvPr id="37" name="Freeform 77"/>
            <p:cNvSpPr/>
            <p:nvPr/>
          </p:nvSpPr>
          <p:spPr bwMode="gray">
            <a:xfrm>
              <a:off x="3188" y="3319"/>
              <a:ext cx="564" cy="480"/>
            </a:xfrm>
            <a:custGeom>
              <a:avLst/>
              <a:gdLst>
                <a:gd name="T0" fmla="*/ 279 w 1128"/>
                <a:gd name="T1" fmla="*/ 62 h 960"/>
                <a:gd name="T2" fmla="*/ 272 w 1128"/>
                <a:gd name="T3" fmla="*/ 67 h 960"/>
                <a:gd name="T4" fmla="*/ 266 w 1128"/>
                <a:gd name="T5" fmla="*/ 77 h 960"/>
                <a:gd name="T6" fmla="*/ 261 w 1128"/>
                <a:gd name="T7" fmla="*/ 87 h 960"/>
                <a:gd name="T8" fmla="*/ 254 w 1128"/>
                <a:gd name="T9" fmla="*/ 97 h 960"/>
                <a:gd name="T10" fmla="*/ 241 w 1128"/>
                <a:gd name="T11" fmla="*/ 103 h 960"/>
                <a:gd name="T12" fmla="*/ 230 w 1128"/>
                <a:gd name="T13" fmla="*/ 104 h 960"/>
                <a:gd name="T14" fmla="*/ 216 w 1128"/>
                <a:gd name="T15" fmla="*/ 103 h 960"/>
                <a:gd name="T16" fmla="*/ 203 w 1128"/>
                <a:gd name="T17" fmla="*/ 110 h 960"/>
                <a:gd name="T18" fmla="*/ 199 w 1128"/>
                <a:gd name="T19" fmla="*/ 115 h 960"/>
                <a:gd name="T20" fmla="*/ 198 w 1128"/>
                <a:gd name="T21" fmla="*/ 118 h 960"/>
                <a:gd name="T22" fmla="*/ 196 w 1128"/>
                <a:gd name="T23" fmla="*/ 119 h 960"/>
                <a:gd name="T24" fmla="*/ 190 w 1128"/>
                <a:gd name="T25" fmla="*/ 114 h 960"/>
                <a:gd name="T26" fmla="*/ 183 w 1128"/>
                <a:gd name="T27" fmla="*/ 118 h 960"/>
                <a:gd name="T28" fmla="*/ 177 w 1128"/>
                <a:gd name="T29" fmla="*/ 127 h 960"/>
                <a:gd name="T30" fmla="*/ 164 w 1128"/>
                <a:gd name="T31" fmla="*/ 127 h 960"/>
                <a:gd name="T32" fmla="*/ 155 w 1128"/>
                <a:gd name="T33" fmla="*/ 120 h 960"/>
                <a:gd name="T34" fmla="*/ 148 w 1128"/>
                <a:gd name="T35" fmla="*/ 111 h 960"/>
                <a:gd name="T36" fmla="*/ 143 w 1128"/>
                <a:gd name="T37" fmla="*/ 113 h 960"/>
                <a:gd name="T38" fmla="*/ 147 w 1128"/>
                <a:gd name="T39" fmla="*/ 122 h 960"/>
                <a:gd name="T40" fmla="*/ 154 w 1128"/>
                <a:gd name="T41" fmla="*/ 130 h 960"/>
                <a:gd name="T42" fmla="*/ 153 w 1128"/>
                <a:gd name="T43" fmla="*/ 140 h 960"/>
                <a:gd name="T44" fmla="*/ 140 w 1128"/>
                <a:gd name="T45" fmla="*/ 149 h 960"/>
                <a:gd name="T46" fmla="*/ 134 w 1128"/>
                <a:gd name="T47" fmla="*/ 149 h 960"/>
                <a:gd name="T48" fmla="*/ 132 w 1128"/>
                <a:gd name="T49" fmla="*/ 148 h 960"/>
                <a:gd name="T50" fmla="*/ 130 w 1128"/>
                <a:gd name="T51" fmla="*/ 148 h 960"/>
                <a:gd name="T52" fmla="*/ 126 w 1128"/>
                <a:gd name="T53" fmla="*/ 154 h 960"/>
                <a:gd name="T54" fmla="*/ 116 w 1128"/>
                <a:gd name="T55" fmla="*/ 163 h 960"/>
                <a:gd name="T56" fmla="*/ 110 w 1128"/>
                <a:gd name="T57" fmla="*/ 167 h 960"/>
                <a:gd name="T58" fmla="*/ 97 w 1128"/>
                <a:gd name="T59" fmla="*/ 168 h 960"/>
                <a:gd name="T60" fmla="*/ 87 w 1128"/>
                <a:gd name="T61" fmla="*/ 171 h 960"/>
                <a:gd name="T62" fmla="*/ 75 w 1128"/>
                <a:gd name="T63" fmla="*/ 179 h 960"/>
                <a:gd name="T64" fmla="*/ 56 w 1128"/>
                <a:gd name="T65" fmla="*/ 185 h 960"/>
                <a:gd name="T66" fmla="*/ 46 w 1128"/>
                <a:gd name="T67" fmla="*/ 186 h 960"/>
                <a:gd name="T68" fmla="*/ 38 w 1128"/>
                <a:gd name="T69" fmla="*/ 194 h 960"/>
                <a:gd name="T70" fmla="*/ 29 w 1128"/>
                <a:gd name="T71" fmla="*/ 199 h 960"/>
                <a:gd name="T72" fmla="*/ 23 w 1128"/>
                <a:gd name="T73" fmla="*/ 207 h 960"/>
                <a:gd name="T74" fmla="*/ 26 w 1128"/>
                <a:gd name="T75" fmla="*/ 214 h 960"/>
                <a:gd name="T76" fmla="*/ 35 w 1128"/>
                <a:gd name="T77" fmla="*/ 227 h 960"/>
                <a:gd name="T78" fmla="*/ 35 w 1128"/>
                <a:gd name="T79" fmla="*/ 235 h 960"/>
                <a:gd name="T80" fmla="*/ 24 w 1128"/>
                <a:gd name="T81" fmla="*/ 240 h 960"/>
                <a:gd name="T82" fmla="*/ 13 w 1128"/>
                <a:gd name="T83" fmla="*/ 235 h 960"/>
                <a:gd name="T84" fmla="*/ 4 w 1128"/>
                <a:gd name="T85" fmla="*/ 222 h 960"/>
                <a:gd name="T86" fmla="*/ 1 w 1128"/>
                <a:gd name="T87" fmla="*/ 210 h 960"/>
                <a:gd name="T88" fmla="*/ 1 w 1128"/>
                <a:gd name="T89" fmla="*/ 200 h 960"/>
                <a:gd name="T90" fmla="*/ 8 w 1128"/>
                <a:gd name="T91" fmla="*/ 189 h 960"/>
                <a:gd name="T92" fmla="*/ 0 w 1128"/>
                <a:gd name="T93" fmla="*/ 184 h 960"/>
                <a:gd name="T94" fmla="*/ 19 w 1128"/>
                <a:gd name="T95" fmla="*/ 160 h 960"/>
                <a:gd name="T96" fmla="*/ 37 w 1128"/>
                <a:gd name="T97" fmla="*/ 139 h 960"/>
                <a:gd name="T98" fmla="*/ 59 w 1128"/>
                <a:gd name="T99" fmla="*/ 101 h 960"/>
                <a:gd name="T100" fmla="*/ 74 w 1128"/>
                <a:gd name="T101" fmla="*/ 62 h 960"/>
                <a:gd name="T102" fmla="*/ 82 w 1128"/>
                <a:gd name="T103" fmla="*/ 36 h 960"/>
                <a:gd name="T104" fmla="*/ 121 w 1128"/>
                <a:gd name="T105" fmla="*/ 3 h 960"/>
                <a:gd name="T106" fmla="*/ 156 w 1128"/>
                <a:gd name="T107" fmla="*/ 8 h 960"/>
                <a:gd name="T108" fmla="*/ 170 w 1128"/>
                <a:gd name="T109" fmla="*/ 24 h 960"/>
                <a:gd name="T110" fmla="*/ 185 w 1128"/>
                <a:gd name="T111" fmla="*/ 32 h 960"/>
                <a:gd name="T112" fmla="*/ 224 w 1128"/>
                <a:gd name="T113" fmla="*/ 15 h 960"/>
                <a:gd name="T114" fmla="*/ 272 w 1128"/>
                <a:gd name="T115" fmla="*/ 41 h 9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128"/>
                <a:gd name="T175" fmla="*/ 0 h 960"/>
                <a:gd name="T176" fmla="*/ 1128 w 1128"/>
                <a:gd name="T177" fmla="*/ 960 h 96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128" h="960">
                  <a:moveTo>
                    <a:pt x="1128" y="246"/>
                  </a:moveTo>
                  <a:lnTo>
                    <a:pt x="1124" y="248"/>
                  </a:lnTo>
                  <a:lnTo>
                    <a:pt x="1116" y="250"/>
                  </a:lnTo>
                  <a:lnTo>
                    <a:pt x="1104" y="254"/>
                  </a:lnTo>
                  <a:lnTo>
                    <a:pt x="1094" y="259"/>
                  </a:lnTo>
                  <a:lnTo>
                    <a:pt x="1088" y="265"/>
                  </a:lnTo>
                  <a:lnTo>
                    <a:pt x="1083" y="275"/>
                  </a:lnTo>
                  <a:lnTo>
                    <a:pt x="1075" y="289"/>
                  </a:lnTo>
                  <a:lnTo>
                    <a:pt x="1063" y="305"/>
                  </a:lnTo>
                  <a:lnTo>
                    <a:pt x="1055" y="318"/>
                  </a:lnTo>
                  <a:lnTo>
                    <a:pt x="1047" y="332"/>
                  </a:lnTo>
                  <a:lnTo>
                    <a:pt x="1043" y="348"/>
                  </a:lnTo>
                  <a:lnTo>
                    <a:pt x="1037" y="362"/>
                  </a:lnTo>
                  <a:lnTo>
                    <a:pt x="1029" y="376"/>
                  </a:lnTo>
                  <a:lnTo>
                    <a:pt x="1016" y="387"/>
                  </a:lnTo>
                  <a:lnTo>
                    <a:pt x="1002" y="395"/>
                  </a:lnTo>
                  <a:lnTo>
                    <a:pt x="984" y="403"/>
                  </a:lnTo>
                  <a:lnTo>
                    <a:pt x="966" y="411"/>
                  </a:lnTo>
                  <a:lnTo>
                    <a:pt x="949" y="417"/>
                  </a:lnTo>
                  <a:lnTo>
                    <a:pt x="937" y="419"/>
                  </a:lnTo>
                  <a:lnTo>
                    <a:pt x="921" y="415"/>
                  </a:lnTo>
                  <a:lnTo>
                    <a:pt x="903" y="411"/>
                  </a:lnTo>
                  <a:lnTo>
                    <a:pt x="884" y="409"/>
                  </a:lnTo>
                  <a:lnTo>
                    <a:pt x="864" y="411"/>
                  </a:lnTo>
                  <a:lnTo>
                    <a:pt x="846" y="419"/>
                  </a:lnTo>
                  <a:lnTo>
                    <a:pt x="829" y="431"/>
                  </a:lnTo>
                  <a:lnTo>
                    <a:pt x="813" y="440"/>
                  </a:lnTo>
                  <a:lnTo>
                    <a:pt x="801" y="450"/>
                  </a:lnTo>
                  <a:lnTo>
                    <a:pt x="799" y="454"/>
                  </a:lnTo>
                  <a:lnTo>
                    <a:pt x="797" y="458"/>
                  </a:lnTo>
                  <a:lnTo>
                    <a:pt x="795" y="464"/>
                  </a:lnTo>
                  <a:lnTo>
                    <a:pt x="793" y="468"/>
                  </a:lnTo>
                  <a:lnTo>
                    <a:pt x="791" y="472"/>
                  </a:lnTo>
                  <a:lnTo>
                    <a:pt x="789" y="474"/>
                  </a:lnTo>
                  <a:lnTo>
                    <a:pt x="787" y="474"/>
                  </a:lnTo>
                  <a:lnTo>
                    <a:pt x="783" y="474"/>
                  </a:lnTo>
                  <a:lnTo>
                    <a:pt x="777" y="470"/>
                  </a:lnTo>
                  <a:lnTo>
                    <a:pt x="770" y="462"/>
                  </a:lnTo>
                  <a:lnTo>
                    <a:pt x="760" y="456"/>
                  </a:lnTo>
                  <a:lnTo>
                    <a:pt x="752" y="456"/>
                  </a:lnTo>
                  <a:lnTo>
                    <a:pt x="742" y="462"/>
                  </a:lnTo>
                  <a:lnTo>
                    <a:pt x="734" y="472"/>
                  </a:lnTo>
                  <a:lnTo>
                    <a:pt x="726" y="484"/>
                  </a:lnTo>
                  <a:lnTo>
                    <a:pt x="718" y="496"/>
                  </a:lnTo>
                  <a:lnTo>
                    <a:pt x="708" y="507"/>
                  </a:lnTo>
                  <a:lnTo>
                    <a:pt x="695" y="513"/>
                  </a:lnTo>
                  <a:lnTo>
                    <a:pt x="679" y="513"/>
                  </a:lnTo>
                  <a:lnTo>
                    <a:pt x="657" y="509"/>
                  </a:lnTo>
                  <a:lnTo>
                    <a:pt x="644" y="503"/>
                  </a:lnTo>
                  <a:lnTo>
                    <a:pt x="634" y="494"/>
                  </a:lnTo>
                  <a:lnTo>
                    <a:pt x="622" y="482"/>
                  </a:lnTo>
                  <a:lnTo>
                    <a:pt x="612" y="468"/>
                  </a:lnTo>
                  <a:lnTo>
                    <a:pt x="602" y="454"/>
                  </a:lnTo>
                  <a:lnTo>
                    <a:pt x="592" y="442"/>
                  </a:lnTo>
                  <a:lnTo>
                    <a:pt x="583" y="437"/>
                  </a:lnTo>
                  <a:lnTo>
                    <a:pt x="575" y="440"/>
                  </a:lnTo>
                  <a:lnTo>
                    <a:pt x="571" y="452"/>
                  </a:lnTo>
                  <a:lnTo>
                    <a:pt x="575" y="464"/>
                  </a:lnTo>
                  <a:lnTo>
                    <a:pt x="581" y="478"/>
                  </a:lnTo>
                  <a:lnTo>
                    <a:pt x="588" y="490"/>
                  </a:lnTo>
                  <a:lnTo>
                    <a:pt x="596" y="498"/>
                  </a:lnTo>
                  <a:lnTo>
                    <a:pt x="608" y="509"/>
                  </a:lnTo>
                  <a:lnTo>
                    <a:pt x="618" y="519"/>
                  </a:lnTo>
                  <a:lnTo>
                    <a:pt x="624" y="531"/>
                  </a:lnTo>
                  <a:lnTo>
                    <a:pt x="624" y="541"/>
                  </a:lnTo>
                  <a:lnTo>
                    <a:pt x="612" y="557"/>
                  </a:lnTo>
                  <a:lnTo>
                    <a:pt x="596" y="574"/>
                  </a:lnTo>
                  <a:lnTo>
                    <a:pt x="577" y="588"/>
                  </a:lnTo>
                  <a:lnTo>
                    <a:pt x="557" y="596"/>
                  </a:lnTo>
                  <a:lnTo>
                    <a:pt x="545" y="600"/>
                  </a:lnTo>
                  <a:lnTo>
                    <a:pt x="535" y="598"/>
                  </a:lnTo>
                  <a:lnTo>
                    <a:pt x="533" y="596"/>
                  </a:lnTo>
                  <a:lnTo>
                    <a:pt x="531" y="594"/>
                  </a:lnTo>
                  <a:lnTo>
                    <a:pt x="527" y="592"/>
                  </a:lnTo>
                  <a:lnTo>
                    <a:pt x="525" y="590"/>
                  </a:lnTo>
                  <a:lnTo>
                    <a:pt x="523" y="590"/>
                  </a:lnTo>
                  <a:lnTo>
                    <a:pt x="521" y="590"/>
                  </a:lnTo>
                  <a:lnTo>
                    <a:pt x="520" y="592"/>
                  </a:lnTo>
                  <a:lnTo>
                    <a:pt x="518" y="598"/>
                  </a:lnTo>
                  <a:lnTo>
                    <a:pt x="514" y="608"/>
                  </a:lnTo>
                  <a:lnTo>
                    <a:pt x="504" y="614"/>
                  </a:lnTo>
                  <a:lnTo>
                    <a:pt x="492" y="624"/>
                  </a:lnTo>
                  <a:lnTo>
                    <a:pt x="478" y="637"/>
                  </a:lnTo>
                  <a:lnTo>
                    <a:pt x="466" y="651"/>
                  </a:lnTo>
                  <a:lnTo>
                    <a:pt x="459" y="661"/>
                  </a:lnTo>
                  <a:lnTo>
                    <a:pt x="451" y="667"/>
                  </a:lnTo>
                  <a:lnTo>
                    <a:pt x="441" y="667"/>
                  </a:lnTo>
                  <a:lnTo>
                    <a:pt x="427" y="665"/>
                  </a:lnTo>
                  <a:lnTo>
                    <a:pt x="411" y="667"/>
                  </a:lnTo>
                  <a:lnTo>
                    <a:pt x="390" y="669"/>
                  </a:lnTo>
                  <a:lnTo>
                    <a:pt x="374" y="669"/>
                  </a:lnTo>
                  <a:lnTo>
                    <a:pt x="360" y="675"/>
                  </a:lnTo>
                  <a:lnTo>
                    <a:pt x="348" y="683"/>
                  </a:lnTo>
                  <a:lnTo>
                    <a:pt x="336" y="694"/>
                  </a:lnTo>
                  <a:lnTo>
                    <a:pt x="323" y="704"/>
                  </a:lnTo>
                  <a:lnTo>
                    <a:pt x="299" y="714"/>
                  </a:lnTo>
                  <a:lnTo>
                    <a:pt x="271" y="726"/>
                  </a:lnTo>
                  <a:lnTo>
                    <a:pt x="246" y="734"/>
                  </a:lnTo>
                  <a:lnTo>
                    <a:pt x="226" y="740"/>
                  </a:lnTo>
                  <a:lnTo>
                    <a:pt x="212" y="740"/>
                  </a:lnTo>
                  <a:lnTo>
                    <a:pt x="199" y="740"/>
                  </a:lnTo>
                  <a:lnTo>
                    <a:pt x="185" y="742"/>
                  </a:lnTo>
                  <a:lnTo>
                    <a:pt x="173" y="748"/>
                  </a:lnTo>
                  <a:lnTo>
                    <a:pt x="163" y="759"/>
                  </a:lnTo>
                  <a:lnTo>
                    <a:pt x="153" y="773"/>
                  </a:lnTo>
                  <a:lnTo>
                    <a:pt x="142" y="781"/>
                  </a:lnTo>
                  <a:lnTo>
                    <a:pt x="128" y="787"/>
                  </a:lnTo>
                  <a:lnTo>
                    <a:pt x="116" y="793"/>
                  </a:lnTo>
                  <a:lnTo>
                    <a:pt x="108" y="803"/>
                  </a:lnTo>
                  <a:lnTo>
                    <a:pt x="100" y="816"/>
                  </a:lnTo>
                  <a:lnTo>
                    <a:pt x="92" y="826"/>
                  </a:lnTo>
                  <a:lnTo>
                    <a:pt x="86" y="834"/>
                  </a:lnTo>
                  <a:lnTo>
                    <a:pt x="90" y="844"/>
                  </a:lnTo>
                  <a:lnTo>
                    <a:pt x="104" y="856"/>
                  </a:lnTo>
                  <a:lnTo>
                    <a:pt x="118" y="872"/>
                  </a:lnTo>
                  <a:lnTo>
                    <a:pt x="130" y="891"/>
                  </a:lnTo>
                  <a:lnTo>
                    <a:pt x="138" y="905"/>
                  </a:lnTo>
                  <a:lnTo>
                    <a:pt x="144" y="919"/>
                  </a:lnTo>
                  <a:lnTo>
                    <a:pt x="146" y="931"/>
                  </a:lnTo>
                  <a:lnTo>
                    <a:pt x="140" y="940"/>
                  </a:lnTo>
                  <a:lnTo>
                    <a:pt x="128" y="946"/>
                  </a:lnTo>
                  <a:lnTo>
                    <a:pt x="114" y="954"/>
                  </a:lnTo>
                  <a:lnTo>
                    <a:pt x="96" y="960"/>
                  </a:lnTo>
                  <a:lnTo>
                    <a:pt x="79" y="960"/>
                  </a:lnTo>
                  <a:lnTo>
                    <a:pt x="67" y="956"/>
                  </a:lnTo>
                  <a:lnTo>
                    <a:pt x="51" y="938"/>
                  </a:lnTo>
                  <a:lnTo>
                    <a:pt x="37" y="919"/>
                  </a:lnTo>
                  <a:lnTo>
                    <a:pt x="25" y="901"/>
                  </a:lnTo>
                  <a:lnTo>
                    <a:pt x="18" y="887"/>
                  </a:lnTo>
                  <a:lnTo>
                    <a:pt x="10" y="872"/>
                  </a:lnTo>
                  <a:lnTo>
                    <a:pt x="4" y="854"/>
                  </a:lnTo>
                  <a:lnTo>
                    <a:pt x="2" y="840"/>
                  </a:lnTo>
                  <a:lnTo>
                    <a:pt x="2" y="826"/>
                  </a:lnTo>
                  <a:lnTo>
                    <a:pt x="2" y="812"/>
                  </a:lnTo>
                  <a:lnTo>
                    <a:pt x="4" y="797"/>
                  </a:lnTo>
                  <a:lnTo>
                    <a:pt x="12" y="783"/>
                  </a:lnTo>
                  <a:lnTo>
                    <a:pt x="25" y="765"/>
                  </a:lnTo>
                  <a:lnTo>
                    <a:pt x="31" y="753"/>
                  </a:lnTo>
                  <a:lnTo>
                    <a:pt x="33" y="749"/>
                  </a:lnTo>
                  <a:lnTo>
                    <a:pt x="4" y="746"/>
                  </a:lnTo>
                  <a:lnTo>
                    <a:pt x="0" y="734"/>
                  </a:lnTo>
                  <a:lnTo>
                    <a:pt x="33" y="687"/>
                  </a:lnTo>
                  <a:lnTo>
                    <a:pt x="71" y="675"/>
                  </a:lnTo>
                  <a:lnTo>
                    <a:pt x="77" y="637"/>
                  </a:lnTo>
                  <a:lnTo>
                    <a:pt x="128" y="627"/>
                  </a:lnTo>
                  <a:lnTo>
                    <a:pt x="147" y="612"/>
                  </a:lnTo>
                  <a:lnTo>
                    <a:pt x="147" y="553"/>
                  </a:lnTo>
                  <a:lnTo>
                    <a:pt x="175" y="539"/>
                  </a:lnTo>
                  <a:lnTo>
                    <a:pt x="244" y="478"/>
                  </a:lnTo>
                  <a:lnTo>
                    <a:pt x="238" y="403"/>
                  </a:lnTo>
                  <a:lnTo>
                    <a:pt x="264" y="332"/>
                  </a:lnTo>
                  <a:lnTo>
                    <a:pt x="301" y="307"/>
                  </a:lnTo>
                  <a:lnTo>
                    <a:pt x="297" y="250"/>
                  </a:lnTo>
                  <a:lnTo>
                    <a:pt x="325" y="220"/>
                  </a:lnTo>
                  <a:lnTo>
                    <a:pt x="303" y="157"/>
                  </a:lnTo>
                  <a:lnTo>
                    <a:pt x="329" y="143"/>
                  </a:lnTo>
                  <a:lnTo>
                    <a:pt x="329" y="86"/>
                  </a:lnTo>
                  <a:lnTo>
                    <a:pt x="384" y="78"/>
                  </a:lnTo>
                  <a:lnTo>
                    <a:pt x="484" y="9"/>
                  </a:lnTo>
                  <a:lnTo>
                    <a:pt x="535" y="39"/>
                  </a:lnTo>
                  <a:lnTo>
                    <a:pt x="592" y="9"/>
                  </a:lnTo>
                  <a:lnTo>
                    <a:pt x="624" y="29"/>
                  </a:lnTo>
                  <a:lnTo>
                    <a:pt x="693" y="0"/>
                  </a:lnTo>
                  <a:lnTo>
                    <a:pt x="720" y="27"/>
                  </a:lnTo>
                  <a:lnTo>
                    <a:pt x="681" y="94"/>
                  </a:lnTo>
                  <a:lnTo>
                    <a:pt x="651" y="130"/>
                  </a:lnTo>
                  <a:lnTo>
                    <a:pt x="679" y="151"/>
                  </a:lnTo>
                  <a:lnTo>
                    <a:pt x="740" y="128"/>
                  </a:lnTo>
                  <a:lnTo>
                    <a:pt x="823" y="92"/>
                  </a:lnTo>
                  <a:lnTo>
                    <a:pt x="878" y="120"/>
                  </a:lnTo>
                  <a:lnTo>
                    <a:pt x="895" y="59"/>
                  </a:lnTo>
                  <a:lnTo>
                    <a:pt x="984" y="61"/>
                  </a:lnTo>
                  <a:lnTo>
                    <a:pt x="1053" y="96"/>
                  </a:lnTo>
                  <a:lnTo>
                    <a:pt x="1086" y="161"/>
                  </a:lnTo>
                  <a:lnTo>
                    <a:pt x="1110" y="216"/>
                  </a:lnTo>
                  <a:lnTo>
                    <a:pt x="1128" y="246"/>
                  </a:lnTo>
                  <a:close/>
                </a:path>
              </a:pathLst>
            </a:custGeom>
            <a:grpFill/>
            <a:ln w="0">
              <a:solidFill>
                <a:schemeClr val="bg1">
                  <a:lumMod val="95000"/>
                </a:schemeClr>
              </a:solidFill>
              <a:prstDash val="solid"/>
              <a:round/>
            </a:ln>
          </p:spPr>
          <p:txBody>
            <a:bodyPr/>
            <a:lstStyle/>
            <a:p>
              <a:endParaRPr lang="zh-CN" altLang="en-US"/>
            </a:p>
          </p:txBody>
        </p:sp>
        <p:sp>
          <p:nvSpPr>
            <p:cNvPr id="38" name="Freeform 78"/>
            <p:cNvSpPr/>
            <p:nvPr/>
          </p:nvSpPr>
          <p:spPr bwMode="gray">
            <a:xfrm>
              <a:off x="3188" y="3319"/>
              <a:ext cx="564" cy="480"/>
            </a:xfrm>
            <a:custGeom>
              <a:avLst/>
              <a:gdLst>
                <a:gd name="T0" fmla="*/ 279 w 1128"/>
                <a:gd name="T1" fmla="*/ 62 h 960"/>
                <a:gd name="T2" fmla="*/ 272 w 1128"/>
                <a:gd name="T3" fmla="*/ 67 h 960"/>
                <a:gd name="T4" fmla="*/ 266 w 1128"/>
                <a:gd name="T5" fmla="*/ 77 h 960"/>
                <a:gd name="T6" fmla="*/ 261 w 1128"/>
                <a:gd name="T7" fmla="*/ 87 h 960"/>
                <a:gd name="T8" fmla="*/ 254 w 1128"/>
                <a:gd name="T9" fmla="*/ 97 h 960"/>
                <a:gd name="T10" fmla="*/ 241 w 1128"/>
                <a:gd name="T11" fmla="*/ 103 h 960"/>
                <a:gd name="T12" fmla="*/ 230 w 1128"/>
                <a:gd name="T13" fmla="*/ 104 h 960"/>
                <a:gd name="T14" fmla="*/ 216 w 1128"/>
                <a:gd name="T15" fmla="*/ 103 h 960"/>
                <a:gd name="T16" fmla="*/ 203 w 1128"/>
                <a:gd name="T17" fmla="*/ 110 h 960"/>
                <a:gd name="T18" fmla="*/ 199 w 1128"/>
                <a:gd name="T19" fmla="*/ 115 h 960"/>
                <a:gd name="T20" fmla="*/ 198 w 1128"/>
                <a:gd name="T21" fmla="*/ 118 h 960"/>
                <a:gd name="T22" fmla="*/ 196 w 1128"/>
                <a:gd name="T23" fmla="*/ 119 h 960"/>
                <a:gd name="T24" fmla="*/ 190 w 1128"/>
                <a:gd name="T25" fmla="*/ 114 h 960"/>
                <a:gd name="T26" fmla="*/ 183 w 1128"/>
                <a:gd name="T27" fmla="*/ 118 h 960"/>
                <a:gd name="T28" fmla="*/ 177 w 1128"/>
                <a:gd name="T29" fmla="*/ 127 h 960"/>
                <a:gd name="T30" fmla="*/ 164 w 1128"/>
                <a:gd name="T31" fmla="*/ 127 h 960"/>
                <a:gd name="T32" fmla="*/ 155 w 1128"/>
                <a:gd name="T33" fmla="*/ 120 h 960"/>
                <a:gd name="T34" fmla="*/ 148 w 1128"/>
                <a:gd name="T35" fmla="*/ 111 h 960"/>
                <a:gd name="T36" fmla="*/ 143 w 1128"/>
                <a:gd name="T37" fmla="*/ 113 h 960"/>
                <a:gd name="T38" fmla="*/ 147 w 1128"/>
                <a:gd name="T39" fmla="*/ 122 h 960"/>
                <a:gd name="T40" fmla="*/ 154 w 1128"/>
                <a:gd name="T41" fmla="*/ 130 h 960"/>
                <a:gd name="T42" fmla="*/ 153 w 1128"/>
                <a:gd name="T43" fmla="*/ 140 h 960"/>
                <a:gd name="T44" fmla="*/ 140 w 1128"/>
                <a:gd name="T45" fmla="*/ 149 h 960"/>
                <a:gd name="T46" fmla="*/ 134 w 1128"/>
                <a:gd name="T47" fmla="*/ 149 h 960"/>
                <a:gd name="T48" fmla="*/ 132 w 1128"/>
                <a:gd name="T49" fmla="*/ 148 h 960"/>
                <a:gd name="T50" fmla="*/ 130 w 1128"/>
                <a:gd name="T51" fmla="*/ 148 h 960"/>
                <a:gd name="T52" fmla="*/ 126 w 1128"/>
                <a:gd name="T53" fmla="*/ 154 h 960"/>
                <a:gd name="T54" fmla="*/ 116 w 1128"/>
                <a:gd name="T55" fmla="*/ 163 h 960"/>
                <a:gd name="T56" fmla="*/ 110 w 1128"/>
                <a:gd name="T57" fmla="*/ 167 h 960"/>
                <a:gd name="T58" fmla="*/ 97 w 1128"/>
                <a:gd name="T59" fmla="*/ 168 h 960"/>
                <a:gd name="T60" fmla="*/ 87 w 1128"/>
                <a:gd name="T61" fmla="*/ 171 h 960"/>
                <a:gd name="T62" fmla="*/ 75 w 1128"/>
                <a:gd name="T63" fmla="*/ 179 h 960"/>
                <a:gd name="T64" fmla="*/ 56 w 1128"/>
                <a:gd name="T65" fmla="*/ 185 h 960"/>
                <a:gd name="T66" fmla="*/ 46 w 1128"/>
                <a:gd name="T67" fmla="*/ 186 h 960"/>
                <a:gd name="T68" fmla="*/ 38 w 1128"/>
                <a:gd name="T69" fmla="*/ 194 h 960"/>
                <a:gd name="T70" fmla="*/ 29 w 1128"/>
                <a:gd name="T71" fmla="*/ 199 h 960"/>
                <a:gd name="T72" fmla="*/ 23 w 1128"/>
                <a:gd name="T73" fmla="*/ 207 h 960"/>
                <a:gd name="T74" fmla="*/ 26 w 1128"/>
                <a:gd name="T75" fmla="*/ 214 h 960"/>
                <a:gd name="T76" fmla="*/ 35 w 1128"/>
                <a:gd name="T77" fmla="*/ 227 h 960"/>
                <a:gd name="T78" fmla="*/ 35 w 1128"/>
                <a:gd name="T79" fmla="*/ 235 h 960"/>
                <a:gd name="T80" fmla="*/ 24 w 1128"/>
                <a:gd name="T81" fmla="*/ 240 h 960"/>
                <a:gd name="T82" fmla="*/ 13 w 1128"/>
                <a:gd name="T83" fmla="*/ 235 h 960"/>
                <a:gd name="T84" fmla="*/ 4 w 1128"/>
                <a:gd name="T85" fmla="*/ 222 h 960"/>
                <a:gd name="T86" fmla="*/ 1 w 1128"/>
                <a:gd name="T87" fmla="*/ 210 h 960"/>
                <a:gd name="T88" fmla="*/ 1 w 1128"/>
                <a:gd name="T89" fmla="*/ 200 h 960"/>
                <a:gd name="T90" fmla="*/ 8 w 1128"/>
                <a:gd name="T91" fmla="*/ 189 h 960"/>
                <a:gd name="T92" fmla="*/ 0 w 1128"/>
                <a:gd name="T93" fmla="*/ 184 h 960"/>
                <a:gd name="T94" fmla="*/ 19 w 1128"/>
                <a:gd name="T95" fmla="*/ 160 h 960"/>
                <a:gd name="T96" fmla="*/ 37 w 1128"/>
                <a:gd name="T97" fmla="*/ 139 h 960"/>
                <a:gd name="T98" fmla="*/ 59 w 1128"/>
                <a:gd name="T99" fmla="*/ 101 h 960"/>
                <a:gd name="T100" fmla="*/ 74 w 1128"/>
                <a:gd name="T101" fmla="*/ 62 h 960"/>
                <a:gd name="T102" fmla="*/ 82 w 1128"/>
                <a:gd name="T103" fmla="*/ 36 h 960"/>
                <a:gd name="T104" fmla="*/ 121 w 1128"/>
                <a:gd name="T105" fmla="*/ 3 h 960"/>
                <a:gd name="T106" fmla="*/ 156 w 1128"/>
                <a:gd name="T107" fmla="*/ 8 h 960"/>
                <a:gd name="T108" fmla="*/ 170 w 1128"/>
                <a:gd name="T109" fmla="*/ 24 h 960"/>
                <a:gd name="T110" fmla="*/ 185 w 1128"/>
                <a:gd name="T111" fmla="*/ 32 h 960"/>
                <a:gd name="T112" fmla="*/ 224 w 1128"/>
                <a:gd name="T113" fmla="*/ 15 h 960"/>
                <a:gd name="T114" fmla="*/ 272 w 1128"/>
                <a:gd name="T115" fmla="*/ 41 h 9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128"/>
                <a:gd name="T175" fmla="*/ 0 h 960"/>
                <a:gd name="T176" fmla="*/ 1128 w 1128"/>
                <a:gd name="T177" fmla="*/ 960 h 96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128" h="960">
                  <a:moveTo>
                    <a:pt x="1128" y="246"/>
                  </a:moveTo>
                  <a:lnTo>
                    <a:pt x="1124" y="248"/>
                  </a:lnTo>
                  <a:lnTo>
                    <a:pt x="1116" y="250"/>
                  </a:lnTo>
                  <a:lnTo>
                    <a:pt x="1104" y="254"/>
                  </a:lnTo>
                  <a:lnTo>
                    <a:pt x="1094" y="259"/>
                  </a:lnTo>
                  <a:lnTo>
                    <a:pt x="1088" y="265"/>
                  </a:lnTo>
                  <a:lnTo>
                    <a:pt x="1083" y="275"/>
                  </a:lnTo>
                  <a:lnTo>
                    <a:pt x="1075" y="289"/>
                  </a:lnTo>
                  <a:lnTo>
                    <a:pt x="1063" y="305"/>
                  </a:lnTo>
                  <a:lnTo>
                    <a:pt x="1055" y="318"/>
                  </a:lnTo>
                  <a:lnTo>
                    <a:pt x="1047" y="332"/>
                  </a:lnTo>
                  <a:lnTo>
                    <a:pt x="1043" y="348"/>
                  </a:lnTo>
                  <a:lnTo>
                    <a:pt x="1037" y="362"/>
                  </a:lnTo>
                  <a:lnTo>
                    <a:pt x="1029" y="376"/>
                  </a:lnTo>
                  <a:lnTo>
                    <a:pt x="1016" y="387"/>
                  </a:lnTo>
                  <a:lnTo>
                    <a:pt x="1002" y="395"/>
                  </a:lnTo>
                  <a:lnTo>
                    <a:pt x="984" y="403"/>
                  </a:lnTo>
                  <a:lnTo>
                    <a:pt x="966" y="411"/>
                  </a:lnTo>
                  <a:lnTo>
                    <a:pt x="949" y="417"/>
                  </a:lnTo>
                  <a:lnTo>
                    <a:pt x="937" y="419"/>
                  </a:lnTo>
                  <a:lnTo>
                    <a:pt x="921" y="415"/>
                  </a:lnTo>
                  <a:lnTo>
                    <a:pt x="903" y="411"/>
                  </a:lnTo>
                  <a:lnTo>
                    <a:pt x="884" y="409"/>
                  </a:lnTo>
                  <a:lnTo>
                    <a:pt x="864" y="411"/>
                  </a:lnTo>
                  <a:lnTo>
                    <a:pt x="846" y="419"/>
                  </a:lnTo>
                  <a:lnTo>
                    <a:pt x="829" y="431"/>
                  </a:lnTo>
                  <a:lnTo>
                    <a:pt x="813" y="440"/>
                  </a:lnTo>
                  <a:lnTo>
                    <a:pt x="801" y="450"/>
                  </a:lnTo>
                  <a:lnTo>
                    <a:pt x="799" y="454"/>
                  </a:lnTo>
                  <a:lnTo>
                    <a:pt x="797" y="458"/>
                  </a:lnTo>
                  <a:lnTo>
                    <a:pt x="795" y="464"/>
                  </a:lnTo>
                  <a:lnTo>
                    <a:pt x="793" y="468"/>
                  </a:lnTo>
                  <a:lnTo>
                    <a:pt x="791" y="472"/>
                  </a:lnTo>
                  <a:lnTo>
                    <a:pt x="789" y="474"/>
                  </a:lnTo>
                  <a:lnTo>
                    <a:pt x="787" y="474"/>
                  </a:lnTo>
                  <a:lnTo>
                    <a:pt x="783" y="474"/>
                  </a:lnTo>
                  <a:lnTo>
                    <a:pt x="777" y="470"/>
                  </a:lnTo>
                  <a:lnTo>
                    <a:pt x="770" y="462"/>
                  </a:lnTo>
                  <a:lnTo>
                    <a:pt x="760" y="456"/>
                  </a:lnTo>
                  <a:lnTo>
                    <a:pt x="752" y="456"/>
                  </a:lnTo>
                  <a:lnTo>
                    <a:pt x="742" y="462"/>
                  </a:lnTo>
                  <a:lnTo>
                    <a:pt x="734" y="472"/>
                  </a:lnTo>
                  <a:lnTo>
                    <a:pt x="726" y="484"/>
                  </a:lnTo>
                  <a:lnTo>
                    <a:pt x="718" y="496"/>
                  </a:lnTo>
                  <a:lnTo>
                    <a:pt x="708" y="507"/>
                  </a:lnTo>
                  <a:lnTo>
                    <a:pt x="695" y="513"/>
                  </a:lnTo>
                  <a:lnTo>
                    <a:pt x="679" y="513"/>
                  </a:lnTo>
                  <a:lnTo>
                    <a:pt x="657" y="509"/>
                  </a:lnTo>
                  <a:lnTo>
                    <a:pt x="644" y="503"/>
                  </a:lnTo>
                  <a:lnTo>
                    <a:pt x="634" y="494"/>
                  </a:lnTo>
                  <a:lnTo>
                    <a:pt x="622" y="482"/>
                  </a:lnTo>
                  <a:lnTo>
                    <a:pt x="612" y="468"/>
                  </a:lnTo>
                  <a:lnTo>
                    <a:pt x="602" y="454"/>
                  </a:lnTo>
                  <a:lnTo>
                    <a:pt x="592" y="442"/>
                  </a:lnTo>
                  <a:lnTo>
                    <a:pt x="583" y="437"/>
                  </a:lnTo>
                  <a:lnTo>
                    <a:pt x="575" y="440"/>
                  </a:lnTo>
                  <a:lnTo>
                    <a:pt x="571" y="452"/>
                  </a:lnTo>
                  <a:lnTo>
                    <a:pt x="575" y="464"/>
                  </a:lnTo>
                  <a:lnTo>
                    <a:pt x="581" y="478"/>
                  </a:lnTo>
                  <a:lnTo>
                    <a:pt x="588" y="490"/>
                  </a:lnTo>
                  <a:lnTo>
                    <a:pt x="596" y="498"/>
                  </a:lnTo>
                  <a:lnTo>
                    <a:pt x="608" y="509"/>
                  </a:lnTo>
                  <a:lnTo>
                    <a:pt x="618" y="519"/>
                  </a:lnTo>
                  <a:lnTo>
                    <a:pt x="624" y="531"/>
                  </a:lnTo>
                  <a:lnTo>
                    <a:pt x="624" y="541"/>
                  </a:lnTo>
                  <a:lnTo>
                    <a:pt x="612" y="557"/>
                  </a:lnTo>
                  <a:lnTo>
                    <a:pt x="596" y="574"/>
                  </a:lnTo>
                  <a:lnTo>
                    <a:pt x="577" y="588"/>
                  </a:lnTo>
                  <a:lnTo>
                    <a:pt x="557" y="596"/>
                  </a:lnTo>
                  <a:lnTo>
                    <a:pt x="545" y="600"/>
                  </a:lnTo>
                  <a:lnTo>
                    <a:pt x="535" y="598"/>
                  </a:lnTo>
                  <a:lnTo>
                    <a:pt x="533" y="596"/>
                  </a:lnTo>
                  <a:lnTo>
                    <a:pt x="531" y="594"/>
                  </a:lnTo>
                  <a:lnTo>
                    <a:pt x="527" y="592"/>
                  </a:lnTo>
                  <a:lnTo>
                    <a:pt x="525" y="590"/>
                  </a:lnTo>
                  <a:lnTo>
                    <a:pt x="523" y="590"/>
                  </a:lnTo>
                  <a:lnTo>
                    <a:pt x="521" y="590"/>
                  </a:lnTo>
                  <a:lnTo>
                    <a:pt x="520" y="592"/>
                  </a:lnTo>
                  <a:lnTo>
                    <a:pt x="518" y="598"/>
                  </a:lnTo>
                  <a:lnTo>
                    <a:pt x="514" y="608"/>
                  </a:lnTo>
                  <a:lnTo>
                    <a:pt x="504" y="614"/>
                  </a:lnTo>
                  <a:lnTo>
                    <a:pt x="492" y="624"/>
                  </a:lnTo>
                  <a:lnTo>
                    <a:pt x="478" y="637"/>
                  </a:lnTo>
                  <a:lnTo>
                    <a:pt x="466" y="651"/>
                  </a:lnTo>
                  <a:lnTo>
                    <a:pt x="459" y="661"/>
                  </a:lnTo>
                  <a:lnTo>
                    <a:pt x="451" y="667"/>
                  </a:lnTo>
                  <a:lnTo>
                    <a:pt x="441" y="667"/>
                  </a:lnTo>
                  <a:lnTo>
                    <a:pt x="427" y="665"/>
                  </a:lnTo>
                  <a:lnTo>
                    <a:pt x="411" y="667"/>
                  </a:lnTo>
                  <a:lnTo>
                    <a:pt x="390" y="669"/>
                  </a:lnTo>
                  <a:lnTo>
                    <a:pt x="374" y="669"/>
                  </a:lnTo>
                  <a:lnTo>
                    <a:pt x="360" y="675"/>
                  </a:lnTo>
                  <a:lnTo>
                    <a:pt x="348" y="683"/>
                  </a:lnTo>
                  <a:lnTo>
                    <a:pt x="336" y="694"/>
                  </a:lnTo>
                  <a:lnTo>
                    <a:pt x="323" y="704"/>
                  </a:lnTo>
                  <a:lnTo>
                    <a:pt x="299" y="714"/>
                  </a:lnTo>
                  <a:lnTo>
                    <a:pt x="271" y="726"/>
                  </a:lnTo>
                  <a:lnTo>
                    <a:pt x="246" y="734"/>
                  </a:lnTo>
                  <a:lnTo>
                    <a:pt x="226" y="740"/>
                  </a:lnTo>
                  <a:lnTo>
                    <a:pt x="212" y="740"/>
                  </a:lnTo>
                  <a:lnTo>
                    <a:pt x="199" y="740"/>
                  </a:lnTo>
                  <a:lnTo>
                    <a:pt x="185" y="742"/>
                  </a:lnTo>
                  <a:lnTo>
                    <a:pt x="173" y="748"/>
                  </a:lnTo>
                  <a:lnTo>
                    <a:pt x="163" y="759"/>
                  </a:lnTo>
                  <a:lnTo>
                    <a:pt x="153" y="773"/>
                  </a:lnTo>
                  <a:lnTo>
                    <a:pt x="142" y="781"/>
                  </a:lnTo>
                  <a:lnTo>
                    <a:pt x="128" y="787"/>
                  </a:lnTo>
                  <a:lnTo>
                    <a:pt x="116" y="793"/>
                  </a:lnTo>
                  <a:lnTo>
                    <a:pt x="108" y="803"/>
                  </a:lnTo>
                  <a:lnTo>
                    <a:pt x="100" y="816"/>
                  </a:lnTo>
                  <a:lnTo>
                    <a:pt x="92" y="826"/>
                  </a:lnTo>
                  <a:lnTo>
                    <a:pt x="86" y="834"/>
                  </a:lnTo>
                  <a:lnTo>
                    <a:pt x="90" y="844"/>
                  </a:lnTo>
                  <a:lnTo>
                    <a:pt x="104" y="856"/>
                  </a:lnTo>
                  <a:lnTo>
                    <a:pt x="118" y="872"/>
                  </a:lnTo>
                  <a:lnTo>
                    <a:pt x="130" y="891"/>
                  </a:lnTo>
                  <a:lnTo>
                    <a:pt x="138" y="905"/>
                  </a:lnTo>
                  <a:lnTo>
                    <a:pt x="144" y="919"/>
                  </a:lnTo>
                  <a:lnTo>
                    <a:pt x="146" y="931"/>
                  </a:lnTo>
                  <a:lnTo>
                    <a:pt x="140" y="940"/>
                  </a:lnTo>
                  <a:lnTo>
                    <a:pt x="128" y="946"/>
                  </a:lnTo>
                  <a:lnTo>
                    <a:pt x="114" y="954"/>
                  </a:lnTo>
                  <a:lnTo>
                    <a:pt x="96" y="960"/>
                  </a:lnTo>
                  <a:lnTo>
                    <a:pt x="79" y="960"/>
                  </a:lnTo>
                  <a:lnTo>
                    <a:pt x="67" y="956"/>
                  </a:lnTo>
                  <a:lnTo>
                    <a:pt x="51" y="938"/>
                  </a:lnTo>
                  <a:lnTo>
                    <a:pt x="37" y="919"/>
                  </a:lnTo>
                  <a:lnTo>
                    <a:pt x="25" y="901"/>
                  </a:lnTo>
                  <a:lnTo>
                    <a:pt x="18" y="887"/>
                  </a:lnTo>
                  <a:lnTo>
                    <a:pt x="10" y="872"/>
                  </a:lnTo>
                  <a:lnTo>
                    <a:pt x="4" y="854"/>
                  </a:lnTo>
                  <a:lnTo>
                    <a:pt x="2" y="840"/>
                  </a:lnTo>
                  <a:lnTo>
                    <a:pt x="2" y="826"/>
                  </a:lnTo>
                  <a:lnTo>
                    <a:pt x="2" y="812"/>
                  </a:lnTo>
                  <a:lnTo>
                    <a:pt x="4" y="797"/>
                  </a:lnTo>
                  <a:lnTo>
                    <a:pt x="12" y="783"/>
                  </a:lnTo>
                  <a:lnTo>
                    <a:pt x="25" y="765"/>
                  </a:lnTo>
                  <a:lnTo>
                    <a:pt x="31" y="753"/>
                  </a:lnTo>
                  <a:lnTo>
                    <a:pt x="33" y="749"/>
                  </a:lnTo>
                  <a:lnTo>
                    <a:pt x="4" y="746"/>
                  </a:lnTo>
                  <a:lnTo>
                    <a:pt x="0" y="734"/>
                  </a:lnTo>
                  <a:lnTo>
                    <a:pt x="33" y="687"/>
                  </a:lnTo>
                  <a:lnTo>
                    <a:pt x="71" y="675"/>
                  </a:lnTo>
                  <a:lnTo>
                    <a:pt x="77" y="637"/>
                  </a:lnTo>
                  <a:lnTo>
                    <a:pt x="128" y="627"/>
                  </a:lnTo>
                  <a:lnTo>
                    <a:pt x="147" y="612"/>
                  </a:lnTo>
                  <a:lnTo>
                    <a:pt x="147" y="553"/>
                  </a:lnTo>
                  <a:lnTo>
                    <a:pt x="175" y="539"/>
                  </a:lnTo>
                  <a:lnTo>
                    <a:pt x="244" y="478"/>
                  </a:lnTo>
                  <a:lnTo>
                    <a:pt x="238" y="403"/>
                  </a:lnTo>
                  <a:lnTo>
                    <a:pt x="264" y="332"/>
                  </a:lnTo>
                  <a:lnTo>
                    <a:pt x="301" y="307"/>
                  </a:lnTo>
                  <a:lnTo>
                    <a:pt x="297" y="250"/>
                  </a:lnTo>
                  <a:lnTo>
                    <a:pt x="325" y="220"/>
                  </a:lnTo>
                  <a:lnTo>
                    <a:pt x="303" y="157"/>
                  </a:lnTo>
                  <a:lnTo>
                    <a:pt x="329" y="143"/>
                  </a:lnTo>
                  <a:lnTo>
                    <a:pt x="329" y="86"/>
                  </a:lnTo>
                  <a:lnTo>
                    <a:pt x="384" y="78"/>
                  </a:lnTo>
                  <a:lnTo>
                    <a:pt x="484" y="9"/>
                  </a:lnTo>
                  <a:lnTo>
                    <a:pt x="535" y="39"/>
                  </a:lnTo>
                  <a:lnTo>
                    <a:pt x="592" y="9"/>
                  </a:lnTo>
                  <a:lnTo>
                    <a:pt x="624" y="29"/>
                  </a:lnTo>
                  <a:lnTo>
                    <a:pt x="693" y="0"/>
                  </a:lnTo>
                  <a:lnTo>
                    <a:pt x="720" y="27"/>
                  </a:lnTo>
                  <a:lnTo>
                    <a:pt x="681" y="94"/>
                  </a:lnTo>
                  <a:lnTo>
                    <a:pt x="651" y="130"/>
                  </a:lnTo>
                  <a:lnTo>
                    <a:pt x="679" y="151"/>
                  </a:lnTo>
                  <a:lnTo>
                    <a:pt x="740" y="128"/>
                  </a:lnTo>
                  <a:lnTo>
                    <a:pt x="823" y="92"/>
                  </a:lnTo>
                  <a:lnTo>
                    <a:pt x="878" y="120"/>
                  </a:lnTo>
                  <a:lnTo>
                    <a:pt x="895" y="59"/>
                  </a:lnTo>
                  <a:lnTo>
                    <a:pt x="984" y="61"/>
                  </a:lnTo>
                  <a:lnTo>
                    <a:pt x="1053" y="96"/>
                  </a:lnTo>
                  <a:lnTo>
                    <a:pt x="1086" y="161"/>
                  </a:lnTo>
                  <a:lnTo>
                    <a:pt x="1110" y="216"/>
                  </a:lnTo>
                  <a:lnTo>
                    <a:pt x="1128" y="246"/>
                  </a:lnTo>
                </a:path>
              </a:pathLst>
            </a:custGeom>
            <a:grpFill/>
            <a:ln w="6350">
              <a:solidFill>
                <a:schemeClr val="bg1">
                  <a:lumMod val="95000"/>
                </a:schemeClr>
              </a:solidFill>
              <a:prstDash val="solid"/>
              <a:round/>
            </a:ln>
          </p:spPr>
          <p:txBody>
            <a:bodyPr/>
            <a:lstStyle/>
            <a:p>
              <a:endParaRPr lang="zh-CN" altLang="en-US"/>
            </a:p>
          </p:txBody>
        </p:sp>
        <p:sp>
          <p:nvSpPr>
            <p:cNvPr id="39" name="Freeform 79"/>
            <p:cNvSpPr/>
            <p:nvPr/>
          </p:nvSpPr>
          <p:spPr bwMode="gray">
            <a:xfrm>
              <a:off x="3636" y="3029"/>
              <a:ext cx="313" cy="413"/>
            </a:xfrm>
            <a:custGeom>
              <a:avLst/>
              <a:gdLst>
                <a:gd name="T0" fmla="*/ 156 w 626"/>
                <a:gd name="T1" fmla="*/ 31 h 825"/>
                <a:gd name="T2" fmla="*/ 154 w 626"/>
                <a:gd name="T3" fmla="*/ 37 h 825"/>
                <a:gd name="T4" fmla="*/ 152 w 626"/>
                <a:gd name="T5" fmla="*/ 44 h 825"/>
                <a:gd name="T6" fmla="*/ 146 w 626"/>
                <a:gd name="T7" fmla="*/ 52 h 825"/>
                <a:gd name="T8" fmla="*/ 138 w 626"/>
                <a:gd name="T9" fmla="*/ 57 h 825"/>
                <a:gd name="T10" fmla="*/ 131 w 626"/>
                <a:gd name="T11" fmla="*/ 61 h 825"/>
                <a:gd name="T12" fmla="*/ 130 w 626"/>
                <a:gd name="T13" fmla="*/ 62 h 825"/>
                <a:gd name="T14" fmla="*/ 132 w 626"/>
                <a:gd name="T15" fmla="*/ 68 h 825"/>
                <a:gd name="T16" fmla="*/ 135 w 626"/>
                <a:gd name="T17" fmla="*/ 75 h 825"/>
                <a:gd name="T18" fmla="*/ 136 w 626"/>
                <a:gd name="T19" fmla="*/ 81 h 825"/>
                <a:gd name="T20" fmla="*/ 136 w 626"/>
                <a:gd name="T21" fmla="*/ 89 h 825"/>
                <a:gd name="T22" fmla="*/ 137 w 626"/>
                <a:gd name="T23" fmla="*/ 95 h 825"/>
                <a:gd name="T24" fmla="*/ 138 w 626"/>
                <a:gd name="T25" fmla="*/ 104 h 825"/>
                <a:gd name="T26" fmla="*/ 131 w 626"/>
                <a:gd name="T27" fmla="*/ 112 h 825"/>
                <a:gd name="T28" fmla="*/ 122 w 626"/>
                <a:gd name="T29" fmla="*/ 120 h 825"/>
                <a:gd name="T30" fmla="*/ 117 w 626"/>
                <a:gd name="T31" fmla="*/ 131 h 825"/>
                <a:gd name="T32" fmla="*/ 115 w 626"/>
                <a:gd name="T33" fmla="*/ 142 h 825"/>
                <a:gd name="T34" fmla="*/ 110 w 626"/>
                <a:gd name="T35" fmla="*/ 151 h 825"/>
                <a:gd name="T36" fmla="*/ 103 w 626"/>
                <a:gd name="T37" fmla="*/ 156 h 825"/>
                <a:gd name="T38" fmla="*/ 94 w 626"/>
                <a:gd name="T39" fmla="*/ 158 h 825"/>
                <a:gd name="T40" fmla="*/ 86 w 626"/>
                <a:gd name="T41" fmla="*/ 161 h 825"/>
                <a:gd name="T42" fmla="*/ 85 w 626"/>
                <a:gd name="T43" fmla="*/ 165 h 825"/>
                <a:gd name="T44" fmla="*/ 89 w 626"/>
                <a:gd name="T45" fmla="*/ 171 h 825"/>
                <a:gd name="T46" fmla="*/ 90 w 626"/>
                <a:gd name="T47" fmla="*/ 176 h 825"/>
                <a:gd name="T48" fmla="*/ 86 w 626"/>
                <a:gd name="T49" fmla="*/ 182 h 825"/>
                <a:gd name="T50" fmla="*/ 80 w 626"/>
                <a:gd name="T51" fmla="*/ 189 h 825"/>
                <a:gd name="T52" fmla="*/ 76 w 626"/>
                <a:gd name="T53" fmla="*/ 193 h 825"/>
                <a:gd name="T54" fmla="*/ 69 w 626"/>
                <a:gd name="T55" fmla="*/ 199 h 825"/>
                <a:gd name="T56" fmla="*/ 61 w 626"/>
                <a:gd name="T57" fmla="*/ 204 h 825"/>
                <a:gd name="T58" fmla="*/ 58 w 626"/>
                <a:gd name="T59" fmla="*/ 207 h 825"/>
                <a:gd name="T60" fmla="*/ 48 w 626"/>
                <a:gd name="T61" fmla="*/ 185 h 825"/>
                <a:gd name="T62" fmla="*/ 22 w 626"/>
                <a:gd name="T63" fmla="*/ 161 h 825"/>
                <a:gd name="T64" fmla="*/ 0 w 626"/>
                <a:gd name="T65" fmla="*/ 146 h 825"/>
                <a:gd name="T66" fmla="*/ 15 w 626"/>
                <a:gd name="T67" fmla="*/ 107 h 825"/>
                <a:gd name="T68" fmla="*/ 20 w 626"/>
                <a:gd name="T69" fmla="*/ 88 h 825"/>
                <a:gd name="T70" fmla="*/ 18 w 626"/>
                <a:gd name="T71" fmla="*/ 67 h 825"/>
                <a:gd name="T72" fmla="*/ 34 w 626"/>
                <a:gd name="T73" fmla="*/ 43 h 825"/>
                <a:gd name="T74" fmla="*/ 42 w 626"/>
                <a:gd name="T75" fmla="*/ 24 h 825"/>
                <a:gd name="T76" fmla="*/ 63 w 626"/>
                <a:gd name="T77" fmla="*/ 17 h 825"/>
                <a:gd name="T78" fmla="*/ 75 w 626"/>
                <a:gd name="T79" fmla="*/ 1 h 825"/>
                <a:gd name="T80" fmla="*/ 92 w 626"/>
                <a:gd name="T81" fmla="*/ 14 h 825"/>
                <a:gd name="T82" fmla="*/ 114 w 626"/>
                <a:gd name="T83" fmla="*/ 32 h 825"/>
                <a:gd name="T84" fmla="*/ 135 w 626"/>
                <a:gd name="T85" fmla="*/ 32 h 825"/>
                <a:gd name="T86" fmla="*/ 151 w 626"/>
                <a:gd name="T87" fmla="*/ 25 h 82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26"/>
                <a:gd name="T133" fmla="*/ 0 h 825"/>
                <a:gd name="T134" fmla="*/ 626 w 626"/>
                <a:gd name="T135" fmla="*/ 825 h 82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26" h="825">
                  <a:moveTo>
                    <a:pt x="626" y="122"/>
                  </a:moveTo>
                  <a:lnTo>
                    <a:pt x="624" y="124"/>
                  </a:lnTo>
                  <a:lnTo>
                    <a:pt x="621" y="134"/>
                  </a:lnTo>
                  <a:lnTo>
                    <a:pt x="615" y="146"/>
                  </a:lnTo>
                  <a:lnTo>
                    <a:pt x="613" y="159"/>
                  </a:lnTo>
                  <a:lnTo>
                    <a:pt x="607" y="173"/>
                  </a:lnTo>
                  <a:lnTo>
                    <a:pt x="597" y="189"/>
                  </a:lnTo>
                  <a:lnTo>
                    <a:pt x="581" y="205"/>
                  </a:lnTo>
                  <a:lnTo>
                    <a:pt x="565" y="216"/>
                  </a:lnTo>
                  <a:lnTo>
                    <a:pt x="550" y="228"/>
                  </a:lnTo>
                  <a:lnTo>
                    <a:pt x="534" y="236"/>
                  </a:lnTo>
                  <a:lnTo>
                    <a:pt x="524" y="242"/>
                  </a:lnTo>
                  <a:lnTo>
                    <a:pt x="520" y="244"/>
                  </a:lnTo>
                  <a:lnTo>
                    <a:pt x="520" y="248"/>
                  </a:lnTo>
                  <a:lnTo>
                    <a:pt x="524" y="258"/>
                  </a:lnTo>
                  <a:lnTo>
                    <a:pt x="528" y="272"/>
                  </a:lnTo>
                  <a:lnTo>
                    <a:pt x="532" y="285"/>
                  </a:lnTo>
                  <a:lnTo>
                    <a:pt x="538" y="299"/>
                  </a:lnTo>
                  <a:lnTo>
                    <a:pt x="542" y="309"/>
                  </a:lnTo>
                  <a:lnTo>
                    <a:pt x="544" y="321"/>
                  </a:lnTo>
                  <a:lnTo>
                    <a:pt x="546" y="339"/>
                  </a:lnTo>
                  <a:lnTo>
                    <a:pt x="544" y="354"/>
                  </a:lnTo>
                  <a:lnTo>
                    <a:pt x="544" y="368"/>
                  </a:lnTo>
                  <a:lnTo>
                    <a:pt x="548" y="380"/>
                  </a:lnTo>
                  <a:lnTo>
                    <a:pt x="550" y="396"/>
                  </a:lnTo>
                  <a:lnTo>
                    <a:pt x="550" y="413"/>
                  </a:lnTo>
                  <a:lnTo>
                    <a:pt x="540" y="429"/>
                  </a:lnTo>
                  <a:lnTo>
                    <a:pt x="522" y="447"/>
                  </a:lnTo>
                  <a:lnTo>
                    <a:pt x="504" y="462"/>
                  </a:lnTo>
                  <a:lnTo>
                    <a:pt x="489" y="480"/>
                  </a:lnTo>
                  <a:lnTo>
                    <a:pt x="479" y="494"/>
                  </a:lnTo>
                  <a:lnTo>
                    <a:pt x="469" y="522"/>
                  </a:lnTo>
                  <a:lnTo>
                    <a:pt x="463" y="549"/>
                  </a:lnTo>
                  <a:lnTo>
                    <a:pt x="459" y="565"/>
                  </a:lnTo>
                  <a:lnTo>
                    <a:pt x="451" y="585"/>
                  </a:lnTo>
                  <a:lnTo>
                    <a:pt x="441" y="602"/>
                  </a:lnTo>
                  <a:lnTo>
                    <a:pt x="428" y="618"/>
                  </a:lnTo>
                  <a:lnTo>
                    <a:pt x="414" y="624"/>
                  </a:lnTo>
                  <a:lnTo>
                    <a:pt x="396" y="630"/>
                  </a:lnTo>
                  <a:lnTo>
                    <a:pt x="376" y="632"/>
                  </a:lnTo>
                  <a:lnTo>
                    <a:pt x="359" y="636"/>
                  </a:lnTo>
                  <a:lnTo>
                    <a:pt x="345" y="642"/>
                  </a:lnTo>
                  <a:lnTo>
                    <a:pt x="337" y="648"/>
                  </a:lnTo>
                  <a:lnTo>
                    <a:pt x="339" y="659"/>
                  </a:lnTo>
                  <a:lnTo>
                    <a:pt x="347" y="669"/>
                  </a:lnTo>
                  <a:lnTo>
                    <a:pt x="357" y="681"/>
                  </a:lnTo>
                  <a:lnTo>
                    <a:pt x="363" y="691"/>
                  </a:lnTo>
                  <a:lnTo>
                    <a:pt x="361" y="701"/>
                  </a:lnTo>
                  <a:lnTo>
                    <a:pt x="353" y="710"/>
                  </a:lnTo>
                  <a:lnTo>
                    <a:pt x="343" y="726"/>
                  </a:lnTo>
                  <a:lnTo>
                    <a:pt x="331" y="742"/>
                  </a:lnTo>
                  <a:lnTo>
                    <a:pt x="319" y="756"/>
                  </a:lnTo>
                  <a:lnTo>
                    <a:pt x="312" y="766"/>
                  </a:lnTo>
                  <a:lnTo>
                    <a:pt x="302" y="771"/>
                  </a:lnTo>
                  <a:lnTo>
                    <a:pt x="290" y="781"/>
                  </a:lnTo>
                  <a:lnTo>
                    <a:pt x="274" y="793"/>
                  </a:lnTo>
                  <a:lnTo>
                    <a:pt x="258" y="805"/>
                  </a:lnTo>
                  <a:lnTo>
                    <a:pt x="245" y="815"/>
                  </a:lnTo>
                  <a:lnTo>
                    <a:pt x="235" y="821"/>
                  </a:lnTo>
                  <a:lnTo>
                    <a:pt x="231" y="825"/>
                  </a:lnTo>
                  <a:lnTo>
                    <a:pt x="215" y="795"/>
                  </a:lnTo>
                  <a:lnTo>
                    <a:pt x="191" y="740"/>
                  </a:lnTo>
                  <a:lnTo>
                    <a:pt x="158" y="675"/>
                  </a:lnTo>
                  <a:lnTo>
                    <a:pt x="89" y="642"/>
                  </a:lnTo>
                  <a:lnTo>
                    <a:pt x="2" y="640"/>
                  </a:lnTo>
                  <a:lnTo>
                    <a:pt x="0" y="581"/>
                  </a:lnTo>
                  <a:lnTo>
                    <a:pt x="28" y="476"/>
                  </a:lnTo>
                  <a:lnTo>
                    <a:pt x="60" y="425"/>
                  </a:lnTo>
                  <a:lnTo>
                    <a:pt x="58" y="376"/>
                  </a:lnTo>
                  <a:lnTo>
                    <a:pt x="77" y="352"/>
                  </a:lnTo>
                  <a:lnTo>
                    <a:pt x="63" y="317"/>
                  </a:lnTo>
                  <a:lnTo>
                    <a:pt x="69" y="266"/>
                  </a:lnTo>
                  <a:lnTo>
                    <a:pt x="126" y="244"/>
                  </a:lnTo>
                  <a:lnTo>
                    <a:pt x="136" y="171"/>
                  </a:lnTo>
                  <a:lnTo>
                    <a:pt x="140" y="116"/>
                  </a:lnTo>
                  <a:lnTo>
                    <a:pt x="170" y="94"/>
                  </a:lnTo>
                  <a:lnTo>
                    <a:pt x="203" y="94"/>
                  </a:lnTo>
                  <a:lnTo>
                    <a:pt x="254" y="65"/>
                  </a:lnTo>
                  <a:lnTo>
                    <a:pt x="298" y="45"/>
                  </a:lnTo>
                  <a:lnTo>
                    <a:pt x="298" y="4"/>
                  </a:lnTo>
                  <a:lnTo>
                    <a:pt x="363" y="0"/>
                  </a:lnTo>
                  <a:lnTo>
                    <a:pt x="367" y="53"/>
                  </a:lnTo>
                  <a:lnTo>
                    <a:pt x="406" y="110"/>
                  </a:lnTo>
                  <a:lnTo>
                    <a:pt x="455" y="126"/>
                  </a:lnTo>
                  <a:lnTo>
                    <a:pt x="495" y="83"/>
                  </a:lnTo>
                  <a:lnTo>
                    <a:pt x="538" y="126"/>
                  </a:lnTo>
                  <a:lnTo>
                    <a:pt x="571" y="122"/>
                  </a:lnTo>
                  <a:lnTo>
                    <a:pt x="603" y="98"/>
                  </a:lnTo>
                  <a:lnTo>
                    <a:pt x="626" y="122"/>
                  </a:lnTo>
                  <a:close/>
                </a:path>
              </a:pathLst>
            </a:custGeom>
            <a:grpFill/>
            <a:ln w="0">
              <a:solidFill>
                <a:schemeClr val="bg1">
                  <a:lumMod val="95000"/>
                </a:schemeClr>
              </a:solidFill>
              <a:prstDash val="solid"/>
              <a:round/>
            </a:ln>
          </p:spPr>
          <p:txBody>
            <a:bodyPr/>
            <a:lstStyle/>
            <a:p>
              <a:endParaRPr lang="zh-CN" altLang="en-US"/>
            </a:p>
          </p:txBody>
        </p:sp>
        <p:sp>
          <p:nvSpPr>
            <p:cNvPr id="40" name="Freeform 80"/>
            <p:cNvSpPr/>
            <p:nvPr/>
          </p:nvSpPr>
          <p:spPr bwMode="gray">
            <a:xfrm>
              <a:off x="3636" y="3029"/>
              <a:ext cx="313" cy="413"/>
            </a:xfrm>
            <a:custGeom>
              <a:avLst/>
              <a:gdLst>
                <a:gd name="T0" fmla="*/ 156 w 626"/>
                <a:gd name="T1" fmla="*/ 31 h 825"/>
                <a:gd name="T2" fmla="*/ 154 w 626"/>
                <a:gd name="T3" fmla="*/ 37 h 825"/>
                <a:gd name="T4" fmla="*/ 152 w 626"/>
                <a:gd name="T5" fmla="*/ 44 h 825"/>
                <a:gd name="T6" fmla="*/ 146 w 626"/>
                <a:gd name="T7" fmla="*/ 52 h 825"/>
                <a:gd name="T8" fmla="*/ 138 w 626"/>
                <a:gd name="T9" fmla="*/ 57 h 825"/>
                <a:gd name="T10" fmla="*/ 131 w 626"/>
                <a:gd name="T11" fmla="*/ 61 h 825"/>
                <a:gd name="T12" fmla="*/ 130 w 626"/>
                <a:gd name="T13" fmla="*/ 62 h 825"/>
                <a:gd name="T14" fmla="*/ 132 w 626"/>
                <a:gd name="T15" fmla="*/ 68 h 825"/>
                <a:gd name="T16" fmla="*/ 135 w 626"/>
                <a:gd name="T17" fmla="*/ 75 h 825"/>
                <a:gd name="T18" fmla="*/ 136 w 626"/>
                <a:gd name="T19" fmla="*/ 81 h 825"/>
                <a:gd name="T20" fmla="*/ 136 w 626"/>
                <a:gd name="T21" fmla="*/ 89 h 825"/>
                <a:gd name="T22" fmla="*/ 137 w 626"/>
                <a:gd name="T23" fmla="*/ 95 h 825"/>
                <a:gd name="T24" fmla="*/ 138 w 626"/>
                <a:gd name="T25" fmla="*/ 104 h 825"/>
                <a:gd name="T26" fmla="*/ 131 w 626"/>
                <a:gd name="T27" fmla="*/ 112 h 825"/>
                <a:gd name="T28" fmla="*/ 122 w 626"/>
                <a:gd name="T29" fmla="*/ 120 h 825"/>
                <a:gd name="T30" fmla="*/ 117 w 626"/>
                <a:gd name="T31" fmla="*/ 131 h 825"/>
                <a:gd name="T32" fmla="*/ 115 w 626"/>
                <a:gd name="T33" fmla="*/ 142 h 825"/>
                <a:gd name="T34" fmla="*/ 110 w 626"/>
                <a:gd name="T35" fmla="*/ 151 h 825"/>
                <a:gd name="T36" fmla="*/ 103 w 626"/>
                <a:gd name="T37" fmla="*/ 156 h 825"/>
                <a:gd name="T38" fmla="*/ 94 w 626"/>
                <a:gd name="T39" fmla="*/ 158 h 825"/>
                <a:gd name="T40" fmla="*/ 86 w 626"/>
                <a:gd name="T41" fmla="*/ 161 h 825"/>
                <a:gd name="T42" fmla="*/ 85 w 626"/>
                <a:gd name="T43" fmla="*/ 165 h 825"/>
                <a:gd name="T44" fmla="*/ 89 w 626"/>
                <a:gd name="T45" fmla="*/ 171 h 825"/>
                <a:gd name="T46" fmla="*/ 90 w 626"/>
                <a:gd name="T47" fmla="*/ 176 h 825"/>
                <a:gd name="T48" fmla="*/ 86 w 626"/>
                <a:gd name="T49" fmla="*/ 182 h 825"/>
                <a:gd name="T50" fmla="*/ 80 w 626"/>
                <a:gd name="T51" fmla="*/ 189 h 825"/>
                <a:gd name="T52" fmla="*/ 76 w 626"/>
                <a:gd name="T53" fmla="*/ 193 h 825"/>
                <a:gd name="T54" fmla="*/ 69 w 626"/>
                <a:gd name="T55" fmla="*/ 199 h 825"/>
                <a:gd name="T56" fmla="*/ 61 w 626"/>
                <a:gd name="T57" fmla="*/ 204 h 825"/>
                <a:gd name="T58" fmla="*/ 58 w 626"/>
                <a:gd name="T59" fmla="*/ 207 h 825"/>
                <a:gd name="T60" fmla="*/ 48 w 626"/>
                <a:gd name="T61" fmla="*/ 185 h 825"/>
                <a:gd name="T62" fmla="*/ 22 w 626"/>
                <a:gd name="T63" fmla="*/ 161 h 825"/>
                <a:gd name="T64" fmla="*/ 0 w 626"/>
                <a:gd name="T65" fmla="*/ 146 h 825"/>
                <a:gd name="T66" fmla="*/ 15 w 626"/>
                <a:gd name="T67" fmla="*/ 107 h 825"/>
                <a:gd name="T68" fmla="*/ 20 w 626"/>
                <a:gd name="T69" fmla="*/ 88 h 825"/>
                <a:gd name="T70" fmla="*/ 18 w 626"/>
                <a:gd name="T71" fmla="*/ 67 h 825"/>
                <a:gd name="T72" fmla="*/ 34 w 626"/>
                <a:gd name="T73" fmla="*/ 43 h 825"/>
                <a:gd name="T74" fmla="*/ 42 w 626"/>
                <a:gd name="T75" fmla="*/ 24 h 825"/>
                <a:gd name="T76" fmla="*/ 63 w 626"/>
                <a:gd name="T77" fmla="*/ 17 h 825"/>
                <a:gd name="T78" fmla="*/ 75 w 626"/>
                <a:gd name="T79" fmla="*/ 1 h 825"/>
                <a:gd name="T80" fmla="*/ 92 w 626"/>
                <a:gd name="T81" fmla="*/ 14 h 825"/>
                <a:gd name="T82" fmla="*/ 114 w 626"/>
                <a:gd name="T83" fmla="*/ 32 h 825"/>
                <a:gd name="T84" fmla="*/ 135 w 626"/>
                <a:gd name="T85" fmla="*/ 32 h 825"/>
                <a:gd name="T86" fmla="*/ 151 w 626"/>
                <a:gd name="T87" fmla="*/ 25 h 82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26"/>
                <a:gd name="T133" fmla="*/ 0 h 825"/>
                <a:gd name="T134" fmla="*/ 626 w 626"/>
                <a:gd name="T135" fmla="*/ 825 h 82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26" h="825">
                  <a:moveTo>
                    <a:pt x="626" y="122"/>
                  </a:moveTo>
                  <a:lnTo>
                    <a:pt x="624" y="124"/>
                  </a:lnTo>
                  <a:lnTo>
                    <a:pt x="621" y="134"/>
                  </a:lnTo>
                  <a:lnTo>
                    <a:pt x="615" y="146"/>
                  </a:lnTo>
                  <a:lnTo>
                    <a:pt x="613" y="159"/>
                  </a:lnTo>
                  <a:lnTo>
                    <a:pt x="607" y="173"/>
                  </a:lnTo>
                  <a:lnTo>
                    <a:pt x="597" y="189"/>
                  </a:lnTo>
                  <a:lnTo>
                    <a:pt x="581" y="205"/>
                  </a:lnTo>
                  <a:lnTo>
                    <a:pt x="565" y="216"/>
                  </a:lnTo>
                  <a:lnTo>
                    <a:pt x="550" y="228"/>
                  </a:lnTo>
                  <a:lnTo>
                    <a:pt x="534" y="236"/>
                  </a:lnTo>
                  <a:lnTo>
                    <a:pt x="524" y="242"/>
                  </a:lnTo>
                  <a:lnTo>
                    <a:pt x="520" y="244"/>
                  </a:lnTo>
                  <a:lnTo>
                    <a:pt x="520" y="248"/>
                  </a:lnTo>
                  <a:lnTo>
                    <a:pt x="524" y="258"/>
                  </a:lnTo>
                  <a:lnTo>
                    <a:pt x="528" y="272"/>
                  </a:lnTo>
                  <a:lnTo>
                    <a:pt x="532" y="285"/>
                  </a:lnTo>
                  <a:lnTo>
                    <a:pt x="538" y="299"/>
                  </a:lnTo>
                  <a:lnTo>
                    <a:pt x="542" y="309"/>
                  </a:lnTo>
                  <a:lnTo>
                    <a:pt x="544" y="321"/>
                  </a:lnTo>
                  <a:lnTo>
                    <a:pt x="546" y="339"/>
                  </a:lnTo>
                  <a:lnTo>
                    <a:pt x="544" y="354"/>
                  </a:lnTo>
                  <a:lnTo>
                    <a:pt x="544" y="368"/>
                  </a:lnTo>
                  <a:lnTo>
                    <a:pt x="548" y="380"/>
                  </a:lnTo>
                  <a:lnTo>
                    <a:pt x="550" y="396"/>
                  </a:lnTo>
                  <a:lnTo>
                    <a:pt x="550" y="413"/>
                  </a:lnTo>
                  <a:lnTo>
                    <a:pt x="540" y="429"/>
                  </a:lnTo>
                  <a:lnTo>
                    <a:pt x="522" y="447"/>
                  </a:lnTo>
                  <a:lnTo>
                    <a:pt x="504" y="462"/>
                  </a:lnTo>
                  <a:lnTo>
                    <a:pt x="489" y="480"/>
                  </a:lnTo>
                  <a:lnTo>
                    <a:pt x="479" y="494"/>
                  </a:lnTo>
                  <a:lnTo>
                    <a:pt x="469" y="522"/>
                  </a:lnTo>
                  <a:lnTo>
                    <a:pt x="463" y="549"/>
                  </a:lnTo>
                  <a:lnTo>
                    <a:pt x="459" y="565"/>
                  </a:lnTo>
                  <a:lnTo>
                    <a:pt x="451" y="585"/>
                  </a:lnTo>
                  <a:lnTo>
                    <a:pt x="441" y="602"/>
                  </a:lnTo>
                  <a:lnTo>
                    <a:pt x="428" y="618"/>
                  </a:lnTo>
                  <a:lnTo>
                    <a:pt x="414" y="624"/>
                  </a:lnTo>
                  <a:lnTo>
                    <a:pt x="396" y="630"/>
                  </a:lnTo>
                  <a:lnTo>
                    <a:pt x="376" y="632"/>
                  </a:lnTo>
                  <a:lnTo>
                    <a:pt x="359" y="636"/>
                  </a:lnTo>
                  <a:lnTo>
                    <a:pt x="345" y="642"/>
                  </a:lnTo>
                  <a:lnTo>
                    <a:pt x="337" y="648"/>
                  </a:lnTo>
                  <a:lnTo>
                    <a:pt x="339" y="659"/>
                  </a:lnTo>
                  <a:lnTo>
                    <a:pt x="347" y="669"/>
                  </a:lnTo>
                  <a:lnTo>
                    <a:pt x="357" y="681"/>
                  </a:lnTo>
                  <a:lnTo>
                    <a:pt x="363" y="691"/>
                  </a:lnTo>
                  <a:lnTo>
                    <a:pt x="361" y="701"/>
                  </a:lnTo>
                  <a:lnTo>
                    <a:pt x="353" y="710"/>
                  </a:lnTo>
                  <a:lnTo>
                    <a:pt x="343" y="726"/>
                  </a:lnTo>
                  <a:lnTo>
                    <a:pt x="331" y="742"/>
                  </a:lnTo>
                  <a:lnTo>
                    <a:pt x="319" y="756"/>
                  </a:lnTo>
                  <a:lnTo>
                    <a:pt x="312" y="766"/>
                  </a:lnTo>
                  <a:lnTo>
                    <a:pt x="302" y="771"/>
                  </a:lnTo>
                  <a:lnTo>
                    <a:pt x="290" y="781"/>
                  </a:lnTo>
                  <a:lnTo>
                    <a:pt x="274" y="793"/>
                  </a:lnTo>
                  <a:lnTo>
                    <a:pt x="258" y="805"/>
                  </a:lnTo>
                  <a:lnTo>
                    <a:pt x="245" y="815"/>
                  </a:lnTo>
                  <a:lnTo>
                    <a:pt x="235" y="821"/>
                  </a:lnTo>
                  <a:lnTo>
                    <a:pt x="231" y="825"/>
                  </a:lnTo>
                  <a:lnTo>
                    <a:pt x="215" y="795"/>
                  </a:lnTo>
                  <a:lnTo>
                    <a:pt x="191" y="740"/>
                  </a:lnTo>
                  <a:lnTo>
                    <a:pt x="158" y="675"/>
                  </a:lnTo>
                  <a:lnTo>
                    <a:pt x="89" y="642"/>
                  </a:lnTo>
                  <a:lnTo>
                    <a:pt x="2" y="640"/>
                  </a:lnTo>
                  <a:lnTo>
                    <a:pt x="0" y="581"/>
                  </a:lnTo>
                  <a:lnTo>
                    <a:pt x="28" y="476"/>
                  </a:lnTo>
                  <a:lnTo>
                    <a:pt x="60" y="425"/>
                  </a:lnTo>
                  <a:lnTo>
                    <a:pt x="58" y="376"/>
                  </a:lnTo>
                  <a:lnTo>
                    <a:pt x="77" y="352"/>
                  </a:lnTo>
                  <a:lnTo>
                    <a:pt x="63" y="317"/>
                  </a:lnTo>
                  <a:lnTo>
                    <a:pt x="69" y="266"/>
                  </a:lnTo>
                  <a:lnTo>
                    <a:pt x="126" y="244"/>
                  </a:lnTo>
                  <a:lnTo>
                    <a:pt x="136" y="171"/>
                  </a:lnTo>
                  <a:lnTo>
                    <a:pt x="140" y="116"/>
                  </a:lnTo>
                  <a:lnTo>
                    <a:pt x="170" y="94"/>
                  </a:lnTo>
                  <a:lnTo>
                    <a:pt x="203" y="94"/>
                  </a:lnTo>
                  <a:lnTo>
                    <a:pt x="254" y="65"/>
                  </a:lnTo>
                  <a:lnTo>
                    <a:pt x="298" y="45"/>
                  </a:lnTo>
                  <a:lnTo>
                    <a:pt x="298" y="4"/>
                  </a:lnTo>
                  <a:lnTo>
                    <a:pt x="363" y="0"/>
                  </a:lnTo>
                  <a:lnTo>
                    <a:pt x="367" y="53"/>
                  </a:lnTo>
                  <a:lnTo>
                    <a:pt x="406" y="110"/>
                  </a:lnTo>
                  <a:lnTo>
                    <a:pt x="455" y="126"/>
                  </a:lnTo>
                  <a:lnTo>
                    <a:pt x="495" y="83"/>
                  </a:lnTo>
                  <a:lnTo>
                    <a:pt x="538" y="126"/>
                  </a:lnTo>
                  <a:lnTo>
                    <a:pt x="571" y="122"/>
                  </a:lnTo>
                  <a:lnTo>
                    <a:pt x="603" y="98"/>
                  </a:lnTo>
                  <a:lnTo>
                    <a:pt x="626" y="122"/>
                  </a:lnTo>
                </a:path>
              </a:pathLst>
            </a:custGeom>
            <a:grpFill/>
            <a:ln w="6350">
              <a:solidFill>
                <a:schemeClr val="bg1">
                  <a:lumMod val="95000"/>
                </a:schemeClr>
              </a:solidFill>
              <a:prstDash val="solid"/>
              <a:round/>
            </a:ln>
          </p:spPr>
          <p:txBody>
            <a:bodyPr/>
            <a:lstStyle/>
            <a:p>
              <a:endParaRPr lang="zh-CN" altLang="en-US"/>
            </a:p>
          </p:txBody>
        </p:sp>
        <p:sp>
          <p:nvSpPr>
            <p:cNvPr id="41" name="Freeform 81"/>
            <p:cNvSpPr/>
            <p:nvPr/>
          </p:nvSpPr>
          <p:spPr bwMode="gray">
            <a:xfrm>
              <a:off x="3746" y="2774"/>
              <a:ext cx="283" cy="318"/>
            </a:xfrm>
            <a:custGeom>
              <a:avLst/>
              <a:gdLst>
                <a:gd name="T0" fmla="*/ 109 w 565"/>
                <a:gd name="T1" fmla="*/ 11 h 638"/>
                <a:gd name="T2" fmla="*/ 106 w 565"/>
                <a:gd name="T3" fmla="*/ 11 h 638"/>
                <a:gd name="T4" fmla="*/ 103 w 565"/>
                <a:gd name="T5" fmla="*/ 14 h 638"/>
                <a:gd name="T6" fmla="*/ 100 w 565"/>
                <a:gd name="T7" fmla="*/ 21 h 638"/>
                <a:gd name="T8" fmla="*/ 99 w 565"/>
                <a:gd name="T9" fmla="*/ 28 h 638"/>
                <a:gd name="T10" fmla="*/ 96 w 565"/>
                <a:gd name="T11" fmla="*/ 31 h 638"/>
                <a:gd name="T12" fmla="*/ 90 w 565"/>
                <a:gd name="T13" fmla="*/ 29 h 638"/>
                <a:gd name="T14" fmla="*/ 84 w 565"/>
                <a:gd name="T15" fmla="*/ 26 h 638"/>
                <a:gd name="T16" fmla="*/ 80 w 565"/>
                <a:gd name="T17" fmla="*/ 26 h 638"/>
                <a:gd name="T18" fmla="*/ 82 w 565"/>
                <a:gd name="T19" fmla="*/ 32 h 638"/>
                <a:gd name="T20" fmla="*/ 87 w 565"/>
                <a:gd name="T21" fmla="*/ 36 h 638"/>
                <a:gd name="T22" fmla="*/ 93 w 565"/>
                <a:gd name="T23" fmla="*/ 38 h 638"/>
                <a:gd name="T24" fmla="*/ 101 w 565"/>
                <a:gd name="T25" fmla="*/ 35 h 638"/>
                <a:gd name="T26" fmla="*/ 104 w 565"/>
                <a:gd name="T27" fmla="*/ 31 h 638"/>
                <a:gd name="T28" fmla="*/ 106 w 565"/>
                <a:gd name="T29" fmla="*/ 25 h 638"/>
                <a:gd name="T30" fmla="*/ 110 w 565"/>
                <a:gd name="T31" fmla="*/ 24 h 638"/>
                <a:gd name="T32" fmla="*/ 117 w 565"/>
                <a:gd name="T33" fmla="*/ 30 h 638"/>
                <a:gd name="T34" fmla="*/ 126 w 565"/>
                <a:gd name="T35" fmla="*/ 34 h 638"/>
                <a:gd name="T36" fmla="*/ 131 w 565"/>
                <a:gd name="T37" fmla="*/ 36 h 638"/>
                <a:gd name="T38" fmla="*/ 138 w 565"/>
                <a:gd name="T39" fmla="*/ 38 h 638"/>
                <a:gd name="T40" fmla="*/ 142 w 565"/>
                <a:gd name="T41" fmla="*/ 44 h 638"/>
                <a:gd name="T42" fmla="*/ 139 w 565"/>
                <a:gd name="T43" fmla="*/ 51 h 638"/>
                <a:gd name="T44" fmla="*/ 133 w 565"/>
                <a:gd name="T45" fmla="*/ 58 h 638"/>
                <a:gd name="T46" fmla="*/ 130 w 565"/>
                <a:gd name="T47" fmla="*/ 60 h 638"/>
                <a:gd name="T48" fmla="*/ 134 w 565"/>
                <a:gd name="T49" fmla="*/ 60 h 638"/>
                <a:gd name="T50" fmla="*/ 139 w 565"/>
                <a:gd name="T51" fmla="*/ 60 h 638"/>
                <a:gd name="T52" fmla="*/ 141 w 565"/>
                <a:gd name="T53" fmla="*/ 63 h 638"/>
                <a:gd name="T54" fmla="*/ 136 w 565"/>
                <a:gd name="T55" fmla="*/ 67 h 638"/>
                <a:gd name="T56" fmla="*/ 129 w 565"/>
                <a:gd name="T57" fmla="*/ 71 h 638"/>
                <a:gd name="T58" fmla="*/ 126 w 565"/>
                <a:gd name="T59" fmla="*/ 73 h 638"/>
                <a:gd name="T60" fmla="*/ 129 w 565"/>
                <a:gd name="T61" fmla="*/ 73 h 638"/>
                <a:gd name="T62" fmla="*/ 135 w 565"/>
                <a:gd name="T63" fmla="*/ 78 h 638"/>
                <a:gd name="T64" fmla="*/ 136 w 565"/>
                <a:gd name="T65" fmla="*/ 88 h 638"/>
                <a:gd name="T66" fmla="*/ 138 w 565"/>
                <a:gd name="T67" fmla="*/ 98 h 638"/>
                <a:gd name="T68" fmla="*/ 141 w 565"/>
                <a:gd name="T69" fmla="*/ 104 h 638"/>
                <a:gd name="T70" fmla="*/ 141 w 565"/>
                <a:gd name="T71" fmla="*/ 108 h 638"/>
                <a:gd name="T72" fmla="*/ 136 w 565"/>
                <a:gd name="T73" fmla="*/ 112 h 638"/>
                <a:gd name="T74" fmla="*/ 129 w 565"/>
                <a:gd name="T75" fmla="*/ 111 h 638"/>
                <a:gd name="T76" fmla="*/ 123 w 565"/>
                <a:gd name="T77" fmla="*/ 110 h 638"/>
                <a:gd name="T78" fmla="*/ 119 w 565"/>
                <a:gd name="T79" fmla="*/ 116 h 638"/>
                <a:gd name="T80" fmla="*/ 118 w 565"/>
                <a:gd name="T81" fmla="*/ 122 h 638"/>
                <a:gd name="T82" fmla="*/ 116 w 565"/>
                <a:gd name="T83" fmla="*/ 129 h 638"/>
                <a:gd name="T84" fmla="*/ 113 w 565"/>
                <a:gd name="T85" fmla="*/ 136 h 638"/>
                <a:gd name="T86" fmla="*/ 112 w 565"/>
                <a:gd name="T87" fmla="*/ 146 h 638"/>
                <a:gd name="T88" fmla="*/ 112 w 565"/>
                <a:gd name="T89" fmla="*/ 150 h 638"/>
                <a:gd name="T90" fmla="*/ 102 w 565"/>
                <a:gd name="T91" fmla="*/ 158 h 638"/>
                <a:gd name="T92" fmla="*/ 88 w 565"/>
                <a:gd name="T93" fmla="*/ 158 h 638"/>
                <a:gd name="T94" fmla="*/ 69 w 565"/>
                <a:gd name="T95" fmla="*/ 148 h 638"/>
                <a:gd name="T96" fmla="*/ 47 w 565"/>
                <a:gd name="T97" fmla="*/ 155 h 638"/>
                <a:gd name="T98" fmla="*/ 35 w 565"/>
                <a:gd name="T99" fmla="*/ 128 h 638"/>
                <a:gd name="T100" fmla="*/ 20 w 565"/>
                <a:gd name="T101" fmla="*/ 113 h 638"/>
                <a:gd name="T102" fmla="*/ 5 w 565"/>
                <a:gd name="T103" fmla="*/ 83 h 638"/>
                <a:gd name="T104" fmla="*/ 27 w 565"/>
                <a:gd name="T105" fmla="*/ 49 h 638"/>
                <a:gd name="T106" fmla="*/ 42 w 565"/>
                <a:gd name="T107" fmla="*/ 36 h 638"/>
                <a:gd name="T108" fmla="*/ 46 w 565"/>
                <a:gd name="T109" fmla="*/ 12 h 638"/>
                <a:gd name="T110" fmla="*/ 56 w 565"/>
                <a:gd name="T111" fmla="*/ 0 h 638"/>
                <a:gd name="T112" fmla="*/ 76 w 565"/>
                <a:gd name="T113" fmla="*/ 7 h 638"/>
                <a:gd name="T114" fmla="*/ 96 w 565"/>
                <a:gd name="T115" fmla="*/ 1 h 638"/>
                <a:gd name="T116" fmla="*/ 109 w 565"/>
                <a:gd name="T117" fmla="*/ 11 h 63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65"/>
                <a:gd name="T178" fmla="*/ 0 h 638"/>
                <a:gd name="T179" fmla="*/ 565 w 565"/>
                <a:gd name="T180" fmla="*/ 638 h 63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65" h="638">
                  <a:moveTo>
                    <a:pt x="433" y="44"/>
                  </a:moveTo>
                  <a:lnTo>
                    <a:pt x="433" y="44"/>
                  </a:lnTo>
                  <a:lnTo>
                    <a:pt x="429" y="46"/>
                  </a:lnTo>
                  <a:lnTo>
                    <a:pt x="423" y="47"/>
                  </a:lnTo>
                  <a:lnTo>
                    <a:pt x="417" y="53"/>
                  </a:lnTo>
                  <a:lnTo>
                    <a:pt x="411" y="59"/>
                  </a:lnTo>
                  <a:lnTo>
                    <a:pt x="403" y="69"/>
                  </a:lnTo>
                  <a:lnTo>
                    <a:pt x="398" y="85"/>
                  </a:lnTo>
                  <a:lnTo>
                    <a:pt x="396" y="99"/>
                  </a:lnTo>
                  <a:lnTo>
                    <a:pt x="394" y="112"/>
                  </a:lnTo>
                  <a:lnTo>
                    <a:pt x="392" y="122"/>
                  </a:lnTo>
                  <a:lnTo>
                    <a:pt x="384" y="126"/>
                  </a:lnTo>
                  <a:lnTo>
                    <a:pt x="372" y="122"/>
                  </a:lnTo>
                  <a:lnTo>
                    <a:pt x="360" y="118"/>
                  </a:lnTo>
                  <a:lnTo>
                    <a:pt x="346" y="110"/>
                  </a:lnTo>
                  <a:lnTo>
                    <a:pt x="335" y="107"/>
                  </a:lnTo>
                  <a:lnTo>
                    <a:pt x="325" y="105"/>
                  </a:lnTo>
                  <a:lnTo>
                    <a:pt x="319" y="107"/>
                  </a:lnTo>
                  <a:lnTo>
                    <a:pt x="317" y="118"/>
                  </a:lnTo>
                  <a:lnTo>
                    <a:pt x="325" y="128"/>
                  </a:lnTo>
                  <a:lnTo>
                    <a:pt x="337" y="138"/>
                  </a:lnTo>
                  <a:lnTo>
                    <a:pt x="346" y="146"/>
                  </a:lnTo>
                  <a:lnTo>
                    <a:pt x="358" y="152"/>
                  </a:lnTo>
                  <a:lnTo>
                    <a:pt x="372" y="154"/>
                  </a:lnTo>
                  <a:lnTo>
                    <a:pt x="388" y="150"/>
                  </a:lnTo>
                  <a:lnTo>
                    <a:pt x="402" y="142"/>
                  </a:lnTo>
                  <a:lnTo>
                    <a:pt x="407" y="134"/>
                  </a:lnTo>
                  <a:lnTo>
                    <a:pt x="413" y="124"/>
                  </a:lnTo>
                  <a:lnTo>
                    <a:pt x="417" y="112"/>
                  </a:lnTo>
                  <a:lnTo>
                    <a:pt x="423" y="103"/>
                  </a:lnTo>
                  <a:lnTo>
                    <a:pt x="429" y="97"/>
                  </a:lnTo>
                  <a:lnTo>
                    <a:pt x="437" y="97"/>
                  </a:lnTo>
                  <a:lnTo>
                    <a:pt x="447" y="105"/>
                  </a:lnTo>
                  <a:lnTo>
                    <a:pt x="468" y="122"/>
                  </a:lnTo>
                  <a:lnTo>
                    <a:pt x="486" y="132"/>
                  </a:lnTo>
                  <a:lnTo>
                    <a:pt x="502" y="138"/>
                  </a:lnTo>
                  <a:lnTo>
                    <a:pt x="514" y="142"/>
                  </a:lnTo>
                  <a:lnTo>
                    <a:pt x="524" y="144"/>
                  </a:lnTo>
                  <a:lnTo>
                    <a:pt x="537" y="148"/>
                  </a:lnTo>
                  <a:lnTo>
                    <a:pt x="549" y="154"/>
                  </a:lnTo>
                  <a:lnTo>
                    <a:pt x="559" y="164"/>
                  </a:lnTo>
                  <a:lnTo>
                    <a:pt x="565" y="177"/>
                  </a:lnTo>
                  <a:lnTo>
                    <a:pt x="561" y="191"/>
                  </a:lnTo>
                  <a:lnTo>
                    <a:pt x="553" y="207"/>
                  </a:lnTo>
                  <a:lnTo>
                    <a:pt x="543" y="221"/>
                  </a:lnTo>
                  <a:lnTo>
                    <a:pt x="531" y="232"/>
                  </a:lnTo>
                  <a:lnTo>
                    <a:pt x="524" y="240"/>
                  </a:lnTo>
                  <a:lnTo>
                    <a:pt x="520" y="242"/>
                  </a:lnTo>
                  <a:lnTo>
                    <a:pt x="524" y="242"/>
                  </a:lnTo>
                  <a:lnTo>
                    <a:pt x="533" y="242"/>
                  </a:lnTo>
                  <a:lnTo>
                    <a:pt x="543" y="240"/>
                  </a:lnTo>
                  <a:lnTo>
                    <a:pt x="555" y="242"/>
                  </a:lnTo>
                  <a:lnTo>
                    <a:pt x="561" y="246"/>
                  </a:lnTo>
                  <a:lnTo>
                    <a:pt x="561" y="252"/>
                  </a:lnTo>
                  <a:lnTo>
                    <a:pt x="555" y="262"/>
                  </a:lnTo>
                  <a:lnTo>
                    <a:pt x="543" y="270"/>
                  </a:lnTo>
                  <a:lnTo>
                    <a:pt x="529" y="278"/>
                  </a:lnTo>
                  <a:lnTo>
                    <a:pt x="516" y="286"/>
                  </a:lnTo>
                  <a:lnTo>
                    <a:pt x="506" y="290"/>
                  </a:lnTo>
                  <a:lnTo>
                    <a:pt x="502" y="292"/>
                  </a:lnTo>
                  <a:lnTo>
                    <a:pt x="506" y="292"/>
                  </a:lnTo>
                  <a:lnTo>
                    <a:pt x="516" y="295"/>
                  </a:lnTo>
                  <a:lnTo>
                    <a:pt x="528" y="303"/>
                  </a:lnTo>
                  <a:lnTo>
                    <a:pt x="537" y="315"/>
                  </a:lnTo>
                  <a:lnTo>
                    <a:pt x="541" y="329"/>
                  </a:lnTo>
                  <a:lnTo>
                    <a:pt x="543" y="353"/>
                  </a:lnTo>
                  <a:lnTo>
                    <a:pt x="543" y="374"/>
                  </a:lnTo>
                  <a:lnTo>
                    <a:pt x="549" y="396"/>
                  </a:lnTo>
                  <a:lnTo>
                    <a:pt x="555" y="408"/>
                  </a:lnTo>
                  <a:lnTo>
                    <a:pt x="561" y="418"/>
                  </a:lnTo>
                  <a:lnTo>
                    <a:pt x="565" y="425"/>
                  </a:lnTo>
                  <a:lnTo>
                    <a:pt x="563" y="435"/>
                  </a:lnTo>
                  <a:lnTo>
                    <a:pt x="553" y="445"/>
                  </a:lnTo>
                  <a:lnTo>
                    <a:pt x="541" y="451"/>
                  </a:lnTo>
                  <a:lnTo>
                    <a:pt x="528" y="449"/>
                  </a:lnTo>
                  <a:lnTo>
                    <a:pt x="514" y="445"/>
                  </a:lnTo>
                  <a:lnTo>
                    <a:pt x="502" y="441"/>
                  </a:lnTo>
                  <a:lnTo>
                    <a:pt x="490" y="443"/>
                  </a:lnTo>
                  <a:lnTo>
                    <a:pt x="482" y="453"/>
                  </a:lnTo>
                  <a:lnTo>
                    <a:pt x="476" y="465"/>
                  </a:lnTo>
                  <a:lnTo>
                    <a:pt x="474" y="479"/>
                  </a:lnTo>
                  <a:lnTo>
                    <a:pt x="472" y="492"/>
                  </a:lnTo>
                  <a:lnTo>
                    <a:pt x="470" y="506"/>
                  </a:lnTo>
                  <a:lnTo>
                    <a:pt x="463" y="518"/>
                  </a:lnTo>
                  <a:lnTo>
                    <a:pt x="457" y="532"/>
                  </a:lnTo>
                  <a:lnTo>
                    <a:pt x="449" y="545"/>
                  </a:lnTo>
                  <a:lnTo>
                    <a:pt x="447" y="567"/>
                  </a:lnTo>
                  <a:lnTo>
                    <a:pt x="445" y="587"/>
                  </a:lnTo>
                  <a:lnTo>
                    <a:pt x="445" y="599"/>
                  </a:lnTo>
                  <a:lnTo>
                    <a:pt x="445" y="604"/>
                  </a:lnTo>
                  <a:lnTo>
                    <a:pt x="445" y="606"/>
                  </a:lnTo>
                  <a:lnTo>
                    <a:pt x="405" y="634"/>
                  </a:lnTo>
                  <a:lnTo>
                    <a:pt x="382" y="610"/>
                  </a:lnTo>
                  <a:lnTo>
                    <a:pt x="350" y="634"/>
                  </a:lnTo>
                  <a:lnTo>
                    <a:pt x="317" y="638"/>
                  </a:lnTo>
                  <a:lnTo>
                    <a:pt x="274" y="595"/>
                  </a:lnTo>
                  <a:lnTo>
                    <a:pt x="234" y="638"/>
                  </a:lnTo>
                  <a:lnTo>
                    <a:pt x="185" y="622"/>
                  </a:lnTo>
                  <a:lnTo>
                    <a:pt x="146" y="565"/>
                  </a:lnTo>
                  <a:lnTo>
                    <a:pt x="140" y="514"/>
                  </a:lnTo>
                  <a:lnTo>
                    <a:pt x="91" y="514"/>
                  </a:lnTo>
                  <a:lnTo>
                    <a:pt x="77" y="453"/>
                  </a:lnTo>
                  <a:lnTo>
                    <a:pt x="0" y="394"/>
                  </a:lnTo>
                  <a:lnTo>
                    <a:pt x="18" y="333"/>
                  </a:lnTo>
                  <a:lnTo>
                    <a:pt x="77" y="272"/>
                  </a:lnTo>
                  <a:lnTo>
                    <a:pt x="106" y="199"/>
                  </a:lnTo>
                  <a:lnTo>
                    <a:pt x="134" y="156"/>
                  </a:lnTo>
                  <a:lnTo>
                    <a:pt x="165" y="144"/>
                  </a:lnTo>
                  <a:lnTo>
                    <a:pt x="144" y="101"/>
                  </a:lnTo>
                  <a:lnTo>
                    <a:pt x="183" y="51"/>
                  </a:lnTo>
                  <a:lnTo>
                    <a:pt x="179" y="8"/>
                  </a:lnTo>
                  <a:lnTo>
                    <a:pt x="224" y="0"/>
                  </a:lnTo>
                  <a:lnTo>
                    <a:pt x="252" y="34"/>
                  </a:lnTo>
                  <a:lnTo>
                    <a:pt x="301" y="30"/>
                  </a:lnTo>
                  <a:lnTo>
                    <a:pt x="344" y="20"/>
                  </a:lnTo>
                  <a:lnTo>
                    <a:pt x="384" y="4"/>
                  </a:lnTo>
                  <a:lnTo>
                    <a:pt x="415" y="22"/>
                  </a:lnTo>
                  <a:lnTo>
                    <a:pt x="433" y="44"/>
                  </a:lnTo>
                  <a:close/>
                </a:path>
              </a:pathLst>
            </a:custGeom>
            <a:grpFill/>
            <a:ln w="0">
              <a:solidFill>
                <a:schemeClr val="bg1">
                  <a:lumMod val="95000"/>
                </a:schemeClr>
              </a:solidFill>
              <a:prstDash val="solid"/>
              <a:round/>
            </a:ln>
          </p:spPr>
          <p:txBody>
            <a:bodyPr/>
            <a:lstStyle/>
            <a:p>
              <a:endParaRPr lang="zh-CN" altLang="en-US"/>
            </a:p>
          </p:txBody>
        </p:sp>
        <p:sp>
          <p:nvSpPr>
            <p:cNvPr id="42" name="Freeform 82"/>
            <p:cNvSpPr/>
            <p:nvPr/>
          </p:nvSpPr>
          <p:spPr bwMode="gray">
            <a:xfrm>
              <a:off x="3746" y="2774"/>
              <a:ext cx="283" cy="318"/>
            </a:xfrm>
            <a:custGeom>
              <a:avLst/>
              <a:gdLst>
                <a:gd name="T0" fmla="*/ 109 w 565"/>
                <a:gd name="T1" fmla="*/ 11 h 638"/>
                <a:gd name="T2" fmla="*/ 106 w 565"/>
                <a:gd name="T3" fmla="*/ 11 h 638"/>
                <a:gd name="T4" fmla="*/ 103 w 565"/>
                <a:gd name="T5" fmla="*/ 14 h 638"/>
                <a:gd name="T6" fmla="*/ 100 w 565"/>
                <a:gd name="T7" fmla="*/ 21 h 638"/>
                <a:gd name="T8" fmla="*/ 99 w 565"/>
                <a:gd name="T9" fmla="*/ 28 h 638"/>
                <a:gd name="T10" fmla="*/ 96 w 565"/>
                <a:gd name="T11" fmla="*/ 31 h 638"/>
                <a:gd name="T12" fmla="*/ 90 w 565"/>
                <a:gd name="T13" fmla="*/ 29 h 638"/>
                <a:gd name="T14" fmla="*/ 84 w 565"/>
                <a:gd name="T15" fmla="*/ 26 h 638"/>
                <a:gd name="T16" fmla="*/ 80 w 565"/>
                <a:gd name="T17" fmla="*/ 26 h 638"/>
                <a:gd name="T18" fmla="*/ 82 w 565"/>
                <a:gd name="T19" fmla="*/ 32 h 638"/>
                <a:gd name="T20" fmla="*/ 87 w 565"/>
                <a:gd name="T21" fmla="*/ 36 h 638"/>
                <a:gd name="T22" fmla="*/ 93 w 565"/>
                <a:gd name="T23" fmla="*/ 38 h 638"/>
                <a:gd name="T24" fmla="*/ 101 w 565"/>
                <a:gd name="T25" fmla="*/ 35 h 638"/>
                <a:gd name="T26" fmla="*/ 104 w 565"/>
                <a:gd name="T27" fmla="*/ 31 h 638"/>
                <a:gd name="T28" fmla="*/ 106 w 565"/>
                <a:gd name="T29" fmla="*/ 25 h 638"/>
                <a:gd name="T30" fmla="*/ 110 w 565"/>
                <a:gd name="T31" fmla="*/ 24 h 638"/>
                <a:gd name="T32" fmla="*/ 117 w 565"/>
                <a:gd name="T33" fmla="*/ 30 h 638"/>
                <a:gd name="T34" fmla="*/ 126 w 565"/>
                <a:gd name="T35" fmla="*/ 34 h 638"/>
                <a:gd name="T36" fmla="*/ 131 w 565"/>
                <a:gd name="T37" fmla="*/ 36 h 638"/>
                <a:gd name="T38" fmla="*/ 138 w 565"/>
                <a:gd name="T39" fmla="*/ 38 h 638"/>
                <a:gd name="T40" fmla="*/ 142 w 565"/>
                <a:gd name="T41" fmla="*/ 44 h 638"/>
                <a:gd name="T42" fmla="*/ 139 w 565"/>
                <a:gd name="T43" fmla="*/ 51 h 638"/>
                <a:gd name="T44" fmla="*/ 133 w 565"/>
                <a:gd name="T45" fmla="*/ 58 h 638"/>
                <a:gd name="T46" fmla="*/ 130 w 565"/>
                <a:gd name="T47" fmla="*/ 60 h 638"/>
                <a:gd name="T48" fmla="*/ 134 w 565"/>
                <a:gd name="T49" fmla="*/ 60 h 638"/>
                <a:gd name="T50" fmla="*/ 139 w 565"/>
                <a:gd name="T51" fmla="*/ 60 h 638"/>
                <a:gd name="T52" fmla="*/ 141 w 565"/>
                <a:gd name="T53" fmla="*/ 63 h 638"/>
                <a:gd name="T54" fmla="*/ 136 w 565"/>
                <a:gd name="T55" fmla="*/ 67 h 638"/>
                <a:gd name="T56" fmla="*/ 129 w 565"/>
                <a:gd name="T57" fmla="*/ 71 h 638"/>
                <a:gd name="T58" fmla="*/ 126 w 565"/>
                <a:gd name="T59" fmla="*/ 73 h 638"/>
                <a:gd name="T60" fmla="*/ 129 w 565"/>
                <a:gd name="T61" fmla="*/ 73 h 638"/>
                <a:gd name="T62" fmla="*/ 135 w 565"/>
                <a:gd name="T63" fmla="*/ 78 h 638"/>
                <a:gd name="T64" fmla="*/ 136 w 565"/>
                <a:gd name="T65" fmla="*/ 88 h 638"/>
                <a:gd name="T66" fmla="*/ 138 w 565"/>
                <a:gd name="T67" fmla="*/ 98 h 638"/>
                <a:gd name="T68" fmla="*/ 141 w 565"/>
                <a:gd name="T69" fmla="*/ 104 h 638"/>
                <a:gd name="T70" fmla="*/ 141 w 565"/>
                <a:gd name="T71" fmla="*/ 108 h 638"/>
                <a:gd name="T72" fmla="*/ 136 w 565"/>
                <a:gd name="T73" fmla="*/ 112 h 638"/>
                <a:gd name="T74" fmla="*/ 129 w 565"/>
                <a:gd name="T75" fmla="*/ 111 h 638"/>
                <a:gd name="T76" fmla="*/ 123 w 565"/>
                <a:gd name="T77" fmla="*/ 110 h 638"/>
                <a:gd name="T78" fmla="*/ 119 w 565"/>
                <a:gd name="T79" fmla="*/ 116 h 638"/>
                <a:gd name="T80" fmla="*/ 118 w 565"/>
                <a:gd name="T81" fmla="*/ 122 h 638"/>
                <a:gd name="T82" fmla="*/ 116 w 565"/>
                <a:gd name="T83" fmla="*/ 129 h 638"/>
                <a:gd name="T84" fmla="*/ 113 w 565"/>
                <a:gd name="T85" fmla="*/ 136 h 638"/>
                <a:gd name="T86" fmla="*/ 112 w 565"/>
                <a:gd name="T87" fmla="*/ 146 h 638"/>
                <a:gd name="T88" fmla="*/ 112 w 565"/>
                <a:gd name="T89" fmla="*/ 150 h 638"/>
                <a:gd name="T90" fmla="*/ 102 w 565"/>
                <a:gd name="T91" fmla="*/ 158 h 638"/>
                <a:gd name="T92" fmla="*/ 88 w 565"/>
                <a:gd name="T93" fmla="*/ 158 h 638"/>
                <a:gd name="T94" fmla="*/ 69 w 565"/>
                <a:gd name="T95" fmla="*/ 148 h 638"/>
                <a:gd name="T96" fmla="*/ 47 w 565"/>
                <a:gd name="T97" fmla="*/ 155 h 638"/>
                <a:gd name="T98" fmla="*/ 35 w 565"/>
                <a:gd name="T99" fmla="*/ 128 h 638"/>
                <a:gd name="T100" fmla="*/ 20 w 565"/>
                <a:gd name="T101" fmla="*/ 113 h 638"/>
                <a:gd name="T102" fmla="*/ 5 w 565"/>
                <a:gd name="T103" fmla="*/ 83 h 638"/>
                <a:gd name="T104" fmla="*/ 27 w 565"/>
                <a:gd name="T105" fmla="*/ 49 h 638"/>
                <a:gd name="T106" fmla="*/ 42 w 565"/>
                <a:gd name="T107" fmla="*/ 36 h 638"/>
                <a:gd name="T108" fmla="*/ 46 w 565"/>
                <a:gd name="T109" fmla="*/ 12 h 638"/>
                <a:gd name="T110" fmla="*/ 56 w 565"/>
                <a:gd name="T111" fmla="*/ 0 h 638"/>
                <a:gd name="T112" fmla="*/ 76 w 565"/>
                <a:gd name="T113" fmla="*/ 7 h 638"/>
                <a:gd name="T114" fmla="*/ 96 w 565"/>
                <a:gd name="T115" fmla="*/ 1 h 638"/>
                <a:gd name="T116" fmla="*/ 109 w 565"/>
                <a:gd name="T117" fmla="*/ 11 h 63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65"/>
                <a:gd name="T178" fmla="*/ 0 h 638"/>
                <a:gd name="T179" fmla="*/ 565 w 565"/>
                <a:gd name="T180" fmla="*/ 638 h 63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65" h="638">
                  <a:moveTo>
                    <a:pt x="433" y="44"/>
                  </a:moveTo>
                  <a:lnTo>
                    <a:pt x="433" y="44"/>
                  </a:lnTo>
                  <a:lnTo>
                    <a:pt x="429" y="46"/>
                  </a:lnTo>
                  <a:lnTo>
                    <a:pt x="423" y="47"/>
                  </a:lnTo>
                  <a:lnTo>
                    <a:pt x="417" y="53"/>
                  </a:lnTo>
                  <a:lnTo>
                    <a:pt x="411" y="59"/>
                  </a:lnTo>
                  <a:lnTo>
                    <a:pt x="403" y="69"/>
                  </a:lnTo>
                  <a:lnTo>
                    <a:pt x="398" y="85"/>
                  </a:lnTo>
                  <a:lnTo>
                    <a:pt x="396" y="99"/>
                  </a:lnTo>
                  <a:lnTo>
                    <a:pt x="394" y="112"/>
                  </a:lnTo>
                  <a:lnTo>
                    <a:pt x="392" y="122"/>
                  </a:lnTo>
                  <a:lnTo>
                    <a:pt x="384" y="126"/>
                  </a:lnTo>
                  <a:lnTo>
                    <a:pt x="372" y="122"/>
                  </a:lnTo>
                  <a:lnTo>
                    <a:pt x="360" y="118"/>
                  </a:lnTo>
                  <a:lnTo>
                    <a:pt x="346" y="110"/>
                  </a:lnTo>
                  <a:lnTo>
                    <a:pt x="335" y="107"/>
                  </a:lnTo>
                  <a:lnTo>
                    <a:pt x="325" y="105"/>
                  </a:lnTo>
                  <a:lnTo>
                    <a:pt x="319" y="107"/>
                  </a:lnTo>
                  <a:lnTo>
                    <a:pt x="317" y="118"/>
                  </a:lnTo>
                  <a:lnTo>
                    <a:pt x="325" y="128"/>
                  </a:lnTo>
                  <a:lnTo>
                    <a:pt x="337" y="138"/>
                  </a:lnTo>
                  <a:lnTo>
                    <a:pt x="346" y="146"/>
                  </a:lnTo>
                  <a:lnTo>
                    <a:pt x="358" y="152"/>
                  </a:lnTo>
                  <a:lnTo>
                    <a:pt x="372" y="154"/>
                  </a:lnTo>
                  <a:lnTo>
                    <a:pt x="388" y="150"/>
                  </a:lnTo>
                  <a:lnTo>
                    <a:pt x="402" y="142"/>
                  </a:lnTo>
                  <a:lnTo>
                    <a:pt x="407" y="134"/>
                  </a:lnTo>
                  <a:lnTo>
                    <a:pt x="413" y="124"/>
                  </a:lnTo>
                  <a:lnTo>
                    <a:pt x="417" y="112"/>
                  </a:lnTo>
                  <a:lnTo>
                    <a:pt x="423" y="103"/>
                  </a:lnTo>
                  <a:lnTo>
                    <a:pt x="429" y="97"/>
                  </a:lnTo>
                  <a:lnTo>
                    <a:pt x="437" y="97"/>
                  </a:lnTo>
                  <a:lnTo>
                    <a:pt x="447" y="105"/>
                  </a:lnTo>
                  <a:lnTo>
                    <a:pt x="468" y="122"/>
                  </a:lnTo>
                  <a:lnTo>
                    <a:pt x="486" y="132"/>
                  </a:lnTo>
                  <a:lnTo>
                    <a:pt x="502" y="138"/>
                  </a:lnTo>
                  <a:lnTo>
                    <a:pt x="514" y="142"/>
                  </a:lnTo>
                  <a:lnTo>
                    <a:pt x="524" y="144"/>
                  </a:lnTo>
                  <a:lnTo>
                    <a:pt x="537" y="148"/>
                  </a:lnTo>
                  <a:lnTo>
                    <a:pt x="549" y="154"/>
                  </a:lnTo>
                  <a:lnTo>
                    <a:pt x="559" y="164"/>
                  </a:lnTo>
                  <a:lnTo>
                    <a:pt x="565" y="177"/>
                  </a:lnTo>
                  <a:lnTo>
                    <a:pt x="561" y="191"/>
                  </a:lnTo>
                  <a:lnTo>
                    <a:pt x="553" y="207"/>
                  </a:lnTo>
                  <a:lnTo>
                    <a:pt x="543" y="221"/>
                  </a:lnTo>
                  <a:lnTo>
                    <a:pt x="531" y="232"/>
                  </a:lnTo>
                  <a:lnTo>
                    <a:pt x="524" y="240"/>
                  </a:lnTo>
                  <a:lnTo>
                    <a:pt x="520" y="242"/>
                  </a:lnTo>
                  <a:lnTo>
                    <a:pt x="524" y="242"/>
                  </a:lnTo>
                  <a:lnTo>
                    <a:pt x="533" y="242"/>
                  </a:lnTo>
                  <a:lnTo>
                    <a:pt x="543" y="240"/>
                  </a:lnTo>
                  <a:lnTo>
                    <a:pt x="555" y="242"/>
                  </a:lnTo>
                  <a:lnTo>
                    <a:pt x="561" y="246"/>
                  </a:lnTo>
                  <a:lnTo>
                    <a:pt x="561" y="252"/>
                  </a:lnTo>
                  <a:lnTo>
                    <a:pt x="555" y="262"/>
                  </a:lnTo>
                  <a:lnTo>
                    <a:pt x="543" y="270"/>
                  </a:lnTo>
                  <a:lnTo>
                    <a:pt x="529" y="278"/>
                  </a:lnTo>
                  <a:lnTo>
                    <a:pt x="516" y="286"/>
                  </a:lnTo>
                  <a:lnTo>
                    <a:pt x="506" y="290"/>
                  </a:lnTo>
                  <a:lnTo>
                    <a:pt x="502" y="292"/>
                  </a:lnTo>
                  <a:lnTo>
                    <a:pt x="506" y="292"/>
                  </a:lnTo>
                  <a:lnTo>
                    <a:pt x="516" y="295"/>
                  </a:lnTo>
                  <a:lnTo>
                    <a:pt x="528" y="303"/>
                  </a:lnTo>
                  <a:lnTo>
                    <a:pt x="537" y="315"/>
                  </a:lnTo>
                  <a:lnTo>
                    <a:pt x="541" y="329"/>
                  </a:lnTo>
                  <a:lnTo>
                    <a:pt x="543" y="353"/>
                  </a:lnTo>
                  <a:lnTo>
                    <a:pt x="543" y="374"/>
                  </a:lnTo>
                  <a:lnTo>
                    <a:pt x="549" y="396"/>
                  </a:lnTo>
                  <a:lnTo>
                    <a:pt x="555" y="408"/>
                  </a:lnTo>
                  <a:lnTo>
                    <a:pt x="561" y="418"/>
                  </a:lnTo>
                  <a:lnTo>
                    <a:pt x="565" y="425"/>
                  </a:lnTo>
                  <a:lnTo>
                    <a:pt x="563" y="435"/>
                  </a:lnTo>
                  <a:lnTo>
                    <a:pt x="553" y="445"/>
                  </a:lnTo>
                  <a:lnTo>
                    <a:pt x="541" y="451"/>
                  </a:lnTo>
                  <a:lnTo>
                    <a:pt x="528" y="449"/>
                  </a:lnTo>
                  <a:lnTo>
                    <a:pt x="514" y="445"/>
                  </a:lnTo>
                  <a:lnTo>
                    <a:pt x="502" y="441"/>
                  </a:lnTo>
                  <a:lnTo>
                    <a:pt x="490" y="443"/>
                  </a:lnTo>
                  <a:lnTo>
                    <a:pt x="482" y="453"/>
                  </a:lnTo>
                  <a:lnTo>
                    <a:pt x="476" y="465"/>
                  </a:lnTo>
                  <a:lnTo>
                    <a:pt x="474" y="479"/>
                  </a:lnTo>
                  <a:lnTo>
                    <a:pt x="472" y="492"/>
                  </a:lnTo>
                  <a:lnTo>
                    <a:pt x="470" y="506"/>
                  </a:lnTo>
                  <a:lnTo>
                    <a:pt x="463" y="518"/>
                  </a:lnTo>
                  <a:lnTo>
                    <a:pt x="457" y="532"/>
                  </a:lnTo>
                  <a:lnTo>
                    <a:pt x="449" y="545"/>
                  </a:lnTo>
                  <a:lnTo>
                    <a:pt x="447" y="567"/>
                  </a:lnTo>
                  <a:lnTo>
                    <a:pt x="445" y="587"/>
                  </a:lnTo>
                  <a:lnTo>
                    <a:pt x="445" y="599"/>
                  </a:lnTo>
                  <a:lnTo>
                    <a:pt x="445" y="604"/>
                  </a:lnTo>
                  <a:lnTo>
                    <a:pt x="445" y="606"/>
                  </a:lnTo>
                  <a:lnTo>
                    <a:pt x="405" y="634"/>
                  </a:lnTo>
                  <a:lnTo>
                    <a:pt x="382" y="610"/>
                  </a:lnTo>
                  <a:lnTo>
                    <a:pt x="350" y="634"/>
                  </a:lnTo>
                  <a:lnTo>
                    <a:pt x="317" y="638"/>
                  </a:lnTo>
                  <a:lnTo>
                    <a:pt x="274" y="595"/>
                  </a:lnTo>
                  <a:lnTo>
                    <a:pt x="234" y="638"/>
                  </a:lnTo>
                  <a:lnTo>
                    <a:pt x="185" y="622"/>
                  </a:lnTo>
                  <a:lnTo>
                    <a:pt x="146" y="565"/>
                  </a:lnTo>
                  <a:lnTo>
                    <a:pt x="140" y="514"/>
                  </a:lnTo>
                  <a:lnTo>
                    <a:pt x="91" y="514"/>
                  </a:lnTo>
                  <a:lnTo>
                    <a:pt x="77" y="453"/>
                  </a:lnTo>
                  <a:lnTo>
                    <a:pt x="0" y="394"/>
                  </a:lnTo>
                  <a:lnTo>
                    <a:pt x="18" y="333"/>
                  </a:lnTo>
                  <a:lnTo>
                    <a:pt x="77" y="272"/>
                  </a:lnTo>
                  <a:lnTo>
                    <a:pt x="106" y="199"/>
                  </a:lnTo>
                  <a:lnTo>
                    <a:pt x="134" y="156"/>
                  </a:lnTo>
                  <a:lnTo>
                    <a:pt x="165" y="144"/>
                  </a:lnTo>
                  <a:lnTo>
                    <a:pt x="144" y="101"/>
                  </a:lnTo>
                  <a:lnTo>
                    <a:pt x="183" y="51"/>
                  </a:lnTo>
                  <a:lnTo>
                    <a:pt x="179" y="8"/>
                  </a:lnTo>
                  <a:lnTo>
                    <a:pt x="224" y="0"/>
                  </a:lnTo>
                  <a:lnTo>
                    <a:pt x="252" y="34"/>
                  </a:lnTo>
                  <a:lnTo>
                    <a:pt x="301" y="30"/>
                  </a:lnTo>
                  <a:lnTo>
                    <a:pt x="344" y="20"/>
                  </a:lnTo>
                  <a:lnTo>
                    <a:pt x="384" y="4"/>
                  </a:lnTo>
                  <a:lnTo>
                    <a:pt x="415" y="22"/>
                  </a:lnTo>
                  <a:lnTo>
                    <a:pt x="433" y="44"/>
                  </a:lnTo>
                </a:path>
              </a:pathLst>
            </a:custGeom>
            <a:grpFill/>
            <a:ln w="6350">
              <a:solidFill>
                <a:schemeClr val="bg1">
                  <a:lumMod val="95000"/>
                </a:schemeClr>
              </a:solidFill>
              <a:prstDash val="solid"/>
              <a:round/>
            </a:ln>
          </p:spPr>
          <p:txBody>
            <a:bodyPr/>
            <a:lstStyle/>
            <a:p>
              <a:endParaRPr lang="zh-CN" altLang="en-US"/>
            </a:p>
          </p:txBody>
        </p:sp>
        <p:sp>
          <p:nvSpPr>
            <p:cNvPr id="43" name="Freeform 83"/>
            <p:cNvSpPr/>
            <p:nvPr/>
          </p:nvSpPr>
          <p:spPr bwMode="gray">
            <a:xfrm>
              <a:off x="3622" y="2455"/>
              <a:ext cx="383" cy="340"/>
            </a:xfrm>
            <a:custGeom>
              <a:avLst/>
              <a:gdLst>
                <a:gd name="T0" fmla="*/ 67 w 766"/>
                <a:gd name="T1" fmla="*/ 11 h 681"/>
                <a:gd name="T2" fmla="*/ 71 w 766"/>
                <a:gd name="T3" fmla="*/ 13 h 681"/>
                <a:gd name="T4" fmla="*/ 79 w 766"/>
                <a:gd name="T5" fmla="*/ 17 h 681"/>
                <a:gd name="T6" fmla="*/ 85 w 766"/>
                <a:gd name="T7" fmla="*/ 22 h 681"/>
                <a:gd name="T8" fmla="*/ 96 w 766"/>
                <a:gd name="T9" fmla="*/ 25 h 681"/>
                <a:gd name="T10" fmla="*/ 105 w 766"/>
                <a:gd name="T11" fmla="*/ 28 h 681"/>
                <a:gd name="T12" fmla="*/ 110 w 766"/>
                <a:gd name="T13" fmla="*/ 34 h 681"/>
                <a:gd name="T14" fmla="*/ 114 w 766"/>
                <a:gd name="T15" fmla="*/ 41 h 681"/>
                <a:gd name="T16" fmla="*/ 120 w 766"/>
                <a:gd name="T17" fmla="*/ 51 h 681"/>
                <a:gd name="T18" fmla="*/ 126 w 766"/>
                <a:gd name="T19" fmla="*/ 59 h 681"/>
                <a:gd name="T20" fmla="*/ 133 w 766"/>
                <a:gd name="T21" fmla="*/ 69 h 681"/>
                <a:gd name="T22" fmla="*/ 138 w 766"/>
                <a:gd name="T23" fmla="*/ 79 h 681"/>
                <a:gd name="T24" fmla="*/ 138 w 766"/>
                <a:gd name="T25" fmla="*/ 85 h 681"/>
                <a:gd name="T26" fmla="*/ 141 w 766"/>
                <a:gd name="T27" fmla="*/ 92 h 681"/>
                <a:gd name="T28" fmla="*/ 152 w 766"/>
                <a:gd name="T29" fmla="*/ 96 h 681"/>
                <a:gd name="T30" fmla="*/ 162 w 766"/>
                <a:gd name="T31" fmla="*/ 99 h 681"/>
                <a:gd name="T32" fmla="*/ 168 w 766"/>
                <a:gd name="T33" fmla="*/ 106 h 681"/>
                <a:gd name="T34" fmla="*/ 174 w 766"/>
                <a:gd name="T35" fmla="*/ 112 h 681"/>
                <a:gd name="T36" fmla="*/ 179 w 766"/>
                <a:gd name="T37" fmla="*/ 116 h 681"/>
                <a:gd name="T38" fmla="*/ 183 w 766"/>
                <a:gd name="T39" fmla="*/ 121 h 681"/>
                <a:gd name="T40" fmla="*/ 181 w 766"/>
                <a:gd name="T41" fmla="*/ 124 h 681"/>
                <a:gd name="T42" fmla="*/ 173 w 766"/>
                <a:gd name="T43" fmla="*/ 125 h 681"/>
                <a:gd name="T44" fmla="*/ 161 w 766"/>
                <a:gd name="T45" fmla="*/ 124 h 681"/>
                <a:gd name="T46" fmla="*/ 153 w 766"/>
                <a:gd name="T47" fmla="*/ 124 h 681"/>
                <a:gd name="T48" fmla="*/ 153 w 766"/>
                <a:gd name="T49" fmla="*/ 124 h 681"/>
                <a:gd name="T50" fmla="*/ 158 w 766"/>
                <a:gd name="T51" fmla="*/ 126 h 681"/>
                <a:gd name="T52" fmla="*/ 165 w 766"/>
                <a:gd name="T53" fmla="*/ 130 h 681"/>
                <a:gd name="T54" fmla="*/ 168 w 766"/>
                <a:gd name="T55" fmla="*/ 134 h 681"/>
                <a:gd name="T56" fmla="*/ 177 w 766"/>
                <a:gd name="T57" fmla="*/ 139 h 681"/>
                <a:gd name="T58" fmla="*/ 184 w 766"/>
                <a:gd name="T59" fmla="*/ 144 h 681"/>
                <a:gd name="T60" fmla="*/ 189 w 766"/>
                <a:gd name="T61" fmla="*/ 150 h 681"/>
                <a:gd name="T62" fmla="*/ 192 w 766"/>
                <a:gd name="T63" fmla="*/ 155 h 681"/>
                <a:gd name="T64" fmla="*/ 190 w 766"/>
                <a:gd name="T65" fmla="*/ 157 h 681"/>
                <a:gd name="T66" fmla="*/ 183 w 766"/>
                <a:gd name="T67" fmla="*/ 161 h 681"/>
                <a:gd name="T68" fmla="*/ 177 w 766"/>
                <a:gd name="T69" fmla="*/ 164 h 681"/>
                <a:gd name="T70" fmla="*/ 175 w 766"/>
                <a:gd name="T71" fmla="*/ 166 h 681"/>
                <a:gd name="T72" fmla="*/ 173 w 766"/>
                <a:gd name="T73" fmla="*/ 168 h 681"/>
                <a:gd name="T74" fmla="*/ 171 w 766"/>
                <a:gd name="T75" fmla="*/ 169 h 681"/>
                <a:gd name="T76" fmla="*/ 170 w 766"/>
                <a:gd name="T77" fmla="*/ 170 h 681"/>
                <a:gd name="T78" fmla="*/ 158 w 766"/>
                <a:gd name="T79" fmla="*/ 160 h 681"/>
                <a:gd name="T80" fmla="*/ 125 w 766"/>
                <a:gd name="T81" fmla="*/ 167 h 681"/>
                <a:gd name="T82" fmla="*/ 108 w 766"/>
                <a:gd name="T83" fmla="*/ 161 h 681"/>
                <a:gd name="T84" fmla="*/ 89 w 766"/>
                <a:gd name="T85" fmla="*/ 158 h 681"/>
                <a:gd name="T86" fmla="*/ 75 w 766"/>
                <a:gd name="T87" fmla="*/ 148 h 681"/>
                <a:gd name="T88" fmla="*/ 57 w 766"/>
                <a:gd name="T89" fmla="*/ 128 h 681"/>
                <a:gd name="T90" fmla="*/ 49 w 766"/>
                <a:gd name="T91" fmla="*/ 101 h 681"/>
                <a:gd name="T92" fmla="*/ 36 w 766"/>
                <a:gd name="T93" fmla="*/ 67 h 681"/>
                <a:gd name="T94" fmla="*/ 21 w 766"/>
                <a:gd name="T95" fmla="*/ 64 h 681"/>
                <a:gd name="T96" fmla="*/ 0 w 766"/>
                <a:gd name="T97" fmla="*/ 55 h 681"/>
                <a:gd name="T98" fmla="*/ 18 w 766"/>
                <a:gd name="T99" fmla="*/ 31 h 681"/>
                <a:gd name="T100" fmla="*/ 30 w 766"/>
                <a:gd name="T101" fmla="*/ 25 h 681"/>
                <a:gd name="T102" fmla="*/ 51 w 766"/>
                <a:gd name="T103" fmla="*/ 19 h 681"/>
                <a:gd name="T104" fmla="*/ 66 w 766"/>
                <a:gd name="T105" fmla="*/ 0 h 68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766"/>
                <a:gd name="T160" fmla="*/ 0 h 681"/>
                <a:gd name="T161" fmla="*/ 766 w 766"/>
                <a:gd name="T162" fmla="*/ 681 h 68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766" h="681">
                  <a:moveTo>
                    <a:pt x="262" y="0"/>
                  </a:moveTo>
                  <a:lnTo>
                    <a:pt x="266" y="45"/>
                  </a:lnTo>
                  <a:lnTo>
                    <a:pt x="270" y="49"/>
                  </a:lnTo>
                  <a:lnTo>
                    <a:pt x="281" y="55"/>
                  </a:lnTo>
                  <a:lnTo>
                    <a:pt x="297" y="63"/>
                  </a:lnTo>
                  <a:lnTo>
                    <a:pt x="313" y="70"/>
                  </a:lnTo>
                  <a:lnTo>
                    <a:pt x="325" y="78"/>
                  </a:lnTo>
                  <a:lnTo>
                    <a:pt x="340" y="88"/>
                  </a:lnTo>
                  <a:lnTo>
                    <a:pt x="362" y="94"/>
                  </a:lnTo>
                  <a:lnTo>
                    <a:pt x="384" y="100"/>
                  </a:lnTo>
                  <a:lnTo>
                    <a:pt x="402" y="104"/>
                  </a:lnTo>
                  <a:lnTo>
                    <a:pt x="419" y="114"/>
                  </a:lnTo>
                  <a:lnTo>
                    <a:pt x="433" y="124"/>
                  </a:lnTo>
                  <a:lnTo>
                    <a:pt x="441" y="137"/>
                  </a:lnTo>
                  <a:lnTo>
                    <a:pt x="447" y="149"/>
                  </a:lnTo>
                  <a:lnTo>
                    <a:pt x="457" y="165"/>
                  </a:lnTo>
                  <a:lnTo>
                    <a:pt x="470" y="185"/>
                  </a:lnTo>
                  <a:lnTo>
                    <a:pt x="482" y="204"/>
                  </a:lnTo>
                  <a:lnTo>
                    <a:pt x="496" y="222"/>
                  </a:lnTo>
                  <a:lnTo>
                    <a:pt x="506" y="236"/>
                  </a:lnTo>
                  <a:lnTo>
                    <a:pt x="518" y="253"/>
                  </a:lnTo>
                  <a:lnTo>
                    <a:pt x="531" y="277"/>
                  </a:lnTo>
                  <a:lnTo>
                    <a:pt x="543" y="299"/>
                  </a:lnTo>
                  <a:lnTo>
                    <a:pt x="549" y="316"/>
                  </a:lnTo>
                  <a:lnTo>
                    <a:pt x="551" y="330"/>
                  </a:lnTo>
                  <a:lnTo>
                    <a:pt x="551" y="342"/>
                  </a:lnTo>
                  <a:lnTo>
                    <a:pt x="553" y="354"/>
                  </a:lnTo>
                  <a:lnTo>
                    <a:pt x="563" y="368"/>
                  </a:lnTo>
                  <a:lnTo>
                    <a:pt x="583" y="379"/>
                  </a:lnTo>
                  <a:lnTo>
                    <a:pt x="606" y="385"/>
                  </a:lnTo>
                  <a:lnTo>
                    <a:pt x="628" y="391"/>
                  </a:lnTo>
                  <a:lnTo>
                    <a:pt x="646" y="399"/>
                  </a:lnTo>
                  <a:lnTo>
                    <a:pt x="659" y="411"/>
                  </a:lnTo>
                  <a:lnTo>
                    <a:pt x="671" y="427"/>
                  </a:lnTo>
                  <a:lnTo>
                    <a:pt x="681" y="440"/>
                  </a:lnTo>
                  <a:lnTo>
                    <a:pt x="693" y="448"/>
                  </a:lnTo>
                  <a:lnTo>
                    <a:pt x="705" y="454"/>
                  </a:lnTo>
                  <a:lnTo>
                    <a:pt x="716" y="464"/>
                  </a:lnTo>
                  <a:lnTo>
                    <a:pt x="726" y="474"/>
                  </a:lnTo>
                  <a:lnTo>
                    <a:pt x="732" y="486"/>
                  </a:lnTo>
                  <a:lnTo>
                    <a:pt x="732" y="496"/>
                  </a:lnTo>
                  <a:lnTo>
                    <a:pt x="724" y="499"/>
                  </a:lnTo>
                  <a:lnTo>
                    <a:pt x="711" y="501"/>
                  </a:lnTo>
                  <a:lnTo>
                    <a:pt x="689" y="503"/>
                  </a:lnTo>
                  <a:lnTo>
                    <a:pt x="667" y="501"/>
                  </a:lnTo>
                  <a:lnTo>
                    <a:pt x="644" y="499"/>
                  </a:lnTo>
                  <a:lnTo>
                    <a:pt x="624" y="498"/>
                  </a:lnTo>
                  <a:lnTo>
                    <a:pt x="610" y="496"/>
                  </a:lnTo>
                  <a:lnTo>
                    <a:pt x="606" y="496"/>
                  </a:lnTo>
                  <a:lnTo>
                    <a:pt x="610" y="498"/>
                  </a:lnTo>
                  <a:lnTo>
                    <a:pt x="620" y="501"/>
                  </a:lnTo>
                  <a:lnTo>
                    <a:pt x="632" y="507"/>
                  </a:lnTo>
                  <a:lnTo>
                    <a:pt x="646" y="515"/>
                  </a:lnTo>
                  <a:lnTo>
                    <a:pt x="657" y="523"/>
                  </a:lnTo>
                  <a:lnTo>
                    <a:pt x="663" y="531"/>
                  </a:lnTo>
                  <a:lnTo>
                    <a:pt x="671" y="539"/>
                  </a:lnTo>
                  <a:lnTo>
                    <a:pt x="687" y="549"/>
                  </a:lnTo>
                  <a:lnTo>
                    <a:pt x="707" y="559"/>
                  </a:lnTo>
                  <a:lnTo>
                    <a:pt x="724" y="568"/>
                  </a:lnTo>
                  <a:lnTo>
                    <a:pt x="736" y="578"/>
                  </a:lnTo>
                  <a:lnTo>
                    <a:pt x="746" y="590"/>
                  </a:lnTo>
                  <a:lnTo>
                    <a:pt x="754" y="602"/>
                  </a:lnTo>
                  <a:lnTo>
                    <a:pt x="762" y="612"/>
                  </a:lnTo>
                  <a:lnTo>
                    <a:pt x="766" y="622"/>
                  </a:lnTo>
                  <a:lnTo>
                    <a:pt x="766" y="627"/>
                  </a:lnTo>
                  <a:lnTo>
                    <a:pt x="758" y="631"/>
                  </a:lnTo>
                  <a:lnTo>
                    <a:pt x="746" y="639"/>
                  </a:lnTo>
                  <a:lnTo>
                    <a:pt x="730" y="647"/>
                  </a:lnTo>
                  <a:lnTo>
                    <a:pt x="716" y="653"/>
                  </a:lnTo>
                  <a:lnTo>
                    <a:pt x="705" y="659"/>
                  </a:lnTo>
                  <a:lnTo>
                    <a:pt x="699" y="663"/>
                  </a:lnTo>
                  <a:lnTo>
                    <a:pt x="697" y="665"/>
                  </a:lnTo>
                  <a:lnTo>
                    <a:pt x="693" y="669"/>
                  </a:lnTo>
                  <a:lnTo>
                    <a:pt x="689" y="673"/>
                  </a:lnTo>
                  <a:lnTo>
                    <a:pt x="685" y="675"/>
                  </a:lnTo>
                  <a:lnTo>
                    <a:pt x="681" y="677"/>
                  </a:lnTo>
                  <a:lnTo>
                    <a:pt x="679" y="679"/>
                  </a:lnTo>
                  <a:lnTo>
                    <a:pt x="679" y="681"/>
                  </a:lnTo>
                  <a:lnTo>
                    <a:pt x="665" y="663"/>
                  </a:lnTo>
                  <a:lnTo>
                    <a:pt x="632" y="641"/>
                  </a:lnTo>
                  <a:lnTo>
                    <a:pt x="592" y="657"/>
                  </a:lnTo>
                  <a:lnTo>
                    <a:pt x="500" y="671"/>
                  </a:lnTo>
                  <a:lnTo>
                    <a:pt x="472" y="637"/>
                  </a:lnTo>
                  <a:lnTo>
                    <a:pt x="431" y="645"/>
                  </a:lnTo>
                  <a:lnTo>
                    <a:pt x="398" y="651"/>
                  </a:lnTo>
                  <a:lnTo>
                    <a:pt x="356" y="633"/>
                  </a:lnTo>
                  <a:lnTo>
                    <a:pt x="303" y="651"/>
                  </a:lnTo>
                  <a:lnTo>
                    <a:pt x="297" y="592"/>
                  </a:lnTo>
                  <a:lnTo>
                    <a:pt x="242" y="566"/>
                  </a:lnTo>
                  <a:lnTo>
                    <a:pt x="230" y="513"/>
                  </a:lnTo>
                  <a:lnTo>
                    <a:pt x="258" y="470"/>
                  </a:lnTo>
                  <a:lnTo>
                    <a:pt x="197" y="407"/>
                  </a:lnTo>
                  <a:lnTo>
                    <a:pt x="140" y="336"/>
                  </a:lnTo>
                  <a:lnTo>
                    <a:pt x="144" y="269"/>
                  </a:lnTo>
                  <a:lnTo>
                    <a:pt x="112" y="250"/>
                  </a:lnTo>
                  <a:lnTo>
                    <a:pt x="83" y="257"/>
                  </a:lnTo>
                  <a:lnTo>
                    <a:pt x="69" y="222"/>
                  </a:lnTo>
                  <a:lnTo>
                    <a:pt x="0" y="220"/>
                  </a:lnTo>
                  <a:lnTo>
                    <a:pt x="14" y="131"/>
                  </a:lnTo>
                  <a:lnTo>
                    <a:pt x="69" y="124"/>
                  </a:lnTo>
                  <a:lnTo>
                    <a:pt x="81" y="98"/>
                  </a:lnTo>
                  <a:lnTo>
                    <a:pt x="122" y="100"/>
                  </a:lnTo>
                  <a:lnTo>
                    <a:pt x="175" y="76"/>
                  </a:lnTo>
                  <a:lnTo>
                    <a:pt x="203" y="76"/>
                  </a:lnTo>
                  <a:lnTo>
                    <a:pt x="215" y="15"/>
                  </a:lnTo>
                  <a:lnTo>
                    <a:pt x="262" y="0"/>
                  </a:lnTo>
                  <a:close/>
                </a:path>
              </a:pathLst>
            </a:custGeom>
            <a:grpFill/>
            <a:ln w="0">
              <a:solidFill>
                <a:schemeClr val="bg1">
                  <a:lumMod val="95000"/>
                </a:schemeClr>
              </a:solidFill>
              <a:prstDash val="solid"/>
              <a:round/>
            </a:ln>
          </p:spPr>
          <p:txBody>
            <a:bodyPr/>
            <a:lstStyle/>
            <a:p>
              <a:endParaRPr lang="zh-CN" altLang="en-US"/>
            </a:p>
          </p:txBody>
        </p:sp>
        <p:sp>
          <p:nvSpPr>
            <p:cNvPr id="44" name="Freeform 84"/>
            <p:cNvSpPr/>
            <p:nvPr/>
          </p:nvSpPr>
          <p:spPr bwMode="gray">
            <a:xfrm>
              <a:off x="3622" y="2455"/>
              <a:ext cx="383" cy="340"/>
            </a:xfrm>
            <a:custGeom>
              <a:avLst/>
              <a:gdLst>
                <a:gd name="T0" fmla="*/ 67 w 766"/>
                <a:gd name="T1" fmla="*/ 11 h 681"/>
                <a:gd name="T2" fmla="*/ 71 w 766"/>
                <a:gd name="T3" fmla="*/ 13 h 681"/>
                <a:gd name="T4" fmla="*/ 79 w 766"/>
                <a:gd name="T5" fmla="*/ 17 h 681"/>
                <a:gd name="T6" fmla="*/ 85 w 766"/>
                <a:gd name="T7" fmla="*/ 22 h 681"/>
                <a:gd name="T8" fmla="*/ 96 w 766"/>
                <a:gd name="T9" fmla="*/ 25 h 681"/>
                <a:gd name="T10" fmla="*/ 105 w 766"/>
                <a:gd name="T11" fmla="*/ 28 h 681"/>
                <a:gd name="T12" fmla="*/ 110 w 766"/>
                <a:gd name="T13" fmla="*/ 34 h 681"/>
                <a:gd name="T14" fmla="*/ 114 w 766"/>
                <a:gd name="T15" fmla="*/ 41 h 681"/>
                <a:gd name="T16" fmla="*/ 120 w 766"/>
                <a:gd name="T17" fmla="*/ 51 h 681"/>
                <a:gd name="T18" fmla="*/ 126 w 766"/>
                <a:gd name="T19" fmla="*/ 59 h 681"/>
                <a:gd name="T20" fmla="*/ 133 w 766"/>
                <a:gd name="T21" fmla="*/ 69 h 681"/>
                <a:gd name="T22" fmla="*/ 138 w 766"/>
                <a:gd name="T23" fmla="*/ 79 h 681"/>
                <a:gd name="T24" fmla="*/ 138 w 766"/>
                <a:gd name="T25" fmla="*/ 85 h 681"/>
                <a:gd name="T26" fmla="*/ 141 w 766"/>
                <a:gd name="T27" fmla="*/ 92 h 681"/>
                <a:gd name="T28" fmla="*/ 152 w 766"/>
                <a:gd name="T29" fmla="*/ 96 h 681"/>
                <a:gd name="T30" fmla="*/ 162 w 766"/>
                <a:gd name="T31" fmla="*/ 99 h 681"/>
                <a:gd name="T32" fmla="*/ 168 w 766"/>
                <a:gd name="T33" fmla="*/ 106 h 681"/>
                <a:gd name="T34" fmla="*/ 174 w 766"/>
                <a:gd name="T35" fmla="*/ 112 h 681"/>
                <a:gd name="T36" fmla="*/ 179 w 766"/>
                <a:gd name="T37" fmla="*/ 116 h 681"/>
                <a:gd name="T38" fmla="*/ 183 w 766"/>
                <a:gd name="T39" fmla="*/ 121 h 681"/>
                <a:gd name="T40" fmla="*/ 181 w 766"/>
                <a:gd name="T41" fmla="*/ 124 h 681"/>
                <a:gd name="T42" fmla="*/ 173 w 766"/>
                <a:gd name="T43" fmla="*/ 125 h 681"/>
                <a:gd name="T44" fmla="*/ 161 w 766"/>
                <a:gd name="T45" fmla="*/ 124 h 681"/>
                <a:gd name="T46" fmla="*/ 153 w 766"/>
                <a:gd name="T47" fmla="*/ 124 h 681"/>
                <a:gd name="T48" fmla="*/ 153 w 766"/>
                <a:gd name="T49" fmla="*/ 124 h 681"/>
                <a:gd name="T50" fmla="*/ 158 w 766"/>
                <a:gd name="T51" fmla="*/ 126 h 681"/>
                <a:gd name="T52" fmla="*/ 165 w 766"/>
                <a:gd name="T53" fmla="*/ 130 h 681"/>
                <a:gd name="T54" fmla="*/ 168 w 766"/>
                <a:gd name="T55" fmla="*/ 134 h 681"/>
                <a:gd name="T56" fmla="*/ 177 w 766"/>
                <a:gd name="T57" fmla="*/ 139 h 681"/>
                <a:gd name="T58" fmla="*/ 184 w 766"/>
                <a:gd name="T59" fmla="*/ 144 h 681"/>
                <a:gd name="T60" fmla="*/ 189 w 766"/>
                <a:gd name="T61" fmla="*/ 150 h 681"/>
                <a:gd name="T62" fmla="*/ 192 w 766"/>
                <a:gd name="T63" fmla="*/ 155 h 681"/>
                <a:gd name="T64" fmla="*/ 190 w 766"/>
                <a:gd name="T65" fmla="*/ 157 h 681"/>
                <a:gd name="T66" fmla="*/ 183 w 766"/>
                <a:gd name="T67" fmla="*/ 161 h 681"/>
                <a:gd name="T68" fmla="*/ 177 w 766"/>
                <a:gd name="T69" fmla="*/ 164 h 681"/>
                <a:gd name="T70" fmla="*/ 175 w 766"/>
                <a:gd name="T71" fmla="*/ 166 h 681"/>
                <a:gd name="T72" fmla="*/ 173 w 766"/>
                <a:gd name="T73" fmla="*/ 168 h 681"/>
                <a:gd name="T74" fmla="*/ 171 w 766"/>
                <a:gd name="T75" fmla="*/ 169 h 681"/>
                <a:gd name="T76" fmla="*/ 170 w 766"/>
                <a:gd name="T77" fmla="*/ 170 h 681"/>
                <a:gd name="T78" fmla="*/ 158 w 766"/>
                <a:gd name="T79" fmla="*/ 160 h 681"/>
                <a:gd name="T80" fmla="*/ 125 w 766"/>
                <a:gd name="T81" fmla="*/ 167 h 681"/>
                <a:gd name="T82" fmla="*/ 108 w 766"/>
                <a:gd name="T83" fmla="*/ 161 h 681"/>
                <a:gd name="T84" fmla="*/ 89 w 766"/>
                <a:gd name="T85" fmla="*/ 158 h 681"/>
                <a:gd name="T86" fmla="*/ 75 w 766"/>
                <a:gd name="T87" fmla="*/ 148 h 681"/>
                <a:gd name="T88" fmla="*/ 57 w 766"/>
                <a:gd name="T89" fmla="*/ 128 h 681"/>
                <a:gd name="T90" fmla="*/ 49 w 766"/>
                <a:gd name="T91" fmla="*/ 101 h 681"/>
                <a:gd name="T92" fmla="*/ 36 w 766"/>
                <a:gd name="T93" fmla="*/ 67 h 681"/>
                <a:gd name="T94" fmla="*/ 21 w 766"/>
                <a:gd name="T95" fmla="*/ 64 h 681"/>
                <a:gd name="T96" fmla="*/ 0 w 766"/>
                <a:gd name="T97" fmla="*/ 55 h 681"/>
                <a:gd name="T98" fmla="*/ 18 w 766"/>
                <a:gd name="T99" fmla="*/ 31 h 681"/>
                <a:gd name="T100" fmla="*/ 30 w 766"/>
                <a:gd name="T101" fmla="*/ 25 h 681"/>
                <a:gd name="T102" fmla="*/ 51 w 766"/>
                <a:gd name="T103" fmla="*/ 19 h 681"/>
                <a:gd name="T104" fmla="*/ 66 w 766"/>
                <a:gd name="T105" fmla="*/ 0 h 68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766"/>
                <a:gd name="T160" fmla="*/ 0 h 681"/>
                <a:gd name="T161" fmla="*/ 766 w 766"/>
                <a:gd name="T162" fmla="*/ 681 h 68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766" h="681">
                  <a:moveTo>
                    <a:pt x="262" y="0"/>
                  </a:moveTo>
                  <a:lnTo>
                    <a:pt x="266" y="45"/>
                  </a:lnTo>
                  <a:lnTo>
                    <a:pt x="270" y="49"/>
                  </a:lnTo>
                  <a:lnTo>
                    <a:pt x="281" y="55"/>
                  </a:lnTo>
                  <a:lnTo>
                    <a:pt x="297" y="63"/>
                  </a:lnTo>
                  <a:lnTo>
                    <a:pt x="313" y="70"/>
                  </a:lnTo>
                  <a:lnTo>
                    <a:pt x="325" y="78"/>
                  </a:lnTo>
                  <a:lnTo>
                    <a:pt x="340" y="88"/>
                  </a:lnTo>
                  <a:lnTo>
                    <a:pt x="362" y="94"/>
                  </a:lnTo>
                  <a:lnTo>
                    <a:pt x="384" y="100"/>
                  </a:lnTo>
                  <a:lnTo>
                    <a:pt x="402" y="104"/>
                  </a:lnTo>
                  <a:lnTo>
                    <a:pt x="419" y="114"/>
                  </a:lnTo>
                  <a:lnTo>
                    <a:pt x="433" y="124"/>
                  </a:lnTo>
                  <a:lnTo>
                    <a:pt x="441" y="137"/>
                  </a:lnTo>
                  <a:lnTo>
                    <a:pt x="447" y="149"/>
                  </a:lnTo>
                  <a:lnTo>
                    <a:pt x="457" y="165"/>
                  </a:lnTo>
                  <a:lnTo>
                    <a:pt x="470" y="185"/>
                  </a:lnTo>
                  <a:lnTo>
                    <a:pt x="482" y="204"/>
                  </a:lnTo>
                  <a:lnTo>
                    <a:pt x="496" y="222"/>
                  </a:lnTo>
                  <a:lnTo>
                    <a:pt x="506" y="236"/>
                  </a:lnTo>
                  <a:lnTo>
                    <a:pt x="518" y="253"/>
                  </a:lnTo>
                  <a:lnTo>
                    <a:pt x="531" y="277"/>
                  </a:lnTo>
                  <a:lnTo>
                    <a:pt x="543" y="299"/>
                  </a:lnTo>
                  <a:lnTo>
                    <a:pt x="549" y="316"/>
                  </a:lnTo>
                  <a:lnTo>
                    <a:pt x="551" y="330"/>
                  </a:lnTo>
                  <a:lnTo>
                    <a:pt x="551" y="342"/>
                  </a:lnTo>
                  <a:lnTo>
                    <a:pt x="553" y="354"/>
                  </a:lnTo>
                  <a:lnTo>
                    <a:pt x="563" y="368"/>
                  </a:lnTo>
                  <a:lnTo>
                    <a:pt x="583" y="379"/>
                  </a:lnTo>
                  <a:lnTo>
                    <a:pt x="606" y="385"/>
                  </a:lnTo>
                  <a:lnTo>
                    <a:pt x="628" y="391"/>
                  </a:lnTo>
                  <a:lnTo>
                    <a:pt x="646" y="399"/>
                  </a:lnTo>
                  <a:lnTo>
                    <a:pt x="659" y="411"/>
                  </a:lnTo>
                  <a:lnTo>
                    <a:pt x="671" y="427"/>
                  </a:lnTo>
                  <a:lnTo>
                    <a:pt x="681" y="440"/>
                  </a:lnTo>
                  <a:lnTo>
                    <a:pt x="693" y="448"/>
                  </a:lnTo>
                  <a:lnTo>
                    <a:pt x="705" y="454"/>
                  </a:lnTo>
                  <a:lnTo>
                    <a:pt x="716" y="464"/>
                  </a:lnTo>
                  <a:lnTo>
                    <a:pt x="726" y="474"/>
                  </a:lnTo>
                  <a:lnTo>
                    <a:pt x="732" y="486"/>
                  </a:lnTo>
                  <a:lnTo>
                    <a:pt x="732" y="496"/>
                  </a:lnTo>
                  <a:lnTo>
                    <a:pt x="724" y="499"/>
                  </a:lnTo>
                  <a:lnTo>
                    <a:pt x="711" y="501"/>
                  </a:lnTo>
                  <a:lnTo>
                    <a:pt x="689" y="503"/>
                  </a:lnTo>
                  <a:lnTo>
                    <a:pt x="667" y="501"/>
                  </a:lnTo>
                  <a:lnTo>
                    <a:pt x="644" y="499"/>
                  </a:lnTo>
                  <a:lnTo>
                    <a:pt x="624" y="498"/>
                  </a:lnTo>
                  <a:lnTo>
                    <a:pt x="610" y="496"/>
                  </a:lnTo>
                  <a:lnTo>
                    <a:pt x="606" y="496"/>
                  </a:lnTo>
                  <a:lnTo>
                    <a:pt x="610" y="498"/>
                  </a:lnTo>
                  <a:lnTo>
                    <a:pt x="620" y="501"/>
                  </a:lnTo>
                  <a:lnTo>
                    <a:pt x="632" y="507"/>
                  </a:lnTo>
                  <a:lnTo>
                    <a:pt x="646" y="515"/>
                  </a:lnTo>
                  <a:lnTo>
                    <a:pt x="657" y="523"/>
                  </a:lnTo>
                  <a:lnTo>
                    <a:pt x="663" y="531"/>
                  </a:lnTo>
                  <a:lnTo>
                    <a:pt x="671" y="539"/>
                  </a:lnTo>
                  <a:lnTo>
                    <a:pt x="687" y="549"/>
                  </a:lnTo>
                  <a:lnTo>
                    <a:pt x="707" y="559"/>
                  </a:lnTo>
                  <a:lnTo>
                    <a:pt x="724" y="568"/>
                  </a:lnTo>
                  <a:lnTo>
                    <a:pt x="736" y="578"/>
                  </a:lnTo>
                  <a:lnTo>
                    <a:pt x="746" y="590"/>
                  </a:lnTo>
                  <a:lnTo>
                    <a:pt x="754" y="602"/>
                  </a:lnTo>
                  <a:lnTo>
                    <a:pt x="762" y="612"/>
                  </a:lnTo>
                  <a:lnTo>
                    <a:pt x="766" y="622"/>
                  </a:lnTo>
                  <a:lnTo>
                    <a:pt x="766" y="627"/>
                  </a:lnTo>
                  <a:lnTo>
                    <a:pt x="758" y="631"/>
                  </a:lnTo>
                  <a:lnTo>
                    <a:pt x="746" y="639"/>
                  </a:lnTo>
                  <a:lnTo>
                    <a:pt x="730" y="647"/>
                  </a:lnTo>
                  <a:lnTo>
                    <a:pt x="716" y="653"/>
                  </a:lnTo>
                  <a:lnTo>
                    <a:pt x="705" y="659"/>
                  </a:lnTo>
                  <a:lnTo>
                    <a:pt x="699" y="663"/>
                  </a:lnTo>
                  <a:lnTo>
                    <a:pt x="697" y="665"/>
                  </a:lnTo>
                  <a:lnTo>
                    <a:pt x="693" y="669"/>
                  </a:lnTo>
                  <a:lnTo>
                    <a:pt x="689" y="673"/>
                  </a:lnTo>
                  <a:lnTo>
                    <a:pt x="685" y="675"/>
                  </a:lnTo>
                  <a:lnTo>
                    <a:pt x="681" y="677"/>
                  </a:lnTo>
                  <a:lnTo>
                    <a:pt x="679" y="679"/>
                  </a:lnTo>
                  <a:lnTo>
                    <a:pt x="679" y="681"/>
                  </a:lnTo>
                  <a:lnTo>
                    <a:pt x="665" y="663"/>
                  </a:lnTo>
                  <a:lnTo>
                    <a:pt x="632" y="641"/>
                  </a:lnTo>
                  <a:lnTo>
                    <a:pt x="592" y="657"/>
                  </a:lnTo>
                  <a:lnTo>
                    <a:pt x="500" y="671"/>
                  </a:lnTo>
                  <a:lnTo>
                    <a:pt x="472" y="637"/>
                  </a:lnTo>
                  <a:lnTo>
                    <a:pt x="431" y="645"/>
                  </a:lnTo>
                  <a:lnTo>
                    <a:pt x="398" y="651"/>
                  </a:lnTo>
                  <a:lnTo>
                    <a:pt x="356" y="633"/>
                  </a:lnTo>
                  <a:lnTo>
                    <a:pt x="303" y="651"/>
                  </a:lnTo>
                  <a:lnTo>
                    <a:pt x="297" y="592"/>
                  </a:lnTo>
                  <a:lnTo>
                    <a:pt x="242" y="566"/>
                  </a:lnTo>
                  <a:lnTo>
                    <a:pt x="230" y="513"/>
                  </a:lnTo>
                  <a:lnTo>
                    <a:pt x="258" y="470"/>
                  </a:lnTo>
                  <a:lnTo>
                    <a:pt x="197" y="407"/>
                  </a:lnTo>
                  <a:lnTo>
                    <a:pt x="140" y="336"/>
                  </a:lnTo>
                  <a:lnTo>
                    <a:pt x="144" y="269"/>
                  </a:lnTo>
                  <a:lnTo>
                    <a:pt x="112" y="250"/>
                  </a:lnTo>
                  <a:lnTo>
                    <a:pt x="83" y="257"/>
                  </a:lnTo>
                  <a:lnTo>
                    <a:pt x="69" y="222"/>
                  </a:lnTo>
                  <a:lnTo>
                    <a:pt x="0" y="220"/>
                  </a:lnTo>
                  <a:lnTo>
                    <a:pt x="14" y="131"/>
                  </a:lnTo>
                  <a:lnTo>
                    <a:pt x="69" y="124"/>
                  </a:lnTo>
                  <a:lnTo>
                    <a:pt x="81" y="98"/>
                  </a:lnTo>
                  <a:lnTo>
                    <a:pt x="122" y="100"/>
                  </a:lnTo>
                  <a:lnTo>
                    <a:pt x="175" y="76"/>
                  </a:lnTo>
                  <a:lnTo>
                    <a:pt x="203" y="76"/>
                  </a:lnTo>
                  <a:lnTo>
                    <a:pt x="215" y="15"/>
                  </a:lnTo>
                  <a:lnTo>
                    <a:pt x="262" y="0"/>
                  </a:lnTo>
                </a:path>
              </a:pathLst>
            </a:custGeom>
            <a:grpFill/>
            <a:ln w="6350">
              <a:solidFill>
                <a:schemeClr val="bg1">
                  <a:lumMod val="95000"/>
                </a:schemeClr>
              </a:solidFill>
              <a:prstDash val="solid"/>
              <a:round/>
            </a:ln>
          </p:spPr>
          <p:txBody>
            <a:bodyPr/>
            <a:lstStyle/>
            <a:p>
              <a:endParaRPr lang="zh-CN" altLang="en-US"/>
            </a:p>
          </p:txBody>
        </p:sp>
        <p:sp>
          <p:nvSpPr>
            <p:cNvPr id="45" name="Freeform 85"/>
            <p:cNvSpPr/>
            <p:nvPr/>
          </p:nvSpPr>
          <p:spPr bwMode="gray">
            <a:xfrm>
              <a:off x="3848" y="2705"/>
              <a:ext cx="58" cy="77"/>
            </a:xfrm>
            <a:custGeom>
              <a:avLst/>
              <a:gdLst>
                <a:gd name="T0" fmla="*/ 0 w 116"/>
                <a:gd name="T1" fmla="*/ 0 h 156"/>
                <a:gd name="T2" fmla="*/ 1 w 116"/>
                <a:gd name="T3" fmla="*/ 1 h 156"/>
                <a:gd name="T4" fmla="*/ 2 w 116"/>
                <a:gd name="T5" fmla="*/ 4 h 156"/>
                <a:gd name="T6" fmla="*/ 4 w 116"/>
                <a:gd name="T7" fmla="*/ 8 h 156"/>
                <a:gd name="T8" fmla="*/ 5 w 116"/>
                <a:gd name="T9" fmla="*/ 13 h 156"/>
                <a:gd name="T10" fmla="*/ 6 w 116"/>
                <a:gd name="T11" fmla="*/ 16 h 156"/>
                <a:gd name="T12" fmla="*/ 6 w 116"/>
                <a:gd name="T13" fmla="*/ 20 h 156"/>
                <a:gd name="T14" fmla="*/ 8 w 116"/>
                <a:gd name="T15" fmla="*/ 25 h 156"/>
                <a:gd name="T16" fmla="*/ 11 w 116"/>
                <a:gd name="T17" fmla="*/ 30 h 156"/>
                <a:gd name="T18" fmla="*/ 12 w 116"/>
                <a:gd name="T19" fmla="*/ 33 h 156"/>
                <a:gd name="T20" fmla="*/ 13 w 116"/>
                <a:gd name="T21" fmla="*/ 35 h 156"/>
                <a:gd name="T22" fmla="*/ 15 w 116"/>
                <a:gd name="T23" fmla="*/ 36 h 156"/>
                <a:gd name="T24" fmla="*/ 18 w 116"/>
                <a:gd name="T25" fmla="*/ 38 h 156"/>
                <a:gd name="T26" fmla="*/ 21 w 116"/>
                <a:gd name="T27" fmla="*/ 38 h 156"/>
                <a:gd name="T28" fmla="*/ 24 w 116"/>
                <a:gd name="T29" fmla="*/ 38 h 156"/>
                <a:gd name="T30" fmla="*/ 27 w 116"/>
                <a:gd name="T31" fmla="*/ 37 h 156"/>
                <a:gd name="T32" fmla="*/ 29 w 116"/>
                <a:gd name="T33" fmla="*/ 34 h 156"/>
                <a:gd name="T34" fmla="*/ 29 w 116"/>
                <a:gd name="T35" fmla="*/ 30 h 156"/>
                <a:gd name="T36" fmla="*/ 27 w 116"/>
                <a:gd name="T37" fmla="*/ 26 h 156"/>
                <a:gd name="T38" fmla="*/ 24 w 116"/>
                <a:gd name="T39" fmla="*/ 22 h 156"/>
                <a:gd name="T40" fmla="*/ 19 w 116"/>
                <a:gd name="T41" fmla="*/ 19 h 156"/>
                <a:gd name="T42" fmla="*/ 15 w 116"/>
                <a:gd name="T43" fmla="*/ 16 h 156"/>
                <a:gd name="T44" fmla="*/ 11 w 116"/>
                <a:gd name="T45" fmla="*/ 13 h 156"/>
                <a:gd name="T46" fmla="*/ 10 w 116"/>
                <a:gd name="T47" fmla="*/ 11 h 156"/>
                <a:gd name="T48" fmla="*/ 8 w 116"/>
                <a:gd name="T49" fmla="*/ 8 h 156"/>
                <a:gd name="T50" fmla="*/ 6 w 116"/>
                <a:gd name="T51" fmla="*/ 5 h 156"/>
                <a:gd name="T52" fmla="*/ 3 w 116"/>
                <a:gd name="T53" fmla="*/ 3 h 156"/>
                <a:gd name="T54" fmla="*/ 1 w 116"/>
                <a:gd name="T55" fmla="*/ 1 h 156"/>
                <a:gd name="T56" fmla="*/ 0 w 116"/>
                <a:gd name="T57" fmla="*/ 0 h 15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16"/>
                <a:gd name="T88" fmla="*/ 0 h 156"/>
                <a:gd name="T89" fmla="*/ 116 w 116"/>
                <a:gd name="T90" fmla="*/ 156 h 15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16" h="156">
                  <a:moveTo>
                    <a:pt x="0" y="0"/>
                  </a:moveTo>
                  <a:lnTo>
                    <a:pt x="2" y="6"/>
                  </a:lnTo>
                  <a:lnTo>
                    <a:pt x="8" y="18"/>
                  </a:lnTo>
                  <a:lnTo>
                    <a:pt x="13" y="34"/>
                  </a:lnTo>
                  <a:lnTo>
                    <a:pt x="19" y="52"/>
                  </a:lnTo>
                  <a:lnTo>
                    <a:pt x="21" y="65"/>
                  </a:lnTo>
                  <a:lnTo>
                    <a:pt x="23" y="83"/>
                  </a:lnTo>
                  <a:lnTo>
                    <a:pt x="31" y="103"/>
                  </a:lnTo>
                  <a:lnTo>
                    <a:pt x="41" y="121"/>
                  </a:lnTo>
                  <a:lnTo>
                    <a:pt x="47" y="136"/>
                  </a:lnTo>
                  <a:lnTo>
                    <a:pt x="49" y="142"/>
                  </a:lnTo>
                  <a:lnTo>
                    <a:pt x="59" y="148"/>
                  </a:lnTo>
                  <a:lnTo>
                    <a:pt x="69" y="154"/>
                  </a:lnTo>
                  <a:lnTo>
                    <a:pt x="82" y="156"/>
                  </a:lnTo>
                  <a:lnTo>
                    <a:pt x="94" y="156"/>
                  </a:lnTo>
                  <a:lnTo>
                    <a:pt x="106" y="150"/>
                  </a:lnTo>
                  <a:lnTo>
                    <a:pt x="114" y="138"/>
                  </a:lnTo>
                  <a:lnTo>
                    <a:pt x="116" y="123"/>
                  </a:lnTo>
                  <a:lnTo>
                    <a:pt x="108" y="107"/>
                  </a:lnTo>
                  <a:lnTo>
                    <a:pt x="94" y="91"/>
                  </a:lnTo>
                  <a:lnTo>
                    <a:pt x="76" y="77"/>
                  </a:lnTo>
                  <a:lnTo>
                    <a:pt x="59" y="65"/>
                  </a:lnTo>
                  <a:lnTo>
                    <a:pt x="43" y="54"/>
                  </a:lnTo>
                  <a:lnTo>
                    <a:pt x="37" y="46"/>
                  </a:lnTo>
                  <a:lnTo>
                    <a:pt x="31" y="34"/>
                  </a:lnTo>
                  <a:lnTo>
                    <a:pt x="21" y="22"/>
                  </a:lnTo>
                  <a:lnTo>
                    <a:pt x="12" y="12"/>
                  </a:lnTo>
                  <a:lnTo>
                    <a:pt x="2" y="4"/>
                  </a:lnTo>
                  <a:lnTo>
                    <a:pt x="0" y="0"/>
                  </a:lnTo>
                  <a:close/>
                </a:path>
              </a:pathLst>
            </a:custGeom>
            <a:grpFill/>
            <a:ln w="0">
              <a:solidFill>
                <a:schemeClr val="bg1">
                  <a:lumMod val="95000"/>
                </a:schemeClr>
              </a:solidFill>
              <a:prstDash val="solid"/>
              <a:round/>
            </a:ln>
          </p:spPr>
          <p:txBody>
            <a:bodyPr/>
            <a:lstStyle/>
            <a:p>
              <a:endParaRPr lang="zh-CN" altLang="en-US"/>
            </a:p>
          </p:txBody>
        </p:sp>
        <p:sp>
          <p:nvSpPr>
            <p:cNvPr id="46" name="Freeform 86"/>
            <p:cNvSpPr/>
            <p:nvPr/>
          </p:nvSpPr>
          <p:spPr bwMode="gray">
            <a:xfrm>
              <a:off x="3848" y="2705"/>
              <a:ext cx="58" cy="77"/>
            </a:xfrm>
            <a:custGeom>
              <a:avLst/>
              <a:gdLst>
                <a:gd name="T0" fmla="*/ 0 w 116"/>
                <a:gd name="T1" fmla="*/ 0 h 156"/>
                <a:gd name="T2" fmla="*/ 1 w 116"/>
                <a:gd name="T3" fmla="*/ 1 h 156"/>
                <a:gd name="T4" fmla="*/ 2 w 116"/>
                <a:gd name="T5" fmla="*/ 4 h 156"/>
                <a:gd name="T6" fmla="*/ 4 w 116"/>
                <a:gd name="T7" fmla="*/ 8 h 156"/>
                <a:gd name="T8" fmla="*/ 5 w 116"/>
                <a:gd name="T9" fmla="*/ 13 h 156"/>
                <a:gd name="T10" fmla="*/ 6 w 116"/>
                <a:gd name="T11" fmla="*/ 16 h 156"/>
                <a:gd name="T12" fmla="*/ 6 w 116"/>
                <a:gd name="T13" fmla="*/ 20 h 156"/>
                <a:gd name="T14" fmla="*/ 8 w 116"/>
                <a:gd name="T15" fmla="*/ 25 h 156"/>
                <a:gd name="T16" fmla="*/ 11 w 116"/>
                <a:gd name="T17" fmla="*/ 30 h 156"/>
                <a:gd name="T18" fmla="*/ 12 w 116"/>
                <a:gd name="T19" fmla="*/ 33 h 156"/>
                <a:gd name="T20" fmla="*/ 13 w 116"/>
                <a:gd name="T21" fmla="*/ 35 h 156"/>
                <a:gd name="T22" fmla="*/ 15 w 116"/>
                <a:gd name="T23" fmla="*/ 36 h 156"/>
                <a:gd name="T24" fmla="*/ 18 w 116"/>
                <a:gd name="T25" fmla="*/ 38 h 156"/>
                <a:gd name="T26" fmla="*/ 21 w 116"/>
                <a:gd name="T27" fmla="*/ 38 h 156"/>
                <a:gd name="T28" fmla="*/ 24 w 116"/>
                <a:gd name="T29" fmla="*/ 38 h 156"/>
                <a:gd name="T30" fmla="*/ 27 w 116"/>
                <a:gd name="T31" fmla="*/ 37 h 156"/>
                <a:gd name="T32" fmla="*/ 29 w 116"/>
                <a:gd name="T33" fmla="*/ 34 h 156"/>
                <a:gd name="T34" fmla="*/ 29 w 116"/>
                <a:gd name="T35" fmla="*/ 30 h 156"/>
                <a:gd name="T36" fmla="*/ 27 w 116"/>
                <a:gd name="T37" fmla="*/ 26 h 156"/>
                <a:gd name="T38" fmla="*/ 24 w 116"/>
                <a:gd name="T39" fmla="*/ 22 h 156"/>
                <a:gd name="T40" fmla="*/ 19 w 116"/>
                <a:gd name="T41" fmla="*/ 19 h 156"/>
                <a:gd name="T42" fmla="*/ 15 w 116"/>
                <a:gd name="T43" fmla="*/ 16 h 156"/>
                <a:gd name="T44" fmla="*/ 11 w 116"/>
                <a:gd name="T45" fmla="*/ 13 h 156"/>
                <a:gd name="T46" fmla="*/ 10 w 116"/>
                <a:gd name="T47" fmla="*/ 11 h 156"/>
                <a:gd name="T48" fmla="*/ 8 w 116"/>
                <a:gd name="T49" fmla="*/ 8 h 156"/>
                <a:gd name="T50" fmla="*/ 6 w 116"/>
                <a:gd name="T51" fmla="*/ 5 h 156"/>
                <a:gd name="T52" fmla="*/ 3 w 116"/>
                <a:gd name="T53" fmla="*/ 3 h 156"/>
                <a:gd name="T54" fmla="*/ 1 w 116"/>
                <a:gd name="T55" fmla="*/ 1 h 156"/>
                <a:gd name="T56" fmla="*/ 0 w 116"/>
                <a:gd name="T57" fmla="*/ 0 h 15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16"/>
                <a:gd name="T88" fmla="*/ 0 h 156"/>
                <a:gd name="T89" fmla="*/ 116 w 116"/>
                <a:gd name="T90" fmla="*/ 156 h 15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16" h="156">
                  <a:moveTo>
                    <a:pt x="0" y="0"/>
                  </a:moveTo>
                  <a:lnTo>
                    <a:pt x="2" y="6"/>
                  </a:lnTo>
                  <a:lnTo>
                    <a:pt x="8" y="18"/>
                  </a:lnTo>
                  <a:lnTo>
                    <a:pt x="13" y="34"/>
                  </a:lnTo>
                  <a:lnTo>
                    <a:pt x="19" y="52"/>
                  </a:lnTo>
                  <a:lnTo>
                    <a:pt x="21" y="65"/>
                  </a:lnTo>
                  <a:lnTo>
                    <a:pt x="23" y="83"/>
                  </a:lnTo>
                  <a:lnTo>
                    <a:pt x="31" y="103"/>
                  </a:lnTo>
                  <a:lnTo>
                    <a:pt x="41" y="121"/>
                  </a:lnTo>
                  <a:lnTo>
                    <a:pt x="47" y="136"/>
                  </a:lnTo>
                  <a:lnTo>
                    <a:pt x="49" y="142"/>
                  </a:lnTo>
                  <a:lnTo>
                    <a:pt x="59" y="148"/>
                  </a:lnTo>
                  <a:lnTo>
                    <a:pt x="69" y="154"/>
                  </a:lnTo>
                  <a:lnTo>
                    <a:pt x="82" y="156"/>
                  </a:lnTo>
                  <a:lnTo>
                    <a:pt x="94" y="156"/>
                  </a:lnTo>
                  <a:lnTo>
                    <a:pt x="106" y="150"/>
                  </a:lnTo>
                  <a:lnTo>
                    <a:pt x="114" y="138"/>
                  </a:lnTo>
                  <a:lnTo>
                    <a:pt x="116" y="123"/>
                  </a:lnTo>
                  <a:lnTo>
                    <a:pt x="108" y="107"/>
                  </a:lnTo>
                  <a:lnTo>
                    <a:pt x="94" y="91"/>
                  </a:lnTo>
                  <a:lnTo>
                    <a:pt x="76" y="77"/>
                  </a:lnTo>
                  <a:lnTo>
                    <a:pt x="59" y="65"/>
                  </a:lnTo>
                  <a:lnTo>
                    <a:pt x="43" y="54"/>
                  </a:lnTo>
                  <a:lnTo>
                    <a:pt x="37" y="46"/>
                  </a:lnTo>
                  <a:lnTo>
                    <a:pt x="31" y="34"/>
                  </a:lnTo>
                  <a:lnTo>
                    <a:pt x="21" y="22"/>
                  </a:lnTo>
                  <a:lnTo>
                    <a:pt x="12" y="12"/>
                  </a:lnTo>
                  <a:lnTo>
                    <a:pt x="2" y="4"/>
                  </a:lnTo>
                  <a:lnTo>
                    <a:pt x="0" y="0"/>
                  </a:lnTo>
                </a:path>
              </a:pathLst>
            </a:custGeom>
            <a:grpFill/>
            <a:ln w="6350">
              <a:solidFill>
                <a:schemeClr val="bg1">
                  <a:lumMod val="95000"/>
                </a:schemeClr>
              </a:solidFill>
              <a:prstDash val="solid"/>
              <a:round/>
            </a:ln>
          </p:spPr>
          <p:txBody>
            <a:bodyPr/>
            <a:lstStyle/>
            <a:p>
              <a:endParaRPr lang="zh-CN" altLang="en-US"/>
            </a:p>
          </p:txBody>
        </p:sp>
        <p:sp>
          <p:nvSpPr>
            <p:cNvPr id="47" name="Freeform 87"/>
            <p:cNvSpPr/>
            <p:nvPr/>
          </p:nvSpPr>
          <p:spPr bwMode="gray">
            <a:xfrm>
              <a:off x="3714" y="2597"/>
              <a:ext cx="37" cy="32"/>
            </a:xfrm>
            <a:custGeom>
              <a:avLst/>
              <a:gdLst>
                <a:gd name="T0" fmla="*/ 0 w 75"/>
                <a:gd name="T1" fmla="*/ 12 h 63"/>
                <a:gd name="T2" fmla="*/ 8 w 75"/>
                <a:gd name="T3" fmla="*/ 0 h 63"/>
                <a:gd name="T4" fmla="*/ 18 w 75"/>
                <a:gd name="T5" fmla="*/ 4 h 63"/>
                <a:gd name="T6" fmla="*/ 18 w 75"/>
                <a:gd name="T7" fmla="*/ 13 h 63"/>
                <a:gd name="T8" fmla="*/ 8 w 75"/>
                <a:gd name="T9" fmla="*/ 16 h 63"/>
                <a:gd name="T10" fmla="*/ 0 w 75"/>
                <a:gd name="T11" fmla="*/ 12 h 63"/>
                <a:gd name="T12" fmla="*/ 0 60000 65536"/>
                <a:gd name="T13" fmla="*/ 0 60000 65536"/>
                <a:gd name="T14" fmla="*/ 0 60000 65536"/>
                <a:gd name="T15" fmla="*/ 0 60000 65536"/>
                <a:gd name="T16" fmla="*/ 0 60000 65536"/>
                <a:gd name="T17" fmla="*/ 0 60000 65536"/>
                <a:gd name="T18" fmla="*/ 0 w 75"/>
                <a:gd name="T19" fmla="*/ 0 h 63"/>
                <a:gd name="T20" fmla="*/ 75 w 75"/>
                <a:gd name="T21" fmla="*/ 63 h 63"/>
              </a:gdLst>
              <a:ahLst/>
              <a:cxnLst>
                <a:cxn ang="T12">
                  <a:pos x="T0" y="T1"/>
                </a:cxn>
                <a:cxn ang="T13">
                  <a:pos x="T2" y="T3"/>
                </a:cxn>
                <a:cxn ang="T14">
                  <a:pos x="T4" y="T5"/>
                </a:cxn>
                <a:cxn ang="T15">
                  <a:pos x="T6" y="T7"/>
                </a:cxn>
                <a:cxn ang="T16">
                  <a:pos x="T8" y="T9"/>
                </a:cxn>
                <a:cxn ang="T17">
                  <a:pos x="T10" y="T11"/>
                </a:cxn>
              </a:cxnLst>
              <a:rect l="T18" t="T19" r="T20" b="T21"/>
              <a:pathLst>
                <a:path w="75" h="63">
                  <a:moveTo>
                    <a:pt x="0" y="45"/>
                  </a:moveTo>
                  <a:lnTo>
                    <a:pt x="33" y="0"/>
                  </a:lnTo>
                  <a:lnTo>
                    <a:pt x="73" y="14"/>
                  </a:lnTo>
                  <a:lnTo>
                    <a:pt x="75" y="49"/>
                  </a:lnTo>
                  <a:lnTo>
                    <a:pt x="32" y="63"/>
                  </a:lnTo>
                  <a:lnTo>
                    <a:pt x="0" y="45"/>
                  </a:lnTo>
                  <a:close/>
                </a:path>
              </a:pathLst>
            </a:custGeom>
            <a:grpFill/>
            <a:ln w="0">
              <a:solidFill>
                <a:schemeClr val="bg1">
                  <a:lumMod val="95000"/>
                </a:schemeClr>
              </a:solidFill>
              <a:prstDash val="solid"/>
              <a:round/>
            </a:ln>
          </p:spPr>
          <p:txBody>
            <a:bodyPr/>
            <a:lstStyle/>
            <a:p>
              <a:endParaRPr lang="zh-CN" altLang="en-US"/>
            </a:p>
          </p:txBody>
        </p:sp>
        <p:sp>
          <p:nvSpPr>
            <p:cNvPr id="48" name="Freeform 88"/>
            <p:cNvSpPr/>
            <p:nvPr/>
          </p:nvSpPr>
          <p:spPr bwMode="gray">
            <a:xfrm>
              <a:off x="3714" y="2597"/>
              <a:ext cx="37" cy="32"/>
            </a:xfrm>
            <a:custGeom>
              <a:avLst/>
              <a:gdLst>
                <a:gd name="T0" fmla="*/ 0 w 75"/>
                <a:gd name="T1" fmla="*/ 12 h 63"/>
                <a:gd name="T2" fmla="*/ 8 w 75"/>
                <a:gd name="T3" fmla="*/ 0 h 63"/>
                <a:gd name="T4" fmla="*/ 18 w 75"/>
                <a:gd name="T5" fmla="*/ 4 h 63"/>
                <a:gd name="T6" fmla="*/ 18 w 75"/>
                <a:gd name="T7" fmla="*/ 13 h 63"/>
                <a:gd name="T8" fmla="*/ 8 w 75"/>
                <a:gd name="T9" fmla="*/ 16 h 63"/>
                <a:gd name="T10" fmla="*/ 0 w 75"/>
                <a:gd name="T11" fmla="*/ 12 h 63"/>
                <a:gd name="T12" fmla="*/ 0 60000 65536"/>
                <a:gd name="T13" fmla="*/ 0 60000 65536"/>
                <a:gd name="T14" fmla="*/ 0 60000 65536"/>
                <a:gd name="T15" fmla="*/ 0 60000 65536"/>
                <a:gd name="T16" fmla="*/ 0 60000 65536"/>
                <a:gd name="T17" fmla="*/ 0 60000 65536"/>
                <a:gd name="T18" fmla="*/ 0 w 75"/>
                <a:gd name="T19" fmla="*/ 0 h 63"/>
                <a:gd name="T20" fmla="*/ 75 w 75"/>
                <a:gd name="T21" fmla="*/ 63 h 63"/>
              </a:gdLst>
              <a:ahLst/>
              <a:cxnLst>
                <a:cxn ang="T12">
                  <a:pos x="T0" y="T1"/>
                </a:cxn>
                <a:cxn ang="T13">
                  <a:pos x="T2" y="T3"/>
                </a:cxn>
                <a:cxn ang="T14">
                  <a:pos x="T4" y="T5"/>
                </a:cxn>
                <a:cxn ang="T15">
                  <a:pos x="T6" y="T7"/>
                </a:cxn>
                <a:cxn ang="T16">
                  <a:pos x="T8" y="T9"/>
                </a:cxn>
                <a:cxn ang="T17">
                  <a:pos x="T10" y="T11"/>
                </a:cxn>
              </a:cxnLst>
              <a:rect l="T18" t="T19" r="T20" b="T21"/>
              <a:pathLst>
                <a:path w="75" h="63">
                  <a:moveTo>
                    <a:pt x="0" y="45"/>
                  </a:moveTo>
                  <a:lnTo>
                    <a:pt x="33" y="0"/>
                  </a:lnTo>
                  <a:lnTo>
                    <a:pt x="73" y="14"/>
                  </a:lnTo>
                  <a:lnTo>
                    <a:pt x="75" y="49"/>
                  </a:lnTo>
                  <a:lnTo>
                    <a:pt x="32" y="63"/>
                  </a:lnTo>
                  <a:lnTo>
                    <a:pt x="0" y="45"/>
                  </a:lnTo>
                </a:path>
              </a:pathLst>
            </a:custGeom>
            <a:grpFill/>
            <a:ln w="6350">
              <a:solidFill>
                <a:schemeClr val="bg1">
                  <a:lumMod val="95000"/>
                </a:schemeClr>
              </a:solidFill>
              <a:prstDash val="solid"/>
              <a:round/>
            </a:ln>
          </p:spPr>
          <p:txBody>
            <a:bodyPr/>
            <a:lstStyle/>
            <a:p>
              <a:endParaRPr lang="zh-CN" altLang="en-US"/>
            </a:p>
          </p:txBody>
        </p:sp>
        <p:sp>
          <p:nvSpPr>
            <p:cNvPr id="49" name="Freeform 89"/>
            <p:cNvSpPr/>
            <p:nvPr/>
          </p:nvSpPr>
          <p:spPr bwMode="gray">
            <a:xfrm>
              <a:off x="3768" y="2614"/>
              <a:ext cx="37" cy="52"/>
            </a:xfrm>
            <a:custGeom>
              <a:avLst/>
              <a:gdLst>
                <a:gd name="T0" fmla="*/ 0 w 73"/>
                <a:gd name="T1" fmla="*/ 10 h 105"/>
                <a:gd name="T2" fmla="*/ 9 w 73"/>
                <a:gd name="T3" fmla="*/ 0 h 105"/>
                <a:gd name="T4" fmla="*/ 16 w 73"/>
                <a:gd name="T5" fmla="*/ 12 h 105"/>
                <a:gd name="T6" fmla="*/ 19 w 73"/>
                <a:gd name="T7" fmla="*/ 26 h 105"/>
                <a:gd name="T8" fmla="*/ 9 w 73"/>
                <a:gd name="T9" fmla="*/ 19 h 105"/>
                <a:gd name="T10" fmla="*/ 0 w 73"/>
                <a:gd name="T11" fmla="*/ 10 h 105"/>
                <a:gd name="T12" fmla="*/ 0 60000 65536"/>
                <a:gd name="T13" fmla="*/ 0 60000 65536"/>
                <a:gd name="T14" fmla="*/ 0 60000 65536"/>
                <a:gd name="T15" fmla="*/ 0 60000 65536"/>
                <a:gd name="T16" fmla="*/ 0 60000 65536"/>
                <a:gd name="T17" fmla="*/ 0 60000 65536"/>
                <a:gd name="T18" fmla="*/ 0 w 73"/>
                <a:gd name="T19" fmla="*/ 0 h 105"/>
                <a:gd name="T20" fmla="*/ 73 w 73"/>
                <a:gd name="T21" fmla="*/ 105 h 105"/>
              </a:gdLst>
              <a:ahLst/>
              <a:cxnLst>
                <a:cxn ang="T12">
                  <a:pos x="T0" y="T1"/>
                </a:cxn>
                <a:cxn ang="T13">
                  <a:pos x="T2" y="T3"/>
                </a:cxn>
                <a:cxn ang="T14">
                  <a:pos x="T4" y="T5"/>
                </a:cxn>
                <a:cxn ang="T15">
                  <a:pos x="T6" y="T7"/>
                </a:cxn>
                <a:cxn ang="T16">
                  <a:pos x="T8" y="T9"/>
                </a:cxn>
                <a:cxn ang="T17">
                  <a:pos x="T10" y="T11"/>
                </a:cxn>
              </a:cxnLst>
              <a:rect l="T18" t="T19" r="T20" b="T21"/>
              <a:pathLst>
                <a:path w="73" h="105">
                  <a:moveTo>
                    <a:pt x="0" y="40"/>
                  </a:moveTo>
                  <a:lnTo>
                    <a:pt x="34" y="0"/>
                  </a:lnTo>
                  <a:lnTo>
                    <a:pt x="63" y="48"/>
                  </a:lnTo>
                  <a:lnTo>
                    <a:pt x="73" y="105"/>
                  </a:lnTo>
                  <a:lnTo>
                    <a:pt x="34" y="77"/>
                  </a:lnTo>
                  <a:lnTo>
                    <a:pt x="0" y="40"/>
                  </a:lnTo>
                  <a:close/>
                </a:path>
              </a:pathLst>
            </a:custGeom>
            <a:grpFill/>
            <a:ln w="0">
              <a:solidFill>
                <a:schemeClr val="bg1">
                  <a:lumMod val="95000"/>
                </a:schemeClr>
              </a:solidFill>
              <a:prstDash val="solid"/>
              <a:round/>
            </a:ln>
          </p:spPr>
          <p:txBody>
            <a:bodyPr/>
            <a:lstStyle/>
            <a:p>
              <a:endParaRPr lang="zh-CN" altLang="en-US"/>
            </a:p>
          </p:txBody>
        </p:sp>
        <p:sp>
          <p:nvSpPr>
            <p:cNvPr id="50" name="Freeform 90"/>
            <p:cNvSpPr/>
            <p:nvPr/>
          </p:nvSpPr>
          <p:spPr bwMode="gray">
            <a:xfrm>
              <a:off x="3768" y="2614"/>
              <a:ext cx="37" cy="52"/>
            </a:xfrm>
            <a:custGeom>
              <a:avLst/>
              <a:gdLst>
                <a:gd name="T0" fmla="*/ 0 w 73"/>
                <a:gd name="T1" fmla="*/ 10 h 105"/>
                <a:gd name="T2" fmla="*/ 9 w 73"/>
                <a:gd name="T3" fmla="*/ 0 h 105"/>
                <a:gd name="T4" fmla="*/ 16 w 73"/>
                <a:gd name="T5" fmla="*/ 12 h 105"/>
                <a:gd name="T6" fmla="*/ 19 w 73"/>
                <a:gd name="T7" fmla="*/ 26 h 105"/>
                <a:gd name="T8" fmla="*/ 9 w 73"/>
                <a:gd name="T9" fmla="*/ 19 h 105"/>
                <a:gd name="T10" fmla="*/ 0 w 73"/>
                <a:gd name="T11" fmla="*/ 10 h 105"/>
                <a:gd name="T12" fmla="*/ 0 60000 65536"/>
                <a:gd name="T13" fmla="*/ 0 60000 65536"/>
                <a:gd name="T14" fmla="*/ 0 60000 65536"/>
                <a:gd name="T15" fmla="*/ 0 60000 65536"/>
                <a:gd name="T16" fmla="*/ 0 60000 65536"/>
                <a:gd name="T17" fmla="*/ 0 60000 65536"/>
                <a:gd name="T18" fmla="*/ 0 w 73"/>
                <a:gd name="T19" fmla="*/ 0 h 105"/>
                <a:gd name="T20" fmla="*/ 73 w 73"/>
                <a:gd name="T21" fmla="*/ 105 h 105"/>
              </a:gdLst>
              <a:ahLst/>
              <a:cxnLst>
                <a:cxn ang="T12">
                  <a:pos x="T0" y="T1"/>
                </a:cxn>
                <a:cxn ang="T13">
                  <a:pos x="T2" y="T3"/>
                </a:cxn>
                <a:cxn ang="T14">
                  <a:pos x="T4" y="T5"/>
                </a:cxn>
                <a:cxn ang="T15">
                  <a:pos x="T6" y="T7"/>
                </a:cxn>
                <a:cxn ang="T16">
                  <a:pos x="T8" y="T9"/>
                </a:cxn>
                <a:cxn ang="T17">
                  <a:pos x="T10" y="T11"/>
                </a:cxn>
              </a:cxnLst>
              <a:rect l="T18" t="T19" r="T20" b="T21"/>
              <a:pathLst>
                <a:path w="73" h="105">
                  <a:moveTo>
                    <a:pt x="0" y="40"/>
                  </a:moveTo>
                  <a:lnTo>
                    <a:pt x="34" y="0"/>
                  </a:lnTo>
                  <a:lnTo>
                    <a:pt x="63" y="48"/>
                  </a:lnTo>
                  <a:lnTo>
                    <a:pt x="73" y="105"/>
                  </a:lnTo>
                  <a:lnTo>
                    <a:pt x="34" y="77"/>
                  </a:lnTo>
                  <a:lnTo>
                    <a:pt x="0" y="40"/>
                  </a:lnTo>
                </a:path>
              </a:pathLst>
            </a:custGeom>
            <a:grpFill/>
            <a:ln w="6350">
              <a:solidFill>
                <a:schemeClr val="bg1">
                  <a:lumMod val="95000"/>
                </a:schemeClr>
              </a:solidFill>
              <a:prstDash val="solid"/>
              <a:round/>
            </a:ln>
          </p:spPr>
          <p:txBody>
            <a:bodyPr/>
            <a:lstStyle/>
            <a:p>
              <a:endParaRPr lang="zh-CN" altLang="en-US"/>
            </a:p>
          </p:txBody>
        </p:sp>
        <p:sp>
          <p:nvSpPr>
            <p:cNvPr id="51" name="Freeform 91"/>
            <p:cNvSpPr/>
            <p:nvPr/>
          </p:nvSpPr>
          <p:spPr bwMode="gray">
            <a:xfrm>
              <a:off x="3451" y="2207"/>
              <a:ext cx="493" cy="331"/>
            </a:xfrm>
            <a:custGeom>
              <a:avLst/>
              <a:gdLst>
                <a:gd name="T0" fmla="*/ 81 w 987"/>
                <a:gd name="T1" fmla="*/ 0 h 663"/>
                <a:gd name="T2" fmla="*/ 88 w 987"/>
                <a:gd name="T3" fmla="*/ 3 h 663"/>
                <a:gd name="T4" fmla="*/ 96 w 987"/>
                <a:gd name="T5" fmla="*/ 5 h 663"/>
                <a:gd name="T6" fmla="*/ 103 w 987"/>
                <a:gd name="T7" fmla="*/ 2 h 663"/>
                <a:gd name="T8" fmla="*/ 111 w 987"/>
                <a:gd name="T9" fmla="*/ 0 h 663"/>
                <a:gd name="T10" fmla="*/ 119 w 987"/>
                <a:gd name="T11" fmla="*/ 5 h 663"/>
                <a:gd name="T12" fmla="*/ 125 w 987"/>
                <a:gd name="T13" fmla="*/ 15 h 663"/>
                <a:gd name="T14" fmla="*/ 126 w 987"/>
                <a:gd name="T15" fmla="*/ 24 h 663"/>
                <a:gd name="T16" fmla="*/ 128 w 987"/>
                <a:gd name="T17" fmla="*/ 32 h 663"/>
                <a:gd name="T18" fmla="*/ 133 w 987"/>
                <a:gd name="T19" fmla="*/ 37 h 663"/>
                <a:gd name="T20" fmla="*/ 141 w 987"/>
                <a:gd name="T21" fmla="*/ 39 h 663"/>
                <a:gd name="T22" fmla="*/ 149 w 987"/>
                <a:gd name="T23" fmla="*/ 38 h 663"/>
                <a:gd name="T24" fmla="*/ 154 w 987"/>
                <a:gd name="T25" fmla="*/ 33 h 663"/>
                <a:gd name="T26" fmla="*/ 160 w 987"/>
                <a:gd name="T27" fmla="*/ 24 h 663"/>
                <a:gd name="T28" fmla="*/ 167 w 987"/>
                <a:gd name="T29" fmla="*/ 15 h 663"/>
                <a:gd name="T30" fmla="*/ 175 w 987"/>
                <a:gd name="T31" fmla="*/ 6 h 663"/>
                <a:gd name="T32" fmla="*/ 184 w 987"/>
                <a:gd name="T33" fmla="*/ 2 h 663"/>
                <a:gd name="T34" fmla="*/ 191 w 987"/>
                <a:gd name="T35" fmla="*/ 4 h 663"/>
                <a:gd name="T36" fmla="*/ 200 w 987"/>
                <a:gd name="T37" fmla="*/ 9 h 663"/>
                <a:gd name="T38" fmla="*/ 212 w 987"/>
                <a:gd name="T39" fmla="*/ 11 h 663"/>
                <a:gd name="T40" fmla="*/ 224 w 987"/>
                <a:gd name="T41" fmla="*/ 9 h 663"/>
                <a:gd name="T42" fmla="*/ 234 w 987"/>
                <a:gd name="T43" fmla="*/ 7 h 663"/>
                <a:gd name="T44" fmla="*/ 241 w 987"/>
                <a:gd name="T45" fmla="*/ 5 h 663"/>
                <a:gd name="T46" fmla="*/ 246 w 987"/>
                <a:gd name="T47" fmla="*/ 5 h 663"/>
                <a:gd name="T48" fmla="*/ 246 w 987"/>
                <a:gd name="T49" fmla="*/ 12 h 663"/>
                <a:gd name="T50" fmla="*/ 245 w 987"/>
                <a:gd name="T51" fmla="*/ 23 h 663"/>
                <a:gd name="T52" fmla="*/ 243 w 987"/>
                <a:gd name="T53" fmla="*/ 31 h 663"/>
                <a:gd name="T54" fmla="*/ 237 w 987"/>
                <a:gd name="T55" fmla="*/ 32 h 663"/>
                <a:gd name="T56" fmla="*/ 231 w 987"/>
                <a:gd name="T57" fmla="*/ 31 h 663"/>
                <a:gd name="T58" fmla="*/ 225 w 987"/>
                <a:gd name="T59" fmla="*/ 32 h 663"/>
                <a:gd name="T60" fmla="*/ 216 w 987"/>
                <a:gd name="T61" fmla="*/ 41 h 663"/>
                <a:gd name="T62" fmla="*/ 205 w 987"/>
                <a:gd name="T63" fmla="*/ 49 h 663"/>
                <a:gd name="T64" fmla="*/ 198 w 987"/>
                <a:gd name="T65" fmla="*/ 51 h 663"/>
                <a:gd name="T66" fmla="*/ 191 w 987"/>
                <a:gd name="T67" fmla="*/ 52 h 663"/>
                <a:gd name="T68" fmla="*/ 189 w 987"/>
                <a:gd name="T69" fmla="*/ 55 h 663"/>
                <a:gd name="T70" fmla="*/ 191 w 987"/>
                <a:gd name="T71" fmla="*/ 63 h 663"/>
                <a:gd name="T72" fmla="*/ 190 w 987"/>
                <a:gd name="T73" fmla="*/ 72 h 663"/>
                <a:gd name="T74" fmla="*/ 185 w 987"/>
                <a:gd name="T75" fmla="*/ 77 h 663"/>
                <a:gd name="T76" fmla="*/ 177 w 987"/>
                <a:gd name="T77" fmla="*/ 79 h 663"/>
                <a:gd name="T78" fmla="*/ 171 w 987"/>
                <a:gd name="T79" fmla="*/ 79 h 663"/>
                <a:gd name="T80" fmla="*/ 170 w 987"/>
                <a:gd name="T81" fmla="*/ 84 h 663"/>
                <a:gd name="T82" fmla="*/ 170 w 987"/>
                <a:gd name="T83" fmla="*/ 93 h 663"/>
                <a:gd name="T84" fmla="*/ 168 w 987"/>
                <a:gd name="T85" fmla="*/ 101 h 663"/>
                <a:gd name="T86" fmla="*/ 163 w 987"/>
                <a:gd name="T87" fmla="*/ 106 h 663"/>
                <a:gd name="T88" fmla="*/ 157 w 987"/>
                <a:gd name="T89" fmla="*/ 111 h 663"/>
                <a:gd name="T90" fmla="*/ 155 w 987"/>
                <a:gd name="T91" fmla="*/ 118 h 663"/>
                <a:gd name="T92" fmla="*/ 152 w 987"/>
                <a:gd name="T93" fmla="*/ 123 h 663"/>
                <a:gd name="T94" fmla="*/ 139 w 987"/>
                <a:gd name="T95" fmla="*/ 127 h 663"/>
                <a:gd name="T96" fmla="*/ 129 w 987"/>
                <a:gd name="T97" fmla="*/ 143 h 663"/>
                <a:gd name="T98" fmla="*/ 106 w 987"/>
                <a:gd name="T99" fmla="*/ 148 h 663"/>
                <a:gd name="T100" fmla="*/ 89 w 987"/>
                <a:gd name="T101" fmla="*/ 156 h 663"/>
                <a:gd name="T102" fmla="*/ 66 w 987"/>
                <a:gd name="T103" fmla="*/ 144 h 663"/>
                <a:gd name="T104" fmla="*/ 52 w 987"/>
                <a:gd name="T105" fmla="*/ 160 h 663"/>
                <a:gd name="T106" fmla="*/ 13 w 987"/>
                <a:gd name="T107" fmla="*/ 152 h 663"/>
                <a:gd name="T108" fmla="*/ 0 w 987"/>
                <a:gd name="T109" fmla="*/ 140 h 663"/>
                <a:gd name="T110" fmla="*/ 14 w 987"/>
                <a:gd name="T111" fmla="*/ 98 h 663"/>
                <a:gd name="T112" fmla="*/ 8 w 987"/>
                <a:gd name="T113" fmla="*/ 78 h 663"/>
                <a:gd name="T114" fmla="*/ 26 w 987"/>
                <a:gd name="T115" fmla="*/ 45 h 663"/>
                <a:gd name="T116" fmla="*/ 50 w 987"/>
                <a:gd name="T117" fmla="*/ 22 h 663"/>
                <a:gd name="T118" fmla="*/ 80 w 987"/>
                <a:gd name="T119" fmla="*/ 0 h 66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87"/>
                <a:gd name="T181" fmla="*/ 0 h 663"/>
                <a:gd name="T182" fmla="*/ 987 w 987"/>
                <a:gd name="T183" fmla="*/ 663 h 66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87" h="663">
                  <a:moveTo>
                    <a:pt x="323" y="0"/>
                  </a:moveTo>
                  <a:lnTo>
                    <a:pt x="327" y="2"/>
                  </a:lnTo>
                  <a:lnTo>
                    <a:pt x="339" y="7"/>
                  </a:lnTo>
                  <a:lnTo>
                    <a:pt x="353" y="13"/>
                  </a:lnTo>
                  <a:lnTo>
                    <a:pt x="369" y="19"/>
                  </a:lnTo>
                  <a:lnTo>
                    <a:pt x="384" y="21"/>
                  </a:lnTo>
                  <a:lnTo>
                    <a:pt x="398" y="19"/>
                  </a:lnTo>
                  <a:lnTo>
                    <a:pt x="414" y="9"/>
                  </a:lnTo>
                  <a:lnTo>
                    <a:pt x="432" y="2"/>
                  </a:lnTo>
                  <a:lnTo>
                    <a:pt x="447" y="2"/>
                  </a:lnTo>
                  <a:lnTo>
                    <a:pt x="463" y="7"/>
                  </a:lnTo>
                  <a:lnTo>
                    <a:pt x="479" y="23"/>
                  </a:lnTo>
                  <a:lnTo>
                    <a:pt x="493" y="43"/>
                  </a:lnTo>
                  <a:lnTo>
                    <a:pt x="500" y="63"/>
                  </a:lnTo>
                  <a:lnTo>
                    <a:pt x="504" y="82"/>
                  </a:lnTo>
                  <a:lnTo>
                    <a:pt x="504" y="98"/>
                  </a:lnTo>
                  <a:lnTo>
                    <a:pt x="508" y="114"/>
                  </a:lnTo>
                  <a:lnTo>
                    <a:pt x="512" y="129"/>
                  </a:lnTo>
                  <a:lnTo>
                    <a:pt x="522" y="143"/>
                  </a:lnTo>
                  <a:lnTo>
                    <a:pt x="534" y="151"/>
                  </a:lnTo>
                  <a:lnTo>
                    <a:pt x="550" y="155"/>
                  </a:lnTo>
                  <a:lnTo>
                    <a:pt x="567" y="157"/>
                  </a:lnTo>
                  <a:lnTo>
                    <a:pt x="585" y="157"/>
                  </a:lnTo>
                  <a:lnTo>
                    <a:pt x="599" y="153"/>
                  </a:lnTo>
                  <a:lnTo>
                    <a:pt x="609" y="147"/>
                  </a:lnTo>
                  <a:lnTo>
                    <a:pt x="617" y="133"/>
                  </a:lnTo>
                  <a:lnTo>
                    <a:pt x="628" y="116"/>
                  </a:lnTo>
                  <a:lnTo>
                    <a:pt x="642" y="96"/>
                  </a:lnTo>
                  <a:lnTo>
                    <a:pt x="656" y="76"/>
                  </a:lnTo>
                  <a:lnTo>
                    <a:pt x="668" y="61"/>
                  </a:lnTo>
                  <a:lnTo>
                    <a:pt x="683" y="43"/>
                  </a:lnTo>
                  <a:lnTo>
                    <a:pt x="703" y="27"/>
                  </a:lnTo>
                  <a:lnTo>
                    <a:pt x="723" y="15"/>
                  </a:lnTo>
                  <a:lnTo>
                    <a:pt x="737" y="9"/>
                  </a:lnTo>
                  <a:lnTo>
                    <a:pt x="748" y="11"/>
                  </a:lnTo>
                  <a:lnTo>
                    <a:pt x="764" y="19"/>
                  </a:lnTo>
                  <a:lnTo>
                    <a:pt x="782" y="27"/>
                  </a:lnTo>
                  <a:lnTo>
                    <a:pt x="802" y="37"/>
                  </a:lnTo>
                  <a:lnTo>
                    <a:pt x="823" y="45"/>
                  </a:lnTo>
                  <a:lnTo>
                    <a:pt x="851" y="47"/>
                  </a:lnTo>
                  <a:lnTo>
                    <a:pt x="874" y="43"/>
                  </a:lnTo>
                  <a:lnTo>
                    <a:pt x="896" y="37"/>
                  </a:lnTo>
                  <a:lnTo>
                    <a:pt x="920" y="33"/>
                  </a:lnTo>
                  <a:lnTo>
                    <a:pt x="937" y="29"/>
                  </a:lnTo>
                  <a:lnTo>
                    <a:pt x="953" y="25"/>
                  </a:lnTo>
                  <a:lnTo>
                    <a:pt x="967" y="21"/>
                  </a:lnTo>
                  <a:lnTo>
                    <a:pt x="979" y="19"/>
                  </a:lnTo>
                  <a:lnTo>
                    <a:pt x="985" y="21"/>
                  </a:lnTo>
                  <a:lnTo>
                    <a:pt x="987" y="31"/>
                  </a:lnTo>
                  <a:lnTo>
                    <a:pt x="987" y="51"/>
                  </a:lnTo>
                  <a:lnTo>
                    <a:pt x="985" y="70"/>
                  </a:lnTo>
                  <a:lnTo>
                    <a:pt x="983" y="92"/>
                  </a:lnTo>
                  <a:lnTo>
                    <a:pt x="979" y="112"/>
                  </a:lnTo>
                  <a:lnTo>
                    <a:pt x="973" y="124"/>
                  </a:lnTo>
                  <a:lnTo>
                    <a:pt x="963" y="128"/>
                  </a:lnTo>
                  <a:lnTo>
                    <a:pt x="951" y="128"/>
                  </a:lnTo>
                  <a:lnTo>
                    <a:pt x="937" y="126"/>
                  </a:lnTo>
                  <a:lnTo>
                    <a:pt x="926" y="124"/>
                  </a:lnTo>
                  <a:lnTo>
                    <a:pt x="912" y="126"/>
                  </a:lnTo>
                  <a:lnTo>
                    <a:pt x="902" y="131"/>
                  </a:lnTo>
                  <a:lnTo>
                    <a:pt x="886" y="147"/>
                  </a:lnTo>
                  <a:lnTo>
                    <a:pt x="865" y="167"/>
                  </a:lnTo>
                  <a:lnTo>
                    <a:pt x="843" y="185"/>
                  </a:lnTo>
                  <a:lnTo>
                    <a:pt x="821" y="198"/>
                  </a:lnTo>
                  <a:lnTo>
                    <a:pt x="807" y="204"/>
                  </a:lnTo>
                  <a:lnTo>
                    <a:pt x="792" y="206"/>
                  </a:lnTo>
                  <a:lnTo>
                    <a:pt x="778" y="206"/>
                  </a:lnTo>
                  <a:lnTo>
                    <a:pt x="766" y="208"/>
                  </a:lnTo>
                  <a:lnTo>
                    <a:pt x="760" y="212"/>
                  </a:lnTo>
                  <a:lnTo>
                    <a:pt x="758" y="222"/>
                  </a:lnTo>
                  <a:lnTo>
                    <a:pt x="762" y="236"/>
                  </a:lnTo>
                  <a:lnTo>
                    <a:pt x="764" y="253"/>
                  </a:lnTo>
                  <a:lnTo>
                    <a:pt x="764" y="271"/>
                  </a:lnTo>
                  <a:lnTo>
                    <a:pt x="760" y="289"/>
                  </a:lnTo>
                  <a:lnTo>
                    <a:pt x="754" y="303"/>
                  </a:lnTo>
                  <a:lnTo>
                    <a:pt x="743" y="311"/>
                  </a:lnTo>
                  <a:lnTo>
                    <a:pt x="725" y="316"/>
                  </a:lnTo>
                  <a:lnTo>
                    <a:pt x="709" y="316"/>
                  </a:lnTo>
                  <a:lnTo>
                    <a:pt x="695" y="316"/>
                  </a:lnTo>
                  <a:lnTo>
                    <a:pt x="685" y="318"/>
                  </a:lnTo>
                  <a:lnTo>
                    <a:pt x="682" y="326"/>
                  </a:lnTo>
                  <a:lnTo>
                    <a:pt x="682" y="338"/>
                  </a:lnTo>
                  <a:lnTo>
                    <a:pt x="682" y="356"/>
                  </a:lnTo>
                  <a:lnTo>
                    <a:pt x="682" y="374"/>
                  </a:lnTo>
                  <a:lnTo>
                    <a:pt x="680" y="391"/>
                  </a:lnTo>
                  <a:lnTo>
                    <a:pt x="674" y="405"/>
                  </a:lnTo>
                  <a:lnTo>
                    <a:pt x="668" y="415"/>
                  </a:lnTo>
                  <a:lnTo>
                    <a:pt x="654" y="425"/>
                  </a:lnTo>
                  <a:lnTo>
                    <a:pt x="640" y="433"/>
                  </a:lnTo>
                  <a:lnTo>
                    <a:pt x="630" y="444"/>
                  </a:lnTo>
                  <a:lnTo>
                    <a:pt x="626" y="458"/>
                  </a:lnTo>
                  <a:lnTo>
                    <a:pt x="622" y="474"/>
                  </a:lnTo>
                  <a:lnTo>
                    <a:pt x="617" y="486"/>
                  </a:lnTo>
                  <a:lnTo>
                    <a:pt x="609" y="494"/>
                  </a:lnTo>
                  <a:lnTo>
                    <a:pt x="605" y="496"/>
                  </a:lnTo>
                  <a:lnTo>
                    <a:pt x="558" y="511"/>
                  </a:lnTo>
                  <a:lnTo>
                    <a:pt x="546" y="572"/>
                  </a:lnTo>
                  <a:lnTo>
                    <a:pt x="518" y="572"/>
                  </a:lnTo>
                  <a:lnTo>
                    <a:pt x="461" y="598"/>
                  </a:lnTo>
                  <a:lnTo>
                    <a:pt x="424" y="594"/>
                  </a:lnTo>
                  <a:lnTo>
                    <a:pt x="412" y="620"/>
                  </a:lnTo>
                  <a:lnTo>
                    <a:pt x="357" y="627"/>
                  </a:lnTo>
                  <a:lnTo>
                    <a:pt x="327" y="643"/>
                  </a:lnTo>
                  <a:lnTo>
                    <a:pt x="266" y="578"/>
                  </a:lnTo>
                  <a:lnTo>
                    <a:pt x="229" y="596"/>
                  </a:lnTo>
                  <a:lnTo>
                    <a:pt x="209" y="643"/>
                  </a:lnTo>
                  <a:lnTo>
                    <a:pt x="105" y="663"/>
                  </a:lnTo>
                  <a:lnTo>
                    <a:pt x="54" y="610"/>
                  </a:lnTo>
                  <a:lnTo>
                    <a:pt x="4" y="612"/>
                  </a:lnTo>
                  <a:lnTo>
                    <a:pt x="0" y="562"/>
                  </a:lnTo>
                  <a:lnTo>
                    <a:pt x="69" y="482"/>
                  </a:lnTo>
                  <a:lnTo>
                    <a:pt x="59" y="395"/>
                  </a:lnTo>
                  <a:lnTo>
                    <a:pt x="28" y="350"/>
                  </a:lnTo>
                  <a:lnTo>
                    <a:pt x="32" y="313"/>
                  </a:lnTo>
                  <a:lnTo>
                    <a:pt x="87" y="265"/>
                  </a:lnTo>
                  <a:lnTo>
                    <a:pt x="107" y="181"/>
                  </a:lnTo>
                  <a:lnTo>
                    <a:pt x="168" y="143"/>
                  </a:lnTo>
                  <a:lnTo>
                    <a:pt x="201" y="88"/>
                  </a:lnTo>
                  <a:lnTo>
                    <a:pt x="266" y="84"/>
                  </a:lnTo>
                  <a:lnTo>
                    <a:pt x="323" y="0"/>
                  </a:lnTo>
                  <a:close/>
                </a:path>
              </a:pathLst>
            </a:custGeom>
            <a:grpFill/>
            <a:ln w="0">
              <a:solidFill>
                <a:schemeClr val="bg1">
                  <a:lumMod val="95000"/>
                </a:schemeClr>
              </a:solidFill>
              <a:prstDash val="solid"/>
              <a:round/>
            </a:ln>
          </p:spPr>
          <p:txBody>
            <a:bodyPr/>
            <a:lstStyle/>
            <a:p>
              <a:endParaRPr lang="zh-CN" altLang="en-US"/>
            </a:p>
          </p:txBody>
        </p:sp>
        <p:sp>
          <p:nvSpPr>
            <p:cNvPr id="52" name="Freeform 92"/>
            <p:cNvSpPr/>
            <p:nvPr/>
          </p:nvSpPr>
          <p:spPr bwMode="gray">
            <a:xfrm>
              <a:off x="3451" y="2207"/>
              <a:ext cx="493" cy="331"/>
            </a:xfrm>
            <a:custGeom>
              <a:avLst/>
              <a:gdLst>
                <a:gd name="T0" fmla="*/ 81 w 987"/>
                <a:gd name="T1" fmla="*/ 0 h 663"/>
                <a:gd name="T2" fmla="*/ 88 w 987"/>
                <a:gd name="T3" fmla="*/ 3 h 663"/>
                <a:gd name="T4" fmla="*/ 96 w 987"/>
                <a:gd name="T5" fmla="*/ 5 h 663"/>
                <a:gd name="T6" fmla="*/ 103 w 987"/>
                <a:gd name="T7" fmla="*/ 2 h 663"/>
                <a:gd name="T8" fmla="*/ 111 w 987"/>
                <a:gd name="T9" fmla="*/ 0 h 663"/>
                <a:gd name="T10" fmla="*/ 119 w 987"/>
                <a:gd name="T11" fmla="*/ 5 h 663"/>
                <a:gd name="T12" fmla="*/ 125 w 987"/>
                <a:gd name="T13" fmla="*/ 15 h 663"/>
                <a:gd name="T14" fmla="*/ 126 w 987"/>
                <a:gd name="T15" fmla="*/ 24 h 663"/>
                <a:gd name="T16" fmla="*/ 128 w 987"/>
                <a:gd name="T17" fmla="*/ 32 h 663"/>
                <a:gd name="T18" fmla="*/ 133 w 987"/>
                <a:gd name="T19" fmla="*/ 37 h 663"/>
                <a:gd name="T20" fmla="*/ 141 w 987"/>
                <a:gd name="T21" fmla="*/ 39 h 663"/>
                <a:gd name="T22" fmla="*/ 149 w 987"/>
                <a:gd name="T23" fmla="*/ 38 h 663"/>
                <a:gd name="T24" fmla="*/ 154 w 987"/>
                <a:gd name="T25" fmla="*/ 33 h 663"/>
                <a:gd name="T26" fmla="*/ 160 w 987"/>
                <a:gd name="T27" fmla="*/ 24 h 663"/>
                <a:gd name="T28" fmla="*/ 167 w 987"/>
                <a:gd name="T29" fmla="*/ 15 h 663"/>
                <a:gd name="T30" fmla="*/ 175 w 987"/>
                <a:gd name="T31" fmla="*/ 6 h 663"/>
                <a:gd name="T32" fmla="*/ 184 w 987"/>
                <a:gd name="T33" fmla="*/ 2 h 663"/>
                <a:gd name="T34" fmla="*/ 191 w 987"/>
                <a:gd name="T35" fmla="*/ 4 h 663"/>
                <a:gd name="T36" fmla="*/ 200 w 987"/>
                <a:gd name="T37" fmla="*/ 9 h 663"/>
                <a:gd name="T38" fmla="*/ 212 w 987"/>
                <a:gd name="T39" fmla="*/ 11 h 663"/>
                <a:gd name="T40" fmla="*/ 224 w 987"/>
                <a:gd name="T41" fmla="*/ 9 h 663"/>
                <a:gd name="T42" fmla="*/ 234 w 987"/>
                <a:gd name="T43" fmla="*/ 7 h 663"/>
                <a:gd name="T44" fmla="*/ 241 w 987"/>
                <a:gd name="T45" fmla="*/ 5 h 663"/>
                <a:gd name="T46" fmla="*/ 246 w 987"/>
                <a:gd name="T47" fmla="*/ 5 h 663"/>
                <a:gd name="T48" fmla="*/ 246 w 987"/>
                <a:gd name="T49" fmla="*/ 12 h 663"/>
                <a:gd name="T50" fmla="*/ 245 w 987"/>
                <a:gd name="T51" fmla="*/ 23 h 663"/>
                <a:gd name="T52" fmla="*/ 243 w 987"/>
                <a:gd name="T53" fmla="*/ 31 h 663"/>
                <a:gd name="T54" fmla="*/ 237 w 987"/>
                <a:gd name="T55" fmla="*/ 32 h 663"/>
                <a:gd name="T56" fmla="*/ 231 w 987"/>
                <a:gd name="T57" fmla="*/ 31 h 663"/>
                <a:gd name="T58" fmla="*/ 225 w 987"/>
                <a:gd name="T59" fmla="*/ 32 h 663"/>
                <a:gd name="T60" fmla="*/ 216 w 987"/>
                <a:gd name="T61" fmla="*/ 41 h 663"/>
                <a:gd name="T62" fmla="*/ 205 w 987"/>
                <a:gd name="T63" fmla="*/ 49 h 663"/>
                <a:gd name="T64" fmla="*/ 198 w 987"/>
                <a:gd name="T65" fmla="*/ 51 h 663"/>
                <a:gd name="T66" fmla="*/ 191 w 987"/>
                <a:gd name="T67" fmla="*/ 52 h 663"/>
                <a:gd name="T68" fmla="*/ 189 w 987"/>
                <a:gd name="T69" fmla="*/ 55 h 663"/>
                <a:gd name="T70" fmla="*/ 191 w 987"/>
                <a:gd name="T71" fmla="*/ 63 h 663"/>
                <a:gd name="T72" fmla="*/ 190 w 987"/>
                <a:gd name="T73" fmla="*/ 72 h 663"/>
                <a:gd name="T74" fmla="*/ 185 w 987"/>
                <a:gd name="T75" fmla="*/ 77 h 663"/>
                <a:gd name="T76" fmla="*/ 177 w 987"/>
                <a:gd name="T77" fmla="*/ 79 h 663"/>
                <a:gd name="T78" fmla="*/ 171 w 987"/>
                <a:gd name="T79" fmla="*/ 79 h 663"/>
                <a:gd name="T80" fmla="*/ 170 w 987"/>
                <a:gd name="T81" fmla="*/ 84 h 663"/>
                <a:gd name="T82" fmla="*/ 170 w 987"/>
                <a:gd name="T83" fmla="*/ 93 h 663"/>
                <a:gd name="T84" fmla="*/ 168 w 987"/>
                <a:gd name="T85" fmla="*/ 101 h 663"/>
                <a:gd name="T86" fmla="*/ 163 w 987"/>
                <a:gd name="T87" fmla="*/ 106 h 663"/>
                <a:gd name="T88" fmla="*/ 157 w 987"/>
                <a:gd name="T89" fmla="*/ 111 h 663"/>
                <a:gd name="T90" fmla="*/ 155 w 987"/>
                <a:gd name="T91" fmla="*/ 118 h 663"/>
                <a:gd name="T92" fmla="*/ 152 w 987"/>
                <a:gd name="T93" fmla="*/ 123 h 663"/>
                <a:gd name="T94" fmla="*/ 139 w 987"/>
                <a:gd name="T95" fmla="*/ 127 h 663"/>
                <a:gd name="T96" fmla="*/ 129 w 987"/>
                <a:gd name="T97" fmla="*/ 143 h 663"/>
                <a:gd name="T98" fmla="*/ 106 w 987"/>
                <a:gd name="T99" fmla="*/ 148 h 663"/>
                <a:gd name="T100" fmla="*/ 89 w 987"/>
                <a:gd name="T101" fmla="*/ 156 h 663"/>
                <a:gd name="T102" fmla="*/ 66 w 987"/>
                <a:gd name="T103" fmla="*/ 144 h 663"/>
                <a:gd name="T104" fmla="*/ 52 w 987"/>
                <a:gd name="T105" fmla="*/ 160 h 663"/>
                <a:gd name="T106" fmla="*/ 13 w 987"/>
                <a:gd name="T107" fmla="*/ 152 h 663"/>
                <a:gd name="T108" fmla="*/ 0 w 987"/>
                <a:gd name="T109" fmla="*/ 140 h 663"/>
                <a:gd name="T110" fmla="*/ 14 w 987"/>
                <a:gd name="T111" fmla="*/ 98 h 663"/>
                <a:gd name="T112" fmla="*/ 8 w 987"/>
                <a:gd name="T113" fmla="*/ 78 h 663"/>
                <a:gd name="T114" fmla="*/ 26 w 987"/>
                <a:gd name="T115" fmla="*/ 45 h 663"/>
                <a:gd name="T116" fmla="*/ 50 w 987"/>
                <a:gd name="T117" fmla="*/ 22 h 663"/>
                <a:gd name="T118" fmla="*/ 80 w 987"/>
                <a:gd name="T119" fmla="*/ 0 h 66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87"/>
                <a:gd name="T181" fmla="*/ 0 h 663"/>
                <a:gd name="T182" fmla="*/ 987 w 987"/>
                <a:gd name="T183" fmla="*/ 663 h 66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87" h="663">
                  <a:moveTo>
                    <a:pt x="323" y="0"/>
                  </a:moveTo>
                  <a:lnTo>
                    <a:pt x="327" y="2"/>
                  </a:lnTo>
                  <a:lnTo>
                    <a:pt x="339" y="7"/>
                  </a:lnTo>
                  <a:lnTo>
                    <a:pt x="353" y="13"/>
                  </a:lnTo>
                  <a:lnTo>
                    <a:pt x="369" y="19"/>
                  </a:lnTo>
                  <a:lnTo>
                    <a:pt x="384" y="21"/>
                  </a:lnTo>
                  <a:lnTo>
                    <a:pt x="398" y="19"/>
                  </a:lnTo>
                  <a:lnTo>
                    <a:pt x="414" y="9"/>
                  </a:lnTo>
                  <a:lnTo>
                    <a:pt x="432" y="2"/>
                  </a:lnTo>
                  <a:lnTo>
                    <a:pt x="447" y="2"/>
                  </a:lnTo>
                  <a:lnTo>
                    <a:pt x="463" y="7"/>
                  </a:lnTo>
                  <a:lnTo>
                    <a:pt x="479" y="23"/>
                  </a:lnTo>
                  <a:lnTo>
                    <a:pt x="493" y="43"/>
                  </a:lnTo>
                  <a:lnTo>
                    <a:pt x="500" y="63"/>
                  </a:lnTo>
                  <a:lnTo>
                    <a:pt x="504" y="82"/>
                  </a:lnTo>
                  <a:lnTo>
                    <a:pt x="504" y="98"/>
                  </a:lnTo>
                  <a:lnTo>
                    <a:pt x="508" y="114"/>
                  </a:lnTo>
                  <a:lnTo>
                    <a:pt x="512" y="129"/>
                  </a:lnTo>
                  <a:lnTo>
                    <a:pt x="522" y="143"/>
                  </a:lnTo>
                  <a:lnTo>
                    <a:pt x="534" y="151"/>
                  </a:lnTo>
                  <a:lnTo>
                    <a:pt x="550" y="155"/>
                  </a:lnTo>
                  <a:lnTo>
                    <a:pt x="567" y="157"/>
                  </a:lnTo>
                  <a:lnTo>
                    <a:pt x="585" y="157"/>
                  </a:lnTo>
                  <a:lnTo>
                    <a:pt x="599" y="153"/>
                  </a:lnTo>
                  <a:lnTo>
                    <a:pt x="609" y="147"/>
                  </a:lnTo>
                  <a:lnTo>
                    <a:pt x="617" y="133"/>
                  </a:lnTo>
                  <a:lnTo>
                    <a:pt x="628" y="116"/>
                  </a:lnTo>
                  <a:lnTo>
                    <a:pt x="642" y="96"/>
                  </a:lnTo>
                  <a:lnTo>
                    <a:pt x="656" y="76"/>
                  </a:lnTo>
                  <a:lnTo>
                    <a:pt x="668" y="61"/>
                  </a:lnTo>
                  <a:lnTo>
                    <a:pt x="683" y="43"/>
                  </a:lnTo>
                  <a:lnTo>
                    <a:pt x="703" y="27"/>
                  </a:lnTo>
                  <a:lnTo>
                    <a:pt x="723" y="15"/>
                  </a:lnTo>
                  <a:lnTo>
                    <a:pt x="737" y="9"/>
                  </a:lnTo>
                  <a:lnTo>
                    <a:pt x="748" y="11"/>
                  </a:lnTo>
                  <a:lnTo>
                    <a:pt x="764" y="19"/>
                  </a:lnTo>
                  <a:lnTo>
                    <a:pt x="782" y="27"/>
                  </a:lnTo>
                  <a:lnTo>
                    <a:pt x="802" y="37"/>
                  </a:lnTo>
                  <a:lnTo>
                    <a:pt x="823" y="45"/>
                  </a:lnTo>
                  <a:lnTo>
                    <a:pt x="851" y="47"/>
                  </a:lnTo>
                  <a:lnTo>
                    <a:pt x="874" y="43"/>
                  </a:lnTo>
                  <a:lnTo>
                    <a:pt x="896" y="37"/>
                  </a:lnTo>
                  <a:lnTo>
                    <a:pt x="920" y="33"/>
                  </a:lnTo>
                  <a:lnTo>
                    <a:pt x="937" y="29"/>
                  </a:lnTo>
                  <a:lnTo>
                    <a:pt x="953" y="25"/>
                  </a:lnTo>
                  <a:lnTo>
                    <a:pt x="967" y="21"/>
                  </a:lnTo>
                  <a:lnTo>
                    <a:pt x="979" y="19"/>
                  </a:lnTo>
                  <a:lnTo>
                    <a:pt x="985" y="21"/>
                  </a:lnTo>
                  <a:lnTo>
                    <a:pt x="987" y="31"/>
                  </a:lnTo>
                  <a:lnTo>
                    <a:pt x="987" y="51"/>
                  </a:lnTo>
                  <a:lnTo>
                    <a:pt x="985" y="70"/>
                  </a:lnTo>
                  <a:lnTo>
                    <a:pt x="983" y="92"/>
                  </a:lnTo>
                  <a:lnTo>
                    <a:pt x="979" y="112"/>
                  </a:lnTo>
                  <a:lnTo>
                    <a:pt x="973" y="124"/>
                  </a:lnTo>
                  <a:lnTo>
                    <a:pt x="963" y="128"/>
                  </a:lnTo>
                  <a:lnTo>
                    <a:pt x="951" y="128"/>
                  </a:lnTo>
                  <a:lnTo>
                    <a:pt x="937" y="126"/>
                  </a:lnTo>
                  <a:lnTo>
                    <a:pt x="926" y="124"/>
                  </a:lnTo>
                  <a:lnTo>
                    <a:pt x="912" y="126"/>
                  </a:lnTo>
                  <a:lnTo>
                    <a:pt x="902" y="131"/>
                  </a:lnTo>
                  <a:lnTo>
                    <a:pt x="886" y="147"/>
                  </a:lnTo>
                  <a:lnTo>
                    <a:pt x="865" y="167"/>
                  </a:lnTo>
                  <a:lnTo>
                    <a:pt x="843" y="185"/>
                  </a:lnTo>
                  <a:lnTo>
                    <a:pt x="821" y="198"/>
                  </a:lnTo>
                  <a:lnTo>
                    <a:pt x="807" y="204"/>
                  </a:lnTo>
                  <a:lnTo>
                    <a:pt x="792" y="206"/>
                  </a:lnTo>
                  <a:lnTo>
                    <a:pt x="778" y="206"/>
                  </a:lnTo>
                  <a:lnTo>
                    <a:pt x="766" y="208"/>
                  </a:lnTo>
                  <a:lnTo>
                    <a:pt x="760" y="212"/>
                  </a:lnTo>
                  <a:lnTo>
                    <a:pt x="758" y="222"/>
                  </a:lnTo>
                  <a:lnTo>
                    <a:pt x="762" y="236"/>
                  </a:lnTo>
                  <a:lnTo>
                    <a:pt x="764" y="253"/>
                  </a:lnTo>
                  <a:lnTo>
                    <a:pt x="764" y="271"/>
                  </a:lnTo>
                  <a:lnTo>
                    <a:pt x="760" y="289"/>
                  </a:lnTo>
                  <a:lnTo>
                    <a:pt x="754" y="303"/>
                  </a:lnTo>
                  <a:lnTo>
                    <a:pt x="743" y="311"/>
                  </a:lnTo>
                  <a:lnTo>
                    <a:pt x="725" y="316"/>
                  </a:lnTo>
                  <a:lnTo>
                    <a:pt x="709" y="316"/>
                  </a:lnTo>
                  <a:lnTo>
                    <a:pt x="695" y="316"/>
                  </a:lnTo>
                  <a:lnTo>
                    <a:pt x="685" y="318"/>
                  </a:lnTo>
                  <a:lnTo>
                    <a:pt x="682" y="326"/>
                  </a:lnTo>
                  <a:lnTo>
                    <a:pt x="682" y="338"/>
                  </a:lnTo>
                  <a:lnTo>
                    <a:pt x="682" y="356"/>
                  </a:lnTo>
                  <a:lnTo>
                    <a:pt x="682" y="374"/>
                  </a:lnTo>
                  <a:lnTo>
                    <a:pt x="680" y="391"/>
                  </a:lnTo>
                  <a:lnTo>
                    <a:pt x="674" y="405"/>
                  </a:lnTo>
                  <a:lnTo>
                    <a:pt x="668" y="415"/>
                  </a:lnTo>
                  <a:lnTo>
                    <a:pt x="654" y="425"/>
                  </a:lnTo>
                  <a:lnTo>
                    <a:pt x="640" y="433"/>
                  </a:lnTo>
                  <a:lnTo>
                    <a:pt x="630" y="444"/>
                  </a:lnTo>
                  <a:lnTo>
                    <a:pt x="626" y="458"/>
                  </a:lnTo>
                  <a:lnTo>
                    <a:pt x="622" y="474"/>
                  </a:lnTo>
                  <a:lnTo>
                    <a:pt x="617" y="486"/>
                  </a:lnTo>
                  <a:lnTo>
                    <a:pt x="609" y="494"/>
                  </a:lnTo>
                  <a:lnTo>
                    <a:pt x="605" y="496"/>
                  </a:lnTo>
                  <a:lnTo>
                    <a:pt x="558" y="511"/>
                  </a:lnTo>
                  <a:lnTo>
                    <a:pt x="546" y="572"/>
                  </a:lnTo>
                  <a:lnTo>
                    <a:pt x="518" y="572"/>
                  </a:lnTo>
                  <a:lnTo>
                    <a:pt x="461" y="598"/>
                  </a:lnTo>
                  <a:lnTo>
                    <a:pt x="424" y="594"/>
                  </a:lnTo>
                  <a:lnTo>
                    <a:pt x="412" y="620"/>
                  </a:lnTo>
                  <a:lnTo>
                    <a:pt x="357" y="627"/>
                  </a:lnTo>
                  <a:lnTo>
                    <a:pt x="327" y="643"/>
                  </a:lnTo>
                  <a:lnTo>
                    <a:pt x="266" y="578"/>
                  </a:lnTo>
                  <a:lnTo>
                    <a:pt x="229" y="596"/>
                  </a:lnTo>
                  <a:lnTo>
                    <a:pt x="209" y="643"/>
                  </a:lnTo>
                  <a:lnTo>
                    <a:pt x="105" y="663"/>
                  </a:lnTo>
                  <a:lnTo>
                    <a:pt x="54" y="610"/>
                  </a:lnTo>
                  <a:lnTo>
                    <a:pt x="4" y="612"/>
                  </a:lnTo>
                  <a:lnTo>
                    <a:pt x="0" y="562"/>
                  </a:lnTo>
                  <a:lnTo>
                    <a:pt x="69" y="482"/>
                  </a:lnTo>
                  <a:lnTo>
                    <a:pt x="59" y="395"/>
                  </a:lnTo>
                  <a:lnTo>
                    <a:pt x="28" y="350"/>
                  </a:lnTo>
                  <a:lnTo>
                    <a:pt x="32" y="313"/>
                  </a:lnTo>
                  <a:lnTo>
                    <a:pt x="87" y="265"/>
                  </a:lnTo>
                  <a:lnTo>
                    <a:pt x="107" y="181"/>
                  </a:lnTo>
                  <a:lnTo>
                    <a:pt x="168" y="143"/>
                  </a:lnTo>
                  <a:lnTo>
                    <a:pt x="201" y="88"/>
                  </a:lnTo>
                  <a:lnTo>
                    <a:pt x="266" y="84"/>
                  </a:lnTo>
                  <a:lnTo>
                    <a:pt x="323" y="0"/>
                  </a:lnTo>
                </a:path>
              </a:pathLst>
            </a:custGeom>
            <a:grpFill/>
            <a:ln w="6350">
              <a:solidFill>
                <a:schemeClr val="bg1">
                  <a:lumMod val="95000"/>
                </a:schemeClr>
              </a:solidFill>
              <a:prstDash val="solid"/>
              <a:round/>
            </a:ln>
          </p:spPr>
          <p:txBody>
            <a:bodyPr/>
            <a:lstStyle/>
            <a:p>
              <a:endParaRPr lang="zh-CN" altLang="en-US"/>
            </a:p>
          </p:txBody>
        </p:sp>
        <p:sp>
          <p:nvSpPr>
            <p:cNvPr id="53" name="Freeform 93"/>
            <p:cNvSpPr/>
            <p:nvPr/>
          </p:nvSpPr>
          <p:spPr bwMode="gray">
            <a:xfrm>
              <a:off x="3322" y="1838"/>
              <a:ext cx="400" cy="580"/>
            </a:xfrm>
            <a:custGeom>
              <a:avLst/>
              <a:gdLst>
                <a:gd name="T0" fmla="*/ 199 w 799"/>
                <a:gd name="T1" fmla="*/ 103 h 1161"/>
                <a:gd name="T2" fmla="*/ 194 w 799"/>
                <a:gd name="T3" fmla="*/ 108 h 1161"/>
                <a:gd name="T4" fmla="*/ 187 w 799"/>
                <a:gd name="T5" fmla="*/ 114 h 1161"/>
                <a:gd name="T6" fmla="*/ 185 w 799"/>
                <a:gd name="T7" fmla="*/ 121 h 1161"/>
                <a:gd name="T8" fmla="*/ 185 w 799"/>
                <a:gd name="T9" fmla="*/ 129 h 1161"/>
                <a:gd name="T10" fmla="*/ 182 w 799"/>
                <a:gd name="T11" fmla="*/ 137 h 1161"/>
                <a:gd name="T12" fmla="*/ 171 w 799"/>
                <a:gd name="T13" fmla="*/ 142 h 1161"/>
                <a:gd name="T14" fmla="*/ 162 w 799"/>
                <a:gd name="T15" fmla="*/ 146 h 1161"/>
                <a:gd name="T16" fmla="*/ 156 w 799"/>
                <a:gd name="T17" fmla="*/ 146 h 1161"/>
                <a:gd name="T18" fmla="*/ 149 w 799"/>
                <a:gd name="T19" fmla="*/ 145 h 1161"/>
                <a:gd name="T20" fmla="*/ 145 w 799"/>
                <a:gd name="T21" fmla="*/ 144 h 1161"/>
                <a:gd name="T22" fmla="*/ 140 w 799"/>
                <a:gd name="T23" fmla="*/ 169 h 1161"/>
                <a:gd name="T24" fmla="*/ 145 w 799"/>
                <a:gd name="T25" fmla="*/ 184 h 1161"/>
                <a:gd name="T26" fmla="*/ 115 w 799"/>
                <a:gd name="T27" fmla="*/ 206 h 1161"/>
                <a:gd name="T28" fmla="*/ 92 w 799"/>
                <a:gd name="T29" fmla="*/ 229 h 1161"/>
                <a:gd name="T30" fmla="*/ 73 w 799"/>
                <a:gd name="T31" fmla="*/ 262 h 1161"/>
                <a:gd name="T32" fmla="*/ 79 w 799"/>
                <a:gd name="T33" fmla="*/ 283 h 1161"/>
                <a:gd name="T34" fmla="*/ 61 w 799"/>
                <a:gd name="T35" fmla="*/ 290 h 1161"/>
                <a:gd name="T36" fmla="*/ 20 w 799"/>
                <a:gd name="T37" fmla="*/ 284 h 1161"/>
                <a:gd name="T38" fmla="*/ 12 w 799"/>
                <a:gd name="T39" fmla="*/ 265 h 1161"/>
                <a:gd name="T40" fmla="*/ 17 w 799"/>
                <a:gd name="T41" fmla="*/ 247 h 1161"/>
                <a:gd name="T42" fmla="*/ 21 w 799"/>
                <a:gd name="T43" fmla="*/ 214 h 1161"/>
                <a:gd name="T44" fmla="*/ 3 w 799"/>
                <a:gd name="T45" fmla="*/ 187 h 1161"/>
                <a:gd name="T46" fmla="*/ 12 w 799"/>
                <a:gd name="T47" fmla="*/ 169 h 1161"/>
                <a:gd name="T48" fmla="*/ 29 w 799"/>
                <a:gd name="T49" fmla="*/ 148 h 1161"/>
                <a:gd name="T50" fmla="*/ 13 w 799"/>
                <a:gd name="T51" fmla="*/ 132 h 1161"/>
                <a:gd name="T52" fmla="*/ 24 w 799"/>
                <a:gd name="T53" fmla="*/ 116 h 1161"/>
                <a:gd name="T54" fmla="*/ 0 w 799"/>
                <a:gd name="T55" fmla="*/ 84 h 1161"/>
                <a:gd name="T56" fmla="*/ 1 w 799"/>
                <a:gd name="T57" fmla="*/ 68 h 1161"/>
                <a:gd name="T58" fmla="*/ 11 w 799"/>
                <a:gd name="T59" fmla="*/ 45 h 1161"/>
                <a:gd name="T60" fmla="*/ 29 w 799"/>
                <a:gd name="T61" fmla="*/ 36 h 1161"/>
                <a:gd name="T62" fmla="*/ 45 w 799"/>
                <a:gd name="T63" fmla="*/ 55 h 1161"/>
                <a:gd name="T64" fmla="*/ 68 w 799"/>
                <a:gd name="T65" fmla="*/ 41 h 1161"/>
                <a:gd name="T66" fmla="*/ 81 w 799"/>
                <a:gd name="T67" fmla="*/ 35 h 1161"/>
                <a:gd name="T68" fmla="*/ 88 w 799"/>
                <a:gd name="T69" fmla="*/ 14 h 1161"/>
                <a:gd name="T70" fmla="*/ 105 w 799"/>
                <a:gd name="T71" fmla="*/ 8 h 1161"/>
                <a:gd name="T72" fmla="*/ 116 w 799"/>
                <a:gd name="T73" fmla="*/ 4 h 1161"/>
                <a:gd name="T74" fmla="*/ 124 w 799"/>
                <a:gd name="T75" fmla="*/ 16 h 1161"/>
                <a:gd name="T76" fmla="*/ 128 w 799"/>
                <a:gd name="T77" fmla="*/ 21 h 1161"/>
                <a:gd name="T78" fmla="*/ 131 w 799"/>
                <a:gd name="T79" fmla="*/ 26 h 1161"/>
                <a:gd name="T80" fmla="*/ 132 w 799"/>
                <a:gd name="T81" fmla="*/ 28 h 1161"/>
                <a:gd name="T82" fmla="*/ 133 w 799"/>
                <a:gd name="T83" fmla="*/ 34 h 1161"/>
                <a:gd name="T84" fmla="*/ 135 w 799"/>
                <a:gd name="T85" fmla="*/ 40 h 1161"/>
                <a:gd name="T86" fmla="*/ 147 w 799"/>
                <a:gd name="T87" fmla="*/ 52 h 1161"/>
                <a:gd name="T88" fmla="*/ 166 w 799"/>
                <a:gd name="T89" fmla="*/ 58 h 1161"/>
                <a:gd name="T90" fmla="*/ 174 w 799"/>
                <a:gd name="T91" fmla="*/ 77 h 1161"/>
                <a:gd name="T92" fmla="*/ 194 w 799"/>
                <a:gd name="T93" fmla="*/ 97 h 116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99"/>
                <a:gd name="T142" fmla="*/ 0 h 1161"/>
                <a:gd name="T143" fmla="*/ 799 w 799"/>
                <a:gd name="T144" fmla="*/ 1161 h 116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99" h="1161">
                  <a:moveTo>
                    <a:pt x="799" y="413"/>
                  </a:moveTo>
                  <a:lnTo>
                    <a:pt x="795" y="415"/>
                  </a:lnTo>
                  <a:lnTo>
                    <a:pt x="785" y="423"/>
                  </a:lnTo>
                  <a:lnTo>
                    <a:pt x="773" y="433"/>
                  </a:lnTo>
                  <a:lnTo>
                    <a:pt x="759" y="444"/>
                  </a:lnTo>
                  <a:lnTo>
                    <a:pt x="748" y="458"/>
                  </a:lnTo>
                  <a:lnTo>
                    <a:pt x="740" y="468"/>
                  </a:lnTo>
                  <a:lnTo>
                    <a:pt x="738" y="484"/>
                  </a:lnTo>
                  <a:lnTo>
                    <a:pt x="738" y="499"/>
                  </a:lnTo>
                  <a:lnTo>
                    <a:pt x="738" y="517"/>
                  </a:lnTo>
                  <a:lnTo>
                    <a:pt x="734" y="535"/>
                  </a:lnTo>
                  <a:lnTo>
                    <a:pt x="726" y="549"/>
                  </a:lnTo>
                  <a:lnTo>
                    <a:pt x="706" y="560"/>
                  </a:lnTo>
                  <a:lnTo>
                    <a:pt x="683" y="570"/>
                  </a:lnTo>
                  <a:lnTo>
                    <a:pt x="661" y="578"/>
                  </a:lnTo>
                  <a:lnTo>
                    <a:pt x="645" y="584"/>
                  </a:lnTo>
                  <a:lnTo>
                    <a:pt x="635" y="588"/>
                  </a:lnTo>
                  <a:lnTo>
                    <a:pt x="622" y="586"/>
                  </a:lnTo>
                  <a:lnTo>
                    <a:pt x="608" y="584"/>
                  </a:lnTo>
                  <a:lnTo>
                    <a:pt x="594" y="580"/>
                  </a:lnTo>
                  <a:lnTo>
                    <a:pt x="584" y="576"/>
                  </a:lnTo>
                  <a:lnTo>
                    <a:pt x="580" y="576"/>
                  </a:lnTo>
                  <a:lnTo>
                    <a:pt x="561" y="618"/>
                  </a:lnTo>
                  <a:lnTo>
                    <a:pt x="557" y="679"/>
                  </a:lnTo>
                  <a:lnTo>
                    <a:pt x="568" y="718"/>
                  </a:lnTo>
                  <a:lnTo>
                    <a:pt x="580" y="738"/>
                  </a:lnTo>
                  <a:lnTo>
                    <a:pt x="523" y="822"/>
                  </a:lnTo>
                  <a:lnTo>
                    <a:pt x="458" y="826"/>
                  </a:lnTo>
                  <a:lnTo>
                    <a:pt x="425" y="881"/>
                  </a:lnTo>
                  <a:lnTo>
                    <a:pt x="368" y="919"/>
                  </a:lnTo>
                  <a:lnTo>
                    <a:pt x="344" y="1003"/>
                  </a:lnTo>
                  <a:lnTo>
                    <a:pt x="289" y="1051"/>
                  </a:lnTo>
                  <a:lnTo>
                    <a:pt x="285" y="1088"/>
                  </a:lnTo>
                  <a:lnTo>
                    <a:pt x="316" y="1133"/>
                  </a:lnTo>
                  <a:lnTo>
                    <a:pt x="318" y="1147"/>
                  </a:lnTo>
                  <a:lnTo>
                    <a:pt x="244" y="1161"/>
                  </a:lnTo>
                  <a:lnTo>
                    <a:pt x="139" y="1145"/>
                  </a:lnTo>
                  <a:lnTo>
                    <a:pt x="80" y="1137"/>
                  </a:lnTo>
                  <a:lnTo>
                    <a:pt x="41" y="1100"/>
                  </a:lnTo>
                  <a:lnTo>
                    <a:pt x="45" y="1060"/>
                  </a:lnTo>
                  <a:lnTo>
                    <a:pt x="72" y="1025"/>
                  </a:lnTo>
                  <a:lnTo>
                    <a:pt x="66" y="990"/>
                  </a:lnTo>
                  <a:lnTo>
                    <a:pt x="96" y="929"/>
                  </a:lnTo>
                  <a:lnTo>
                    <a:pt x="82" y="858"/>
                  </a:lnTo>
                  <a:lnTo>
                    <a:pt x="7" y="820"/>
                  </a:lnTo>
                  <a:lnTo>
                    <a:pt x="9" y="749"/>
                  </a:lnTo>
                  <a:lnTo>
                    <a:pt x="41" y="718"/>
                  </a:lnTo>
                  <a:lnTo>
                    <a:pt x="47" y="677"/>
                  </a:lnTo>
                  <a:lnTo>
                    <a:pt x="88" y="665"/>
                  </a:lnTo>
                  <a:lnTo>
                    <a:pt x="114" y="594"/>
                  </a:lnTo>
                  <a:lnTo>
                    <a:pt x="88" y="547"/>
                  </a:lnTo>
                  <a:lnTo>
                    <a:pt x="49" y="529"/>
                  </a:lnTo>
                  <a:lnTo>
                    <a:pt x="53" y="486"/>
                  </a:lnTo>
                  <a:lnTo>
                    <a:pt x="96" y="466"/>
                  </a:lnTo>
                  <a:lnTo>
                    <a:pt x="63" y="419"/>
                  </a:lnTo>
                  <a:lnTo>
                    <a:pt x="0" y="338"/>
                  </a:lnTo>
                  <a:lnTo>
                    <a:pt x="15" y="314"/>
                  </a:lnTo>
                  <a:lnTo>
                    <a:pt x="3" y="273"/>
                  </a:lnTo>
                  <a:lnTo>
                    <a:pt x="35" y="234"/>
                  </a:lnTo>
                  <a:lnTo>
                    <a:pt x="41" y="181"/>
                  </a:lnTo>
                  <a:lnTo>
                    <a:pt x="66" y="143"/>
                  </a:lnTo>
                  <a:lnTo>
                    <a:pt x="114" y="147"/>
                  </a:lnTo>
                  <a:lnTo>
                    <a:pt x="131" y="224"/>
                  </a:lnTo>
                  <a:lnTo>
                    <a:pt x="179" y="220"/>
                  </a:lnTo>
                  <a:lnTo>
                    <a:pt x="230" y="165"/>
                  </a:lnTo>
                  <a:lnTo>
                    <a:pt x="269" y="167"/>
                  </a:lnTo>
                  <a:lnTo>
                    <a:pt x="297" y="131"/>
                  </a:lnTo>
                  <a:lnTo>
                    <a:pt x="324" y="141"/>
                  </a:lnTo>
                  <a:lnTo>
                    <a:pt x="362" y="127"/>
                  </a:lnTo>
                  <a:lnTo>
                    <a:pt x="352" y="59"/>
                  </a:lnTo>
                  <a:lnTo>
                    <a:pt x="387" y="33"/>
                  </a:lnTo>
                  <a:lnTo>
                    <a:pt x="419" y="33"/>
                  </a:lnTo>
                  <a:lnTo>
                    <a:pt x="439" y="0"/>
                  </a:lnTo>
                  <a:lnTo>
                    <a:pt x="464" y="17"/>
                  </a:lnTo>
                  <a:lnTo>
                    <a:pt x="492" y="64"/>
                  </a:lnTo>
                  <a:lnTo>
                    <a:pt x="496" y="66"/>
                  </a:lnTo>
                  <a:lnTo>
                    <a:pt x="502" y="74"/>
                  </a:lnTo>
                  <a:lnTo>
                    <a:pt x="509" y="84"/>
                  </a:lnTo>
                  <a:lnTo>
                    <a:pt x="517" y="94"/>
                  </a:lnTo>
                  <a:lnTo>
                    <a:pt x="523" y="104"/>
                  </a:lnTo>
                  <a:lnTo>
                    <a:pt x="525" y="108"/>
                  </a:lnTo>
                  <a:lnTo>
                    <a:pt x="525" y="114"/>
                  </a:lnTo>
                  <a:lnTo>
                    <a:pt x="527" y="124"/>
                  </a:lnTo>
                  <a:lnTo>
                    <a:pt x="531" y="137"/>
                  </a:lnTo>
                  <a:lnTo>
                    <a:pt x="535" y="151"/>
                  </a:lnTo>
                  <a:lnTo>
                    <a:pt x="539" y="161"/>
                  </a:lnTo>
                  <a:lnTo>
                    <a:pt x="539" y="165"/>
                  </a:lnTo>
                  <a:lnTo>
                    <a:pt x="586" y="208"/>
                  </a:lnTo>
                  <a:lnTo>
                    <a:pt x="653" y="206"/>
                  </a:lnTo>
                  <a:lnTo>
                    <a:pt x="661" y="232"/>
                  </a:lnTo>
                  <a:lnTo>
                    <a:pt x="641" y="291"/>
                  </a:lnTo>
                  <a:lnTo>
                    <a:pt x="696" y="309"/>
                  </a:lnTo>
                  <a:lnTo>
                    <a:pt x="744" y="342"/>
                  </a:lnTo>
                  <a:lnTo>
                    <a:pt x="775" y="389"/>
                  </a:lnTo>
                  <a:lnTo>
                    <a:pt x="799" y="413"/>
                  </a:lnTo>
                  <a:close/>
                </a:path>
              </a:pathLst>
            </a:custGeom>
            <a:grpFill/>
            <a:ln w="0">
              <a:solidFill>
                <a:schemeClr val="bg1">
                  <a:lumMod val="95000"/>
                </a:schemeClr>
              </a:solidFill>
              <a:prstDash val="solid"/>
              <a:round/>
            </a:ln>
          </p:spPr>
          <p:txBody>
            <a:bodyPr/>
            <a:lstStyle/>
            <a:p>
              <a:endParaRPr lang="zh-CN" altLang="en-US"/>
            </a:p>
          </p:txBody>
        </p:sp>
        <p:sp>
          <p:nvSpPr>
            <p:cNvPr id="54" name="Freeform 94"/>
            <p:cNvSpPr/>
            <p:nvPr/>
          </p:nvSpPr>
          <p:spPr bwMode="gray">
            <a:xfrm>
              <a:off x="3322" y="1838"/>
              <a:ext cx="400" cy="580"/>
            </a:xfrm>
            <a:custGeom>
              <a:avLst/>
              <a:gdLst>
                <a:gd name="T0" fmla="*/ 199 w 799"/>
                <a:gd name="T1" fmla="*/ 103 h 1161"/>
                <a:gd name="T2" fmla="*/ 194 w 799"/>
                <a:gd name="T3" fmla="*/ 108 h 1161"/>
                <a:gd name="T4" fmla="*/ 187 w 799"/>
                <a:gd name="T5" fmla="*/ 114 h 1161"/>
                <a:gd name="T6" fmla="*/ 185 w 799"/>
                <a:gd name="T7" fmla="*/ 121 h 1161"/>
                <a:gd name="T8" fmla="*/ 185 w 799"/>
                <a:gd name="T9" fmla="*/ 129 h 1161"/>
                <a:gd name="T10" fmla="*/ 182 w 799"/>
                <a:gd name="T11" fmla="*/ 137 h 1161"/>
                <a:gd name="T12" fmla="*/ 171 w 799"/>
                <a:gd name="T13" fmla="*/ 142 h 1161"/>
                <a:gd name="T14" fmla="*/ 162 w 799"/>
                <a:gd name="T15" fmla="*/ 146 h 1161"/>
                <a:gd name="T16" fmla="*/ 156 w 799"/>
                <a:gd name="T17" fmla="*/ 146 h 1161"/>
                <a:gd name="T18" fmla="*/ 149 w 799"/>
                <a:gd name="T19" fmla="*/ 145 h 1161"/>
                <a:gd name="T20" fmla="*/ 145 w 799"/>
                <a:gd name="T21" fmla="*/ 144 h 1161"/>
                <a:gd name="T22" fmla="*/ 140 w 799"/>
                <a:gd name="T23" fmla="*/ 169 h 1161"/>
                <a:gd name="T24" fmla="*/ 145 w 799"/>
                <a:gd name="T25" fmla="*/ 184 h 1161"/>
                <a:gd name="T26" fmla="*/ 115 w 799"/>
                <a:gd name="T27" fmla="*/ 206 h 1161"/>
                <a:gd name="T28" fmla="*/ 92 w 799"/>
                <a:gd name="T29" fmla="*/ 229 h 1161"/>
                <a:gd name="T30" fmla="*/ 73 w 799"/>
                <a:gd name="T31" fmla="*/ 262 h 1161"/>
                <a:gd name="T32" fmla="*/ 79 w 799"/>
                <a:gd name="T33" fmla="*/ 283 h 1161"/>
                <a:gd name="T34" fmla="*/ 61 w 799"/>
                <a:gd name="T35" fmla="*/ 290 h 1161"/>
                <a:gd name="T36" fmla="*/ 20 w 799"/>
                <a:gd name="T37" fmla="*/ 284 h 1161"/>
                <a:gd name="T38" fmla="*/ 12 w 799"/>
                <a:gd name="T39" fmla="*/ 265 h 1161"/>
                <a:gd name="T40" fmla="*/ 17 w 799"/>
                <a:gd name="T41" fmla="*/ 247 h 1161"/>
                <a:gd name="T42" fmla="*/ 21 w 799"/>
                <a:gd name="T43" fmla="*/ 214 h 1161"/>
                <a:gd name="T44" fmla="*/ 3 w 799"/>
                <a:gd name="T45" fmla="*/ 187 h 1161"/>
                <a:gd name="T46" fmla="*/ 12 w 799"/>
                <a:gd name="T47" fmla="*/ 169 h 1161"/>
                <a:gd name="T48" fmla="*/ 29 w 799"/>
                <a:gd name="T49" fmla="*/ 148 h 1161"/>
                <a:gd name="T50" fmla="*/ 13 w 799"/>
                <a:gd name="T51" fmla="*/ 132 h 1161"/>
                <a:gd name="T52" fmla="*/ 24 w 799"/>
                <a:gd name="T53" fmla="*/ 116 h 1161"/>
                <a:gd name="T54" fmla="*/ 0 w 799"/>
                <a:gd name="T55" fmla="*/ 84 h 1161"/>
                <a:gd name="T56" fmla="*/ 1 w 799"/>
                <a:gd name="T57" fmla="*/ 68 h 1161"/>
                <a:gd name="T58" fmla="*/ 11 w 799"/>
                <a:gd name="T59" fmla="*/ 45 h 1161"/>
                <a:gd name="T60" fmla="*/ 29 w 799"/>
                <a:gd name="T61" fmla="*/ 36 h 1161"/>
                <a:gd name="T62" fmla="*/ 45 w 799"/>
                <a:gd name="T63" fmla="*/ 55 h 1161"/>
                <a:gd name="T64" fmla="*/ 68 w 799"/>
                <a:gd name="T65" fmla="*/ 41 h 1161"/>
                <a:gd name="T66" fmla="*/ 81 w 799"/>
                <a:gd name="T67" fmla="*/ 35 h 1161"/>
                <a:gd name="T68" fmla="*/ 88 w 799"/>
                <a:gd name="T69" fmla="*/ 14 h 1161"/>
                <a:gd name="T70" fmla="*/ 105 w 799"/>
                <a:gd name="T71" fmla="*/ 8 h 1161"/>
                <a:gd name="T72" fmla="*/ 116 w 799"/>
                <a:gd name="T73" fmla="*/ 4 h 1161"/>
                <a:gd name="T74" fmla="*/ 124 w 799"/>
                <a:gd name="T75" fmla="*/ 16 h 1161"/>
                <a:gd name="T76" fmla="*/ 128 w 799"/>
                <a:gd name="T77" fmla="*/ 21 h 1161"/>
                <a:gd name="T78" fmla="*/ 131 w 799"/>
                <a:gd name="T79" fmla="*/ 26 h 1161"/>
                <a:gd name="T80" fmla="*/ 132 w 799"/>
                <a:gd name="T81" fmla="*/ 28 h 1161"/>
                <a:gd name="T82" fmla="*/ 133 w 799"/>
                <a:gd name="T83" fmla="*/ 34 h 1161"/>
                <a:gd name="T84" fmla="*/ 135 w 799"/>
                <a:gd name="T85" fmla="*/ 40 h 1161"/>
                <a:gd name="T86" fmla="*/ 147 w 799"/>
                <a:gd name="T87" fmla="*/ 52 h 1161"/>
                <a:gd name="T88" fmla="*/ 166 w 799"/>
                <a:gd name="T89" fmla="*/ 58 h 1161"/>
                <a:gd name="T90" fmla="*/ 174 w 799"/>
                <a:gd name="T91" fmla="*/ 77 h 1161"/>
                <a:gd name="T92" fmla="*/ 194 w 799"/>
                <a:gd name="T93" fmla="*/ 97 h 116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99"/>
                <a:gd name="T142" fmla="*/ 0 h 1161"/>
                <a:gd name="T143" fmla="*/ 799 w 799"/>
                <a:gd name="T144" fmla="*/ 1161 h 116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99" h="1161">
                  <a:moveTo>
                    <a:pt x="799" y="413"/>
                  </a:moveTo>
                  <a:lnTo>
                    <a:pt x="795" y="415"/>
                  </a:lnTo>
                  <a:lnTo>
                    <a:pt x="785" y="423"/>
                  </a:lnTo>
                  <a:lnTo>
                    <a:pt x="773" y="433"/>
                  </a:lnTo>
                  <a:lnTo>
                    <a:pt x="759" y="444"/>
                  </a:lnTo>
                  <a:lnTo>
                    <a:pt x="748" y="458"/>
                  </a:lnTo>
                  <a:lnTo>
                    <a:pt x="740" y="468"/>
                  </a:lnTo>
                  <a:lnTo>
                    <a:pt x="738" y="484"/>
                  </a:lnTo>
                  <a:lnTo>
                    <a:pt x="738" y="499"/>
                  </a:lnTo>
                  <a:lnTo>
                    <a:pt x="738" y="517"/>
                  </a:lnTo>
                  <a:lnTo>
                    <a:pt x="734" y="535"/>
                  </a:lnTo>
                  <a:lnTo>
                    <a:pt x="726" y="549"/>
                  </a:lnTo>
                  <a:lnTo>
                    <a:pt x="706" y="560"/>
                  </a:lnTo>
                  <a:lnTo>
                    <a:pt x="683" y="570"/>
                  </a:lnTo>
                  <a:lnTo>
                    <a:pt x="661" y="578"/>
                  </a:lnTo>
                  <a:lnTo>
                    <a:pt x="645" y="584"/>
                  </a:lnTo>
                  <a:lnTo>
                    <a:pt x="635" y="588"/>
                  </a:lnTo>
                  <a:lnTo>
                    <a:pt x="622" y="586"/>
                  </a:lnTo>
                  <a:lnTo>
                    <a:pt x="608" y="584"/>
                  </a:lnTo>
                  <a:lnTo>
                    <a:pt x="594" y="580"/>
                  </a:lnTo>
                  <a:lnTo>
                    <a:pt x="584" y="576"/>
                  </a:lnTo>
                  <a:lnTo>
                    <a:pt x="580" y="576"/>
                  </a:lnTo>
                  <a:lnTo>
                    <a:pt x="561" y="618"/>
                  </a:lnTo>
                  <a:lnTo>
                    <a:pt x="557" y="679"/>
                  </a:lnTo>
                  <a:lnTo>
                    <a:pt x="568" y="718"/>
                  </a:lnTo>
                  <a:lnTo>
                    <a:pt x="580" y="738"/>
                  </a:lnTo>
                  <a:lnTo>
                    <a:pt x="523" y="822"/>
                  </a:lnTo>
                  <a:lnTo>
                    <a:pt x="458" y="826"/>
                  </a:lnTo>
                  <a:lnTo>
                    <a:pt x="425" y="881"/>
                  </a:lnTo>
                  <a:lnTo>
                    <a:pt x="368" y="919"/>
                  </a:lnTo>
                  <a:lnTo>
                    <a:pt x="344" y="1003"/>
                  </a:lnTo>
                  <a:lnTo>
                    <a:pt x="289" y="1051"/>
                  </a:lnTo>
                  <a:lnTo>
                    <a:pt x="285" y="1088"/>
                  </a:lnTo>
                  <a:lnTo>
                    <a:pt x="316" y="1133"/>
                  </a:lnTo>
                  <a:lnTo>
                    <a:pt x="318" y="1147"/>
                  </a:lnTo>
                  <a:lnTo>
                    <a:pt x="244" y="1161"/>
                  </a:lnTo>
                  <a:lnTo>
                    <a:pt x="139" y="1145"/>
                  </a:lnTo>
                  <a:lnTo>
                    <a:pt x="80" y="1137"/>
                  </a:lnTo>
                  <a:lnTo>
                    <a:pt x="41" y="1100"/>
                  </a:lnTo>
                  <a:lnTo>
                    <a:pt x="45" y="1060"/>
                  </a:lnTo>
                  <a:lnTo>
                    <a:pt x="72" y="1025"/>
                  </a:lnTo>
                  <a:lnTo>
                    <a:pt x="66" y="990"/>
                  </a:lnTo>
                  <a:lnTo>
                    <a:pt x="96" y="929"/>
                  </a:lnTo>
                  <a:lnTo>
                    <a:pt x="82" y="858"/>
                  </a:lnTo>
                  <a:lnTo>
                    <a:pt x="7" y="820"/>
                  </a:lnTo>
                  <a:lnTo>
                    <a:pt x="9" y="749"/>
                  </a:lnTo>
                  <a:lnTo>
                    <a:pt x="41" y="718"/>
                  </a:lnTo>
                  <a:lnTo>
                    <a:pt x="47" y="677"/>
                  </a:lnTo>
                  <a:lnTo>
                    <a:pt x="88" y="665"/>
                  </a:lnTo>
                  <a:lnTo>
                    <a:pt x="114" y="594"/>
                  </a:lnTo>
                  <a:lnTo>
                    <a:pt x="88" y="547"/>
                  </a:lnTo>
                  <a:lnTo>
                    <a:pt x="49" y="529"/>
                  </a:lnTo>
                  <a:lnTo>
                    <a:pt x="53" y="486"/>
                  </a:lnTo>
                  <a:lnTo>
                    <a:pt x="96" y="466"/>
                  </a:lnTo>
                  <a:lnTo>
                    <a:pt x="63" y="419"/>
                  </a:lnTo>
                  <a:lnTo>
                    <a:pt x="0" y="338"/>
                  </a:lnTo>
                  <a:lnTo>
                    <a:pt x="15" y="314"/>
                  </a:lnTo>
                  <a:lnTo>
                    <a:pt x="3" y="273"/>
                  </a:lnTo>
                  <a:lnTo>
                    <a:pt x="35" y="234"/>
                  </a:lnTo>
                  <a:lnTo>
                    <a:pt x="41" y="181"/>
                  </a:lnTo>
                  <a:lnTo>
                    <a:pt x="66" y="143"/>
                  </a:lnTo>
                  <a:lnTo>
                    <a:pt x="114" y="147"/>
                  </a:lnTo>
                  <a:lnTo>
                    <a:pt x="131" y="224"/>
                  </a:lnTo>
                  <a:lnTo>
                    <a:pt x="179" y="220"/>
                  </a:lnTo>
                  <a:lnTo>
                    <a:pt x="230" y="165"/>
                  </a:lnTo>
                  <a:lnTo>
                    <a:pt x="269" y="167"/>
                  </a:lnTo>
                  <a:lnTo>
                    <a:pt x="297" y="131"/>
                  </a:lnTo>
                  <a:lnTo>
                    <a:pt x="324" y="141"/>
                  </a:lnTo>
                  <a:lnTo>
                    <a:pt x="362" y="127"/>
                  </a:lnTo>
                  <a:lnTo>
                    <a:pt x="352" y="59"/>
                  </a:lnTo>
                  <a:lnTo>
                    <a:pt x="387" y="33"/>
                  </a:lnTo>
                  <a:lnTo>
                    <a:pt x="419" y="33"/>
                  </a:lnTo>
                  <a:lnTo>
                    <a:pt x="439" y="0"/>
                  </a:lnTo>
                  <a:lnTo>
                    <a:pt x="464" y="17"/>
                  </a:lnTo>
                  <a:lnTo>
                    <a:pt x="492" y="64"/>
                  </a:lnTo>
                  <a:lnTo>
                    <a:pt x="496" y="66"/>
                  </a:lnTo>
                  <a:lnTo>
                    <a:pt x="502" y="74"/>
                  </a:lnTo>
                  <a:lnTo>
                    <a:pt x="509" y="84"/>
                  </a:lnTo>
                  <a:lnTo>
                    <a:pt x="517" y="94"/>
                  </a:lnTo>
                  <a:lnTo>
                    <a:pt x="523" y="104"/>
                  </a:lnTo>
                  <a:lnTo>
                    <a:pt x="525" y="108"/>
                  </a:lnTo>
                  <a:lnTo>
                    <a:pt x="525" y="114"/>
                  </a:lnTo>
                  <a:lnTo>
                    <a:pt x="527" y="124"/>
                  </a:lnTo>
                  <a:lnTo>
                    <a:pt x="531" y="137"/>
                  </a:lnTo>
                  <a:lnTo>
                    <a:pt x="535" y="151"/>
                  </a:lnTo>
                  <a:lnTo>
                    <a:pt x="539" y="161"/>
                  </a:lnTo>
                  <a:lnTo>
                    <a:pt x="539" y="165"/>
                  </a:lnTo>
                  <a:lnTo>
                    <a:pt x="586" y="208"/>
                  </a:lnTo>
                  <a:lnTo>
                    <a:pt x="653" y="206"/>
                  </a:lnTo>
                  <a:lnTo>
                    <a:pt x="661" y="232"/>
                  </a:lnTo>
                  <a:lnTo>
                    <a:pt x="641" y="291"/>
                  </a:lnTo>
                  <a:lnTo>
                    <a:pt x="696" y="309"/>
                  </a:lnTo>
                  <a:lnTo>
                    <a:pt x="744" y="342"/>
                  </a:lnTo>
                  <a:lnTo>
                    <a:pt x="775" y="389"/>
                  </a:lnTo>
                  <a:lnTo>
                    <a:pt x="799" y="413"/>
                  </a:lnTo>
                </a:path>
              </a:pathLst>
            </a:custGeom>
            <a:grpFill/>
            <a:ln w="6350">
              <a:solidFill>
                <a:schemeClr val="bg1">
                  <a:lumMod val="95000"/>
                </a:schemeClr>
              </a:solidFill>
              <a:prstDash val="solid"/>
              <a:round/>
            </a:ln>
          </p:spPr>
          <p:txBody>
            <a:bodyPr/>
            <a:lstStyle/>
            <a:p>
              <a:endParaRPr lang="zh-CN" altLang="en-US"/>
            </a:p>
          </p:txBody>
        </p:sp>
        <p:sp>
          <p:nvSpPr>
            <p:cNvPr id="55" name="Freeform 95"/>
            <p:cNvSpPr/>
            <p:nvPr/>
          </p:nvSpPr>
          <p:spPr bwMode="gray">
            <a:xfrm>
              <a:off x="3440" y="1985"/>
              <a:ext cx="121" cy="140"/>
            </a:xfrm>
            <a:custGeom>
              <a:avLst/>
              <a:gdLst>
                <a:gd name="T0" fmla="*/ 44 w 242"/>
                <a:gd name="T1" fmla="*/ 62 h 279"/>
                <a:gd name="T2" fmla="*/ 35 w 242"/>
                <a:gd name="T3" fmla="*/ 63 h 279"/>
                <a:gd name="T4" fmla="*/ 29 w 242"/>
                <a:gd name="T5" fmla="*/ 70 h 279"/>
                <a:gd name="T6" fmla="*/ 11 w 242"/>
                <a:gd name="T7" fmla="*/ 69 h 279"/>
                <a:gd name="T8" fmla="*/ 1 w 242"/>
                <a:gd name="T9" fmla="*/ 63 h 279"/>
                <a:gd name="T10" fmla="*/ 0 w 242"/>
                <a:gd name="T11" fmla="*/ 45 h 279"/>
                <a:gd name="T12" fmla="*/ 6 w 242"/>
                <a:gd name="T13" fmla="*/ 40 h 279"/>
                <a:gd name="T14" fmla="*/ 11 w 242"/>
                <a:gd name="T15" fmla="*/ 30 h 279"/>
                <a:gd name="T16" fmla="*/ 5 w 242"/>
                <a:gd name="T17" fmla="*/ 27 h 279"/>
                <a:gd name="T18" fmla="*/ 7 w 242"/>
                <a:gd name="T19" fmla="*/ 22 h 279"/>
                <a:gd name="T20" fmla="*/ 14 w 242"/>
                <a:gd name="T21" fmla="*/ 20 h 279"/>
                <a:gd name="T22" fmla="*/ 21 w 242"/>
                <a:gd name="T23" fmla="*/ 10 h 279"/>
                <a:gd name="T24" fmla="*/ 27 w 242"/>
                <a:gd name="T25" fmla="*/ 3 h 279"/>
                <a:gd name="T26" fmla="*/ 33 w 242"/>
                <a:gd name="T27" fmla="*/ 0 h 279"/>
                <a:gd name="T28" fmla="*/ 44 w 242"/>
                <a:gd name="T29" fmla="*/ 13 h 279"/>
                <a:gd name="T30" fmla="*/ 54 w 242"/>
                <a:gd name="T31" fmla="*/ 13 h 279"/>
                <a:gd name="T32" fmla="*/ 58 w 242"/>
                <a:gd name="T33" fmla="*/ 25 h 279"/>
                <a:gd name="T34" fmla="*/ 61 w 242"/>
                <a:gd name="T35" fmla="*/ 35 h 279"/>
                <a:gd name="T36" fmla="*/ 54 w 242"/>
                <a:gd name="T37" fmla="*/ 41 h 279"/>
                <a:gd name="T38" fmla="*/ 54 w 242"/>
                <a:gd name="T39" fmla="*/ 54 h 279"/>
                <a:gd name="T40" fmla="*/ 44 w 242"/>
                <a:gd name="T41" fmla="*/ 62 h 27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42"/>
                <a:gd name="T64" fmla="*/ 0 h 279"/>
                <a:gd name="T65" fmla="*/ 242 w 242"/>
                <a:gd name="T66" fmla="*/ 279 h 27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42" h="279">
                  <a:moveTo>
                    <a:pt x="173" y="248"/>
                  </a:moveTo>
                  <a:lnTo>
                    <a:pt x="140" y="250"/>
                  </a:lnTo>
                  <a:lnTo>
                    <a:pt x="116" y="279"/>
                  </a:lnTo>
                  <a:lnTo>
                    <a:pt x="41" y="273"/>
                  </a:lnTo>
                  <a:lnTo>
                    <a:pt x="2" y="250"/>
                  </a:lnTo>
                  <a:lnTo>
                    <a:pt x="0" y="179"/>
                  </a:lnTo>
                  <a:lnTo>
                    <a:pt x="21" y="159"/>
                  </a:lnTo>
                  <a:lnTo>
                    <a:pt x="41" y="118"/>
                  </a:lnTo>
                  <a:lnTo>
                    <a:pt x="17" y="106"/>
                  </a:lnTo>
                  <a:lnTo>
                    <a:pt x="25" y="86"/>
                  </a:lnTo>
                  <a:lnTo>
                    <a:pt x="53" y="80"/>
                  </a:lnTo>
                  <a:lnTo>
                    <a:pt x="82" y="39"/>
                  </a:lnTo>
                  <a:lnTo>
                    <a:pt x="106" y="12"/>
                  </a:lnTo>
                  <a:lnTo>
                    <a:pt x="132" y="0"/>
                  </a:lnTo>
                  <a:lnTo>
                    <a:pt x="175" y="49"/>
                  </a:lnTo>
                  <a:lnTo>
                    <a:pt x="216" y="49"/>
                  </a:lnTo>
                  <a:lnTo>
                    <a:pt x="230" y="100"/>
                  </a:lnTo>
                  <a:lnTo>
                    <a:pt x="242" y="139"/>
                  </a:lnTo>
                  <a:lnTo>
                    <a:pt x="216" y="163"/>
                  </a:lnTo>
                  <a:lnTo>
                    <a:pt x="214" y="214"/>
                  </a:lnTo>
                  <a:lnTo>
                    <a:pt x="173" y="248"/>
                  </a:lnTo>
                  <a:close/>
                </a:path>
              </a:pathLst>
            </a:custGeom>
            <a:grpFill/>
            <a:ln w="0">
              <a:solidFill>
                <a:schemeClr val="bg1">
                  <a:lumMod val="95000"/>
                </a:schemeClr>
              </a:solidFill>
              <a:prstDash val="solid"/>
              <a:round/>
            </a:ln>
          </p:spPr>
          <p:txBody>
            <a:bodyPr/>
            <a:lstStyle/>
            <a:p>
              <a:endParaRPr lang="zh-CN" altLang="en-US"/>
            </a:p>
          </p:txBody>
        </p:sp>
        <p:sp>
          <p:nvSpPr>
            <p:cNvPr id="56" name="Freeform 96"/>
            <p:cNvSpPr/>
            <p:nvPr/>
          </p:nvSpPr>
          <p:spPr bwMode="gray">
            <a:xfrm>
              <a:off x="3440" y="1985"/>
              <a:ext cx="121" cy="140"/>
            </a:xfrm>
            <a:custGeom>
              <a:avLst/>
              <a:gdLst>
                <a:gd name="T0" fmla="*/ 44 w 242"/>
                <a:gd name="T1" fmla="*/ 62 h 279"/>
                <a:gd name="T2" fmla="*/ 35 w 242"/>
                <a:gd name="T3" fmla="*/ 63 h 279"/>
                <a:gd name="T4" fmla="*/ 29 w 242"/>
                <a:gd name="T5" fmla="*/ 70 h 279"/>
                <a:gd name="T6" fmla="*/ 11 w 242"/>
                <a:gd name="T7" fmla="*/ 69 h 279"/>
                <a:gd name="T8" fmla="*/ 1 w 242"/>
                <a:gd name="T9" fmla="*/ 63 h 279"/>
                <a:gd name="T10" fmla="*/ 0 w 242"/>
                <a:gd name="T11" fmla="*/ 45 h 279"/>
                <a:gd name="T12" fmla="*/ 6 w 242"/>
                <a:gd name="T13" fmla="*/ 40 h 279"/>
                <a:gd name="T14" fmla="*/ 11 w 242"/>
                <a:gd name="T15" fmla="*/ 30 h 279"/>
                <a:gd name="T16" fmla="*/ 5 w 242"/>
                <a:gd name="T17" fmla="*/ 27 h 279"/>
                <a:gd name="T18" fmla="*/ 7 w 242"/>
                <a:gd name="T19" fmla="*/ 22 h 279"/>
                <a:gd name="T20" fmla="*/ 14 w 242"/>
                <a:gd name="T21" fmla="*/ 20 h 279"/>
                <a:gd name="T22" fmla="*/ 21 w 242"/>
                <a:gd name="T23" fmla="*/ 10 h 279"/>
                <a:gd name="T24" fmla="*/ 27 w 242"/>
                <a:gd name="T25" fmla="*/ 3 h 279"/>
                <a:gd name="T26" fmla="*/ 33 w 242"/>
                <a:gd name="T27" fmla="*/ 0 h 279"/>
                <a:gd name="T28" fmla="*/ 44 w 242"/>
                <a:gd name="T29" fmla="*/ 13 h 279"/>
                <a:gd name="T30" fmla="*/ 54 w 242"/>
                <a:gd name="T31" fmla="*/ 13 h 279"/>
                <a:gd name="T32" fmla="*/ 58 w 242"/>
                <a:gd name="T33" fmla="*/ 25 h 279"/>
                <a:gd name="T34" fmla="*/ 61 w 242"/>
                <a:gd name="T35" fmla="*/ 35 h 279"/>
                <a:gd name="T36" fmla="*/ 54 w 242"/>
                <a:gd name="T37" fmla="*/ 41 h 279"/>
                <a:gd name="T38" fmla="*/ 54 w 242"/>
                <a:gd name="T39" fmla="*/ 54 h 279"/>
                <a:gd name="T40" fmla="*/ 44 w 242"/>
                <a:gd name="T41" fmla="*/ 62 h 27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42"/>
                <a:gd name="T64" fmla="*/ 0 h 279"/>
                <a:gd name="T65" fmla="*/ 242 w 242"/>
                <a:gd name="T66" fmla="*/ 279 h 27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42" h="279">
                  <a:moveTo>
                    <a:pt x="173" y="248"/>
                  </a:moveTo>
                  <a:lnTo>
                    <a:pt x="140" y="250"/>
                  </a:lnTo>
                  <a:lnTo>
                    <a:pt x="116" y="279"/>
                  </a:lnTo>
                  <a:lnTo>
                    <a:pt x="41" y="273"/>
                  </a:lnTo>
                  <a:lnTo>
                    <a:pt x="2" y="250"/>
                  </a:lnTo>
                  <a:lnTo>
                    <a:pt x="0" y="179"/>
                  </a:lnTo>
                  <a:lnTo>
                    <a:pt x="21" y="159"/>
                  </a:lnTo>
                  <a:lnTo>
                    <a:pt x="41" y="118"/>
                  </a:lnTo>
                  <a:lnTo>
                    <a:pt x="17" y="106"/>
                  </a:lnTo>
                  <a:lnTo>
                    <a:pt x="25" y="86"/>
                  </a:lnTo>
                  <a:lnTo>
                    <a:pt x="53" y="80"/>
                  </a:lnTo>
                  <a:lnTo>
                    <a:pt x="82" y="39"/>
                  </a:lnTo>
                  <a:lnTo>
                    <a:pt x="106" y="12"/>
                  </a:lnTo>
                  <a:lnTo>
                    <a:pt x="132" y="0"/>
                  </a:lnTo>
                  <a:lnTo>
                    <a:pt x="175" y="49"/>
                  </a:lnTo>
                  <a:lnTo>
                    <a:pt x="216" y="49"/>
                  </a:lnTo>
                  <a:lnTo>
                    <a:pt x="230" y="100"/>
                  </a:lnTo>
                  <a:lnTo>
                    <a:pt x="242" y="139"/>
                  </a:lnTo>
                  <a:lnTo>
                    <a:pt x="216" y="163"/>
                  </a:lnTo>
                  <a:lnTo>
                    <a:pt x="214" y="214"/>
                  </a:lnTo>
                  <a:lnTo>
                    <a:pt x="173" y="248"/>
                  </a:lnTo>
                </a:path>
              </a:pathLst>
            </a:custGeom>
            <a:grpFill/>
            <a:ln w="6350">
              <a:solidFill>
                <a:schemeClr val="bg1">
                  <a:lumMod val="95000"/>
                </a:schemeClr>
              </a:solidFill>
              <a:prstDash val="solid"/>
              <a:round/>
            </a:ln>
          </p:spPr>
          <p:txBody>
            <a:bodyPr/>
            <a:lstStyle/>
            <a:p>
              <a:endParaRPr lang="zh-CN" altLang="en-US"/>
            </a:p>
          </p:txBody>
        </p:sp>
        <p:sp>
          <p:nvSpPr>
            <p:cNvPr id="57" name="Freeform 97"/>
            <p:cNvSpPr/>
            <p:nvPr/>
          </p:nvSpPr>
          <p:spPr bwMode="gray">
            <a:xfrm>
              <a:off x="3527" y="2070"/>
              <a:ext cx="86" cy="115"/>
            </a:xfrm>
            <a:custGeom>
              <a:avLst/>
              <a:gdLst>
                <a:gd name="T0" fmla="*/ 2 w 171"/>
                <a:gd name="T1" fmla="*/ 36 h 230"/>
                <a:gd name="T2" fmla="*/ 1 w 171"/>
                <a:gd name="T3" fmla="*/ 47 h 230"/>
                <a:gd name="T4" fmla="*/ 8 w 171"/>
                <a:gd name="T5" fmla="*/ 56 h 230"/>
                <a:gd name="T6" fmla="*/ 24 w 171"/>
                <a:gd name="T7" fmla="*/ 58 h 230"/>
                <a:gd name="T8" fmla="*/ 37 w 171"/>
                <a:gd name="T9" fmla="*/ 54 h 230"/>
                <a:gd name="T10" fmla="*/ 38 w 171"/>
                <a:gd name="T11" fmla="*/ 39 h 230"/>
                <a:gd name="T12" fmla="*/ 43 w 171"/>
                <a:gd name="T13" fmla="*/ 27 h 230"/>
                <a:gd name="T14" fmla="*/ 41 w 171"/>
                <a:gd name="T15" fmla="*/ 20 h 230"/>
                <a:gd name="T16" fmla="*/ 35 w 171"/>
                <a:gd name="T17" fmla="*/ 15 h 230"/>
                <a:gd name="T18" fmla="*/ 25 w 171"/>
                <a:gd name="T19" fmla="*/ 9 h 230"/>
                <a:gd name="T20" fmla="*/ 25 w 171"/>
                <a:gd name="T21" fmla="*/ 1 h 230"/>
                <a:gd name="T22" fmla="*/ 12 w 171"/>
                <a:gd name="T23" fmla="*/ 0 h 230"/>
                <a:gd name="T24" fmla="*/ 11 w 171"/>
                <a:gd name="T25" fmla="*/ 12 h 230"/>
                <a:gd name="T26" fmla="*/ 0 w 171"/>
                <a:gd name="T27" fmla="*/ 20 h 230"/>
                <a:gd name="T28" fmla="*/ 2 w 171"/>
                <a:gd name="T29" fmla="*/ 36 h 2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71"/>
                <a:gd name="T46" fmla="*/ 0 h 230"/>
                <a:gd name="T47" fmla="*/ 171 w 171"/>
                <a:gd name="T48" fmla="*/ 230 h 23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71" h="230">
                  <a:moveTo>
                    <a:pt x="8" y="144"/>
                  </a:moveTo>
                  <a:lnTo>
                    <a:pt x="4" y="185"/>
                  </a:lnTo>
                  <a:lnTo>
                    <a:pt x="31" y="224"/>
                  </a:lnTo>
                  <a:lnTo>
                    <a:pt x="96" y="230"/>
                  </a:lnTo>
                  <a:lnTo>
                    <a:pt x="148" y="215"/>
                  </a:lnTo>
                  <a:lnTo>
                    <a:pt x="152" y="154"/>
                  </a:lnTo>
                  <a:lnTo>
                    <a:pt x="171" y="108"/>
                  </a:lnTo>
                  <a:lnTo>
                    <a:pt x="163" y="79"/>
                  </a:lnTo>
                  <a:lnTo>
                    <a:pt x="138" y="59"/>
                  </a:lnTo>
                  <a:lnTo>
                    <a:pt x="98" y="35"/>
                  </a:lnTo>
                  <a:lnTo>
                    <a:pt x="98" y="4"/>
                  </a:lnTo>
                  <a:lnTo>
                    <a:pt x="45" y="0"/>
                  </a:lnTo>
                  <a:lnTo>
                    <a:pt x="41" y="45"/>
                  </a:lnTo>
                  <a:lnTo>
                    <a:pt x="0" y="79"/>
                  </a:lnTo>
                  <a:lnTo>
                    <a:pt x="8" y="144"/>
                  </a:lnTo>
                  <a:close/>
                </a:path>
              </a:pathLst>
            </a:custGeom>
            <a:grpFill/>
            <a:ln w="0">
              <a:solidFill>
                <a:schemeClr val="bg1">
                  <a:lumMod val="95000"/>
                </a:schemeClr>
              </a:solidFill>
              <a:prstDash val="solid"/>
              <a:round/>
            </a:ln>
          </p:spPr>
          <p:txBody>
            <a:bodyPr/>
            <a:lstStyle/>
            <a:p>
              <a:endParaRPr lang="zh-CN" altLang="en-US"/>
            </a:p>
          </p:txBody>
        </p:sp>
        <p:sp>
          <p:nvSpPr>
            <p:cNvPr id="58" name="Freeform 98"/>
            <p:cNvSpPr/>
            <p:nvPr/>
          </p:nvSpPr>
          <p:spPr bwMode="gray">
            <a:xfrm>
              <a:off x="3527" y="2070"/>
              <a:ext cx="86" cy="115"/>
            </a:xfrm>
            <a:custGeom>
              <a:avLst/>
              <a:gdLst>
                <a:gd name="T0" fmla="*/ 2 w 171"/>
                <a:gd name="T1" fmla="*/ 36 h 230"/>
                <a:gd name="T2" fmla="*/ 1 w 171"/>
                <a:gd name="T3" fmla="*/ 47 h 230"/>
                <a:gd name="T4" fmla="*/ 8 w 171"/>
                <a:gd name="T5" fmla="*/ 56 h 230"/>
                <a:gd name="T6" fmla="*/ 24 w 171"/>
                <a:gd name="T7" fmla="*/ 58 h 230"/>
                <a:gd name="T8" fmla="*/ 37 w 171"/>
                <a:gd name="T9" fmla="*/ 54 h 230"/>
                <a:gd name="T10" fmla="*/ 38 w 171"/>
                <a:gd name="T11" fmla="*/ 39 h 230"/>
                <a:gd name="T12" fmla="*/ 43 w 171"/>
                <a:gd name="T13" fmla="*/ 27 h 230"/>
                <a:gd name="T14" fmla="*/ 41 w 171"/>
                <a:gd name="T15" fmla="*/ 20 h 230"/>
                <a:gd name="T16" fmla="*/ 35 w 171"/>
                <a:gd name="T17" fmla="*/ 15 h 230"/>
                <a:gd name="T18" fmla="*/ 25 w 171"/>
                <a:gd name="T19" fmla="*/ 9 h 230"/>
                <a:gd name="T20" fmla="*/ 25 w 171"/>
                <a:gd name="T21" fmla="*/ 1 h 230"/>
                <a:gd name="T22" fmla="*/ 12 w 171"/>
                <a:gd name="T23" fmla="*/ 0 h 230"/>
                <a:gd name="T24" fmla="*/ 11 w 171"/>
                <a:gd name="T25" fmla="*/ 12 h 230"/>
                <a:gd name="T26" fmla="*/ 0 w 171"/>
                <a:gd name="T27" fmla="*/ 20 h 230"/>
                <a:gd name="T28" fmla="*/ 2 w 171"/>
                <a:gd name="T29" fmla="*/ 36 h 2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71"/>
                <a:gd name="T46" fmla="*/ 0 h 230"/>
                <a:gd name="T47" fmla="*/ 171 w 171"/>
                <a:gd name="T48" fmla="*/ 230 h 23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71" h="230">
                  <a:moveTo>
                    <a:pt x="8" y="144"/>
                  </a:moveTo>
                  <a:lnTo>
                    <a:pt x="4" y="185"/>
                  </a:lnTo>
                  <a:lnTo>
                    <a:pt x="31" y="224"/>
                  </a:lnTo>
                  <a:lnTo>
                    <a:pt x="96" y="230"/>
                  </a:lnTo>
                  <a:lnTo>
                    <a:pt x="148" y="215"/>
                  </a:lnTo>
                  <a:lnTo>
                    <a:pt x="152" y="154"/>
                  </a:lnTo>
                  <a:lnTo>
                    <a:pt x="171" y="108"/>
                  </a:lnTo>
                  <a:lnTo>
                    <a:pt x="163" y="79"/>
                  </a:lnTo>
                  <a:lnTo>
                    <a:pt x="138" y="59"/>
                  </a:lnTo>
                  <a:lnTo>
                    <a:pt x="98" y="35"/>
                  </a:lnTo>
                  <a:lnTo>
                    <a:pt x="98" y="4"/>
                  </a:lnTo>
                  <a:lnTo>
                    <a:pt x="45" y="0"/>
                  </a:lnTo>
                  <a:lnTo>
                    <a:pt x="41" y="45"/>
                  </a:lnTo>
                  <a:lnTo>
                    <a:pt x="0" y="79"/>
                  </a:lnTo>
                  <a:lnTo>
                    <a:pt x="8" y="144"/>
                  </a:lnTo>
                </a:path>
              </a:pathLst>
            </a:custGeom>
            <a:grpFill/>
            <a:ln w="6350">
              <a:solidFill>
                <a:schemeClr val="bg1">
                  <a:lumMod val="95000"/>
                </a:schemeClr>
              </a:solidFill>
              <a:prstDash val="solid"/>
              <a:round/>
            </a:ln>
          </p:spPr>
          <p:txBody>
            <a:bodyPr/>
            <a:lstStyle/>
            <a:p>
              <a:endParaRPr lang="zh-CN" altLang="en-US"/>
            </a:p>
          </p:txBody>
        </p:sp>
        <p:sp>
          <p:nvSpPr>
            <p:cNvPr id="59" name="Freeform 99"/>
            <p:cNvSpPr/>
            <p:nvPr/>
          </p:nvSpPr>
          <p:spPr bwMode="gray">
            <a:xfrm>
              <a:off x="3643" y="1699"/>
              <a:ext cx="430" cy="429"/>
            </a:xfrm>
            <a:custGeom>
              <a:avLst/>
              <a:gdLst>
                <a:gd name="T0" fmla="*/ 182 w 860"/>
                <a:gd name="T1" fmla="*/ 145 h 858"/>
                <a:gd name="T2" fmla="*/ 179 w 860"/>
                <a:gd name="T3" fmla="*/ 149 h 858"/>
                <a:gd name="T4" fmla="*/ 174 w 860"/>
                <a:gd name="T5" fmla="*/ 152 h 858"/>
                <a:gd name="T6" fmla="*/ 166 w 860"/>
                <a:gd name="T7" fmla="*/ 154 h 858"/>
                <a:gd name="T8" fmla="*/ 156 w 860"/>
                <a:gd name="T9" fmla="*/ 157 h 858"/>
                <a:gd name="T10" fmla="*/ 149 w 860"/>
                <a:gd name="T11" fmla="*/ 163 h 858"/>
                <a:gd name="T12" fmla="*/ 140 w 860"/>
                <a:gd name="T13" fmla="*/ 170 h 858"/>
                <a:gd name="T14" fmla="*/ 133 w 860"/>
                <a:gd name="T15" fmla="*/ 176 h 858"/>
                <a:gd name="T16" fmla="*/ 129 w 860"/>
                <a:gd name="T17" fmla="*/ 180 h 858"/>
                <a:gd name="T18" fmla="*/ 123 w 860"/>
                <a:gd name="T19" fmla="*/ 186 h 858"/>
                <a:gd name="T20" fmla="*/ 119 w 860"/>
                <a:gd name="T21" fmla="*/ 194 h 858"/>
                <a:gd name="T22" fmla="*/ 113 w 860"/>
                <a:gd name="T23" fmla="*/ 201 h 858"/>
                <a:gd name="T24" fmla="*/ 107 w 860"/>
                <a:gd name="T25" fmla="*/ 204 h 858"/>
                <a:gd name="T26" fmla="*/ 103 w 860"/>
                <a:gd name="T27" fmla="*/ 208 h 858"/>
                <a:gd name="T28" fmla="*/ 95 w 860"/>
                <a:gd name="T29" fmla="*/ 213 h 858"/>
                <a:gd name="T30" fmla="*/ 89 w 860"/>
                <a:gd name="T31" fmla="*/ 215 h 858"/>
                <a:gd name="T32" fmla="*/ 88 w 860"/>
                <a:gd name="T33" fmla="*/ 210 h 858"/>
                <a:gd name="T34" fmla="*/ 92 w 860"/>
                <a:gd name="T35" fmla="*/ 204 h 858"/>
                <a:gd name="T36" fmla="*/ 98 w 860"/>
                <a:gd name="T37" fmla="*/ 198 h 858"/>
                <a:gd name="T38" fmla="*/ 103 w 860"/>
                <a:gd name="T39" fmla="*/ 191 h 858"/>
                <a:gd name="T40" fmla="*/ 101 w 860"/>
                <a:gd name="T41" fmla="*/ 187 h 858"/>
                <a:gd name="T42" fmla="*/ 95 w 860"/>
                <a:gd name="T43" fmla="*/ 184 h 858"/>
                <a:gd name="T44" fmla="*/ 91 w 860"/>
                <a:gd name="T45" fmla="*/ 179 h 858"/>
                <a:gd name="T46" fmla="*/ 93 w 860"/>
                <a:gd name="T47" fmla="*/ 170 h 858"/>
                <a:gd name="T48" fmla="*/ 100 w 860"/>
                <a:gd name="T49" fmla="*/ 159 h 858"/>
                <a:gd name="T50" fmla="*/ 107 w 860"/>
                <a:gd name="T51" fmla="*/ 148 h 858"/>
                <a:gd name="T52" fmla="*/ 110 w 860"/>
                <a:gd name="T53" fmla="*/ 140 h 858"/>
                <a:gd name="T54" fmla="*/ 110 w 860"/>
                <a:gd name="T55" fmla="*/ 135 h 858"/>
                <a:gd name="T56" fmla="*/ 105 w 860"/>
                <a:gd name="T57" fmla="*/ 129 h 858"/>
                <a:gd name="T58" fmla="*/ 99 w 860"/>
                <a:gd name="T59" fmla="*/ 123 h 858"/>
                <a:gd name="T60" fmla="*/ 94 w 860"/>
                <a:gd name="T61" fmla="*/ 122 h 858"/>
                <a:gd name="T62" fmla="*/ 87 w 860"/>
                <a:gd name="T63" fmla="*/ 123 h 858"/>
                <a:gd name="T64" fmla="*/ 78 w 860"/>
                <a:gd name="T65" fmla="*/ 123 h 858"/>
                <a:gd name="T66" fmla="*/ 74 w 860"/>
                <a:gd name="T67" fmla="*/ 124 h 858"/>
                <a:gd name="T68" fmla="*/ 70 w 860"/>
                <a:gd name="T69" fmla="*/ 134 h 858"/>
                <a:gd name="T70" fmla="*/ 66 w 860"/>
                <a:gd name="T71" fmla="*/ 145 h 858"/>
                <a:gd name="T72" fmla="*/ 60 w 860"/>
                <a:gd name="T73" fmla="*/ 152 h 858"/>
                <a:gd name="T74" fmla="*/ 53 w 860"/>
                <a:gd name="T75" fmla="*/ 163 h 858"/>
                <a:gd name="T76" fmla="*/ 46 w 860"/>
                <a:gd name="T77" fmla="*/ 169 h 858"/>
                <a:gd name="T78" fmla="*/ 41 w 860"/>
                <a:gd name="T79" fmla="*/ 172 h 858"/>
                <a:gd name="T80" fmla="*/ 34 w 860"/>
                <a:gd name="T81" fmla="*/ 167 h 858"/>
                <a:gd name="T82" fmla="*/ 14 w 860"/>
                <a:gd name="T83" fmla="*/ 147 h 858"/>
                <a:gd name="T84" fmla="*/ 5 w 860"/>
                <a:gd name="T85" fmla="*/ 127 h 858"/>
                <a:gd name="T86" fmla="*/ 7 w 860"/>
                <a:gd name="T87" fmla="*/ 101 h 858"/>
                <a:gd name="T88" fmla="*/ 3 w 860"/>
                <a:gd name="T89" fmla="*/ 79 h 858"/>
                <a:gd name="T90" fmla="*/ 21 w 860"/>
                <a:gd name="T91" fmla="*/ 80 h 858"/>
                <a:gd name="T92" fmla="*/ 43 w 860"/>
                <a:gd name="T93" fmla="*/ 78 h 858"/>
                <a:gd name="T94" fmla="*/ 69 w 860"/>
                <a:gd name="T95" fmla="*/ 53 h 858"/>
                <a:gd name="T96" fmla="*/ 94 w 860"/>
                <a:gd name="T97" fmla="*/ 44 h 858"/>
                <a:gd name="T98" fmla="*/ 108 w 860"/>
                <a:gd name="T99" fmla="*/ 37 h 858"/>
                <a:gd name="T100" fmla="*/ 131 w 860"/>
                <a:gd name="T101" fmla="*/ 12 h 858"/>
                <a:gd name="T102" fmla="*/ 149 w 860"/>
                <a:gd name="T103" fmla="*/ 6 h 858"/>
                <a:gd name="T104" fmla="*/ 182 w 860"/>
                <a:gd name="T105" fmla="*/ 30 h 858"/>
                <a:gd name="T106" fmla="*/ 194 w 860"/>
                <a:gd name="T107" fmla="*/ 60 h 858"/>
                <a:gd name="T108" fmla="*/ 215 w 860"/>
                <a:gd name="T109" fmla="*/ 101 h 858"/>
                <a:gd name="T110" fmla="*/ 183 w 860"/>
                <a:gd name="T111" fmla="*/ 134 h 85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860"/>
                <a:gd name="T169" fmla="*/ 0 h 858"/>
                <a:gd name="T170" fmla="*/ 860 w 860"/>
                <a:gd name="T171" fmla="*/ 858 h 85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860" h="858">
                  <a:moveTo>
                    <a:pt x="725" y="575"/>
                  </a:moveTo>
                  <a:lnTo>
                    <a:pt x="725" y="579"/>
                  </a:lnTo>
                  <a:lnTo>
                    <a:pt x="719" y="585"/>
                  </a:lnTo>
                  <a:lnTo>
                    <a:pt x="713" y="594"/>
                  </a:lnTo>
                  <a:lnTo>
                    <a:pt x="705" y="604"/>
                  </a:lnTo>
                  <a:lnTo>
                    <a:pt x="695" y="608"/>
                  </a:lnTo>
                  <a:lnTo>
                    <a:pt x="681" y="610"/>
                  </a:lnTo>
                  <a:lnTo>
                    <a:pt x="664" y="614"/>
                  </a:lnTo>
                  <a:lnTo>
                    <a:pt x="642" y="618"/>
                  </a:lnTo>
                  <a:lnTo>
                    <a:pt x="622" y="626"/>
                  </a:lnTo>
                  <a:lnTo>
                    <a:pt x="607" y="638"/>
                  </a:lnTo>
                  <a:lnTo>
                    <a:pt x="593" y="651"/>
                  </a:lnTo>
                  <a:lnTo>
                    <a:pt x="577" y="665"/>
                  </a:lnTo>
                  <a:lnTo>
                    <a:pt x="559" y="679"/>
                  </a:lnTo>
                  <a:lnTo>
                    <a:pt x="544" y="693"/>
                  </a:lnTo>
                  <a:lnTo>
                    <a:pt x="530" y="703"/>
                  </a:lnTo>
                  <a:lnTo>
                    <a:pt x="522" y="711"/>
                  </a:lnTo>
                  <a:lnTo>
                    <a:pt x="514" y="718"/>
                  </a:lnTo>
                  <a:lnTo>
                    <a:pt x="502" y="730"/>
                  </a:lnTo>
                  <a:lnTo>
                    <a:pt x="492" y="744"/>
                  </a:lnTo>
                  <a:lnTo>
                    <a:pt x="481" y="760"/>
                  </a:lnTo>
                  <a:lnTo>
                    <a:pt x="475" y="774"/>
                  </a:lnTo>
                  <a:lnTo>
                    <a:pt x="465" y="789"/>
                  </a:lnTo>
                  <a:lnTo>
                    <a:pt x="451" y="801"/>
                  </a:lnTo>
                  <a:lnTo>
                    <a:pt x="437" y="809"/>
                  </a:lnTo>
                  <a:lnTo>
                    <a:pt x="427" y="815"/>
                  </a:lnTo>
                  <a:lnTo>
                    <a:pt x="422" y="823"/>
                  </a:lnTo>
                  <a:lnTo>
                    <a:pt x="410" y="831"/>
                  </a:lnTo>
                  <a:lnTo>
                    <a:pt x="394" y="840"/>
                  </a:lnTo>
                  <a:lnTo>
                    <a:pt x="380" y="850"/>
                  </a:lnTo>
                  <a:lnTo>
                    <a:pt x="364" y="856"/>
                  </a:lnTo>
                  <a:lnTo>
                    <a:pt x="355" y="858"/>
                  </a:lnTo>
                  <a:lnTo>
                    <a:pt x="349" y="854"/>
                  </a:lnTo>
                  <a:lnTo>
                    <a:pt x="349" y="838"/>
                  </a:lnTo>
                  <a:lnTo>
                    <a:pt x="355" y="827"/>
                  </a:lnTo>
                  <a:lnTo>
                    <a:pt x="366" y="815"/>
                  </a:lnTo>
                  <a:lnTo>
                    <a:pt x="380" y="801"/>
                  </a:lnTo>
                  <a:lnTo>
                    <a:pt x="392" y="789"/>
                  </a:lnTo>
                  <a:lnTo>
                    <a:pt x="404" y="775"/>
                  </a:lnTo>
                  <a:lnTo>
                    <a:pt x="410" y="764"/>
                  </a:lnTo>
                  <a:lnTo>
                    <a:pt x="410" y="754"/>
                  </a:lnTo>
                  <a:lnTo>
                    <a:pt x="404" y="748"/>
                  </a:lnTo>
                  <a:lnTo>
                    <a:pt x="392" y="742"/>
                  </a:lnTo>
                  <a:lnTo>
                    <a:pt x="380" y="734"/>
                  </a:lnTo>
                  <a:lnTo>
                    <a:pt x="370" y="726"/>
                  </a:lnTo>
                  <a:lnTo>
                    <a:pt x="364" y="716"/>
                  </a:lnTo>
                  <a:lnTo>
                    <a:pt x="364" y="699"/>
                  </a:lnTo>
                  <a:lnTo>
                    <a:pt x="372" y="679"/>
                  </a:lnTo>
                  <a:lnTo>
                    <a:pt x="382" y="661"/>
                  </a:lnTo>
                  <a:lnTo>
                    <a:pt x="400" y="636"/>
                  </a:lnTo>
                  <a:lnTo>
                    <a:pt x="418" y="608"/>
                  </a:lnTo>
                  <a:lnTo>
                    <a:pt x="425" y="592"/>
                  </a:lnTo>
                  <a:lnTo>
                    <a:pt x="433" y="575"/>
                  </a:lnTo>
                  <a:lnTo>
                    <a:pt x="441" y="559"/>
                  </a:lnTo>
                  <a:lnTo>
                    <a:pt x="443" y="547"/>
                  </a:lnTo>
                  <a:lnTo>
                    <a:pt x="439" y="537"/>
                  </a:lnTo>
                  <a:lnTo>
                    <a:pt x="429" y="526"/>
                  </a:lnTo>
                  <a:lnTo>
                    <a:pt x="418" y="514"/>
                  </a:lnTo>
                  <a:lnTo>
                    <a:pt x="404" y="502"/>
                  </a:lnTo>
                  <a:lnTo>
                    <a:pt x="394" y="494"/>
                  </a:lnTo>
                  <a:lnTo>
                    <a:pt x="384" y="490"/>
                  </a:lnTo>
                  <a:lnTo>
                    <a:pt x="374" y="490"/>
                  </a:lnTo>
                  <a:lnTo>
                    <a:pt x="362" y="492"/>
                  </a:lnTo>
                  <a:lnTo>
                    <a:pt x="345" y="494"/>
                  </a:lnTo>
                  <a:lnTo>
                    <a:pt x="325" y="494"/>
                  </a:lnTo>
                  <a:lnTo>
                    <a:pt x="311" y="492"/>
                  </a:lnTo>
                  <a:lnTo>
                    <a:pt x="301" y="492"/>
                  </a:lnTo>
                  <a:lnTo>
                    <a:pt x="294" y="498"/>
                  </a:lnTo>
                  <a:lnTo>
                    <a:pt x="286" y="512"/>
                  </a:lnTo>
                  <a:lnTo>
                    <a:pt x="280" y="533"/>
                  </a:lnTo>
                  <a:lnTo>
                    <a:pt x="272" y="557"/>
                  </a:lnTo>
                  <a:lnTo>
                    <a:pt x="264" y="577"/>
                  </a:lnTo>
                  <a:lnTo>
                    <a:pt x="254" y="592"/>
                  </a:lnTo>
                  <a:lnTo>
                    <a:pt x="242" y="608"/>
                  </a:lnTo>
                  <a:lnTo>
                    <a:pt x="227" y="630"/>
                  </a:lnTo>
                  <a:lnTo>
                    <a:pt x="211" y="650"/>
                  </a:lnTo>
                  <a:lnTo>
                    <a:pt x="197" y="663"/>
                  </a:lnTo>
                  <a:lnTo>
                    <a:pt x="183" y="673"/>
                  </a:lnTo>
                  <a:lnTo>
                    <a:pt x="172" y="681"/>
                  </a:lnTo>
                  <a:lnTo>
                    <a:pt x="162" y="687"/>
                  </a:lnTo>
                  <a:lnTo>
                    <a:pt x="158" y="691"/>
                  </a:lnTo>
                  <a:lnTo>
                    <a:pt x="134" y="667"/>
                  </a:lnTo>
                  <a:lnTo>
                    <a:pt x="103" y="620"/>
                  </a:lnTo>
                  <a:lnTo>
                    <a:pt x="55" y="587"/>
                  </a:lnTo>
                  <a:lnTo>
                    <a:pt x="0" y="569"/>
                  </a:lnTo>
                  <a:lnTo>
                    <a:pt x="20" y="510"/>
                  </a:lnTo>
                  <a:lnTo>
                    <a:pt x="53" y="457"/>
                  </a:lnTo>
                  <a:lnTo>
                    <a:pt x="30" y="402"/>
                  </a:lnTo>
                  <a:lnTo>
                    <a:pt x="30" y="337"/>
                  </a:lnTo>
                  <a:lnTo>
                    <a:pt x="10" y="315"/>
                  </a:lnTo>
                  <a:lnTo>
                    <a:pt x="40" y="285"/>
                  </a:lnTo>
                  <a:lnTo>
                    <a:pt x="81" y="317"/>
                  </a:lnTo>
                  <a:lnTo>
                    <a:pt x="126" y="382"/>
                  </a:lnTo>
                  <a:lnTo>
                    <a:pt x="170" y="311"/>
                  </a:lnTo>
                  <a:lnTo>
                    <a:pt x="215" y="274"/>
                  </a:lnTo>
                  <a:lnTo>
                    <a:pt x="274" y="209"/>
                  </a:lnTo>
                  <a:lnTo>
                    <a:pt x="349" y="189"/>
                  </a:lnTo>
                  <a:lnTo>
                    <a:pt x="376" y="173"/>
                  </a:lnTo>
                  <a:lnTo>
                    <a:pt x="380" y="134"/>
                  </a:lnTo>
                  <a:lnTo>
                    <a:pt x="431" y="146"/>
                  </a:lnTo>
                  <a:lnTo>
                    <a:pt x="475" y="108"/>
                  </a:lnTo>
                  <a:lnTo>
                    <a:pt x="524" y="47"/>
                  </a:lnTo>
                  <a:lnTo>
                    <a:pt x="524" y="0"/>
                  </a:lnTo>
                  <a:lnTo>
                    <a:pt x="595" y="22"/>
                  </a:lnTo>
                  <a:lnTo>
                    <a:pt x="679" y="45"/>
                  </a:lnTo>
                  <a:lnTo>
                    <a:pt x="725" y="120"/>
                  </a:lnTo>
                  <a:lnTo>
                    <a:pt x="784" y="187"/>
                  </a:lnTo>
                  <a:lnTo>
                    <a:pt x="774" y="240"/>
                  </a:lnTo>
                  <a:lnTo>
                    <a:pt x="860" y="317"/>
                  </a:lnTo>
                  <a:lnTo>
                    <a:pt x="860" y="402"/>
                  </a:lnTo>
                  <a:lnTo>
                    <a:pt x="815" y="425"/>
                  </a:lnTo>
                  <a:lnTo>
                    <a:pt x="731" y="533"/>
                  </a:lnTo>
                  <a:lnTo>
                    <a:pt x="725" y="575"/>
                  </a:lnTo>
                  <a:close/>
                </a:path>
              </a:pathLst>
            </a:custGeom>
            <a:grpFill/>
            <a:ln w="0">
              <a:solidFill>
                <a:schemeClr val="bg1">
                  <a:lumMod val="95000"/>
                </a:schemeClr>
              </a:solidFill>
              <a:prstDash val="solid"/>
              <a:round/>
            </a:ln>
          </p:spPr>
          <p:txBody>
            <a:bodyPr/>
            <a:lstStyle/>
            <a:p>
              <a:endParaRPr lang="zh-CN" altLang="en-US"/>
            </a:p>
          </p:txBody>
        </p:sp>
        <p:sp>
          <p:nvSpPr>
            <p:cNvPr id="60" name="Freeform 100"/>
            <p:cNvSpPr/>
            <p:nvPr/>
          </p:nvSpPr>
          <p:spPr bwMode="gray">
            <a:xfrm>
              <a:off x="3643" y="1699"/>
              <a:ext cx="430" cy="429"/>
            </a:xfrm>
            <a:custGeom>
              <a:avLst/>
              <a:gdLst>
                <a:gd name="T0" fmla="*/ 182 w 860"/>
                <a:gd name="T1" fmla="*/ 145 h 858"/>
                <a:gd name="T2" fmla="*/ 179 w 860"/>
                <a:gd name="T3" fmla="*/ 149 h 858"/>
                <a:gd name="T4" fmla="*/ 174 w 860"/>
                <a:gd name="T5" fmla="*/ 152 h 858"/>
                <a:gd name="T6" fmla="*/ 166 w 860"/>
                <a:gd name="T7" fmla="*/ 154 h 858"/>
                <a:gd name="T8" fmla="*/ 156 w 860"/>
                <a:gd name="T9" fmla="*/ 157 h 858"/>
                <a:gd name="T10" fmla="*/ 149 w 860"/>
                <a:gd name="T11" fmla="*/ 163 h 858"/>
                <a:gd name="T12" fmla="*/ 140 w 860"/>
                <a:gd name="T13" fmla="*/ 170 h 858"/>
                <a:gd name="T14" fmla="*/ 133 w 860"/>
                <a:gd name="T15" fmla="*/ 176 h 858"/>
                <a:gd name="T16" fmla="*/ 129 w 860"/>
                <a:gd name="T17" fmla="*/ 180 h 858"/>
                <a:gd name="T18" fmla="*/ 123 w 860"/>
                <a:gd name="T19" fmla="*/ 186 h 858"/>
                <a:gd name="T20" fmla="*/ 119 w 860"/>
                <a:gd name="T21" fmla="*/ 194 h 858"/>
                <a:gd name="T22" fmla="*/ 113 w 860"/>
                <a:gd name="T23" fmla="*/ 201 h 858"/>
                <a:gd name="T24" fmla="*/ 107 w 860"/>
                <a:gd name="T25" fmla="*/ 204 h 858"/>
                <a:gd name="T26" fmla="*/ 103 w 860"/>
                <a:gd name="T27" fmla="*/ 208 h 858"/>
                <a:gd name="T28" fmla="*/ 95 w 860"/>
                <a:gd name="T29" fmla="*/ 213 h 858"/>
                <a:gd name="T30" fmla="*/ 89 w 860"/>
                <a:gd name="T31" fmla="*/ 215 h 858"/>
                <a:gd name="T32" fmla="*/ 88 w 860"/>
                <a:gd name="T33" fmla="*/ 210 h 858"/>
                <a:gd name="T34" fmla="*/ 92 w 860"/>
                <a:gd name="T35" fmla="*/ 204 h 858"/>
                <a:gd name="T36" fmla="*/ 98 w 860"/>
                <a:gd name="T37" fmla="*/ 198 h 858"/>
                <a:gd name="T38" fmla="*/ 103 w 860"/>
                <a:gd name="T39" fmla="*/ 191 h 858"/>
                <a:gd name="T40" fmla="*/ 101 w 860"/>
                <a:gd name="T41" fmla="*/ 187 h 858"/>
                <a:gd name="T42" fmla="*/ 95 w 860"/>
                <a:gd name="T43" fmla="*/ 184 h 858"/>
                <a:gd name="T44" fmla="*/ 91 w 860"/>
                <a:gd name="T45" fmla="*/ 179 h 858"/>
                <a:gd name="T46" fmla="*/ 93 w 860"/>
                <a:gd name="T47" fmla="*/ 170 h 858"/>
                <a:gd name="T48" fmla="*/ 100 w 860"/>
                <a:gd name="T49" fmla="*/ 159 h 858"/>
                <a:gd name="T50" fmla="*/ 107 w 860"/>
                <a:gd name="T51" fmla="*/ 148 h 858"/>
                <a:gd name="T52" fmla="*/ 110 w 860"/>
                <a:gd name="T53" fmla="*/ 140 h 858"/>
                <a:gd name="T54" fmla="*/ 110 w 860"/>
                <a:gd name="T55" fmla="*/ 135 h 858"/>
                <a:gd name="T56" fmla="*/ 105 w 860"/>
                <a:gd name="T57" fmla="*/ 129 h 858"/>
                <a:gd name="T58" fmla="*/ 99 w 860"/>
                <a:gd name="T59" fmla="*/ 123 h 858"/>
                <a:gd name="T60" fmla="*/ 94 w 860"/>
                <a:gd name="T61" fmla="*/ 122 h 858"/>
                <a:gd name="T62" fmla="*/ 87 w 860"/>
                <a:gd name="T63" fmla="*/ 123 h 858"/>
                <a:gd name="T64" fmla="*/ 78 w 860"/>
                <a:gd name="T65" fmla="*/ 123 h 858"/>
                <a:gd name="T66" fmla="*/ 74 w 860"/>
                <a:gd name="T67" fmla="*/ 124 h 858"/>
                <a:gd name="T68" fmla="*/ 70 w 860"/>
                <a:gd name="T69" fmla="*/ 134 h 858"/>
                <a:gd name="T70" fmla="*/ 66 w 860"/>
                <a:gd name="T71" fmla="*/ 145 h 858"/>
                <a:gd name="T72" fmla="*/ 60 w 860"/>
                <a:gd name="T73" fmla="*/ 152 h 858"/>
                <a:gd name="T74" fmla="*/ 53 w 860"/>
                <a:gd name="T75" fmla="*/ 163 h 858"/>
                <a:gd name="T76" fmla="*/ 46 w 860"/>
                <a:gd name="T77" fmla="*/ 169 h 858"/>
                <a:gd name="T78" fmla="*/ 41 w 860"/>
                <a:gd name="T79" fmla="*/ 172 h 858"/>
                <a:gd name="T80" fmla="*/ 34 w 860"/>
                <a:gd name="T81" fmla="*/ 167 h 858"/>
                <a:gd name="T82" fmla="*/ 14 w 860"/>
                <a:gd name="T83" fmla="*/ 147 h 858"/>
                <a:gd name="T84" fmla="*/ 5 w 860"/>
                <a:gd name="T85" fmla="*/ 127 h 858"/>
                <a:gd name="T86" fmla="*/ 7 w 860"/>
                <a:gd name="T87" fmla="*/ 101 h 858"/>
                <a:gd name="T88" fmla="*/ 3 w 860"/>
                <a:gd name="T89" fmla="*/ 79 h 858"/>
                <a:gd name="T90" fmla="*/ 21 w 860"/>
                <a:gd name="T91" fmla="*/ 80 h 858"/>
                <a:gd name="T92" fmla="*/ 43 w 860"/>
                <a:gd name="T93" fmla="*/ 78 h 858"/>
                <a:gd name="T94" fmla="*/ 69 w 860"/>
                <a:gd name="T95" fmla="*/ 53 h 858"/>
                <a:gd name="T96" fmla="*/ 94 w 860"/>
                <a:gd name="T97" fmla="*/ 44 h 858"/>
                <a:gd name="T98" fmla="*/ 108 w 860"/>
                <a:gd name="T99" fmla="*/ 37 h 858"/>
                <a:gd name="T100" fmla="*/ 131 w 860"/>
                <a:gd name="T101" fmla="*/ 12 h 858"/>
                <a:gd name="T102" fmla="*/ 149 w 860"/>
                <a:gd name="T103" fmla="*/ 6 h 858"/>
                <a:gd name="T104" fmla="*/ 182 w 860"/>
                <a:gd name="T105" fmla="*/ 30 h 858"/>
                <a:gd name="T106" fmla="*/ 194 w 860"/>
                <a:gd name="T107" fmla="*/ 60 h 858"/>
                <a:gd name="T108" fmla="*/ 215 w 860"/>
                <a:gd name="T109" fmla="*/ 101 h 858"/>
                <a:gd name="T110" fmla="*/ 183 w 860"/>
                <a:gd name="T111" fmla="*/ 134 h 85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860"/>
                <a:gd name="T169" fmla="*/ 0 h 858"/>
                <a:gd name="T170" fmla="*/ 860 w 860"/>
                <a:gd name="T171" fmla="*/ 858 h 85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860" h="858">
                  <a:moveTo>
                    <a:pt x="725" y="575"/>
                  </a:moveTo>
                  <a:lnTo>
                    <a:pt x="725" y="579"/>
                  </a:lnTo>
                  <a:lnTo>
                    <a:pt x="719" y="585"/>
                  </a:lnTo>
                  <a:lnTo>
                    <a:pt x="713" y="594"/>
                  </a:lnTo>
                  <a:lnTo>
                    <a:pt x="705" y="604"/>
                  </a:lnTo>
                  <a:lnTo>
                    <a:pt x="695" y="608"/>
                  </a:lnTo>
                  <a:lnTo>
                    <a:pt x="681" y="610"/>
                  </a:lnTo>
                  <a:lnTo>
                    <a:pt x="664" y="614"/>
                  </a:lnTo>
                  <a:lnTo>
                    <a:pt x="642" y="618"/>
                  </a:lnTo>
                  <a:lnTo>
                    <a:pt x="622" y="626"/>
                  </a:lnTo>
                  <a:lnTo>
                    <a:pt x="607" y="638"/>
                  </a:lnTo>
                  <a:lnTo>
                    <a:pt x="593" y="651"/>
                  </a:lnTo>
                  <a:lnTo>
                    <a:pt x="577" y="665"/>
                  </a:lnTo>
                  <a:lnTo>
                    <a:pt x="559" y="679"/>
                  </a:lnTo>
                  <a:lnTo>
                    <a:pt x="544" y="693"/>
                  </a:lnTo>
                  <a:lnTo>
                    <a:pt x="530" y="703"/>
                  </a:lnTo>
                  <a:lnTo>
                    <a:pt x="522" y="711"/>
                  </a:lnTo>
                  <a:lnTo>
                    <a:pt x="514" y="718"/>
                  </a:lnTo>
                  <a:lnTo>
                    <a:pt x="502" y="730"/>
                  </a:lnTo>
                  <a:lnTo>
                    <a:pt x="492" y="744"/>
                  </a:lnTo>
                  <a:lnTo>
                    <a:pt x="481" y="760"/>
                  </a:lnTo>
                  <a:lnTo>
                    <a:pt x="475" y="774"/>
                  </a:lnTo>
                  <a:lnTo>
                    <a:pt x="465" y="789"/>
                  </a:lnTo>
                  <a:lnTo>
                    <a:pt x="451" y="801"/>
                  </a:lnTo>
                  <a:lnTo>
                    <a:pt x="437" y="809"/>
                  </a:lnTo>
                  <a:lnTo>
                    <a:pt x="427" y="815"/>
                  </a:lnTo>
                  <a:lnTo>
                    <a:pt x="422" y="823"/>
                  </a:lnTo>
                  <a:lnTo>
                    <a:pt x="410" y="831"/>
                  </a:lnTo>
                  <a:lnTo>
                    <a:pt x="394" y="840"/>
                  </a:lnTo>
                  <a:lnTo>
                    <a:pt x="380" y="850"/>
                  </a:lnTo>
                  <a:lnTo>
                    <a:pt x="364" y="856"/>
                  </a:lnTo>
                  <a:lnTo>
                    <a:pt x="355" y="858"/>
                  </a:lnTo>
                  <a:lnTo>
                    <a:pt x="349" y="854"/>
                  </a:lnTo>
                  <a:lnTo>
                    <a:pt x="349" y="838"/>
                  </a:lnTo>
                  <a:lnTo>
                    <a:pt x="355" y="827"/>
                  </a:lnTo>
                  <a:lnTo>
                    <a:pt x="366" y="815"/>
                  </a:lnTo>
                  <a:lnTo>
                    <a:pt x="380" y="801"/>
                  </a:lnTo>
                  <a:lnTo>
                    <a:pt x="392" y="789"/>
                  </a:lnTo>
                  <a:lnTo>
                    <a:pt x="404" y="775"/>
                  </a:lnTo>
                  <a:lnTo>
                    <a:pt x="410" y="764"/>
                  </a:lnTo>
                  <a:lnTo>
                    <a:pt x="410" y="754"/>
                  </a:lnTo>
                  <a:lnTo>
                    <a:pt x="404" y="748"/>
                  </a:lnTo>
                  <a:lnTo>
                    <a:pt x="392" y="742"/>
                  </a:lnTo>
                  <a:lnTo>
                    <a:pt x="380" y="734"/>
                  </a:lnTo>
                  <a:lnTo>
                    <a:pt x="370" y="726"/>
                  </a:lnTo>
                  <a:lnTo>
                    <a:pt x="364" y="716"/>
                  </a:lnTo>
                  <a:lnTo>
                    <a:pt x="364" y="699"/>
                  </a:lnTo>
                  <a:lnTo>
                    <a:pt x="372" y="679"/>
                  </a:lnTo>
                  <a:lnTo>
                    <a:pt x="382" y="661"/>
                  </a:lnTo>
                  <a:lnTo>
                    <a:pt x="400" y="636"/>
                  </a:lnTo>
                  <a:lnTo>
                    <a:pt x="418" y="608"/>
                  </a:lnTo>
                  <a:lnTo>
                    <a:pt x="425" y="592"/>
                  </a:lnTo>
                  <a:lnTo>
                    <a:pt x="433" y="575"/>
                  </a:lnTo>
                  <a:lnTo>
                    <a:pt x="441" y="559"/>
                  </a:lnTo>
                  <a:lnTo>
                    <a:pt x="443" y="547"/>
                  </a:lnTo>
                  <a:lnTo>
                    <a:pt x="439" y="537"/>
                  </a:lnTo>
                  <a:lnTo>
                    <a:pt x="429" y="526"/>
                  </a:lnTo>
                  <a:lnTo>
                    <a:pt x="418" y="514"/>
                  </a:lnTo>
                  <a:lnTo>
                    <a:pt x="404" y="502"/>
                  </a:lnTo>
                  <a:lnTo>
                    <a:pt x="394" y="494"/>
                  </a:lnTo>
                  <a:lnTo>
                    <a:pt x="384" y="490"/>
                  </a:lnTo>
                  <a:lnTo>
                    <a:pt x="374" y="490"/>
                  </a:lnTo>
                  <a:lnTo>
                    <a:pt x="362" y="492"/>
                  </a:lnTo>
                  <a:lnTo>
                    <a:pt x="345" y="494"/>
                  </a:lnTo>
                  <a:lnTo>
                    <a:pt x="325" y="494"/>
                  </a:lnTo>
                  <a:lnTo>
                    <a:pt x="311" y="492"/>
                  </a:lnTo>
                  <a:lnTo>
                    <a:pt x="301" y="492"/>
                  </a:lnTo>
                  <a:lnTo>
                    <a:pt x="294" y="498"/>
                  </a:lnTo>
                  <a:lnTo>
                    <a:pt x="286" y="512"/>
                  </a:lnTo>
                  <a:lnTo>
                    <a:pt x="280" y="533"/>
                  </a:lnTo>
                  <a:lnTo>
                    <a:pt x="272" y="557"/>
                  </a:lnTo>
                  <a:lnTo>
                    <a:pt x="264" y="577"/>
                  </a:lnTo>
                  <a:lnTo>
                    <a:pt x="254" y="592"/>
                  </a:lnTo>
                  <a:lnTo>
                    <a:pt x="242" y="608"/>
                  </a:lnTo>
                  <a:lnTo>
                    <a:pt x="227" y="630"/>
                  </a:lnTo>
                  <a:lnTo>
                    <a:pt x="211" y="650"/>
                  </a:lnTo>
                  <a:lnTo>
                    <a:pt x="197" y="663"/>
                  </a:lnTo>
                  <a:lnTo>
                    <a:pt x="183" y="673"/>
                  </a:lnTo>
                  <a:lnTo>
                    <a:pt x="172" y="681"/>
                  </a:lnTo>
                  <a:lnTo>
                    <a:pt x="162" y="687"/>
                  </a:lnTo>
                  <a:lnTo>
                    <a:pt x="158" y="691"/>
                  </a:lnTo>
                  <a:lnTo>
                    <a:pt x="134" y="667"/>
                  </a:lnTo>
                  <a:lnTo>
                    <a:pt x="103" y="620"/>
                  </a:lnTo>
                  <a:lnTo>
                    <a:pt x="55" y="587"/>
                  </a:lnTo>
                  <a:lnTo>
                    <a:pt x="0" y="569"/>
                  </a:lnTo>
                  <a:lnTo>
                    <a:pt x="20" y="510"/>
                  </a:lnTo>
                  <a:lnTo>
                    <a:pt x="53" y="457"/>
                  </a:lnTo>
                  <a:lnTo>
                    <a:pt x="30" y="402"/>
                  </a:lnTo>
                  <a:lnTo>
                    <a:pt x="30" y="337"/>
                  </a:lnTo>
                  <a:lnTo>
                    <a:pt x="10" y="315"/>
                  </a:lnTo>
                  <a:lnTo>
                    <a:pt x="40" y="285"/>
                  </a:lnTo>
                  <a:lnTo>
                    <a:pt x="81" y="317"/>
                  </a:lnTo>
                  <a:lnTo>
                    <a:pt x="126" y="382"/>
                  </a:lnTo>
                  <a:lnTo>
                    <a:pt x="170" y="311"/>
                  </a:lnTo>
                  <a:lnTo>
                    <a:pt x="215" y="274"/>
                  </a:lnTo>
                  <a:lnTo>
                    <a:pt x="274" y="209"/>
                  </a:lnTo>
                  <a:lnTo>
                    <a:pt x="349" y="189"/>
                  </a:lnTo>
                  <a:lnTo>
                    <a:pt x="376" y="173"/>
                  </a:lnTo>
                  <a:lnTo>
                    <a:pt x="380" y="134"/>
                  </a:lnTo>
                  <a:lnTo>
                    <a:pt x="431" y="146"/>
                  </a:lnTo>
                  <a:lnTo>
                    <a:pt x="475" y="108"/>
                  </a:lnTo>
                  <a:lnTo>
                    <a:pt x="524" y="47"/>
                  </a:lnTo>
                  <a:lnTo>
                    <a:pt x="524" y="0"/>
                  </a:lnTo>
                  <a:lnTo>
                    <a:pt x="595" y="22"/>
                  </a:lnTo>
                  <a:lnTo>
                    <a:pt x="679" y="45"/>
                  </a:lnTo>
                  <a:lnTo>
                    <a:pt x="725" y="120"/>
                  </a:lnTo>
                  <a:lnTo>
                    <a:pt x="784" y="187"/>
                  </a:lnTo>
                  <a:lnTo>
                    <a:pt x="774" y="240"/>
                  </a:lnTo>
                  <a:lnTo>
                    <a:pt x="860" y="317"/>
                  </a:lnTo>
                  <a:lnTo>
                    <a:pt x="860" y="402"/>
                  </a:lnTo>
                  <a:lnTo>
                    <a:pt x="815" y="425"/>
                  </a:lnTo>
                  <a:lnTo>
                    <a:pt x="731" y="533"/>
                  </a:lnTo>
                  <a:lnTo>
                    <a:pt x="725" y="575"/>
                  </a:lnTo>
                </a:path>
              </a:pathLst>
            </a:custGeom>
            <a:grpFill/>
            <a:ln w="6350">
              <a:solidFill>
                <a:schemeClr val="bg1">
                  <a:lumMod val="95000"/>
                </a:schemeClr>
              </a:solidFill>
              <a:prstDash val="solid"/>
              <a:round/>
            </a:ln>
          </p:spPr>
          <p:txBody>
            <a:bodyPr/>
            <a:lstStyle/>
            <a:p>
              <a:endParaRPr lang="zh-CN" altLang="en-US"/>
            </a:p>
          </p:txBody>
        </p:sp>
        <p:sp>
          <p:nvSpPr>
            <p:cNvPr id="61" name="Freeform 101"/>
            <p:cNvSpPr/>
            <p:nvPr/>
          </p:nvSpPr>
          <p:spPr bwMode="gray">
            <a:xfrm>
              <a:off x="3738" y="1458"/>
              <a:ext cx="630" cy="431"/>
            </a:xfrm>
            <a:custGeom>
              <a:avLst/>
              <a:gdLst>
                <a:gd name="T0" fmla="*/ 315 w 1260"/>
                <a:gd name="T1" fmla="*/ 87 h 862"/>
                <a:gd name="T2" fmla="*/ 309 w 1260"/>
                <a:gd name="T3" fmla="*/ 91 h 862"/>
                <a:gd name="T4" fmla="*/ 299 w 1260"/>
                <a:gd name="T5" fmla="*/ 98 h 862"/>
                <a:gd name="T6" fmla="*/ 293 w 1260"/>
                <a:gd name="T7" fmla="*/ 101 h 862"/>
                <a:gd name="T8" fmla="*/ 287 w 1260"/>
                <a:gd name="T9" fmla="*/ 98 h 862"/>
                <a:gd name="T10" fmla="*/ 279 w 1260"/>
                <a:gd name="T11" fmla="*/ 94 h 862"/>
                <a:gd name="T12" fmla="*/ 277 w 1260"/>
                <a:gd name="T13" fmla="*/ 106 h 862"/>
                <a:gd name="T14" fmla="*/ 274 w 1260"/>
                <a:gd name="T15" fmla="*/ 119 h 862"/>
                <a:gd name="T16" fmla="*/ 265 w 1260"/>
                <a:gd name="T17" fmla="*/ 127 h 862"/>
                <a:gd name="T18" fmla="*/ 263 w 1260"/>
                <a:gd name="T19" fmla="*/ 136 h 862"/>
                <a:gd name="T20" fmla="*/ 254 w 1260"/>
                <a:gd name="T21" fmla="*/ 143 h 862"/>
                <a:gd name="T22" fmla="*/ 241 w 1260"/>
                <a:gd name="T23" fmla="*/ 147 h 862"/>
                <a:gd name="T24" fmla="*/ 233 w 1260"/>
                <a:gd name="T25" fmla="*/ 149 h 862"/>
                <a:gd name="T26" fmla="*/ 236 w 1260"/>
                <a:gd name="T27" fmla="*/ 157 h 862"/>
                <a:gd name="T28" fmla="*/ 244 w 1260"/>
                <a:gd name="T29" fmla="*/ 167 h 862"/>
                <a:gd name="T30" fmla="*/ 241 w 1260"/>
                <a:gd name="T31" fmla="*/ 175 h 862"/>
                <a:gd name="T32" fmla="*/ 226 w 1260"/>
                <a:gd name="T33" fmla="*/ 177 h 862"/>
                <a:gd name="T34" fmla="*/ 216 w 1260"/>
                <a:gd name="T35" fmla="*/ 177 h 862"/>
                <a:gd name="T36" fmla="*/ 207 w 1260"/>
                <a:gd name="T37" fmla="*/ 177 h 862"/>
                <a:gd name="T38" fmla="*/ 202 w 1260"/>
                <a:gd name="T39" fmla="*/ 172 h 862"/>
                <a:gd name="T40" fmla="*/ 196 w 1260"/>
                <a:gd name="T41" fmla="*/ 170 h 862"/>
                <a:gd name="T42" fmla="*/ 191 w 1260"/>
                <a:gd name="T43" fmla="*/ 183 h 862"/>
                <a:gd name="T44" fmla="*/ 185 w 1260"/>
                <a:gd name="T45" fmla="*/ 199 h 862"/>
                <a:gd name="T46" fmla="*/ 178 w 1260"/>
                <a:gd name="T47" fmla="*/ 213 h 862"/>
                <a:gd name="T48" fmla="*/ 169 w 1260"/>
                <a:gd name="T49" fmla="*/ 216 h 862"/>
                <a:gd name="T50" fmla="*/ 147 w 1260"/>
                <a:gd name="T51" fmla="*/ 181 h 862"/>
                <a:gd name="T52" fmla="*/ 122 w 1260"/>
                <a:gd name="T53" fmla="*/ 132 h 862"/>
                <a:gd name="T54" fmla="*/ 66 w 1260"/>
                <a:gd name="T55" fmla="*/ 99 h 862"/>
                <a:gd name="T56" fmla="*/ 28 w 1260"/>
                <a:gd name="T57" fmla="*/ 96 h 862"/>
                <a:gd name="T58" fmla="*/ 21 w 1260"/>
                <a:gd name="T59" fmla="*/ 55 h 862"/>
                <a:gd name="T60" fmla="*/ 6 w 1260"/>
                <a:gd name="T61" fmla="*/ 26 h 862"/>
                <a:gd name="T62" fmla="*/ 33 w 1260"/>
                <a:gd name="T63" fmla="*/ 29 h 862"/>
                <a:gd name="T64" fmla="*/ 64 w 1260"/>
                <a:gd name="T65" fmla="*/ 0 h 862"/>
                <a:gd name="T66" fmla="*/ 101 w 1260"/>
                <a:gd name="T67" fmla="*/ 27 h 862"/>
                <a:gd name="T68" fmla="*/ 133 w 1260"/>
                <a:gd name="T69" fmla="*/ 34 h 862"/>
                <a:gd name="T70" fmla="*/ 172 w 1260"/>
                <a:gd name="T71" fmla="*/ 48 h 862"/>
                <a:gd name="T72" fmla="*/ 206 w 1260"/>
                <a:gd name="T73" fmla="*/ 62 h 862"/>
                <a:gd name="T74" fmla="*/ 214 w 1260"/>
                <a:gd name="T75" fmla="*/ 42 h 862"/>
                <a:gd name="T76" fmla="*/ 217 w 1260"/>
                <a:gd name="T77" fmla="*/ 53 h 862"/>
                <a:gd name="T78" fmla="*/ 219 w 1260"/>
                <a:gd name="T79" fmla="*/ 58 h 862"/>
                <a:gd name="T80" fmla="*/ 227 w 1260"/>
                <a:gd name="T81" fmla="*/ 65 h 862"/>
                <a:gd name="T82" fmla="*/ 243 w 1260"/>
                <a:gd name="T83" fmla="*/ 80 h 862"/>
                <a:gd name="T84" fmla="*/ 265 w 1260"/>
                <a:gd name="T85" fmla="*/ 51 h 862"/>
                <a:gd name="T86" fmla="*/ 312 w 1260"/>
                <a:gd name="T87" fmla="*/ 62 h 86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260"/>
                <a:gd name="T133" fmla="*/ 0 h 862"/>
                <a:gd name="T134" fmla="*/ 1260 w 1260"/>
                <a:gd name="T135" fmla="*/ 862 h 86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260" h="862">
                  <a:moveTo>
                    <a:pt x="1246" y="248"/>
                  </a:moveTo>
                  <a:lnTo>
                    <a:pt x="1260" y="267"/>
                  </a:lnTo>
                  <a:lnTo>
                    <a:pt x="1258" y="348"/>
                  </a:lnTo>
                  <a:lnTo>
                    <a:pt x="1254" y="350"/>
                  </a:lnTo>
                  <a:lnTo>
                    <a:pt x="1246" y="356"/>
                  </a:lnTo>
                  <a:lnTo>
                    <a:pt x="1233" y="364"/>
                  </a:lnTo>
                  <a:lnTo>
                    <a:pt x="1219" y="374"/>
                  </a:lnTo>
                  <a:lnTo>
                    <a:pt x="1205" y="382"/>
                  </a:lnTo>
                  <a:lnTo>
                    <a:pt x="1195" y="390"/>
                  </a:lnTo>
                  <a:lnTo>
                    <a:pt x="1187" y="395"/>
                  </a:lnTo>
                  <a:lnTo>
                    <a:pt x="1179" y="399"/>
                  </a:lnTo>
                  <a:lnTo>
                    <a:pt x="1170" y="401"/>
                  </a:lnTo>
                  <a:lnTo>
                    <a:pt x="1160" y="401"/>
                  </a:lnTo>
                  <a:lnTo>
                    <a:pt x="1154" y="395"/>
                  </a:lnTo>
                  <a:lnTo>
                    <a:pt x="1146" y="390"/>
                  </a:lnTo>
                  <a:lnTo>
                    <a:pt x="1136" y="380"/>
                  </a:lnTo>
                  <a:lnTo>
                    <a:pt x="1124" y="376"/>
                  </a:lnTo>
                  <a:lnTo>
                    <a:pt x="1114" y="376"/>
                  </a:lnTo>
                  <a:lnTo>
                    <a:pt x="1110" y="384"/>
                  </a:lnTo>
                  <a:lnTo>
                    <a:pt x="1107" y="401"/>
                  </a:lnTo>
                  <a:lnTo>
                    <a:pt x="1105" y="423"/>
                  </a:lnTo>
                  <a:lnTo>
                    <a:pt x="1103" y="443"/>
                  </a:lnTo>
                  <a:lnTo>
                    <a:pt x="1101" y="460"/>
                  </a:lnTo>
                  <a:lnTo>
                    <a:pt x="1095" y="476"/>
                  </a:lnTo>
                  <a:lnTo>
                    <a:pt x="1085" y="490"/>
                  </a:lnTo>
                  <a:lnTo>
                    <a:pt x="1069" y="500"/>
                  </a:lnTo>
                  <a:lnTo>
                    <a:pt x="1059" y="508"/>
                  </a:lnTo>
                  <a:lnTo>
                    <a:pt x="1055" y="519"/>
                  </a:lnTo>
                  <a:lnTo>
                    <a:pt x="1053" y="531"/>
                  </a:lnTo>
                  <a:lnTo>
                    <a:pt x="1051" y="541"/>
                  </a:lnTo>
                  <a:lnTo>
                    <a:pt x="1045" y="551"/>
                  </a:lnTo>
                  <a:lnTo>
                    <a:pt x="1032" y="559"/>
                  </a:lnTo>
                  <a:lnTo>
                    <a:pt x="1016" y="569"/>
                  </a:lnTo>
                  <a:lnTo>
                    <a:pt x="996" y="576"/>
                  </a:lnTo>
                  <a:lnTo>
                    <a:pt x="979" y="584"/>
                  </a:lnTo>
                  <a:lnTo>
                    <a:pt x="965" y="588"/>
                  </a:lnTo>
                  <a:lnTo>
                    <a:pt x="951" y="590"/>
                  </a:lnTo>
                  <a:lnTo>
                    <a:pt x="941" y="592"/>
                  </a:lnTo>
                  <a:lnTo>
                    <a:pt x="933" y="596"/>
                  </a:lnTo>
                  <a:lnTo>
                    <a:pt x="929" y="604"/>
                  </a:lnTo>
                  <a:lnTo>
                    <a:pt x="933" y="614"/>
                  </a:lnTo>
                  <a:lnTo>
                    <a:pt x="943" y="628"/>
                  </a:lnTo>
                  <a:lnTo>
                    <a:pt x="955" y="641"/>
                  </a:lnTo>
                  <a:lnTo>
                    <a:pt x="967" y="651"/>
                  </a:lnTo>
                  <a:lnTo>
                    <a:pt x="977" y="665"/>
                  </a:lnTo>
                  <a:lnTo>
                    <a:pt x="981" y="677"/>
                  </a:lnTo>
                  <a:lnTo>
                    <a:pt x="975" y="691"/>
                  </a:lnTo>
                  <a:lnTo>
                    <a:pt x="963" y="699"/>
                  </a:lnTo>
                  <a:lnTo>
                    <a:pt x="943" y="702"/>
                  </a:lnTo>
                  <a:lnTo>
                    <a:pt x="923" y="704"/>
                  </a:lnTo>
                  <a:lnTo>
                    <a:pt x="906" y="706"/>
                  </a:lnTo>
                  <a:lnTo>
                    <a:pt x="892" y="708"/>
                  </a:lnTo>
                  <a:lnTo>
                    <a:pt x="880" y="708"/>
                  </a:lnTo>
                  <a:lnTo>
                    <a:pt x="864" y="708"/>
                  </a:lnTo>
                  <a:lnTo>
                    <a:pt x="847" y="706"/>
                  </a:lnTo>
                  <a:lnTo>
                    <a:pt x="833" y="706"/>
                  </a:lnTo>
                  <a:lnTo>
                    <a:pt x="827" y="706"/>
                  </a:lnTo>
                  <a:lnTo>
                    <a:pt x="825" y="702"/>
                  </a:lnTo>
                  <a:lnTo>
                    <a:pt x="819" y="697"/>
                  </a:lnTo>
                  <a:lnTo>
                    <a:pt x="809" y="687"/>
                  </a:lnTo>
                  <a:lnTo>
                    <a:pt x="799" y="679"/>
                  </a:lnTo>
                  <a:lnTo>
                    <a:pt x="792" y="675"/>
                  </a:lnTo>
                  <a:lnTo>
                    <a:pt x="786" y="679"/>
                  </a:lnTo>
                  <a:lnTo>
                    <a:pt x="780" y="691"/>
                  </a:lnTo>
                  <a:lnTo>
                    <a:pt x="774" y="708"/>
                  </a:lnTo>
                  <a:lnTo>
                    <a:pt x="766" y="732"/>
                  </a:lnTo>
                  <a:lnTo>
                    <a:pt x="756" y="756"/>
                  </a:lnTo>
                  <a:lnTo>
                    <a:pt x="748" y="777"/>
                  </a:lnTo>
                  <a:lnTo>
                    <a:pt x="742" y="795"/>
                  </a:lnTo>
                  <a:lnTo>
                    <a:pt x="733" y="821"/>
                  </a:lnTo>
                  <a:lnTo>
                    <a:pt x="723" y="838"/>
                  </a:lnTo>
                  <a:lnTo>
                    <a:pt x="711" y="850"/>
                  </a:lnTo>
                  <a:lnTo>
                    <a:pt x="699" y="854"/>
                  </a:lnTo>
                  <a:lnTo>
                    <a:pt x="687" y="858"/>
                  </a:lnTo>
                  <a:lnTo>
                    <a:pt x="677" y="862"/>
                  </a:lnTo>
                  <a:lnTo>
                    <a:pt x="671" y="862"/>
                  </a:lnTo>
                  <a:lnTo>
                    <a:pt x="671" y="799"/>
                  </a:lnTo>
                  <a:lnTo>
                    <a:pt x="585" y="722"/>
                  </a:lnTo>
                  <a:lnTo>
                    <a:pt x="595" y="669"/>
                  </a:lnTo>
                  <a:lnTo>
                    <a:pt x="536" y="602"/>
                  </a:lnTo>
                  <a:lnTo>
                    <a:pt x="490" y="527"/>
                  </a:lnTo>
                  <a:lnTo>
                    <a:pt x="335" y="482"/>
                  </a:lnTo>
                  <a:lnTo>
                    <a:pt x="297" y="460"/>
                  </a:lnTo>
                  <a:lnTo>
                    <a:pt x="262" y="393"/>
                  </a:lnTo>
                  <a:lnTo>
                    <a:pt x="223" y="327"/>
                  </a:lnTo>
                  <a:lnTo>
                    <a:pt x="144" y="388"/>
                  </a:lnTo>
                  <a:lnTo>
                    <a:pt x="114" y="382"/>
                  </a:lnTo>
                  <a:lnTo>
                    <a:pt x="112" y="352"/>
                  </a:lnTo>
                  <a:lnTo>
                    <a:pt x="77" y="303"/>
                  </a:lnTo>
                  <a:lnTo>
                    <a:pt x="83" y="220"/>
                  </a:lnTo>
                  <a:lnTo>
                    <a:pt x="42" y="165"/>
                  </a:lnTo>
                  <a:lnTo>
                    <a:pt x="0" y="157"/>
                  </a:lnTo>
                  <a:lnTo>
                    <a:pt x="24" y="102"/>
                  </a:lnTo>
                  <a:lnTo>
                    <a:pt x="67" y="116"/>
                  </a:lnTo>
                  <a:lnTo>
                    <a:pt x="83" y="96"/>
                  </a:lnTo>
                  <a:lnTo>
                    <a:pt x="132" y="118"/>
                  </a:lnTo>
                  <a:lnTo>
                    <a:pt x="124" y="53"/>
                  </a:lnTo>
                  <a:lnTo>
                    <a:pt x="160" y="23"/>
                  </a:lnTo>
                  <a:lnTo>
                    <a:pt x="256" y="0"/>
                  </a:lnTo>
                  <a:lnTo>
                    <a:pt x="280" y="63"/>
                  </a:lnTo>
                  <a:lnTo>
                    <a:pt x="343" y="132"/>
                  </a:lnTo>
                  <a:lnTo>
                    <a:pt x="406" y="110"/>
                  </a:lnTo>
                  <a:lnTo>
                    <a:pt x="453" y="114"/>
                  </a:lnTo>
                  <a:lnTo>
                    <a:pt x="488" y="81"/>
                  </a:lnTo>
                  <a:lnTo>
                    <a:pt x="530" y="134"/>
                  </a:lnTo>
                  <a:lnTo>
                    <a:pt x="650" y="110"/>
                  </a:lnTo>
                  <a:lnTo>
                    <a:pt x="673" y="142"/>
                  </a:lnTo>
                  <a:lnTo>
                    <a:pt x="689" y="191"/>
                  </a:lnTo>
                  <a:lnTo>
                    <a:pt x="742" y="177"/>
                  </a:lnTo>
                  <a:lnTo>
                    <a:pt x="790" y="250"/>
                  </a:lnTo>
                  <a:lnTo>
                    <a:pt x="823" y="248"/>
                  </a:lnTo>
                  <a:lnTo>
                    <a:pt x="813" y="167"/>
                  </a:lnTo>
                  <a:lnTo>
                    <a:pt x="853" y="161"/>
                  </a:lnTo>
                  <a:lnTo>
                    <a:pt x="855" y="167"/>
                  </a:lnTo>
                  <a:lnTo>
                    <a:pt x="858" y="179"/>
                  </a:lnTo>
                  <a:lnTo>
                    <a:pt x="864" y="195"/>
                  </a:lnTo>
                  <a:lnTo>
                    <a:pt x="868" y="212"/>
                  </a:lnTo>
                  <a:lnTo>
                    <a:pt x="872" y="224"/>
                  </a:lnTo>
                  <a:lnTo>
                    <a:pt x="874" y="232"/>
                  </a:lnTo>
                  <a:lnTo>
                    <a:pt x="878" y="234"/>
                  </a:lnTo>
                  <a:lnTo>
                    <a:pt x="886" y="242"/>
                  </a:lnTo>
                  <a:lnTo>
                    <a:pt x="896" y="250"/>
                  </a:lnTo>
                  <a:lnTo>
                    <a:pt x="908" y="258"/>
                  </a:lnTo>
                  <a:lnTo>
                    <a:pt x="916" y="262"/>
                  </a:lnTo>
                  <a:lnTo>
                    <a:pt x="920" y="266"/>
                  </a:lnTo>
                  <a:lnTo>
                    <a:pt x="971" y="319"/>
                  </a:lnTo>
                  <a:lnTo>
                    <a:pt x="994" y="293"/>
                  </a:lnTo>
                  <a:lnTo>
                    <a:pt x="1010" y="238"/>
                  </a:lnTo>
                  <a:lnTo>
                    <a:pt x="1059" y="201"/>
                  </a:lnTo>
                  <a:lnTo>
                    <a:pt x="1126" y="226"/>
                  </a:lnTo>
                  <a:lnTo>
                    <a:pt x="1203" y="252"/>
                  </a:lnTo>
                  <a:lnTo>
                    <a:pt x="1246" y="248"/>
                  </a:lnTo>
                  <a:close/>
                </a:path>
              </a:pathLst>
            </a:custGeom>
            <a:grpFill/>
            <a:ln w="0">
              <a:solidFill>
                <a:schemeClr val="bg1">
                  <a:lumMod val="95000"/>
                </a:schemeClr>
              </a:solidFill>
              <a:prstDash val="solid"/>
              <a:round/>
            </a:ln>
          </p:spPr>
          <p:txBody>
            <a:bodyPr/>
            <a:lstStyle/>
            <a:p>
              <a:endParaRPr lang="zh-CN" altLang="en-US"/>
            </a:p>
          </p:txBody>
        </p:sp>
        <p:sp>
          <p:nvSpPr>
            <p:cNvPr id="62" name="Freeform 102"/>
            <p:cNvSpPr/>
            <p:nvPr/>
          </p:nvSpPr>
          <p:spPr bwMode="gray">
            <a:xfrm>
              <a:off x="3738" y="1458"/>
              <a:ext cx="630" cy="431"/>
            </a:xfrm>
            <a:custGeom>
              <a:avLst/>
              <a:gdLst>
                <a:gd name="T0" fmla="*/ 315 w 1260"/>
                <a:gd name="T1" fmla="*/ 87 h 862"/>
                <a:gd name="T2" fmla="*/ 309 w 1260"/>
                <a:gd name="T3" fmla="*/ 91 h 862"/>
                <a:gd name="T4" fmla="*/ 299 w 1260"/>
                <a:gd name="T5" fmla="*/ 98 h 862"/>
                <a:gd name="T6" fmla="*/ 293 w 1260"/>
                <a:gd name="T7" fmla="*/ 101 h 862"/>
                <a:gd name="T8" fmla="*/ 287 w 1260"/>
                <a:gd name="T9" fmla="*/ 98 h 862"/>
                <a:gd name="T10" fmla="*/ 279 w 1260"/>
                <a:gd name="T11" fmla="*/ 94 h 862"/>
                <a:gd name="T12" fmla="*/ 277 w 1260"/>
                <a:gd name="T13" fmla="*/ 106 h 862"/>
                <a:gd name="T14" fmla="*/ 274 w 1260"/>
                <a:gd name="T15" fmla="*/ 119 h 862"/>
                <a:gd name="T16" fmla="*/ 265 w 1260"/>
                <a:gd name="T17" fmla="*/ 127 h 862"/>
                <a:gd name="T18" fmla="*/ 263 w 1260"/>
                <a:gd name="T19" fmla="*/ 136 h 862"/>
                <a:gd name="T20" fmla="*/ 254 w 1260"/>
                <a:gd name="T21" fmla="*/ 143 h 862"/>
                <a:gd name="T22" fmla="*/ 241 w 1260"/>
                <a:gd name="T23" fmla="*/ 147 h 862"/>
                <a:gd name="T24" fmla="*/ 233 w 1260"/>
                <a:gd name="T25" fmla="*/ 149 h 862"/>
                <a:gd name="T26" fmla="*/ 236 w 1260"/>
                <a:gd name="T27" fmla="*/ 157 h 862"/>
                <a:gd name="T28" fmla="*/ 244 w 1260"/>
                <a:gd name="T29" fmla="*/ 167 h 862"/>
                <a:gd name="T30" fmla="*/ 241 w 1260"/>
                <a:gd name="T31" fmla="*/ 175 h 862"/>
                <a:gd name="T32" fmla="*/ 226 w 1260"/>
                <a:gd name="T33" fmla="*/ 177 h 862"/>
                <a:gd name="T34" fmla="*/ 216 w 1260"/>
                <a:gd name="T35" fmla="*/ 177 h 862"/>
                <a:gd name="T36" fmla="*/ 207 w 1260"/>
                <a:gd name="T37" fmla="*/ 177 h 862"/>
                <a:gd name="T38" fmla="*/ 202 w 1260"/>
                <a:gd name="T39" fmla="*/ 172 h 862"/>
                <a:gd name="T40" fmla="*/ 196 w 1260"/>
                <a:gd name="T41" fmla="*/ 170 h 862"/>
                <a:gd name="T42" fmla="*/ 191 w 1260"/>
                <a:gd name="T43" fmla="*/ 183 h 862"/>
                <a:gd name="T44" fmla="*/ 185 w 1260"/>
                <a:gd name="T45" fmla="*/ 199 h 862"/>
                <a:gd name="T46" fmla="*/ 178 w 1260"/>
                <a:gd name="T47" fmla="*/ 213 h 862"/>
                <a:gd name="T48" fmla="*/ 169 w 1260"/>
                <a:gd name="T49" fmla="*/ 216 h 862"/>
                <a:gd name="T50" fmla="*/ 147 w 1260"/>
                <a:gd name="T51" fmla="*/ 181 h 862"/>
                <a:gd name="T52" fmla="*/ 122 w 1260"/>
                <a:gd name="T53" fmla="*/ 132 h 862"/>
                <a:gd name="T54" fmla="*/ 66 w 1260"/>
                <a:gd name="T55" fmla="*/ 99 h 862"/>
                <a:gd name="T56" fmla="*/ 28 w 1260"/>
                <a:gd name="T57" fmla="*/ 96 h 862"/>
                <a:gd name="T58" fmla="*/ 21 w 1260"/>
                <a:gd name="T59" fmla="*/ 55 h 862"/>
                <a:gd name="T60" fmla="*/ 6 w 1260"/>
                <a:gd name="T61" fmla="*/ 26 h 862"/>
                <a:gd name="T62" fmla="*/ 33 w 1260"/>
                <a:gd name="T63" fmla="*/ 29 h 862"/>
                <a:gd name="T64" fmla="*/ 64 w 1260"/>
                <a:gd name="T65" fmla="*/ 0 h 862"/>
                <a:gd name="T66" fmla="*/ 101 w 1260"/>
                <a:gd name="T67" fmla="*/ 27 h 862"/>
                <a:gd name="T68" fmla="*/ 133 w 1260"/>
                <a:gd name="T69" fmla="*/ 34 h 862"/>
                <a:gd name="T70" fmla="*/ 172 w 1260"/>
                <a:gd name="T71" fmla="*/ 48 h 862"/>
                <a:gd name="T72" fmla="*/ 206 w 1260"/>
                <a:gd name="T73" fmla="*/ 62 h 862"/>
                <a:gd name="T74" fmla="*/ 214 w 1260"/>
                <a:gd name="T75" fmla="*/ 42 h 862"/>
                <a:gd name="T76" fmla="*/ 217 w 1260"/>
                <a:gd name="T77" fmla="*/ 53 h 862"/>
                <a:gd name="T78" fmla="*/ 219 w 1260"/>
                <a:gd name="T79" fmla="*/ 58 h 862"/>
                <a:gd name="T80" fmla="*/ 227 w 1260"/>
                <a:gd name="T81" fmla="*/ 65 h 862"/>
                <a:gd name="T82" fmla="*/ 243 w 1260"/>
                <a:gd name="T83" fmla="*/ 80 h 862"/>
                <a:gd name="T84" fmla="*/ 265 w 1260"/>
                <a:gd name="T85" fmla="*/ 51 h 862"/>
                <a:gd name="T86" fmla="*/ 312 w 1260"/>
                <a:gd name="T87" fmla="*/ 62 h 86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260"/>
                <a:gd name="T133" fmla="*/ 0 h 862"/>
                <a:gd name="T134" fmla="*/ 1260 w 1260"/>
                <a:gd name="T135" fmla="*/ 862 h 86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260" h="862">
                  <a:moveTo>
                    <a:pt x="1246" y="248"/>
                  </a:moveTo>
                  <a:lnTo>
                    <a:pt x="1260" y="267"/>
                  </a:lnTo>
                  <a:lnTo>
                    <a:pt x="1258" y="348"/>
                  </a:lnTo>
                  <a:lnTo>
                    <a:pt x="1254" y="350"/>
                  </a:lnTo>
                  <a:lnTo>
                    <a:pt x="1246" y="356"/>
                  </a:lnTo>
                  <a:lnTo>
                    <a:pt x="1233" y="364"/>
                  </a:lnTo>
                  <a:lnTo>
                    <a:pt x="1219" y="374"/>
                  </a:lnTo>
                  <a:lnTo>
                    <a:pt x="1205" y="382"/>
                  </a:lnTo>
                  <a:lnTo>
                    <a:pt x="1195" y="390"/>
                  </a:lnTo>
                  <a:lnTo>
                    <a:pt x="1187" y="395"/>
                  </a:lnTo>
                  <a:lnTo>
                    <a:pt x="1179" y="399"/>
                  </a:lnTo>
                  <a:lnTo>
                    <a:pt x="1170" y="401"/>
                  </a:lnTo>
                  <a:lnTo>
                    <a:pt x="1160" y="401"/>
                  </a:lnTo>
                  <a:lnTo>
                    <a:pt x="1154" y="395"/>
                  </a:lnTo>
                  <a:lnTo>
                    <a:pt x="1146" y="390"/>
                  </a:lnTo>
                  <a:lnTo>
                    <a:pt x="1136" y="380"/>
                  </a:lnTo>
                  <a:lnTo>
                    <a:pt x="1124" y="376"/>
                  </a:lnTo>
                  <a:lnTo>
                    <a:pt x="1114" y="376"/>
                  </a:lnTo>
                  <a:lnTo>
                    <a:pt x="1110" y="384"/>
                  </a:lnTo>
                  <a:lnTo>
                    <a:pt x="1107" y="401"/>
                  </a:lnTo>
                  <a:lnTo>
                    <a:pt x="1105" y="423"/>
                  </a:lnTo>
                  <a:lnTo>
                    <a:pt x="1103" y="443"/>
                  </a:lnTo>
                  <a:lnTo>
                    <a:pt x="1101" y="460"/>
                  </a:lnTo>
                  <a:lnTo>
                    <a:pt x="1095" y="476"/>
                  </a:lnTo>
                  <a:lnTo>
                    <a:pt x="1085" y="490"/>
                  </a:lnTo>
                  <a:lnTo>
                    <a:pt x="1069" y="500"/>
                  </a:lnTo>
                  <a:lnTo>
                    <a:pt x="1059" y="508"/>
                  </a:lnTo>
                  <a:lnTo>
                    <a:pt x="1055" y="519"/>
                  </a:lnTo>
                  <a:lnTo>
                    <a:pt x="1053" y="531"/>
                  </a:lnTo>
                  <a:lnTo>
                    <a:pt x="1051" y="541"/>
                  </a:lnTo>
                  <a:lnTo>
                    <a:pt x="1045" y="551"/>
                  </a:lnTo>
                  <a:lnTo>
                    <a:pt x="1032" y="559"/>
                  </a:lnTo>
                  <a:lnTo>
                    <a:pt x="1016" y="569"/>
                  </a:lnTo>
                  <a:lnTo>
                    <a:pt x="996" y="576"/>
                  </a:lnTo>
                  <a:lnTo>
                    <a:pt x="979" y="584"/>
                  </a:lnTo>
                  <a:lnTo>
                    <a:pt x="965" y="588"/>
                  </a:lnTo>
                  <a:lnTo>
                    <a:pt x="951" y="590"/>
                  </a:lnTo>
                  <a:lnTo>
                    <a:pt x="941" y="592"/>
                  </a:lnTo>
                  <a:lnTo>
                    <a:pt x="933" y="596"/>
                  </a:lnTo>
                  <a:lnTo>
                    <a:pt x="929" y="604"/>
                  </a:lnTo>
                  <a:lnTo>
                    <a:pt x="933" y="614"/>
                  </a:lnTo>
                  <a:lnTo>
                    <a:pt x="943" y="628"/>
                  </a:lnTo>
                  <a:lnTo>
                    <a:pt x="955" y="641"/>
                  </a:lnTo>
                  <a:lnTo>
                    <a:pt x="967" y="651"/>
                  </a:lnTo>
                  <a:lnTo>
                    <a:pt x="977" y="665"/>
                  </a:lnTo>
                  <a:lnTo>
                    <a:pt x="981" y="677"/>
                  </a:lnTo>
                  <a:lnTo>
                    <a:pt x="975" y="691"/>
                  </a:lnTo>
                  <a:lnTo>
                    <a:pt x="963" y="699"/>
                  </a:lnTo>
                  <a:lnTo>
                    <a:pt x="943" y="702"/>
                  </a:lnTo>
                  <a:lnTo>
                    <a:pt x="923" y="704"/>
                  </a:lnTo>
                  <a:lnTo>
                    <a:pt x="906" y="706"/>
                  </a:lnTo>
                  <a:lnTo>
                    <a:pt x="892" y="708"/>
                  </a:lnTo>
                  <a:lnTo>
                    <a:pt x="880" y="708"/>
                  </a:lnTo>
                  <a:lnTo>
                    <a:pt x="864" y="708"/>
                  </a:lnTo>
                  <a:lnTo>
                    <a:pt x="847" y="706"/>
                  </a:lnTo>
                  <a:lnTo>
                    <a:pt x="833" y="706"/>
                  </a:lnTo>
                  <a:lnTo>
                    <a:pt x="827" y="706"/>
                  </a:lnTo>
                  <a:lnTo>
                    <a:pt x="825" y="702"/>
                  </a:lnTo>
                  <a:lnTo>
                    <a:pt x="819" y="697"/>
                  </a:lnTo>
                  <a:lnTo>
                    <a:pt x="809" y="687"/>
                  </a:lnTo>
                  <a:lnTo>
                    <a:pt x="799" y="679"/>
                  </a:lnTo>
                  <a:lnTo>
                    <a:pt x="792" y="675"/>
                  </a:lnTo>
                  <a:lnTo>
                    <a:pt x="786" y="679"/>
                  </a:lnTo>
                  <a:lnTo>
                    <a:pt x="780" y="691"/>
                  </a:lnTo>
                  <a:lnTo>
                    <a:pt x="774" y="708"/>
                  </a:lnTo>
                  <a:lnTo>
                    <a:pt x="766" y="732"/>
                  </a:lnTo>
                  <a:lnTo>
                    <a:pt x="756" y="756"/>
                  </a:lnTo>
                  <a:lnTo>
                    <a:pt x="748" y="777"/>
                  </a:lnTo>
                  <a:lnTo>
                    <a:pt x="742" y="795"/>
                  </a:lnTo>
                  <a:lnTo>
                    <a:pt x="733" y="821"/>
                  </a:lnTo>
                  <a:lnTo>
                    <a:pt x="723" y="838"/>
                  </a:lnTo>
                  <a:lnTo>
                    <a:pt x="711" y="850"/>
                  </a:lnTo>
                  <a:lnTo>
                    <a:pt x="699" y="854"/>
                  </a:lnTo>
                  <a:lnTo>
                    <a:pt x="687" y="858"/>
                  </a:lnTo>
                  <a:lnTo>
                    <a:pt x="677" y="862"/>
                  </a:lnTo>
                  <a:lnTo>
                    <a:pt x="671" y="862"/>
                  </a:lnTo>
                  <a:lnTo>
                    <a:pt x="671" y="799"/>
                  </a:lnTo>
                  <a:lnTo>
                    <a:pt x="585" y="722"/>
                  </a:lnTo>
                  <a:lnTo>
                    <a:pt x="595" y="669"/>
                  </a:lnTo>
                  <a:lnTo>
                    <a:pt x="536" y="602"/>
                  </a:lnTo>
                  <a:lnTo>
                    <a:pt x="490" y="527"/>
                  </a:lnTo>
                  <a:lnTo>
                    <a:pt x="335" y="482"/>
                  </a:lnTo>
                  <a:lnTo>
                    <a:pt x="297" y="460"/>
                  </a:lnTo>
                  <a:lnTo>
                    <a:pt x="262" y="393"/>
                  </a:lnTo>
                  <a:lnTo>
                    <a:pt x="223" y="327"/>
                  </a:lnTo>
                  <a:lnTo>
                    <a:pt x="144" y="388"/>
                  </a:lnTo>
                  <a:lnTo>
                    <a:pt x="114" y="382"/>
                  </a:lnTo>
                  <a:lnTo>
                    <a:pt x="112" y="352"/>
                  </a:lnTo>
                  <a:lnTo>
                    <a:pt x="77" y="303"/>
                  </a:lnTo>
                  <a:lnTo>
                    <a:pt x="83" y="220"/>
                  </a:lnTo>
                  <a:lnTo>
                    <a:pt x="42" y="165"/>
                  </a:lnTo>
                  <a:lnTo>
                    <a:pt x="0" y="157"/>
                  </a:lnTo>
                  <a:lnTo>
                    <a:pt x="24" y="102"/>
                  </a:lnTo>
                  <a:lnTo>
                    <a:pt x="67" y="116"/>
                  </a:lnTo>
                  <a:lnTo>
                    <a:pt x="83" y="96"/>
                  </a:lnTo>
                  <a:lnTo>
                    <a:pt x="132" y="118"/>
                  </a:lnTo>
                  <a:lnTo>
                    <a:pt x="124" y="53"/>
                  </a:lnTo>
                  <a:lnTo>
                    <a:pt x="160" y="23"/>
                  </a:lnTo>
                  <a:lnTo>
                    <a:pt x="256" y="0"/>
                  </a:lnTo>
                  <a:lnTo>
                    <a:pt x="280" y="63"/>
                  </a:lnTo>
                  <a:lnTo>
                    <a:pt x="343" y="132"/>
                  </a:lnTo>
                  <a:lnTo>
                    <a:pt x="406" y="110"/>
                  </a:lnTo>
                  <a:lnTo>
                    <a:pt x="453" y="114"/>
                  </a:lnTo>
                  <a:lnTo>
                    <a:pt x="488" y="81"/>
                  </a:lnTo>
                  <a:lnTo>
                    <a:pt x="530" y="134"/>
                  </a:lnTo>
                  <a:lnTo>
                    <a:pt x="650" y="110"/>
                  </a:lnTo>
                  <a:lnTo>
                    <a:pt x="673" y="142"/>
                  </a:lnTo>
                  <a:lnTo>
                    <a:pt x="689" y="191"/>
                  </a:lnTo>
                  <a:lnTo>
                    <a:pt x="742" y="177"/>
                  </a:lnTo>
                  <a:lnTo>
                    <a:pt x="790" y="250"/>
                  </a:lnTo>
                  <a:lnTo>
                    <a:pt x="823" y="248"/>
                  </a:lnTo>
                  <a:lnTo>
                    <a:pt x="813" y="167"/>
                  </a:lnTo>
                  <a:lnTo>
                    <a:pt x="853" y="161"/>
                  </a:lnTo>
                  <a:lnTo>
                    <a:pt x="855" y="167"/>
                  </a:lnTo>
                  <a:lnTo>
                    <a:pt x="858" y="179"/>
                  </a:lnTo>
                  <a:lnTo>
                    <a:pt x="864" y="195"/>
                  </a:lnTo>
                  <a:lnTo>
                    <a:pt x="868" y="212"/>
                  </a:lnTo>
                  <a:lnTo>
                    <a:pt x="872" y="224"/>
                  </a:lnTo>
                  <a:lnTo>
                    <a:pt x="874" y="232"/>
                  </a:lnTo>
                  <a:lnTo>
                    <a:pt x="878" y="234"/>
                  </a:lnTo>
                  <a:lnTo>
                    <a:pt x="886" y="242"/>
                  </a:lnTo>
                  <a:lnTo>
                    <a:pt x="896" y="250"/>
                  </a:lnTo>
                  <a:lnTo>
                    <a:pt x="908" y="258"/>
                  </a:lnTo>
                  <a:lnTo>
                    <a:pt x="916" y="262"/>
                  </a:lnTo>
                  <a:lnTo>
                    <a:pt x="920" y="266"/>
                  </a:lnTo>
                  <a:lnTo>
                    <a:pt x="971" y="319"/>
                  </a:lnTo>
                  <a:lnTo>
                    <a:pt x="994" y="293"/>
                  </a:lnTo>
                  <a:lnTo>
                    <a:pt x="1010" y="238"/>
                  </a:lnTo>
                  <a:lnTo>
                    <a:pt x="1059" y="201"/>
                  </a:lnTo>
                  <a:lnTo>
                    <a:pt x="1126" y="226"/>
                  </a:lnTo>
                  <a:lnTo>
                    <a:pt x="1203" y="252"/>
                  </a:lnTo>
                  <a:lnTo>
                    <a:pt x="1246" y="248"/>
                  </a:lnTo>
                </a:path>
              </a:pathLst>
            </a:custGeom>
            <a:grpFill/>
            <a:ln w="6350">
              <a:solidFill>
                <a:schemeClr val="bg1">
                  <a:lumMod val="95000"/>
                </a:schemeClr>
              </a:solidFill>
              <a:prstDash val="solid"/>
              <a:round/>
            </a:ln>
          </p:spPr>
          <p:txBody>
            <a:bodyPr/>
            <a:lstStyle/>
            <a:p>
              <a:endParaRPr lang="zh-CN" altLang="en-US"/>
            </a:p>
          </p:txBody>
        </p:sp>
        <p:sp>
          <p:nvSpPr>
            <p:cNvPr id="63" name="Freeform 103"/>
            <p:cNvSpPr/>
            <p:nvPr/>
          </p:nvSpPr>
          <p:spPr bwMode="gray">
            <a:xfrm>
              <a:off x="3599" y="839"/>
              <a:ext cx="861" cy="778"/>
            </a:xfrm>
            <a:custGeom>
              <a:avLst/>
              <a:gdLst>
                <a:gd name="T0" fmla="*/ 419 w 1722"/>
                <a:gd name="T1" fmla="*/ 147 h 1557"/>
                <a:gd name="T2" fmla="*/ 423 w 1722"/>
                <a:gd name="T3" fmla="*/ 159 h 1557"/>
                <a:gd name="T4" fmla="*/ 428 w 1722"/>
                <a:gd name="T5" fmla="*/ 173 h 1557"/>
                <a:gd name="T6" fmla="*/ 419 w 1722"/>
                <a:gd name="T7" fmla="*/ 185 h 1557"/>
                <a:gd name="T8" fmla="*/ 421 w 1722"/>
                <a:gd name="T9" fmla="*/ 196 h 1557"/>
                <a:gd name="T10" fmla="*/ 431 w 1722"/>
                <a:gd name="T11" fmla="*/ 209 h 1557"/>
                <a:gd name="T12" fmla="*/ 429 w 1722"/>
                <a:gd name="T13" fmla="*/ 233 h 1557"/>
                <a:gd name="T14" fmla="*/ 425 w 1722"/>
                <a:gd name="T15" fmla="*/ 256 h 1557"/>
                <a:gd name="T16" fmla="*/ 417 w 1722"/>
                <a:gd name="T17" fmla="*/ 278 h 1557"/>
                <a:gd name="T18" fmla="*/ 418 w 1722"/>
                <a:gd name="T19" fmla="*/ 290 h 1557"/>
                <a:gd name="T20" fmla="*/ 404 w 1722"/>
                <a:gd name="T21" fmla="*/ 293 h 1557"/>
                <a:gd name="T22" fmla="*/ 383 w 1722"/>
                <a:gd name="T23" fmla="*/ 292 h 1557"/>
                <a:gd name="T24" fmla="*/ 374 w 1722"/>
                <a:gd name="T25" fmla="*/ 295 h 1557"/>
                <a:gd name="T26" fmla="*/ 367 w 1722"/>
                <a:gd name="T27" fmla="*/ 309 h 1557"/>
                <a:gd name="T28" fmla="*/ 358 w 1722"/>
                <a:gd name="T29" fmla="*/ 318 h 1557"/>
                <a:gd name="T30" fmla="*/ 368 w 1722"/>
                <a:gd name="T31" fmla="*/ 333 h 1557"/>
                <a:gd name="T32" fmla="*/ 375 w 1722"/>
                <a:gd name="T33" fmla="*/ 350 h 1557"/>
                <a:gd name="T34" fmla="*/ 380 w 1722"/>
                <a:gd name="T35" fmla="*/ 367 h 1557"/>
                <a:gd name="T36" fmla="*/ 334 w 1722"/>
                <a:gd name="T37" fmla="*/ 359 h 1557"/>
                <a:gd name="T38" fmla="*/ 299 w 1722"/>
                <a:gd name="T39" fmla="*/ 376 h 1557"/>
                <a:gd name="T40" fmla="*/ 275 w 1722"/>
                <a:gd name="T41" fmla="*/ 371 h 1557"/>
                <a:gd name="T42" fmla="*/ 237 w 1722"/>
                <a:gd name="T43" fmla="*/ 345 h 1557"/>
                <a:gd name="T44" fmla="*/ 183 w 1722"/>
                <a:gd name="T45" fmla="*/ 338 h 1557"/>
                <a:gd name="T46" fmla="*/ 134 w 1722"/>
                <a:gd name="T47" fmla="*/ 309 h 1557"/>
                <a:gd name="T48" fmla="*/ 93 w 1722"/>
                <a:gd name="T49" fmla="*/ 288 h 1557"/>
                <a:gd name="T50" fmla="*/ 118 w 1722"/>
                <a:gd name="T51" fmla="*/ 211 h 1557"/>
                <a:gd name="T52" fmla="*/ 133 w 1722"/>
                <a:gd name="T53" fmla="*/ 147 h 1557"/>
                <a:gd name="T54" fmla="*/ 106 w 1722"/>
                <a:gd name="T55" fmla="*/ 89 h 1557"/>
                <a:gd name="T56" fmla="*/ 45 w 1722"/>
                <a:gd name="T57" fmla="*/ 63 h 1557"/>
                <a:gd name="T58" fmla="*/ 12 w 1722"/>
                <a:gd name="T59" fmla="*/ 35 h 1557"/>
                <a:gd name="T60" fmla="*/ 9 w 1722"/>
                <a:gd name="T61" fmla="*/ 18 h 1557"/>
                <a:gd name="T62" fmla="*/ 25 w 1722"/>
                <a:gd name="T63" fmla="*/ 11 h 1557"/>
                <a:gd name="T64" fmla="*/ 45 w 1722"/>
                <a:gd name="T65" fmla="*/ 4 h 1557"/>
                <a:gd name="T66" fmla="*/ 61 w 1722"/>
                <a:gd name="T67" fmla="*/ 1 h 1557"/>
                <a:gd name="T68" fmla="*/ 82 w 1722"/>
                <a:gd name="T69" fmla="*/ 11 h 1557"/>
                <a:gd name="T70" fmla="*/ 94 w 1722"/>
                <a:gd name="T71" fmla="*/ 8 h 1557"/>
                <a:gd name="T72" fmla="*/ 104 w 1722"/>
                <a:gd name="T73" fmla="*/ 6 h 1557"/>
                <a:gd name="T74" fmla="*/ 127 w 1722"/>
                <a:gd name="T75" fmla="*/ 24 h 1557"/>
                <a:gd name="T76" fmla="*/ 146 w 1722"/>
                <a:gd name="T77" fmla="*/ 46 h 1557"/>
                <a:gd name="T78" fmla="*/ 160 w 1722"/>
                <a:gd name="T79" fmla="*/ 69 h 1557"/>
                <a:gd name="T80" fmla="*/ 175 w 1722"/>
                <a:gd name="T81" fmla="*/ 92 h 1557"/>
                <a:gd name="T82" fmla="*/ 184 w 1722"/>
                <a:gd name="T83" fmla="*/ 101 h 1557"/>
                <a:gd name="T84" fmla="*/ 194 w 1722"/>
                <a:gd name="T85" fmla="*/ 123 h 1557"/>
                <a:gd name="T86" fmla="*/ 206 w 1722"/>
                <a:gd name="T87" fmla="*/ 138 h 1557"/>
                <a:gd name="T88" fmla="*/ 225 w 1722"/>
                <a:gd name="T89" fmla="*/ 141 h 1557"/>
                <a:gd name="T90" fmla="*/ 245 w 1722"/>
                <a:gd name="T91" fmla="*/ 137 h 1557"/>
                <a:gd name="T92" fmla="*/ 267 w 1722"/>
                <a:gd name="T93" fmla="*/ 143 h 1557"/>
                <a:gd name="T94" fmla="*/ 281 w 1722"/>
                <a:gd name="T95" fmla="*/ 152 h 1557"/>
                <a:gd name="T96" fmla="*/ 293 w 1722"/>
                <a:gd name="T97" fmla="*/ 154 h 1557"/>
                <a:gd name="T98" fmla="*/ 298 w 1722"/>
                <a:gd name="T99" fmla="*/ 154 h 1557"/>
                <a:gd name="T100" fmla="*/ 300 w 1722"/>
                <a:gd name="T101" fmla="*/ 160 h 1557"/>
                <a:gd name="T102" fmla="*/ 308 w 1722"/>
                <a:gd name="T103" fmla="*/ 175 h 1557"/>
                <a:gd name="T104" fmla="*/ 317 w 1722"/>
                <a:gd name="T105" fmla="*/ 191 h 1557"/>
                <a:gd name="T106" fmla="*/ 329 w 1722"/>
                <a:gd name="T107" fmla="*/ 197 h 1557"/>
                <a:gd name="T108" fmla="*/ 350 w 1722"/>
                <a:gd name="T109" fmla="*/ 191 h 1557"/>
                <a:gd name="T110" fmla="*/ 368 w 1722"/>
                <a:gd name="T111" fmla="*/ 175 h 1557"/>
                <a:gd name="T112" fmla="*/ 382 w 1722"/>
                <a:gd name="T113" fmla="*/ 160 h 1557"/>
                <a:gd name="T114" fmla="*/ 396 w 1722"/>
                <a:gd name="T115" fmla="*/ 148 h 1557"/>
                <a:gd name="T116" fmla="*/ 414 w 1722"/>
                <a:gd name="T117" fmla="*/ 140 h 155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722"/>
                <a:gd name="T178" fmla="*/ 0 h 1557"/>
                <a:gd name="T179" fmla="*/ 1722 w 1722"/>
                <a:gd name="T180" fmla="*/ 1557 h 155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722" h="1557">
                  <a:moveTo>
                    <a:pt x="1673" y="557"/>
                  </a:moveTo>
                  <a:lnTo>
                    <a:pt x="1673" y="561"/>
                  </a:lnTo>
                  <a:lnTo>
                    <a:pt x="1673" y="575"/>
                  </a:lnTo>
                  <a:lnTo>
                    <a:pt x="1675" y="590"/>
                  </a:lnTo>
                  <a:lnTo>
                    <a:pt x="1675" y="606"/>
                  </a:lnTo>
                  <a:lnTo>
                    <a:pt x="1675" y="618"/>
                  </a:lnTo>
                  <a:lnTo>
                    <a:pt x="1681" y="628"/>
                  </a:lnTo>
                  <a:lnTo>
                    <a:pt x="1691" y="639"/>
                  </a:lnTo>
                  <a:lnTo>
                    <a:pt x="1702" y="649"/>
                  </a:lnTo>
                  <a:lnTo>
                    <a:pt x="1712" y="661"/>
                  </a:lnTo>
                  <a:lnTo>
                    <a:pt x="1714" y="673"/>
                  </a:lnTo>
                  <a:lnTo>
                    <a:pt x="1710" y="693"/>
                  </a:lnTo>
                  <a:lnTo>
                    <a:pt x="1698" y="712"/>
                  </a:lnTo>
                  <a:lnTo>
                    <a:pt x="1687" y="728"/>
                  </a:lnTo>
                  <a:lnTo>
                    <a:pt x="1681" y="736"/>
                  </a:lnTo>
                  <a:lnTo>
                    <a:pt x="1673" y="742"/>
                  </a:lnTo>
                  <a:lnTo>
                    <a:pt x="1669" y="752"/>
                  </a:lnTo>
                  <a:lnTo>
                    <a:pt x="1667" y="762"/>
                  </a:lnTo>
                  <a:lnTo>
                    <a:pt x="1673" y="773"/>
                  </a:lnTo>
                  <a:lnTo>
                    <a:pt x="1683" y="787"/>
                  </a:lnTo>
                  <a:lnTo>
                    <a:pt x="1697" y="799"/>
                  </a:lnTo>
                  <a:lnTo>
                    <a:pt x="1708" y="811"/>
                  </a:lnTo>
                  <a:lnTo>
                    <a:pt x="1718" y="823"/>
                  </a:lnTo>
                  <a:lnTo>
                    <a:pt x="1722" y="836"/>
                  </a:lnTo>
                  <a:lnTo>
                    <a:pt x="1720" y="852"/>
                  </a:lnTo>
                  <a:lnTo>
                    <a:pt x="1720" y="876"/>
                  </a:lnTo>
                  <a:lnTo>
                    <a:pt x="1718" y="905"/>
                  </a:lnTo>
                  <a:lnTo>
                    <a:pt x="1716" y="935"/>
                  </a:lnTo>
                  <a:lnTo>
                    <a:pt x="1714" y="964"/>
                  </a:lnTo>
                  <a:lnTo>
                    <a:pt x="1712" y="988"/>
                  </a:lnTo>
                  <a:lnTo>
                    <a:pt x="1708" y="1002"/>
                  </a:lnTo>
                  <a:lnTo>
                    <a:pt x="1697" y="1025"/>
                  </a:lnTo>
                  <a:lnTo>
                    <a:pt x="1687" y="1051"/>
                  </a:lnTo>
                  <a:lnTo>
                    <a:pt x="1675" y="1074"/>
                  </a:lnTo>
                  <a:lnTo>
                    <a:pt x="1667" y="1096"/>
                  </a:lnTo>
                  <a:lnTo>
                    <a:pt x="1667" y="1114"/>
                  </a:lnTo>
                  <a:lnTo>
                    <a:pt x="1667" y="1130"/>
                  </a:lnTo>
                  <a:lnTo>
                    <a:pt x="1669" y="1139"/>
                  </a:lnTo>
                  <a:lnTo>
                    <a:pt x="1671" y="1151"/>
                  </a:lnTo>
                  <a:lnTo>
                    <a:pt x="1671" y="1163"/>
                  </a:lnTo>
                  <a:lnTo>
                    <a:pt x="1667" y="1171"/>
                  </a:lnTo>
                  <a:lnTo>
                    <a:pt x="1655" y="1175"/>
                  </a:lnTo>
                  <a:lnTo>
                    <a:pt x="1639" y="1175"/>
                  </a:lnTo>
                  <a:lnTo>
                    <a:pt x="1614" y="1175"/>
                  </a:lnTo>
                  <a:lnTo>
                    <a:pt x="1586" y="1175"/>
                  </a:lnTo>
                  <a:lnTo>
                    <a:pt x="1561" y="1173"/>
                  </a:lnTo>
                  <a:lnTo>
                    <a:pt x="1539" y="1171"/>
                  </a:lnTo>
                  <a:lnTo>
                    <a:pt x="1529" y="1169"/>
                  </a:lnTo>
                  <a:lnTo>
                    <a:pt x="1521" y="1169"/>
                  </a:lnTo>
                  <a:lnTo>
                    <a:pt x="1511" y="1171"/>
                  </a:lnTo>
                  <a:lnTo>
                    <a:pt x="1502" y="1177"/>
                  </a:lnTo>
                  <a:lnTo>
                    <a:pt x="1496" y="1183"/>
                  </a:lnTo>
                  <a:lnTo>
                    <a:pt x="1492" y="1193"/>
                  </a:lnTo>
                  <a:lnTo>
                    <a:pt x="1486" y="1206"/>
                  </a:lnTo>
                  <a:lnTo>
                    <a:pt x="1478" y="1222"/>
                  </a:lnTo>
                  <a:lnTo>
                    <a:pt x="1468" y="1238"/>
                  </a:lnTo>
                  <a:lnTo>
                    <a:pt x="1458" y="1246"/>
                  </a:lnTo>
                  <a:lnTo>
                    <a:pt x="1445" y="1254"/>
                  </a:lnTo>
                  <a:lnTo>
                    <a:pt x="1435" y="1261"/>
                  </a:lnTo>
                  <a:lnTo>
                    <a:pt x="1429" y="1273"/>
                  </a:lnTo>
                  <a:lnTo>
                    <a:pt x="1433" y="1285"/>
                  </a:lnTo>
                  <a:lnTo>
                    <a:pt x="1443" y="1297"/>
                  </a:lnTo>
                  <a:lnTo>
                    <a:pt x="1456" y="1313"/>
                  </a:lnTo>
                  <a:lnTo>
                    <a:pt x="1470" y="1332"/>
                  </a:lnTo>
                  <a:lnTo>
                    <a:pt x="1480" y="1350"/>
                  </a:lnTo>
                  <a:lnTo>
                    <a:pt x="1486" y="1364"/>
                  </a:lnTo>
                  <a:lnTo>
                    <a:pt x="1492" y="1381"/>
                  </a:lnTo>
                  <a:lnTo>
                    <a:pt x="1498" y="1401"/>
                  </a:lnTo>
                  <a:lnTo>
                    <a:pt x="1504" y="1423"/>
                  </a:lnTo>
                  <a:lnTo>
                    <a:pt x="1510" y="1441"/>
                  </a:lnTo>
                  <a:lnTo>
                    <a:pt x="1513" y="1454"/>
                  </a:lnTo>
                  <a:lnTo>
                    <a:pt x="1517" y="1470"/>
                  </a:lnTo>
                  <a:lnTo>
                    <a:pt x="1521" y="1482"/>
                  </a:lnTo>
                  <a:lnTo>
                    <a:pt x="1523" y="1486"/>
                  </a:lnTo>
                  <a:lnTo>
                    <a:pt x="1480" y="1490"/>
                  </a:lnTo>
                  <a:lnTo>
                    <a:pt x="1336" y="1439"/>
                  </a:lnTo>
                  <a:lnTo>
                    <a:pt x="1287" y="1476"/>
                  </a:lnTo>
                  <a:lnTo>
                    <a:pt x="1271" y="1531"/>
                  </a:lnTo>
                  <a:lnTo>
                    <a:pt x="1248" y="1557"/>
                  </a:lnTo>
                  <a:lnTo>
                    <a:pt x="1195" y="1504"/>
                  </a:lnTo>
                  <a:lnTo>
                    <a:pt x="1151" y="1472"/>
                  </a:lnTo>
                  <a:lnTo>
                    <a:pt x="1130" y="1399"/>
                  </a:lnTo>
                  <a:lnTo>
                    <a:pt x="1090" y="1405"/>
                  </a:lnTo>
                  <a:lnTo>
                    <a:pt x="1100" y="1486"/>
                  </a:lnTo>
                  <a:lnTo>
                    <a:pt x="1067" y="1488"/>
                  </a:lnTo>
                  <a:lnTo>
                    <a:pt x="1019" y="1415"/>
                  </a:lnTo>
                  <a:lnTo>
                    <a:pt x="966" y="1429"/>
                  </a:lnTo>
                  <a:lnTo>
                    <a:pt x="950" y="1380"/>
                  </a:lnTo>
                  <a:lnTo>
                    <a:pt x="927" y="1348"/>
                  </a:lnTo>
                  <a:lnTo>
                    <a:pt x="807" y="1372"/>
                  </a:lnTo>
                  <a:lnTo>
                    <a:pt x="765" y="1322"/>
                  </a:lnTo>
                  <a:lnTo>
                    <a:pt x="730" y="1352"/>
                  </a:lnTo>
                  <a:lnTo>
                    <a:pt x="683" y="1348"/>
                  </a:lnTo>
                  <a:lnTo>
                    <a:pt x="620" y="1370"/>
                  </a:lnTo>
                  <a:lnTo>
                    <a:pt x="557" y="1301"/>
                  </a:lnTo>
                  <a:lnTo>
                    <a:pt x="533" y="1238"/>
                  </a:lnTo>
                  <a:lnTo>
                    <a:pt x="437" y="1261"/>
                  </a:lnTo>
                  <a:lnTo>
                    <a:pt x="401" y="1291"/>
                  </a:lnTo>
                  <a:lnTo>
                    <a:pt x="413" y="1208"/>
                  </a:lnTo>
                  <a:lnTo>
                    <a:pt x="372" y="1153"/>
                  </a:lnTo>
                  <a:lnTo>
                    <a:pt x="317" y="1094"/>
                  </a:lnTo>
                  <a:lnTo>
                    <a:pt x="332" y="1047"/>
                  </a:lnTo>
                  <a:lnTo>
                    <a:pt x="415" y="956"/>
                  </a:lnTo>
                  <a:lnTo>
                    <a:pt x="472" y="844"/>
                  </a:lnTo>
                  <a:lnTo>
                    <a:pt x="521" y="791"/>
                  </a:lnTo>
                  <a:lnTo>
                    <a:pt x="529" y="722"/>
                  </a:lnTo>
                  <a:lnTo>
                    <a:pt x="563" y="708"/>
                  </a:lnTo>
                  <a:lnTo>
                    <a:pt x="531" y="590"/>
                  </a:lnTo>
                  <a:lnTo>
                    <a:pt x="561" y="480"/>
                  </a:lnTo>
                  <a:lnTo>
                    <a:pt x="580" y="376"/>
                  </a:lnTo>
                  <a:lnTo>
                    <a:pt x="468" y="297"/>
                  </a:lnTo>
                  <a:lnTo>
                    <a:pt x="421" y="358"/>
                  </a:lnTo>
                  <a:lnTo>
                    <a:pt x="313" y="393"/>
                  </a:lnTo>
                  <a:lnTo>
                    <a:pt x="210" y="393"/>
                  </a:lnTo>
                  <a:lnTo>
                    <a:pt x="183" y="321"/>
                  </a:lnTo>
                  <a:lnTo>
                    <a:pt x="179" y="254"/>
                  </a:lnTo>
                  <a:lnTo>
                    <a:pt x="112" y="226"/>
                  </a:lnTo>
                  <a:lnTo>
                    <a:pt x="88" y="273"/>
                  </a:lnTo>
                  <a:lnTo>
                    <a:pt x="0" y="222"/>
                  </a:lnTo>
                  <a:lnTo>
                    <a:pt x="45" y="140"/>
                  </a:lnTo>
                  <a:lnTo>
                    <a:pt x="6" y="90"/>
                  </a:lnTo>
                  <a:lnTo>
                    <a:pt x="10" y="88"/>
                  </a:lnTo>
                  <a:lnTo>
                    <a:pt x="19" y="83"/>
                  </a:lnTo>
                  <a:lnTo>
                    <a:pt x="33" y="75"/>
                  </a:lnTo>
                  <a:lnTo>
                    <a:pt x="51" y="65"/>
                  </a:lnTo>
                  <a:lnTo>
                    <a:pt x="69" y="57"/>
                  </a:lnTo>
                  <a:lnTo>
                    <a:pt x="84" y="49"/>
                  </a:lnTo>
                  <a:lnTo>
                    <a:pt x="98" y="45"/>
                  </a:lnTo>
                  <a:lnTo>
                    <a:pt x="112" y="41"/>
                  </a:lnTo>
                  <a:lnTo>
                    <a:pt x="134" y="35"/>
                  </a:lnTo>
                  <a:lnTo>
                    <a:pt x="155" y="25"/>
                  </a:lnTo>
                  <a:lnTo>
                    <a:pt x="179" y="18"/>
                  </a:lnTo>
                  <a:lnTo>
                    <a:pt x="197" y="8"/>
                  </a:lnTo>
                  <a:lnTo>
                    <a:pt x="208" y="4"/>
                  </a:lnTo>
                  <a:lnTo>
                    <a:pt x="224" y="0"/>
                  </a:lnTo>
                  <a:lnTo>
                    <a:pt x="244" y="4"/>
                  </a:lnTo>
                  <a:lnTo>
                    <a:pt x="267" y="14"/>
                  </a:lnTo>
                  <a:lnTo>
                    <a:pt x="293" y="25"/>
                  </a:lnTo>
                  <a:lnTo>
                    <a:pt x="313" y="39"/>
                  </a:lnTo>
                  <a:lnTo>
                    <a:pt x="328" y="47"/>
                  </a:lnTo>
                  <a:lnTo>
                    <a:pt x="344" y="51"/>
                  </a:lnTo>
                  <a:lnTo>
                    <a:pt x="358" y="49"/>
                  </a:lnTo>
                  <a:lnTo>
                    <a:pt x="366" y="43"/>
                  </a:lnTo>
                  <a:lnTo>
                    <a:pt x="374" y="35"/>
                  </a:lnTo>
                  <a:lnTo>
                    <a:pt x="380" y="27"/>
                  </a:lnTo>
                  <a:lnTo>
                    <a:pt x="387" y="21"/>
                  </a:lnTo>
                  <a:lnTo>
                    <a:pt x="397" y="21"/>
                  </a:lnTo>
                  <a:lnTo>
                    <a:pt x="413" y="25"/>
                  </a:lnTo>
                  <a:lnTo>
                    <a:pt x="447" y="39"/>
                  </a:lnTo>
                  <a:lnTo>
                    <a:pt x="472" y="53"/>
                  </a:lnTo>
                  <a:lnTo>
                    <a:pt x="492" y="73"/>
                  </a:lnTo>
                  <a:lnTo>
                    <a:pt x="510" y="96"/>
                  </a:lnTo>
                  <a:lnTo>
                    <a:pt x="531" y="118"/>
                  </a:lnTo>
                  <a:lnTo>
                    <a:pt x="551" y="142"/>
                  </a:lnTo>
                  <a:lnTo>
                    <a:pt x="567" y="163"/>
                  </a:lnTo>
                  <a:lnTo>
                    <a:pt x="582" y="187"/>
                  </a:lnTo>
                  <a:lnTo>
                    <a:pt x="598" y="212"/>
                  </a:lnTo>
                  <a:lnTo>
                    <a:pt x="610" y="232"/>
                  </a:lnTo>
                  <a:lnTo>
                    <a:pt x="622" y="256"/>
                  </a:lnTo>
                  <a:lnTo>
                    <a:pt x="637" y="279"/>
                  </a:lnTo>
                  <a:lnTo>
                    <a:pt x="655" y="303"/>
                  </a:lnTo>
                  <a:lnTo>
                    <a:pt x="673" y="325"/>
                  </a:lnTo>
                  <a:lnTo>
                    <a:pt x="689" y="348"/>
                  </a:lnTo>
                  <a:lnTo>
                    <a:pt x="698" y="368"/>
                  </a:lnTo>
                  <a:lnTo>
                    <a:pt x="704" y="378"/>
                  </a:lnTo>
                  <a:lnTo>
                    <a:pt x="714" y="386"/>
                  </a:lnTo>
                  <a:lnTo>
                    <a:pt x="726" y="393"/>
                  </a:lnTo>
                  <a:lnTo>
                    <a:pt x="736" y="405"/>
                  </a:lnTo>
                  <a:lnTo>
                    <a:pt x="742" y="417"/>
                  </a:lnTo>
                  <a:lnTo>
                    <a:pt x="750" y="445"/>
                  </a:lnTo>
                  <a:lnTo>
                    <a:pt x="761" y="470"/>
                  </a:lnTo>
                  <a:lnTo>
                    <a:pt x="773" y="492"/>
                  </a:lnTo>
                  <a:lnTo>
                    <a:pt x="783" y="508"/>
                  </a:lnTo>
                  <a:lnTo>
                    <a:pt x="795" y="527"/>
                  </a:lnTo>
                  <a:lnTo>
                    <a:pt x="809" y="543"/>
                  </a:lnTo>
                  <a:lnTo>
                    <a:pt x="824" y="555"/>
                  </a:lnTo>
                  <a:lnTo>
                    <a:pt x="840" y="561"/>
                  </a:lnTo>
                  <a:lnTo>
                    <a:pt x="862" y="567"/>
                  </a:lnTo>
                  <a:lnTo>
                    <a:pt x="882" y="569"/>
                  </a:lnTo>
                  <a:lnTo>
                    <a:pt x="901" y="565"/>
                  </a:lnTo>
                  <a:lnTo>
                    <a:pt x="919" y="559"/>
                  </a:lnTo>
                  <a:lnTo>
                    <a:pt x="941" y="553"/>
                  </a:lnTo>
                  <a:lnTo>
                    <a:pt x="960" y="549"/>
                  </a:lnTo>
                  <a:lnTo>
                    <a:pt x="982" y="551"/>
                  </a:lnTo>
                  <a:lnTo>
                    <a:pt x="1004" y="559"/>
                  </a:lnTo>
                  <a:lnTo>
                    <a:pt x="1029" y="563"/>
                  </a:lnTo>
                  <a:lnTo>
                    <a:pt x="1051" y="569"/>
                  </a:lnTo>
                  <a:lnTo>
                    <a:pt x="1065" y="575"/>
                  </a:lnTo>
                  <a:lnTo>
                    <a:pt x="1073" y="580"/>
                  </a:lnTo>
                  <a:lnTo>
                    <a:pt x="1086" y="588"/>
                  </a:lnTo>
                  <a:lnTo>
                    <a:pt x="1104" y="598"/>
                  </a:lnTo>
                  <a:lnTo>
                    <a:pt x="1122" y="608"/>
                  </a:lnTo>
                  <a:lnTo>
                    <a:pt x="1139" y="616"/>
                  </a:lnTo>
                  <a:lnTo>
                    <a:pt x="1155" y="620"/>
                  </a:lnTo>
                  <a:lnTo>
                    <a:pt x="1167" y="620"/>
                  </a:lnTo>
                  <a:lnTo>
                    <a:pt x="1171" y="618"/>
                  </a:lnTo>
                  <a:lnTo>
                    <a:pt x="1177" y="614"/>
                  </a:lnTo>
                  <a:lnTo>
                    <a:pt x="1181" y="614"/>
                  </a:lnTo>
                  <a:lnTo>
                    <a:pt x="1185" y="614"/>
                  </a:lnTo>
                  <a:lnTo>
                    <a:pt x="1189" y="616"/>
                  </a:lnTo>
                  <a:lnTo>
                    <a:pt x="1191" y="618"/>
                  </a:lnTo>
                  <a:lnTo>
                    <a:pt x="1193" y="624"/>
                  </a:lnTo>
                  <a:lnTo>
                    <a:pt x="1195" y="632"/>
                  </a:lnTo>
                  <a:lnTo>
                    <a:pt x="1197" y="641"/>
                  </a:lnTo>
                  <a:lnTo>
                    <a:pt x="1202" y="659"/>
                  </a:lnTo>
                  <a:lnTo>
                    <a:pt x="1212" y="675"/>
                  </a:lnTo>
                  <a:lnTo>
                    <a:pt x="1224" y="687"/>
                  </a:lnTo>
                  <a:lnTo>
                    <a:pt x="1232" y="701"/>
                  </a:lnTo>
                  <a:lnTo>
                    <a:pt x="1238" y="714"/>
                  </a:lnTo>
                  <a:lnTo>
                    <a:pt x="1244" y="734"/>
                  </a:lnTo>
                  <a:lnTo>
                    <a:pt x="1254" y="754"/>
                  </a:lnTo>
                  <a:lnTo>
                    <a:pt x="1265" y="767"/>
                  </a:lnTo>
                  <a:lnTo>
                    <a:pt x="1277" y="775"/>
                  </a:lnTo>
                  <a:lnTo>
                    <a:pt x="1289" y="779"/>
                  </a:lnTo>
                  <a:lnTo>
                    <a:pt x="1299" y="785"/>
                  </a:lnTo>
                  <a:lnTo>
                    <a:pt x="1313" y="789"/>
                  </a:lnTo>
                  <a:lnTo>
                    <a:pt x="1328" y="785"/>
                  </a:lnTo>
                  <a:lnTo>
                    <a:pt x="1348" y="777"/>
                  </a:lnTo>
                  <a:lnTo>
                    <a:pt x="1374" y="773"/>
                  </a:lnTo>
                  <a:lnTo>
                    <a:pt x="1399" y="767"/>
                  </a:lnTo>
                  <a:lnTo>
                    <a:pt x="1423" y="760"/>
                  </a:lnTo>
                  <a:lnTo>
                    <a:pt x="1447" y="742"/>
                  </a:lnTo>
                  <a:lnTo>
                    <a:pt x="1462" y="722"/>
                  </a:lnTo>
                  <a:lnTo>
                    <a:pt x="1472" y="701"/>
                  </a:lnTo>
                  <a:lnTo>
                    <a:pt x="1480" y="689"/>
                  </a:lnTo>
                  <a:lnTo>
                    <a:pt x="1494" y="675"/>
                  </a:lnTo>
                  <a:lnTo>
                    <a:pt x="1510" y="659"/>
                  </a:lnTo>
                  <a:lnTo>
                    <a:pt x="1527" y="643"/>
                  </a:lnTo>
                  <a:lnTo>
                    <a:pt x="1543" y="628"/>
                  </a:lnTo>
                  <a:lnTo>
                    <a:pt x="1557" y="616"/>
                  </a:lnTo>
                  <a:lnTo>
                    <a:pt x="1572" y="604"/>
                  </a:lnTo>
                  <a:lnTo>
                    <a:pt x="1584" y="594"/>
                  </a:lnTo>
                  <a:lnTo>
                    <a:pt x="1598" y="586"/>
                  </a:lnTo>
                  <a:lnTo>
                    <a:pt x="1614" y="577"/>
                  </a:lnTo>
                  <a:lnTo>
                    <a:pt x="1634" y="567"/>
                  </a:lnTo>
                  <a:lnTo>
                    <a:pt x="1653" y="561"/>
                  </a:lnTo>
                  <a:lnTo>
                    <a:pt x="1667" y="557"/>
                  </a:lnTo>
                  <a:lnTo>
                    <a:pt x="1673" y="557"/>
                  </a:lnTo>
                  <a:close/>
                </a:path>
              </a:pathLst>
            </a:custGeom>
            <a:grpFill/>
            <a:ln w="0">
              <a:solidFill>
                <a:schemeClr val="bg1">
                  <a:lumMod val="95000"/>
                </a:schemeClr>
              </a:solidFill>
              <a:prstDash val="solid"/>
              <a:round/>
            </a:ln>
          </p:spPr>
          <p:txBody>
            <a:bodyPr/>
            <a:lstStyle/>
            <a:p>
              <a:endParaRPr lang="zh-CN" altLang="en-US"/>
            </a:p>
          </p:txBody>
        </p:sp>
        <p:sp>
          <p:nvSpPr>
            <p:cNvPr id="64" name="Freeform 104"/>
            <p:cNvSpPr/>
            <p:nvPr/>
          </p:nvSpPr>
          <p:spPr bwMode="gray">
            <a:xfrm>
              <a:off x="3599" y="839"/>
              <a:ext cx="861" cy="778"/>
            </a:xfrm>
            <a:custGeom>
              <a:avLst/>
              <a:gdLst>
                <a:gd name="T0" fmla="*/ 419 w 1722"/>
                <a:gd name="T1" fmla="*/ 147 h 1557"/>
                <a:gd name="T2" fmla="*/ 423 w 1722"/>
                <a:gd name="T3" fmla="*/ 159 h 1557"/>
                <a:gd name="T4" fmla="*/ 428 w 1722"/>
                <a:gd name="T5" fmla="*/ 173 h 1557"/>
                <a:gd name="T6" fmla="*/ 419 w 1722"/>
                <a:gd name="T7" fmla="*/ 185 h 1557"/>
                <a:gd name="T8" fmla="*/ 421 w 1722"/>
                <a:gd name="T9" fmla="*/ 196 h 1557"/>
                <a:gd name="T10" fmla="*/ 431 w 1722"/>
                <a:gd name="T11" fmla="*/ 209 h 1557"/>
                <a:gd name="T12" fmla="*/ 429 w 1722"/>
                <a:gd name="T13" fmla="*/ 233 h 1557"/>
                <a:gd name="T14" fmla="*/ 425 w 1722"/>
                <a:gd name="T15" fmla="*/ 256 h 1557"/>
                <a:gd name="T16" fmla="*/ 417 w 1722"/>
                <a:gd name="T17" fmla="*/ 278 h 1557"/>
                <a:gd name="T18" fmla="*/ 418 w 1722"/>
                <a:gd name="T19" fmla="*/ 290 h 1557"/>
                <a:gd name="T20" fmla="*/ 404 w 1722"/>
                <a:gd name="T21" fmla="*/ 293 h 1557"/>
                <a:gd name="T22" fmla="*/ 383 w 1722"/>
                <a:gd name="T23" fmla="*/ 292 h 1557"/>
                <a:gd name="T24" fmla="*/ 374 w 1722"/>
                <a:gd name="T25" fmla="*/ 295 h 1557"/>
                <a:gd name="T26" fmla="*/ 367 w 1722"/>
                <a:gd name="T27" fmla="*/ 309 h 1557"/>
                <a:gd name="T28" fmla="*/ 358 w 1722"/>
                <a:gd name="T29" fmla="*/ 318 h 1557"/>
                <a:gd name="T30" fmla="*/ 368 w 1722"/>
                <a:gd name="T31" fmla="*/ 333 h 1557"/>
                <a:gd name="T32" fmla="*/ 375 w 1722"/>
                <a:gd name="T33" fmla="*/ 350 h 1557"/>
                <a:gd name="T34" fmla="*/ 380 w 1722"/>
                <a:gd name="T35" fmla="*/ 367 h 1557"/>
                <a:gd name="T36" fmla="*/ 334 w 1722"/>
                <a:gd name="T37" fmla="*/ 359 h 1557"/>
                <a:gd name="T38" fmla="*/ 299 w 1722"/>
                <a:gd name="T39" fmla="*/ 376 h 1557"/>
                <a:gd name="T40" fmla="*/ 275 w 1722"/>
                <a:gd name="T41" fmla="*/ 371 h 1557"/>
                <a:gd name="T42" fmla="*/ 237 w 1722"/>
                <a:gd name="T43" fmla="*/ 345 h 1557"/>
                <a:gd name="T44" fmla="*/ 183 w 1722"/>
                <a:gd name="T45" fmla="*/ 338 h 1557"/>
                <a:gd name="T46" fmla="*/ 134 w 1722"/>
                <a:gd name="T47" fmla="*/ 309 h 1557"/>
                <a:gd name="T48" fmla="*/ 93 w 1722"/>
                <a:gd name="T49" fmla="*/ 288 h 1557"/>
                <a:gd name="T50" fmla="*/ 118 w 1722"/>
                <a:gd name="T51" fmla="*/ 211 h 1557"/>
                <a:gd name="T52" fmla="*/ 133 w 1722"/>
                <a:gd name="T53" fmla="*/ 147 h 1557"/>
                <a:gd name="T54" fmla="*/ 106 w 1722"/>
                <a:gd name="T55" fmla="*/ 89 h 1557"/>
                <a:gd name="T56" fmla="*/ 45 w 1722"/>
                <a:gd name="T57" fmla="*/ 63 h 1557"/>
                <a:gd name="T58" fmla="*/ 12 w 1722"/>
                <a:gd name="T59" fmla="*/ 35 h 1557"/>
                <a:gd name="T60" fmla="*/ 9 w 1722"/>
                <a:gd name="T61" fmla="*/ 18 h 1557"/>
                <a:gd name="T62" fmla="*/ 25 w 1722"/>
                <a:gd name="T63" fmla="*/ 11 h 1557"/>
                <a:gd name="T64" fmla="*/ 45 w 1722"/>
                <a:gd name="T65" fmla="*/ 4 h 1557"/>
                <a:gd name="T66" fmla="*/ 61 w 1722"/>
                <a:gd name="T67" fmla="*/ 1 h 1557"/>
                <a:gd name="T68" fmla="*/ 82 w 1722"/>
                <a:gd name="T69" fmla="*/ 11 h 1557"/>
                <a:gd name="T70" fmla="*/ 94 w 1722"/>
                <a:gd name="T71" fmla="*/ 8 h 1557"/>
                <a:gd name="T72" fmla="*/ 104 w 1722"/>
                <a:gd name="T73" fmla="*/ 6 h 1557"/>
                <a:gd name="T74" fmla="*/ 127 w 1722"/>
                <a:gd name="T75" fmla="*/ 24 h 1557"/>
                <a:gd name="T76" fmla="*/ 146 w 1722"/>
                <a:gd name="T77" fmla="*/ 46 h 1557"/>
                <a:gd name="T78" fmla="*/ 160 w 1722"/>
                <a:gd name="T79" fmla="*/ 69 h 1557"/>
                <a:gd name="T80" fmla="*/ 175 w 1722"/>
                <a:gd name="T81" fmla="*/ 92 h 1557"/>
                <a:gd name="T82" fmla="*/ 184 w 1722"/>
                <a:gd name="T83" fmla="*/ 101 h 1557"/>
                <a:gd name="T84" fmla="*/ 194 w 1722"/>
                <a:gd name="T85" fmla="*/ 123 h 1557"/>
                <a:gd name="T86" fmla="*/ 206 w 1722"/>
                <a:gd name="T87" fmla="*/ 138 h 1557"/>
                <a:gd name="T88" fmla="*/ 225 w 1722"/>
                <a:gd name="T89" fmla="*/ 141 h 1557"/>
                <a:gd name="T90" fmla="*/ 245 w 1722"/>
                <a:gd name="T91" fmla="*/ 137 h 1557"/>
                <a:gd name="T92" fmla="*/ 267 w 1722"/>
                <a:gd name="T93" fmla="*/ 143 h 1557"/>
                <a:gd name="T94" fmla="*/ 281 w 1722"/>
                <a:gd name="T95" fmla="*/ 152 h 1557"/>
                <a:gd name="T96" fmla="*/ 293 w 1722"/>
                <a:gd name="T97" fmla="*/ 154 h 1557"/>
                <a:gd name="T98" fmla="*/ 298 w 1722"/>
                <a:gd name="T99" fmla="*/ 154 h 1557"/>
                <a:gd name="T100" fmla="*/ 300 w 1722"/>
                <a:gd name="T101" fmla="*/ 160 h 1557"/>
                <a:gd name="T102" fmla="*/ 308 w 1722"/>
                <a:gd name="T103" fmla="*/ 175 h 1557"/>
                <a:gd name="T104" fmla="*/ 317 w 1722"/>
                <a:gd name="T105" fmla="*/ 191 h 1557"/>
                <a:gd name="T106" fmla="*/ 329 w 1722"/>
                <a:gd name="T107" fmla="*/ 197 h 1557"/>
                <a:gd name="T108" fmla="*/ 350 w 1722"/>
                <a:gd name="T109" fmla="*/ 191 h 1557"/>
                <a:gd name="T110" fmla="*/ 368 w 1722"/>
                <a:gd name="T111" fmla="*/ 175 h 1557"/>
                <a:gd name="T112" fmla="*/ 382 w 1722"/>
                <a:gd name="T113" fmla="*/ 160 h 1557"/>
                <a:gd name="T114" fmla="*/ 396 w 1722"/>
                <a:gd name="T115" fmla="*/ 148 h 1557"/>
                <a:gd name="T116" fmla="*/ 414 w 1722"/>
                <a:gd name="T117" fmla="*/ 140 h 155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722"/>
                <a:gd name="T178" fmla="*/ 0 h 1557"/>
                <a:gd name="T179" fmla="*/ 1722 w 1722"/>
                <a:gd name="T180" fmla="*/ 1557 h 155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722" h="1557">
                  <a:moveTo>
                    <a:pt x="1673" y="557"/>
                  </a:moveTo>
                  <a:lnTo>
                    <a:pt x="1673" y="561"/>
                  </a:lnTo>
                  <a:lnTo>
                    <a:pt x="1673" y="575"/>
                  </a:lnTo>
                  <a:lnTo>
                    <a:pt x="1675" y="590"/>
                  </a:lnTo>
                  <a:lnTo>
                    <a:pt x="1675" y="606"/>
                  </a:lnTo>
                  <a:lnTo>
                    <a:pt x="1675" y="618"/>
                  </a:lnTo>
                  <a:lnTo>
                    <a:pt x="1681" y="628"/>
                  </a:lnTo>
                  <a:lnTo>
                    <a:pt x="1691" y="639"/>
                  </a:lnTo>
                  <a:lnTo>
                    <a:pt x="1702" y="649"/>
                  </a:lnTo>
                  <a:lnTo>
                    <a:pt x="1712" y="661"/>
                  </a:lnTo>
                  <a:lnTo>
                    <a:pt x="1714" y="673"/>
                  </a:lnTo>
                  <a:lnTo>
                    <a:pt x="1710" y="693"/>
                  </a:lnTo>
                  <a:lnTo>
                    <a:pt x="1698" y="712"/>
                  </a:lnTo>
                  <a:lnTo>
                    <a:pt x="1687" y="728"/>
                  </a:lnTo>
                  <a:lnTo>
                    <a:pt x="1681" y="736"/>
                  </a:lnTo>
                  <a:lnTo>
                    <a:pt x="1673" y="742"/>
                  </a:lnTo>
                  <a:lnTo>
                    <a:pt x="1669" y="752"/>
                  </a:lnTo>
                  <a:lnTo>
                    <a:pt x="1667" y="762"/>
                  </a:lnTo>
                  <a:lnTo>
                    <a:pt x="1673" y="773"/>
                  </a:lnTo>
                  <a:lnTo>
                    <a:pt x="1683" y="787"/>
                  </a:lnTo>
                  <a:lnTo>
                    <a:pt x="1697" y="799"/>
                  </a:lnTo>
                  <a:lnTo>
                    <a:pt x="1708" y="811"/>
                  </a:lnTo>
                  <a:lnTo>
                    <a:pt x="1718" y="823"/>
                  </a:lnTo>
                  <a:lnTo>
                    <a:pt x="1722" y="836"/>
                  </a:lnTo>
                  <a:lnTo>
                    <a:pt x="1720" y="852"/>
                  </a:lnTo>
                  <a:lnTo>
                    <a:pt x="1720" y="876"/>
                  </a:lnTo>
                  <a:lnTo>
                    <a:pt x="1718" y="905"/>
                  </a:lnTo>
                  <a:lnTo>
                    <a:pt x="1716" y="935"/>
                  </a:lnTo>
                  <a:lnTo>
                    <a:pt x="1714" y="964"/>
                  </a:lnTo>
                  <a:lnTo>
                    <a:pt x="1712" y="988"/>
                  </a:lnTo>
                  <a:lnTo>
                    <a:pt x="1708" y="1002"/>
                  </a:lnTo>
                  <a:lnTo>
                    <a:pt x="1697" y="1025"/>
                  </a:lnTo>
                  <a:lnTo>
                    <a:pt x="1687" y="1051"/>
                  </a:lnTo>
                  <a:lnTo>
                    <a:pt x="1675" y="1074"/>
                  </a:lnTo>
                  <a:lnTo>
                    <a:pt x="1667" y="1096"/>
                  </a:lnTo>
                  <a:lnTo>
                    <a:pt x="1667" y="1114"/>
                  </a:lnTo>
                  <a:lnTo>
                    <a:pt x="1667" y="1130"/>
                  </a:lnTo>
                  <a:lnTo>
                    <a:pt x="1669" y="1139"/>
                  </a:lnTo>
                  <a:lnTo>
                    <a:pt x="1671" y="1151"/>
                  </a:lnTo>
                  <a:lnTo>
                    <a:pt x="1671" y="1163"/>
                  </a:lnTo>
                  <a:lnTo>
                    <a:pt x="1667" y="1171"/>
                  </a:lnTo>
                  <a:lnTo>
                    <a:pt x="1655" y="1175"/>
                  </a:lnTo>
                  <a:lnTo>
                    <a:pt x="1639" y="1175"/>
                  </a:lnTo>
                  <a:lnTo>
                    <a:pt x="1614" y="1175"/>
                  </a:lnTo>
                  <a:lnTo>
                    <a:pt x="1586" y="1175"/>
                  </a:lnTo>
                  <a:lnTo>
                    <a:pt x="1561" y="1173"/>
                  </a:lnTo>
                  <a:lnTo>
                    <a:pt x="1539" y="1171"/>
                  </a:lnTo>
                  <a:lnTo>
                    <a:pt x="1529" y="1169"/>
                  </a:lnTo>
                  <a:lnTo>
                    <a:pt x="1521" y="1169"/>
                  </a:lnTo>
                  <a:lnTo>
                    <a:pt x="1511" y="1171"/>
                  </a:lnTo>
                  <a:lnTo>
                    <a:pt x="1502" y="1177"/>
                  </a:lnTo>
                  <a:lnTo>
                    <a:pt x="1496" y="1183"/>
                  </a:lnTo>
                  <a:lnTo>
                    <a:pt x="1492" y="1193"/>
                  </a:lnTo>
                  <a:lnTo>
                    <a:pt x="1486" y="1206"/>
                  </a:lnTo>
                  <a:lnTo>
                    <a:pt x="1478" y="1222"/>
                  </a:lnTo>
                  <a:lnTo>
                    <a:pt x="1468" y="1238"/>
                  </a:lnTo>
                  <a:lnTo>
                    <a:pt x="1458" y="1246"/>
                  </a:lnTo>
                  <a:lnTo>
                    <a:pt x="1445" y="1254"/>
                  </a:lnTo>
                  <a:lnTo>
                    <a:pt x="1435" y="1261"/>
                  </a:lnTo>
                  <a:lnTo>
                    <a:pt x="1429" y="1273"/>
                  </a:lnTo>
                  <a:lnTo>
                    <a:pt x="1433" y="1285"/>
                  </a:lnTo>
                  <a:lnTo>
                    <a:pt x="1443" y="1297"/>
                  </a:lnTo>
                  <a:lnTo>
                    <a:pt x="1456" y="1313"/>
                  </a:lnTo>
                  <a:lnTo>
                    <a:pt x="1470" y="1332"/>
                  </a:lnTo>
                  <a:lnTo>
                    <a:pt x="1480" y="1350"/>
                  </a:lnTo>
                  <a:lnTo>
                    <a:pt x="1486" y="1364"/>
                  </a:lnTo>
                  <a:lnTo>
                    <a:pt x="1492" y="1381"/>
                  </a:lnTo>
                  <a:lnTo>
                    <a:pt x="1498" y="1401"/>
                  </a:lnTo>
                  <a:lnTo>
                    <a:pt x="1504" y="1423"/>
                  </a:lnTo>
                  <a:lnTo>
                    <a:pt x="1510" y="1441"/>
                  </a:lnTo>
                  <a:lnTo>
                    <a:pt x="1513" y="1454"/>
                  </a:lnTo>
                  <a:lnTo>
                    <a:pt x="1517" y="1470"/>
                  </a:lnTo>
                  <a:lnTo>
                    <a:pt x="1521" y="1482"/>
                  </a:lnTo>
                  <a:lnTo>
                    <a:pt x="1523" y="1486"/>
                  </a:lnTo>
                  <a:lnTo>
                    <a:pt x="1480" y="1490"/>
                  </a:lnTo>
                  <a:lnTo>
                    <a:pt x="1336" y="1439"/>
                  </a:lnTo>
                  <a:lnTo>
                    <a:pt x="1287" y="1476"/>
                  </a:lnTo>
                  <a:lnTo>
                    <a:pt x="1271" y="1531"/>
                  </a:lnTo>
                  <a:lnTo>
                    <a:pt x="1248" y="1557"/>
                  </a:lnTo>
                  <a:lnTo>
                    <a:pt x="1195" y="1504"/>
                  </a:lnTo>
                  <a:lnTo>
                    <a:pt x="1151" y="1472"/>
                  </a:lnTo>
                  <a:lnTo>
                    <a:pt x="1130" y="1399"/>
                  </a:lnTo>
                  <a:lnTo>
                    <a:pt x="1090" y="1405"/>
                  </a:lnTo>
                  <a:lnTo>
                    <a:pt x="1100" y="1486"/>
                  </a:lnTo>
                  <a:lnTo>
                    <a:pt x="1067" y="1488"/>
                  </a:lnTo>
                  <a:lnTo>
                    <a:pt x="1019" y="1415"/>
                  </a:lnTo>
                  <a:lnTo>
                    <a:pt x="966" y="1429"/>
                  </a:lnTo>
                  <a:lnTo>
                    <a:pt x="950" y="1380"/>
                  </a:lnTo>
                  <a:lnTo>
                    <a:pt x="927" y="1348"/>
                  </a:lnTo>
                  <a:lnTo>
                    <a:pt x="807" y="1372"/>
                  </a:lnTo>
                  <a:lnTo>
                    <a:pt x="765" y="1322"/>
                  </a:lnTo>
                  <a:lnTo>
                    <a:pt x="730" y="1352"/>
                  </a:lnTo>
                  <a:lnTo>
                    <a:pt x="683" y="1348"/>
                  </a:lnTo>
                  <a:lnTo>
                    <a:pt x="620" y="1370"/>
                  </a:lnTo>
                  <a:lnTo>
                    <a:pt x="557" y="1301"/>
                  </a:lnTo>
                  <a:lnTo>
                    <a:pt x="533" y="1238"/>
                  </a:lnTo>
                  <a:lnTo>
                    <a:pt x="437" y="1261"/>
                  </a:lnTo>
                  <a:lnTo>
                    <a:pt x="401" y="1291"/>
                  </a:lnTo>
                  <a:lnTo>
                    <a:pt x="413" y="1208"/>
                  </a:lnTo>
                  <a:lnTo>
                    <a:pt x="372" y="1153"/>
                  </a:lnTo>
                  <a:lnTo>
                    <a:pt x="317" y="1094"/>
                  </a:lnTo>
                  <a:lnTo>
                    <a:pt x="332" y="1047"/>
                  </a:lnTo>
                  <a:lnTo>
                    <a:pt x="415" y="956"/>
                  </a:lnTo>
                  <a:lnTo>
                    <a:pt x="472" y="844"/>
                  </a:lnTo>
                  <a:lnTo>
                    <a:pt x="521" y="791"/>
                  </a:lnTo>
                  <a:lnTo>
                    <a:pt x="529" y="722"/>
                  </a:lnTo>
                  <a:lnTo>
                    <a:pt x="563" y="708"/>
                  </a:lnTo>
                  <a:lnTo>
                    <a:pt x="531" y="590"/>
                  </a:lnTo>
                  <a:lnTo>
                    <a:pt x="561" y="480"/>
                  </a:lnTo>
                  <a:lnTo>
                    <a:pt x="580" y="376"/>
                  </a:lnTo>
                  <a:lnTo>
                    <a:pt x="468" y="297"/>
                  </a:lnTo>
                  <a:lnTo>
                    <a:pt x="421" y="358"/>
                  </a:lnTo>
                  <a:lnTo>
                    <a:pt x="313" y="393"/>
                  </a:lnTo>
                  <a:lnTo>
                    <a:pt x="210" y="393"/>
                  </a:lnTo>
                  <a:lnTo>
                    <a:pt x="183" y="321"/>
                  </a:lnTo>
                  <a:lnTo>
                    <a:pt x="179" y="254"/>
                  </a:lnTo>
                  <a:lnTo>
                    <a:pt x="112" y="226"/>
                  </a:lnTo>
                  <a:lnTo>
                    <a:pt x="88" y="273"/>
                  </a:lnTo>
                  <a:lnTo>
                    <a:pt x="0" y="222"/>
                  </a:lnTo>
                  <a:lnTo>
                    <a:pt x="45" y="140"/>
                  </a:lnTo>
                  <a:lnTo>
                    <a:pt x="6" y="90"/>
                  </a:lnTo>
                  <a:lnTo>
                    <a:pt x="10" y="88"/>
                  </a:lnTo>
                  <a:lnTo>
                    <a:pt x="19" y="83"/>
                  </a:lnTo>
                  <a:lnTo>
                    <a:pt x="33" y="75"/>
                  </a:lnTo>
                  <a:lnTo>
                    <a:pt x="51" y="65"/>
                  </a:lnTo>
                  <a:lnTo>
                    <a:pt x="69" y="57"/>
                  </a:lnTo>
                  <a:lnTo>
                    <a:pt x="84" y="49"/>
                  </a:lnTo>
                  <a:lnTo>
                    <a:pt x="98" y="45"/>
                  </a:lnTo>
                  <a:lnTo>
                    <a:pt x="112" y="41"/>
                  </a:lnTo>
                  <a:lnTo>
                    <a:pt x="134" y="35"/>
                  </a:lnTo>
                  <a:lnTo>
                    <a:pt x="155" y="25"/>
                  </a:lnTo>
                  <a:lnTo>
                    <a:pt x="179" y="18"/>
                  </a:lnTo>
                  <a:lnTo>
                    <a:pt x="197" y="8"/>
                  </a:lnTo>
                  <a:lnTo>
                    <a:pt x="208" y="4"/>
                  </a:lnTo>
                  <a:lnTo>
                    <a:pt x="224" y="0"/>
                  </a:lnTo>
                  <a:lnTo>
                    <a:pt x="244" y="4"/>
                  </a:lnTo>
                  <a:lnTo>
                    <a:pt x="267" y="14"/>
                  </a:lnTo>
                  <a:lnTo>
                    <a:pt x="293" y="25"/>
                  </a:lnTo>
                  <a:lnTo>
                    <a:pt x="313" y="39"/>
                  </a:lnTo>
                  <a:lnTo>
                    <a:pt x="328" y="47"/>
                  </a:lnTo>
                  <a:lnTo>
                    <a:pt x="344" y="51"/>
                  </a:lnTo>
                  <a:lnTo>
                    <a:pt x="358" y="49"/>
                  </a:lnTo>
                  <a:lnTo>
                    <a:pt x="366" y="43"/>
                  </a:lnTo>
                  <a:lnTo>
                    <a:pt x="374" y="35"/>
                  </a:lnTo>
                  <a:lnTo>
                    <a:pt x="380" y="27"/>
                  </a:lnTo>
                  <a:lnTo>
                    <a:pt x="387" y="21"/>
                  </a:lnTo>
                  <a:lnTo>
                    <a:pt x="397" y="21"/>
                  </a:lnTo>
                  <a:lnTo>
                    <a:pt x="413" y="25"/>
                  </a:lnTo>
                  <a:lnTo>
                    <a:pt x="447" y="39"/>
                  </a:lnTo>
                  <a:lnTo>
                    <a:pt x="472" y="53"/>
                  </a:lnTo>
                  <a:lnTo>
                    <a:pt x="492" y="73"/>
                  </a:lnTo>
                  <a:lnTo>
                    <a:pt x="510" y="96"/>
                  </a:lnTo>
                  <a:lnTo>
                    <a:pt x="531" y="118"/>
                  </a:lnTo>
                  <a:lnTo>
                    <a:pt x="551" y="142"/>
                  </a:lnTo>
                  <a:lnTo>
                    <a:pt x="567" y="163"/>
                  </a:lnTo>
                  <a:lnTo>
                    <a:pt x="582" y="187"/>
                  </a:lnTo>
                  <a:lnTo>
                    <a:pt x="598" y="212"/>
                  </a:lnTo>
                  <a:lnTo>
                    <a:pt x="610" y="232"/>
                  </a:lnTo>
                  <a:lnTo>
                    <a:pt x="622" y="256"/>
                  </a:lnTo>
                  <a:lnTo>
                    <a:pt x="637" y="279"/>
                  </a:lnTo>
                  <a:lnTo>
                    <a:pt x="655" y="303"/>
                  </a:lnTo>
                  <a:lnTo>
                    <a:pt x="673" y="325"/>
                  </a:lnTo>
                  <a:lnTo>
                    <a:pt x="689" y="348"/>
                  </a:lnTo>
                  <a:lnTo>
                    <a:pt x="698" y="368"/>
                  </a:lnTo>
                  <a:lnTo>
                    <a:pt x="704" y="378"/>
                  </a:lnTo>
                  <a:lnTo>
                    <a:pt x="714" y="386"/>
                  </a:lnTo>
                  <a:lnTo>
                    <a:pt x="726" y="393"/>
                  </a:lnTo>
                  <a:lnTo>
                    <a:pt x="736" y="405"/>
                  </a:lnTo>
                  <a:lnTo>
                    <a:pt x="742" y="417"/>
                  </a:lnTo>
                  <a:lnTo>
                    <a:pt x="750" y="445"/>
                  </a:lnTo>
                  <a:lnTo>
                    <a:pt x="761" y="470"/>
                  </a:lnTo>
                  <a:lnTo>
                    <a:pt x="773" y="492"/>
                  </a:lnTo>
                  <a:lnTo>
                    <a:pt x="783" y="508"/>
                  </a:lnTo>
                  <a:lnTo>
                    <a:pt x="795" y="527"/>
                  </a:lnTo>
                  <a:lnTo>
                    <a:pt x="809" y="543"/>
                  </a:lnTo>
                  <a:lnTo>
                    <a:pt x="824" y="555"/>
                  </a:lnTo>
                  <a:lnTo>
                    <a:pt x="840" y="561"/>
                  </a:lnTo>
                  <a:lnTo>
                    <a:pt x="862" y="567"/>
                  </a:lnTo>
                  <a:lnTo>
                    <a:pt x="882" y="569"/>
                  </a:lnTo>
                  <a:lnTo>
                    <a:pt x="901" y="565"/>
                  </a:lnTo>
                  <a:lnTo>
                    <a:pt x="919" y="559"/>
                  </a:lnTo>
                  <a:lnTo>
                    <a:pt x="941" y="553"/>
                  </a:lnTo>
                  <a:lnTo>
                    <a:pt x="960" y="549"/>
                  </a:lnTo>
                  <a:lnTo>
                    <a:pt x="982" y="551"/>
                  </a:lnTo>
                  <a:lnTo>
                    <a:pt x="1004" y="559"/>
                  </a:lnTo>
                  <a:lnTo>
                    <a:pt x="1029" y="563"/>
                  </a:lnTo>
                  <a:lnTo>
                    <a:pt x="1051" y="569"/>
                  </a:lnTo>
                  <a:lnTo>
                    <a:pt x="1065" y="575"/>
                  </a:lnTo>
                  <a:lnTo>
                    <a:pt x="1073" y="580"/>
                  </a:lnTo>
                  <a:lnTo>
                    <a:pt x="1086" y="588"/>
                  </a:lnTo>
                  <a:lnTo>
                    <a:pt x="1104" y="598"/>
                  </a:lnTo>
                  <a:lnTo>
                    <a:pt x="1122" y="608"/>
                  </a:lnTo>
                  <a:lnTo>
                    <a:pt x="1139" y="616"/>
                  </a:lnTo>
                  <a:lnTo>
                    <a:pt x="1155" y="620"/>
                  </a:lnTo>
                  <a:lnTo>
                    <a:pt x="1167" y="620"/>
                  </a:lnTo>
                  <a:lnTo>
                    <a:pt x="1171" y="618"/>
                  </a:lnTo>
                  <a:lnTo>
                    <a:pt x="1177" y="614"/>
                  </a:lnTo>
                  <a:lnTo>
                    <a:pt x="1181" y="614"/>
                  </a:lnTo>
                  <a:lnTo>
                    <a:pt x="1185" y="614"/>
                  </a:lnTo>
                  <a:lnTo>
                    <a:pt x="1189" y="616"/>
                  </a:lnTo>
                  <a:lnTo>
                    <a:pt x="1191" y="618"/>
                  </a:lnTo>
                  <a:lnTo>
                    <a:pt x="1193" y="624"/>
                  </a:lnTo>
                  <a:lnTo>
                    <a:pt x="1195" y="632"/>
                  </a:lnTo>
                  <a:lnTo>
                    <a:pt x="1197" y="641"/>
                  </a:lnTo>
                  <a:lnTo>
                    <a:pt x="1202" y="659"/>
                  </a:lnTo>
                  <a:lnTo>
                    <a:pt x="1212" y="675"/>
                  </a:lnTo>
                  <a:lnTo>
                    <a:pt x="1224" y="687"/>
                  </a:lnTo>
                  <a:lnTo>
                    <a:pt x="1232" y="701"/>
                  </a:lnTo>
                  <a:lnTo>
                    <a:pt x="1238" y="714"/>
                  </a:lnTo>
                  <a:lnTo>
                    <a:pt x="1244" y="734"/>
                  </a:lnTo>
                  <a:lnTo>
                    <a:pt x="1254" y="754"/>
                  </a:lnTo>
                  <a:lnTo>
                    <a:pt x="1265" y="767"/>
                  </a:lnTo>
                  <a:lnTo>
                    <a:pt x="1277" y="775"/>
                  </a:lnTo>
                  <a:lnTo>
                    <a:pt x="1289" y="779"/>
                  </a:lnTo>
                  <a:lnTo>
                    <a:pt x="1299" y="785"/>
                  </a:lnTo>
                  <a:lnTo>
                    <a:pt x="1313" y="789"/>
                  </a:lnTo>
                  <a:lnTo>
                    <a:pt x="1328" y="785"/>
                  </a:lnTo>
                  <a:lnTo>
                    <a:pt x="1348" y="777"/>
                  </a:lnTo>
                  <a:lnTo>
                    <a:pt x="1374" y="773"/>
                  </a:lnTo>
                  <a:lnTo>
                    <a:pt x="1399" y="767"/>
                  </a:lnTo>
                  <a:lnTo>
                    <a:pt x="1423" y="760"/>
                  </a:lnTo>
                  <a:lnTo>
                    <a:pt x="1447" y="742"/>
                  </a:lnTo>
                  <a:lnTo>
                    <a:pt x="1462" y="722"/>
                  </a:lnTo>
                  <a:lnTo>
                    <a:pt x="1472" y="701"/>
                  </a:lnTo>
                  <a:lnTo>
                    <a:pt x="1480" y="689"/>
                  </a:lnTo>
                  <a:lnTo>
                    <a:pt x="1494" y="675"/>
                  </a:lnTo>
                  <a:lnTo>
                    <a:pt x="1510" y="659"/>
                  </a:lnTo>
                  <a:lnTo>
                    <a:pt x="1527" y="643"/>
                  </a:lnTo>
                  <a:lnTo>
                    <a:pt x="1543" y="628"/>
                  </a:lnTo>
                  <a:lnTo>
                    <a:pt x="1557" y="616"/>
                  </a:lnTo>
                  <a:lnTo>
                    <a:pt x="1572" y="604"/>
                  </a:lnTo>
                  <a:lnTo>
                    <a:pt x="1584" y="594"/>
                  </a:lnTo>
                  <a:lnTo>
                    <a:pt x="1598" y="586"/>
                  </a:lnTo>
                  <a:lnTo>
                    <a:pt x="1614" y="577"/>
                  </a:lnTo>
                  <a:lnTo>
                    <a:pt x="1634" y="567"/>
                  </a:lnTo>
                  <a:lnTo>
                    <a:pt x="1653" y="561"/>
                  </a:lnTo>
                  <a:lnTo>
                    <a:pt x="1667" y="557"/>
                  </a:lnTo>
                  <a:lnTo>
                    <a:pt x="1673" y="557"/>
                  </a:lnTo>
                </a:path>
              </a:pathLst>
            </a:custGeom>
            <a:grpFill/>
            <a:ln w="6350">
              <a:solidFill>
                <a:schemeClr val="bg1">
                  <a:lumMod val="95000"/>
                </a:schemeClr>
              </a:solidFill>
              <a:prstDash val="solid"/>
              <a:round/>
            </a:ln>
          </p:spPr>
          <p:txBody>
            <a:bodyPr/>
            <a:lstStyle/>
            <a:p>
              <a:endParaRPr lang="zh-CN" altLang="en-US"/>
            </a:p>
          </p:txBody>
        </p:sp>
        <p:sp>
          <p:nvSpPr>
            <p:cNvPr id="65" name="Freeform 105"/>
            <p:cNvSpPr/>
            <p:nvPr/>
          </p:nvSpPr>
          <p:spPr bwMode="gray">
            <a:xfrm>
              <a:off x="2264" y="884"/>
              <a:ext cx="1641" cy="1473"/>
            </a:xfrm>
            <a:custGeom>
              <a:avLst/>
              <a:gdLst>
                <a:gd name="T0" fmla="*/ 651 w 3282"/>
                <a:gd name="T1" fmla="*/ 10 h 2947"/>
                <a:gd name="T2" fmla="*/ 669 w 3282"/>
                <a:gd name="T3" fmla="*/ 0 h 2947"/>
                <a:gd name="T4" fmla="*/ 720 w 3282"/>
                <a:gd name="T5" fmla="*/ 75 h 2947"/>
                <a:gd name="T6" fmla="*/ 808 w 3282"/>
                <a:gd name="T7" fmla="*/ 154 h 2947"/>
                <a:gd name="T8" fmla="*/ 761 w 3282"/>
                <a:gd name="T9" fmla="*/ 265 h 2947"/>
                <a:gd name="T10" fmla="*/ 737 w 3282"/>
                <a:gd name="T11" fmla="*/ 326 h 2947"/>
                <a:gd name="T12" fmla="*/ 793 w 3282"/>
                <a:gd name="T13" fmla="*/ 368 h 2947"/>
                <a:gd name="T14" fmla="*/ 785 w 3282"/>
                <a:gd name="T15" fmla="*/ 441 h 2947"/>
                <a:gd name="T16" fmla="*/ 710 w 3282"/>
                <a:gd name="T17" fmla="*/ 486 h 2947"/>
                <a:gd name="T18" fmla="*/ 693 w 3282"/>
                <a:gd name="T19" fmla="*/ 529 h 2947"/>
                <a:gd name="T20" fmla="*/ 634 w 3282"/>
                <a:gd name="T21" fmla="*/ 485 h 2947"/>
                <a:gd name="T22" fmla="*/ 587 w 3282"/>
                <a:gd name="T23" fmla="*/ 518 h 2947"/>
                <a:gd name="T24" fmla="*/ 530 w 3282"/>
                <a:gd name="T25" fmla="*/ 545 h 2947"/>
                <a:gd name="T26" fmla="*/ 470 w 3282"/>
                <a:gd name="T27" fmla="*/ 631 h 2947"/>
                <a:gd name="T28" fmla="*/ 376 w 3282"/>
                <a:gd name="T29" fmla="*/ 713 h 2947"/>
                <a:gd name="T30" fmla="*/ 309 w 3282"/>
                <a:gd name="T31" fmla="*/ 676 h 2947"/>
                <a:gd name="T32" fmla="*/ 235 w 3282"/>
                <a:gd name="T33" fmla="*/ 736 h 2947"/>
                <a:gd name="T34" fmla="*/ 189 w 3282"/>
                <a:gd name="T35" fmla="*/ 655 h 2947"/>
                <a:gd name="T36" fmla="*/ 88 w 3282"/>
                <a:gd name="T37" fmla="*/ 617 h 2947"/>
                <a:gd name="T38" fmla="*/ 9 w 3282"/>
                <a:gd name="T39" fmla="*/ 583 h 2947"/>
                <a:gd name="T40" fmla="*/ 20 w 3282"/>
                <a:gd name="T41" fmla="*/ 515 h 2947"/>
                <a:gd name="T42" fmla="*/ 70 w 3282"/>
                <a:gd name="T43" fmla="*/ 522 h 2947"/>
                <a:gd name="T44" fmla="*/ 103 w 3282"/>
                <a:gd name="T45" fmla="*/ 518 h 2947"/>
                <a:gd name="T46" fmla="*/ 144 w 3282"/>
                <a:gd name="T47" fmla="*/ 526 h 2947"/>
                <a:gd name="T48" fmla="*/ 178 w 3282"/>
                <a:gd name="T49" fmla="*/ 545 h 2947"/>
                <a:gd name="T50" fmla="*/ 223 w 3282"/>
                <a:gd name="T51" fmla="*/ 550 h 2947"/>
                <a:gd name="T52" fmla="*/ 246 w 3282"/>
                <a:gd name="T53" fmla="*/ 558 h 2947"/>
                <a:gd name="T54" fmla="*/ 291 w 3282"/>
                <a:gd name="T55" fmla="*/ 532 h 2947"/>
                <a:gd name="T56" fmla="*/ 341 w 3282"/>
                <a:gd name="T57" fmla="*/ 519 h 2947"/>
                <a:gd name="T58" fmla="*/ 375 w 3282"/>
                <a:gd name="T59" fmla="*/ 517 h 2947"/>
                <a:gd name="T60" fmla="*/ 398 w 3282"/>
                <a:gd name="T61" fmla="*/ 506 h 2947"/>
                <a:gd name="T62" fmla="*/ 420 w 3282"/>
                <a:gd name="T63" fmla="*/ 485 h 2947"/>
                <a:gd name="T64" fmla="*/ 443 w 3282"/>
                <a:gd name="T65" fmla="*/ 466 h 2947"/>
                <a:gd name="T66" fmla="*/ 459 w 3282"/>
                <a:gd name="T67" fmla="*/ 452 h 2947"/>
                <a:gd name="T68" fmla="*/ 443 w 3282"/>
                <a:gd name="T69" fmla="*/ 419 h 2947"/>
                <a:gd name="T70" fmla="*/ 466 w 3282"/>
                <a:gd name="T71" fmla="*/ 396 h 2947"/>
                <a:gd name="T72" fmla="*/ 505 w 3282"/>
                <a:gd name="T73" fmla="*/ 403 h 2947"/>
                <a:gd name="T74" fmla="*/ 530 w 3282"/>
                <a:gd name="T75" fmla="*/ 375 h 2947"/>
                <a:gd name="T76" fmla="*/ 561 w 3282"/>
                <a:gd name="T77" fmla="*/ 369 h 2947"/>
                <a:gd name="T78" fmla="*/ 579 w 3282"/>
                <a:gd name="T79" fmla="*/ 341 h 2947"/>
                <a:gd name="T80" fmla="*/ 607 w 3282"/>
                <a:gd name="T81" fmla="*/ 315 h 2947"/>
                <a:gd name="T82" fmla="*/ 634 w 3282"/>
                <a:gd name="T83" fmla="*/ 298 h 2947"/>
                <a:gd name="T84" fmla="*/ 672 w 3282"/>
                <a:gd name="T85" fmla="*/ 300 h 2947"/>
                <a:gd name="T86" fmla="*/ 671 w 3282"/>
                <a:gd name="T87" fmla="*/ 277 h 2947"/>
                <a:gd name="T88" fmla="*/ 631 w 3282"/>
                <a:gd name="T89" fmla="*/ 249 h 2947"/>
                <a:gd name="T90" fmla="*/ 607 w 3282"/>
                <a:gd name="T91" fmla="*/ 260 h 2947"/>
                <a:gd name="T92" fmla="*/ 576 w 3282"/>
                <a:gd name="T93" fmla="*/ 258 h 2947"/>
                <a:gd name="T94" fmla="*/ 553 w 3282"/>
                <a:gd name="T95" fmla="*/ 268 h 2947"/>
                <a:gd name="T96" fmla="*/ 549 w 3282"/>
                <a:gd name="T97" fmla="*/ 245 h 2947"/>
                <a:gd name="T98" fmla="*/ 560 w 3282"/>
                <a:gd name="T99" fmla="*/ 195 h 2947"/>
                <a:gd name="T100" fmla="*/ 583 w 3282"/>
                <a:gd name="T101" fmla="*/ 179 h 2947"/>
                <a:gd name="T102" fmla="*/ 611 w 3282"/>
                <a:gd name="T103" fmla="*/ 168 h 2947"/>
                <a:gd name="T104" fmla="*/ 635 w 3282"/>
                <a:gd name="T105" fmla="*/ 152 h 2947"/>
                <a:gd name="T106" fmla="*/ 636 w 3282"/>
                <a:gd name="T107" fmla="*/ 124 h 2947"/>
                <a:gd name="T108" fmla="*/ 647 w 3282"/>
                <a:gd name="T109" fmla="*/ 84 h 2947"/>
                <a:gd name="T110" fmla="*/ 659 w 3282"/>
                <a:gd name="T111" fmla="*/ 61 h 2947"/>
                <a:gd name="T112" fmla="*/ 652 w 3282"/>
                <a:gd name="T113" fmla="*/ 37 h 2947"/>
                <a:gd name="T114" fmla="*/ 637 w 3282"/>
                <a:gd name="T115" fmla="*/ 31 h 294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282"/>
                <a:gd name="T175" fmla="*/ 0 h 2947"/>
                <a:gd name="T176" fmla="*/ 3282 w 3282"/>
                <a:gd name="T177" fmla="*/ 2947 h 294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282" h="2947">
                  <a:moveTo>
                    <a:pt x="2552" y="115"/>
                  </a:moveTo>
                  <a:lnTo>
                    <a:pt x="2554" y="111"/>
                  </a:lnTo>
                  <a:lnTo>
                    <a:pt x="2559" y="101"/>
                  </a:lnTo>
                  <a:lnTo>
                    <a:pt x="2569" y="87"/>
                  </a:lnTo>
                  <a:lnTo>
                    <a:pt x="2579" y="73"/>
                  </a:lnTo>
                  <a:lnTo>
                    <a:pt x="2589" y="55"/>
                  </a:lnTo>
                  <a:lnTo>
                    <a:pt x="2601" y="42"/>
                  </a:lnTo>
                  <a:lnTo>
                    <a:pt x="2609" y="28"/>
                  </a:lnTo>
                  <a:lnTo>
                    <a:pt x="2617" y="20"/>
                  </a:lnTo>
                  <a:lnTo>
                    <a:pt x="2628" y="12"/>
                  </a:lnTo>
                  <a:lnTo>
                    <a:pt x="2642" y="6"/>
                  </a:lnTo>
                  <a:lnTo>
                    <a:pt x="2658" y="2"/>
                  </a:lnTo>
                  <a:lnTo>
                    <a:pt x="2670" y="0"/>
                  </a:lnTo>
                  <a:lnTo>
                    <a:pt x="2676" y="0"/>
                  </a:lnTo>
                  <a:lnTo>
                    <a:pt x="2715" y="50"/>
                  </a:lnTo>
                  <a:lnTo>
                    <a:pt x="2670" y="132"/>
                  </a:lnTo>
                  <a:lnTo>
                    <a:pt x="2758" y="183"/>
                  </a:lnTo>
                  <a:lnTo>
                    <a:pt x="2782" y="142"/>
                  </a:lnTo>
                  <a:lnTo>
                    <a:pt x="2849" y="164"/>
                  </a:lnTo>
                  <a:lnTo>
                    <a:pt x="2853" y="231"/>
                  </a:lnTo>
                  <a:lnTo>
                    <a:pt x="2880" y="303"/>
                  </a:lnTo>
                  <a:lnTo>
                    <a:pt x="2983" y="303"/>
                  </a:lnTo>
                  <a:lnTo>
                    <a:pt x="3091" y="268"/>
                  </a:lnTo>
                  <a:lnTo>
                    <a:pt x="3138" y="207"/>
                  </a:lnTo>
                  <a:lnTo>
                    <a:pt x="3250" y="286"/>
                  </a:lnTo>
                  <a:lnTo>
                    <a:pt x="3231" y="386"/>
                  </a:lnTo>
                  <a:lnTo>
                    <a:pt x="3201" y="500"/>
                  </a:lnTo>
                  <a:lnTo>
                    <a:pt x="3231" y="616"/>
                  </a:lnTo>
                  <a:lnTo>
                    <a:pt x="3199" y="632"/>
                  </a:lnTo>
                  <a:lnTo>
                    <a:pt x="3191" y="701"/>
                  </a:lnTo>
                  <a:lnTo>
                    <a:pt x="3140" y="756"/>
                  </a:lnTo>
                  <a:lnTo>
                    <a:pt x="3085" y="866"/>
                  </a:lnTo>
                  <a:lnTo>
                    <a:pt x="3002" y="957"/>
                  </a:lnTo>
                  <a:lnTo>
                    <a:pt x="2987" y="1004"/>
                  </a:lnTo>
                  <a:lnTo>
                    <a:pt x="3042" y="1063"/>
                  </a:lnTo>
                  <a:lnTo>
                    <a:pt x="3083" y="1120"/>
                  </a:lnTo>
                  <a:lnTo>
                    <a:pt x="3071" y="1201"/>
                  </a:lnTo>
                  <a:lnTo>
                    <a:pt x="3079" y="1266"/>
                  </a:lnTo>
                  <a:lnTo>
                    <a:pt x="3030" y="1244"/>
                  </a:lnTo>
                  <a:lnTo>
                    <a:pt x="3014" y="1264"/>
                  </a:lnTo>
                  <a:lnTo>
                    <a:pt x="2971" y="1250"/>
                  </a:lnTo>
                  <a:lnTo>
                    <a:pt x="2947" y="1305"/>
                  </a:lnTo>
                  <a:lnTo>
                    <a:pt x="2989" y="1313"/>
                  </a:lnTo>
                  <a:lnTo>
                    <a:pt x="3030" y="1368"/>
                  </a:lnTo>
                  <a:lnTo>
                    <a:pt x="3024" y="1451"/>
                  </a:lnTo>
                  <a:lnTo>
                    <a:pt x="3059" y="1500"/>
                  </a:lnTo>
                  <a:lnTo>
                    <a:pt x="3061" y="1530"/>
                  </a:lnTo>
                  <a:lnTo>
                    <a:pt x="3091" y="1536"/>
                  </a:lnTo>
                  <a:lnTo>
                    <a:pt x="3170" y="1475"/>
                  </a:lnTo>
                  <a:lnTo>
                    <a:pt x="3209" y="1541"/>
                  </a:lnTo>
                  <a:lnTo>
                    <a:pt x="3244" y="1608"/>
                  </a:lnTo>
                  <a:lnTo>
                    <a:pt x="3282" y="1630"/>
                  </a:lnTo>
                  <a:lnTo>
                    <a:pt x="3282" y="1677"/>
                  </a:lnTo>
                  <a:lnTo>
                    <a:pt x="3239" y="1728"/>
                  </a:lnTo>
                  <a:lnTo>
                    <a:pt x="3189" y="1776"/>
                  </a:lnTo>
                  <a:lnTo>
                    <a:pt x="3138" y="1766"/>
                  </a:lnTo>
                  <a:lnTo>
                    <a:pt x="3134" y="1803"/>
                  </a:lnTo>
                  <a:lnTo>
                    <a:pt x="3101" y="1819"/>
                  </a:lnTo>
                  <a:lnTo>
                    <a:pt x="3032" y="1839"/>
                  </a:lnTo>
                  <a:lnTo>
                    <a:pt x="2981" y="1898"/>
                  </a:lnTo>
                  <a:lnTo>
                    <a:pt x="2928" y="1941"/>
                  </a:lnTo>
                  <a:lnTo>
                    <a:pt x="2884" y="2012"/>
                  </a:lnTo>
                  <a:lnTo>
                    <a:pt x="2839" y="1947"/>
                  </a:lnTo>
                  <a:lnTo>
                    <a:pt x="2798" y="1917"/>
                  </a:lnTo>
                  <a:lnTo>
                    <a:pt x="2768" y="1945"/>
                  </a:lnTo>
                  <a:lnTo>
                    <a:pt x="2788" y="1967"/>
                  </a:lnTo>
                  <a:lnTo>
                    <a:pt x="2788" y="2032"/>
                  </a:lnTo>
                  <a:lnTo>
                    <a:pt x="2811" y="2087"/>
                  </a:lnTo>
                  <a:lnTo>
                    <a:pt x="2778" y="2140"/>
                  </a:lnTo>
                  <a:lnTo>
                    <a:pt x="2770" y="2118"/>
                  </a:lnTo>
                  <a:lnTo>
                    <a:pt x="2703" y="2116"/>
                  </a:lnTo>
                  <a:lnTo>
                    <a:pt x="2656" y="2073"/>
                  </a:lnTo>
                  <a:lnTo>
                    <a:pt x="2640" y="2012"/>
                  </a:lnTo>
                  <a:lnTo>
                    <a:pt x="2607" y="1971"/>
                  </a:lnTo>
                  <a:lnTo>
                    <a:pt x="2581" y="1925"/>
                  </a:lnTo>
                  <a:lnTo>
                    <a:pt x="2556" y="1911"/>
                  </a:lnTo>
                  <a:lnTo>
                    <a:pt x="2536" y="1941"/>
                  </a:lnTo>
                  <a:lnTo>
                    <a:pt x="2506" y="1943"/>
                  </a:lnTo>
                  <a:lnTo>
                    <a:pt x="2469" y="1967"/>
                  </a:lnTo>
                  <a:lnTo>
                    <a:pt x="2479" y="2035"/>
                  </a:lnTo>
                  <a:lnTo>
                    <a:pt x="2441" y="2049"/>
                  </a:lnTo>
                  <a:lnTo>
                    <a:pt x="2414" y="2039"/>
                  </a:lnTo>
                  <a:lnTo>
                    <a:pt x="2386" y="2075"/>
                  </a:lnTo>
                  <a:lnTo>
                    <a:pt x="2347" y="2073"/>
                  </a:lnTo>
                  <a:lnTo>
                    <a:pt x="2296" y="2128"/>
                  </a:lnTo>
                  <a:lnTo>
                    <a:pt x="2248" y="2132"/>
                  </a:lnTo>
                  <a:lnTo>
                    <a:pt x="2231" y="2055"/>
                  </a:lnTo>
                  <a:lnTo>
                    <a:pt x="2183" y="2051"/>
                  </a:lnTo>
                  <a:lnTo>
                    <a:pt x="2158" y="2093"/>
                  </a:lnTo>
                  <a:lnTo>
                    <a:pt x="2152" y="2142"/>
                  </a:lnTo>
                  <a:lnTo>
                    <a:pt x="2120" y="2181"/>
                  </a:lnTo>
                  <a:lnTo>
                    <a:pt x="2132" y="2222"/>
                  </a:lnTo>
                  <a:lnTo>
                    <a:pt x="2117" y="2246"/>
                  </a:lnTo>
                  <a:lnTo>
                    <a:pt x="2185" y="2333"/>
                  </a:lnTo>
                  <a:lnTo>
                    <a:pt x="2075" y="2376"/>
                  </a:lnTo>
                  <a:lnTo>
                    <a:pt x="2014" y="2376"/>
                  </a:lnTo>
                  <a:lnTo>
                    <a:pt x="1928" y="2407"/>
                  </a:lnTo>
                  <a:lnTo>
                    <a:pt x="1880" y="2526"/>
                  </a:lnTo>
                  <a:lnTo>
                    <a:pt x="1802" y="2555"/>
                  </a:lnTo>
                  <a:lnTo>
                    <a:pt x="1766" y="2539"/>
                  </a:lnTo>
                  <a:lnTo>
                    <a:pt x="1731" y="2598"/>
                  </a:lnTo>
                  <a:lnTo>
                    <a:pt x="1674" y="2579"/>
                  </a:lnTo>
                  <a:lnTo>
                    <a:pt x="1621" y="2638"/>
                  </a:lnTo>
                  <a:lnTo>
                    <a:pt x="1601" y="2718"/>
                  </a:lnTo>
                  <a:lnTo>
                    <a:pt x="1502" y="2852"/>
                  </a:lnTo>
                  <a:lnTo>
                    <a:pt x="1459" y="2888"/>
                  </a:lnTo>
                  <a:lnTo>
                    <a:pt x="1430" y="2860"/>
                  </a:lnTo>
                  <a:lnTo>
                    <a:pt x="1339" y="2876"/>
                  </a:lnTo>
                  <a:lnTo>
                    <a:pt x="1298" y="2823"/>
                  </a:lnTo>
                  <a:lnTo>
                    <a:pt x="1239" y="2821"/>
                  </a:lnTo>
                  <a:lnTo>
                    <a:pt x="1195" y="2781"/>
                  </a:lnTo>
                  <a:lnTo>
                    <a:pt x="1233" y="2707"/>
                  </a:lnTo>
                  <a:lnTo>
                    <a:pt x="1248" y="2659"/>
                  </a:lnTo>
                  <a:lnTo>
                    <a:pt x="1215" y="2612"/>
                  </a:lnTo>
                  <a:lnTo>
                    <a:pt x="1150" y="2630"/>
                  </a:lnTo>
                  <a:lnTo>
                    <a:pt x="1115" y="2709"/>
                  </a:lnTo>
                  <a:lnTo>
                    <a:pt x="1101" y="2846"/>
                  </a:lnTo>
                  <a:lnTo>
                    <a:pt x="1052" y="2901"/>
                  </a:lnTo>
                  <a:lnTo>
                    <a:pt x="939" y="2947"/>
                  </a:lnTo>
                  <a:lnTo>
                    <a:pt x="869" y="2941"/>
                  </a:lnTo>
                  <a:lnTo>
                    <a:pt x="810" y="2886"/>
                  </a:lnTo>
                  <a:lnTo>
                    <a:pt x="817" y="2795"/>
                  </a:lnTo>
                  <a:lnTo>
                    <a:pt x="874" y="2764"/>
                  </a:lnTo>
                  <a:lnTo>
                    <a:pt x="874" y="2657"/>
                  </a:lnTo>
                  <a:lnTo>
                    <a:pt x="829" y="2618"/>
                  </a:lnTo>
                  <a:lnTo>
                    <a:pt x="754" y="2620"/>
                  </a:lnTo>
                  <a:lnTo>
                    <a:pt x="658" y="2714"/>
                  </a:lnTo>
                  <a:lnTo>
                    <a:pt x="524" y="2714"/>
                  </a:lnTo>
                  <a:lnTo>
                    <a:pt x="441" y="2671"/>
                  </a:lnTo>
                  <a:lnTo>
                    <a:pt x="445" y="2610"/>
                  </a:lnTo>
                  <a:lnTo>
                    <a:pt x="378" y="2606"/>
                  </a:lnTo>
                  <a:lnTo>
                    <a:pt x="302" y="2539"/>
                  </a:lnTo>
                  <a:lnTo>
                    <a:pt x="351" y="2470"/>
                  </a:lnTo>
                  <a:lnTo>
                    <a:pt x="396" y="2457"/>
                  </a:lnTo>
                  <a:lnTo>
                    <a:pt x="376" y="2390"/>
                  </a:lnTo>
                  <a:lnTo>
                    <a:pt x="296" y="2362"/>
                  </a:lnTo>
                  <a:lnTo>
                    <a:pt x="203" y="2374"/>
                  </a:lnTo>
                  <a:lnTo>
                    <a:pt x="156" y="2429"/>
                  </a:lnTo>
                  <a:lnTo>
                    <a:pt x="111" y="2423"/>
                  </a:lnTo>
                  <a:lnTo>
                    <a:pt x="34" y="2333"/>
                  </a:lnTo>
                  <a:lnTo>
                    <a:pt x="0" y="2236"/>
                  </a:lnTo>
                  <a:lnTo>
                    <a:pt x="18" y="2179"/>
                  </a:lnTo>
                  <a:lnTo>
                    <a:pt x="10" y="2055"/>
                  </a:lnTo>
                  <a:lnTo>
                    <a:pt x="14" y="2057"/>
                  </a:lnTo>
                  <a:lnTo>
                    <a:pt x="30" y="2057"/>
                  </a:lnTo>
                  <a:lnTo>
                    <a:pt x="52" y="2059"/>
                  </a:lnTo>
                  <a:lnTo>
                    <a:pt x="79" y="2063"/>
                  </a:lnTo>
                  <a:lnTo>
                    <a:pt x="109" y="2065"/>
                  </a:lnTo>
                  <a:lnTo>
                    <a:pt x="138" y="2069"/>
                  </a:lnTo>
                  <a:lnTo>
                    <a:pt x="166" y="2073"/>
                  </a:lnTo>
                  <a:lnTo>
                    <a:pt x="189" y="2077"/>
                  </a:lnTo>
                  <a:lnTo>
                    <a:pt x="207" y="2081"/>
                  </a:lnTo>
                  <a:lnTo>
                    <a:pt x="243" y="2089"/>
                  </a:lnTo>
                  <a:lnTo>
                    <a:pt x="278" y="2089"/>
                  </a:lnTo>
                  <a:lnTo>
                    <a:pt x="308" y="2081"/>
                  </a:lnTo>
                  <a:lnTo>
                    <a:pt x="323" y="2075"/>
                  </a:lnTo>
                  <a:lnTo>
                    <a:pt x="337" y="2069"/>
                  </a:lnTo>
                  <a:lnTo>
                    <a:pt x="351" y="2067"/>
                  </a:lnTo>
                  <a:lnTo>
                    <a:pt x="367" y="2065"/>
                  </a:lnTo>
                  <a:lnTo>
                    <a:pt x="386" y="2069"/>
                  </a:lnTo>
                  <a:lnTo>
                    <a:pt x="412" y="2075"/>
                  </a:lnTo>
                  <a:lnTo>
                    <a:pt x="441" y="2079"/>
                  </a:lnTo>
                  <a:lnTo>
                    <a:pt x="473" y="2083"/>
                  </a:lnTo>
                  <a:lnTo>
                    <a:pt x="498" y="2087"/>
                  </a:lnTo>
                  <a:lnTo>
                    <a:pt x="518" y="2087"/>
                  </a:lnTo>
                  <a:lnTo>
                    <a:pt x="542" y="2089"/>
                  </a:lnTo>
                  <a:lnTo>
                    <a:pt x="560" y="2095"/>
                  </a:lnTo>
                  <a:lnTo>
                    <a:pt x="575" y="2104"/>
                  </a:lnTo>
                  <a:lnTo>
                    <a:pt x="589" y="2118"/>
                  </a:lnTo>
                  <a:lnTo>
                    <a:pt x="607" y="2134"/>
                  </a:lnTo>
                  <a:lnTo>
                    <a:pt x="626" y="2148"/>
                  </a:lnTo>
                  <a:lnTo>
                    <a:pt x="646" y="2156"/>
                  </a:lnTo>
                  <a:lnTo>
                    <a:pt x="666" y="2163"/>
                  </a:lnTo>
                  <a:lnTo>
                    <a:pt x="685" y="2173"/>
                  </a:lnTo>
                  <a:lnTo>
                    <a:pt x="709" y="2183"/>
                  </a:lnTo>
                  <a:lnTo>
                    <a:pt x="739" y="2193"/>
                  </a:lnTo>
                  <a:lnTo>
                    <a:pt x="762" y="2197"/>
                  </a:lnTo>
                  <a:lnTo>
                    <a:pt x="792" y="2199"/>
                  </a:lnTo>
                  <a:lnTo>
                    <a:pt x="821" y="2201"/>
                  </a:lnTo>
                  <a:lnTo>
                    <a:pt x="851" y="2201"/>
                  </a:lnTo>
                  <a:lnTo>
                    <a:pt x="874" y="2201"/>
                  </a:lnTo>
                  <a:lnTo>
                    <a:pt x="892" y="2203"/>
                  </a:lnTo>
                  <a:lnTo>
                    <a:pt x="904" y="2207"/>
                  </a:lnTo>
                  <a:lnTo>
                    <a:pt x="914" y="2215"/>
                  </a:lnTo>
                  <a:lnTo>
                    <a:pt x="924" y="2224"/>
                  </a:lnTo>
                  <a:lnTo>
                    <a:pt x="935" y="2232"/>
                  </a:lnTo>
                  <a:lnTo>
                    <a:pt x="947" y="2236"/>
                  </a:lnTo>
                  <a:lnTo>
                    <a:pt x="965" y="2238"/>
                  </a:lnTo>
                  <a:lnTo>
                    <a:pt x="985" y="2234"/>
                  </a:lnTo>
                  <a:lnTo>
                    <a:pt x="1002" y="2224"/>
                  </a:lnTo>
                  <a:lnTo>
                    <a:pt x="1024" y="2207"/>
                  </a:lnTo>
                  <a:lnTo>
                    <a:pt x="1048" y="2187"/>
                  </a:lnTo>
                  <a:lnTo>
                    <a:pt x="1073" y="2171"/>
                  </a:lnTo>
                  <a:lnTo>
                    <a:pt x="1103" y="2157"/>
                  </a:lnTo>
                  <a:lnTo>
                    <a:pt x="1134" y="2144"/>
                  </a:lnTo>
                  <a:lnTo>
                    <a:pt x="1164" y="2130"/>
                  </a:lnTo>
                  <a:lnTo>
                    <a:pt x="1199" y="2114"/>
                  </a:lnTo>
                  <a:lnTo>
                    <a:pt x="1241" y="2098"/>
                  </a:lnTo>
                  <a:lnTo>
                    <a:pt x="1282" y="2087"/>
                  </a:lnTo>
                  <a:lnTo>
                    <a:pt x="1325" y="2079"/>
                  </a:lnTo>
                  <a:lnTo>
                    <a:pt x="1345" y="2077"/>
                  </a:lnTo>
                  <a:lnTo>
                    <a:pt x="1357" y="2077"/>
                  </a:lnTo>
                  <a:lnTo>
                    <a:pt x="1363" y="2079"/>
                  </a:lnTo>
                  <a:lnTo>
                    <a:pt x="1367" y="2079"/>
                  </a:lnTo>
                  <a:lnTo>
                    <a:pt x="1371" y="2081"/>
                  </a:lnTo>
                  <a:lnTo>
                    <a:pt x="1378" y="2081"/>
                  </a:lnTo>
                  <a:lnTo>
                    <a:pt x="1392" y="2081"/>
                  </a:lnTo>
                  <a:lnTo>
                    <a:pt x="1418" y="2079"/>
                  </a:lnTo>
                  <a:lnTo>
                    <a:pt x="1463" y="2075"/>
                  </a:lnTo>
                  <a:lnTo>
                    <a:pt x="1498" y="2071"/>
                  </a:lnTo>
                  <a:lnTo>
                    <a:pt x="1526" y="2065"/>
                  </a:lnTo>
                  <a:lnTo>
                    <a:pt x="1548" y="2059"/>
                  </a:lnTo>
                  <a:lnTo>
                    <a:pt x="1561" y="2053"/>
                  </a:lnTo>
                  <a:lnTo>
                    <a:pt x="1571" y="2045"/>
                  </a:lnTo>
                  <a:lnTo>
                    <a:pt x="1577" y="2035"/>
                  </a:lnTo>
                  <a:lnTo>
                    <a:pt x="1581" y="2030"/>
                  </a:lnTo>
                  <a:lnTo>
                    <a:pt x="1589" y="2024"/>
                  </a:lnTo>
                  <a:lnTo>
                    <a:pt x="1603" y="2018"/>
                  </a:lnTo>
                  <a:lnTo>
                    <a:pt x="1622" y="2014"/>
                  </a:lnTo>
                  <a:lnTo>
                    <a:pt x="1640" y="2006"/>
                  </a:lnTo>
                  <a:lnTo>
                    <a:pt x="1656" y="1994"/>
                  </a:lnTo>
                  <a:lnTo>
                    <a:pt x="1668" y="1974"/>
                  </a:lnTo>
                  <a:lnTo>
                    <a:pt x="1674" y="1957"/>
                  </a:lnTo>
                  <a:lnTo>
                    <a:pt x="1680" y="1941"/>
                  </a:lnTo>
                  <a:lnTo>
                    <a:pt x="1685" y="1927"/>
                  </a:lnTo>
                  <a:lnTo>
                    <a:pt x="1697" y="1913"/>
                  </a:lnTo>
                  <a:lnTo>
                    <a:pt x="1715" y="1900"/>
                  </a:lnTo>
                  <a:lnTo>
                    <a:pt x="1737" y="1888"/>
                  </a:lnTo>
                  <a:lnTo>
                    <a:pt x="1752" y="1878"/>
                  </a:lnTo>
                  <a:lnTo>
                    <a:pt x="1764" y="1872"/>
                  </a:lnTo>
                  <a:lnTo>
                    <a:pt x="1772" y="1866"/>
                  </a:lnTo>
                  <a:lnTo>
                    <a:pt x="1780" y="1860"/>
                  </a:lnTo>
                  <a:lnTo>
                    <a:pt x="1790" y="1854"/>
                  </a:lnTo>
                  <a:lnTo>
                    <a:pt x="1804" y="1848"/>
                  </a:lnTo>
                  <a:lnTo>
                    <a:pt x="1817" y="1841"/>
                  </a:lnTo>
                  <a:lnTo>
                    <a:pt x="1831" y="1831"/>
                  </a:lnTo>
                  <a:lnTo>
                    <a:pt x="1837" y="1821"/>
                  </a:lnTo>
                  <a:lnTo>
                    <a:pt x="1837" y="1811"/>
                  </a:lnTo>
                  <a:lnTo>
                    <a:pt x="1825" y="1795"/>
                  </a:lnTo>
                  <a:lnTo>
                    <a:pt x="1809" y="1780"/>
                  </a:lnTo>
                  <a:lnTo>
                    <a:pt x="1794" y="1762"/>
                  </a:lnTo>
                  <a:lnTo>
                    <a:pt x="1780" y="1744"/>
                  </a:lnTo>
                  <a:lnTo>
                    <a:pt x="1772" y="1726"/>
                  </a:lnTo>
                  <a:lnTo>
                    <a:pt x="1772" y="1707"/>
                  </a:lnTo>
                  <a:lnTo>
                    <a:pt x="1772" y="1679"/>
                  </a:lnTo>
                  <a:lnTo>
                    <a:pt x="1776" y="1652"/>
                  </a:lnTo>
                  <a:lnTo>
                    <a:pt x="1782" y="1628"/>
                  </a:lnTo>
                  <a:lnTo>
                    <a:pt x="1790" y="1608"/>
                  </a:lnTo>
                  <a:lnTo>
                    <a:pt x="1806" y="1593"/>
                  </a:lnTo>
                  <a:lnTo>
                    <a:pt x="1823" y="1585"/>
                  </a:lnTo>
                  <a:lnTo>
                    <a:pt x="1843" y="1581"/>
                  </a:lnTo>
                  <a:lnTo>
                    <a:pt x="1863" y="1585"/>
                  </a:lnTo>
                  <a:lnTo>
                    <a:pt x="1884" y="1597"/>
                  </a:lnTo>
                  <a:lnTo>
                    <a:pt x="1910" y="1606"/>
                  </a:lnTo>
                  <a:lnTo>
                    <a:pt x="1937" y="1614"/>
                  </a:lnTo>
                  <a:lnTo>
                    <a:pt x="1963" y="1616"/>
                  </a:lnTo>
                  <a:lnTo>
                    <a:pt x="1985" y="1614"/>
                  </a:lnTo>
                  <a:lnTo>
                    <a:pt x="2002" y="1614"/>
                  </a:lnTo>
                  <a:lnTo>
                    <a:pt x="2020" y="1612"/>
                  </a:lnTo>
                  <a:lnTo>
                    <a:pt x="2034" y="1608"/>
                  </a:lnTo>
                  <a:lnTo>
                    <a:pt x="2046" y="1597"/>
                  </a:lnTo>
                  <a:lnTo>
                    <a:pt x="2058" y="1581"/>
                  </a:lnTo>
                  <a:lnTo>
                    <a:pt x="2071" y="1561"/>
                  </a:lnTo>
                  <a:lnTo>
                    <a:pt x="2085" y="1538"/>
                  </a:lnTo>
                  <a:lnTo>
                    <a:pt x="2101" y="1518"/>
                  </a:lnTo>
                  <a:lnTo>
                    <a:pt x="2117" y="1502"/>
                  </a:lnTo>
                  <a:lnTo>
                    <a:pt x="2130" y="1494"/>
                  </a:lnTo>
                  <a:lnTo>
                    <a:pt x="2146" y="1490"/>
                  </a:lnTo>
                  <a:lnTo>
                    <a:pt x="2166" y="1488"/>
                  </a:lnTo>
                  <a:lnTo>
                    <a:pt x="2189" y="1486"/>
                  </a:lnTo>
                  <a:lnTo>
                    <a:pt x="2213" y="1484"/>
                  </a:lnTo>
                  <a:lnTo>
                    <a:pt x="2231" y="1482"/>
                  </a:lnTo>
                  <a:lnTo>
                    <a:pt x="2243" y="1477"/>
                  </a:lnTo>
                  <a:lnTo>
                    <a:pt x="2254" y="1469"/>
                  </a:lnTo>
                  <a:lnTo>
                    <a:pt x="2268" y="1455"/>
                  </a:lnTo>
                  <a:lnTo>
                    <a:pt x="2284" y="1437"/>
                  </a:lnTo>
                  <a:lnTo>
                    <a:pt x="2298" y="1421"/>
                  </a:lnTo>
                  <a:lnTo>
                    <a:pt x="2308" y="1408"/>
                  </a:lnTo>
                  <a:lnTo>
                    <a:pt x="2311" y="1388"/>
                  </a:lnTo>
                  <a:lnTo>
                    <a:pt x="2315" y="1364"/>
                  </a:lnTo>
                  <a:lnTo>
                    <a:pt x="2321" y="1343"/>
                  </a:lnTo>
                  <a:lnTo>
                    <a:pt x="2331" y="1323"/>
                  </a:lnTo>
                  <a:lnTo>
                    <a:pt x="2351" y="1303"/>
                  </a:lnTo>
                  <a:lnTo>
                    <a:pt x="2374" y="1286"/>
                  </a:lnTo>
                  <a:lnTo>
                    <a:pt x="2402" y="1276"/>
                  </a:lnTo>
                  <a:lnTo>
                    <a:pt x="2416" y="1270"/>
                  </a:lnTo>
                  <a:lnTo>
                    <a:pt x="2426" y="1262"/>
                  </a:lnTo>
                  <a:lnTo>
                    <a:pt x="2433" y="1250"/>
                  </a:lnTo>
                  <a:lnTo>
                    <a:pt x="2443" y="1240"/>
                  </a:lnTo>
                  <a:lnTo>
                    <a:pt x="2455" y="1232"/>
                  </a:lnTo>
                  <a:lnTo>
                    <a:pt x="2469" y="1227"/>
                  </a:lnTo>
                  <a:lnTo>
                    <a:pt x="2487" y="1217"/>
                  </a:lnTo>
                  <a:lnTo>
                    <a:pt x="2510" y="1205"/>
                  </a:lnTo>
                  <a:lnTo>
                    <a:pt x="2534" y="1195"/>
                  </a:lnTo>
                  <a:lnTo>
                    <a:pt x="2559" y="1189"/>
                  </a:lnTo>
                  <a:lnTo>
                    <a:pt x="2583" y="1187"/>
                  </a:lnTo>
                  <a:lnTo>
                    <a:pt x="2607" y="1189"/>
                  </a:lnTo>
                  <a:lnTo>
                    <a:pt x="2628" y="1195"/>
                  </a:lnTo>
                  <a:lnTo>
                    <a:pt x="2652" y="1199"/>
                  </a:lnTo>
                  <a:lnTo>
                    <a:pt x="2670" y="1203"/>
                  </a:lnTo>
                  <a:lnTo>
                    <a:pt x="2685" y="1203"/>
                  </a:lnTo>
                  <a:lnTo>
                    <a:pt x="2697" y="1197"/>
                  </a:lnTo>
                  <a:lnTo>
                    <a:pt x="2707" y="1183"/>
                  </a:lnTo>
                  <a:lnTo>
                    <a:pt x="2713" y="1171"/>
                  </a:lnTo>
                  <a:lnTo>
                    <a:pt x="2713" y="1158"/>
                  </a:lnTo>
                  <a:lnTo>
                    <a:pt x="2707" y="1140"/>
                  </a:lnTo>
                  <a:lnTo>
                    <a:pt x="2695" y="1126"/>
                  </a:lnTo>
                  <a:lnTo>
                    <a:pt x="2682" y="1108"/>
                  </a:lnTo>
                  <a:lnTo>
                    <a:pt x="2662" y="1089"/>
                  </a:lnTo>
                  <a:lnTo>
                    <a:pt x="2644" y="1071"/>
                  </a:lnTo>
                  <a:lnTo>
                    <a:pt x="2626" y="1055"/>
                  </a:lnTo>
                  <a:lnTo>
                    <a:pt x="2611" y="1042"/>
                  </a:lnTo>
                  <a:lnTo>
                    <a:pt x="2575" y="1016"/>
                  </a:lnTo>
                  <a:lnTo>
                    <a:pt x="2538" y="1004"/>
                  </a:lnTo>
                  <a:lnTo>
                    <a:pt x="2524" y="998"/>
                  </a:lnTo>
                  <a:lnTo>
                    <a:pt x="2510" y="990"/>
                  </a:lnTo>
                  <a:lnTo>
                    <a:pt x="2498" y="986"/>
                  </a:lnTo>
                  <a:lnTo>
                    <a:pt x="2485" y="984"/>
                  </a:lnTo>
                  <a:lnTo>
                    <a:pt x="2469" y="990"/>
                  </a:lnTo>
                  <a:lnTo>
                    <a:pt x="2453" y="1006"/>
                  </a:lnTo>
                  <a:lnTo>
                    <a:pt x="2439" y="1024"/>
                  </a:lnTo>
                  <a:lnTo>
                    <a:pt x="2426" y="1040"/>
                  </a:lnTo>
                  <a:lnTo>
                    <a:pt x="2408" y="1051"/>
                  </a:lnTo>
                  <a:lnTo>
                    <a:pt x="2394" y="1053"/>
                  </a:lnTo>
                  <a:lnTo>
                    <a:pt x="2376" y="1049"/>
                  </a:lnTo>
                  <a:lnTo>
                    <a:pt x="2357" y="1044"/>
                  </a:lnTo>
                  <a:lnTo>
                    <a:pt x="2337" y="1036"/>
                  </a:lnTo>
                  <a:lnTo>
                    <a:pt x="2317" y="1032"/>
                  </a:lnTo>
                  <a:lnTo>
                    <a:pt x="2304" y="1034"/>
                  </a:lnTo>
                  <a:lnTo>
                    <a:pt x="2292" y="1042"/>
                  </a:lnTo>
                  <a:lnTo>
                    <a:pt x="2282" y="1053"/>
                  </a:lnTo>
                  <a:lnTo>
                    <a:pt x="2272" y="1067"/>
                  </a:lnTo>
                  <a:lnTo>
                    <a:pt x="2260" y="1079"/>
                  </a:lnTo>
                  <a:lnTo>
                    <a:pt x="2248" y="1087"/>
                  </a:lnTo>
                  <a:lnTo>
                    <a:pt x="2235" y="1087"/>
                  </a:lnTo>
                  <a:lnTo>
                    <a:pt x="2211" y="1075"/>
                  </a:lnTo>
                  <a:lnTo>
                    <a:pt x="2189" y="1061"/>
                  </a:lnTo>
                  <a:lnTo>
                    <a:pt x="2174" y="1044"/>
                  </a:lnTo>
                  <a:lnTo>
                    <a:pt x="2168" y="1024"/>
                  </a:lnTo>
                  <a:lnTo>
                    <a:pt x="2170" y="1010"/>
                  </a:lnTo>
                  <a:lnTo>
                    <a:pt x="2178" y="1002"/>
                  </a:lnTo>
                  <a:lnTo>
                    <a:pt x="2185" y="992"/>
                  </a:lnTo>
                  <a:lnTo>
                    <a:pt x="2193" y="982"/>
                  </a:lnTo>
                  <a:lnTo>
                    <a:pt x="2197" y="965"/>
                  </a:lnTo>
                  <a:lnTo>
                    <a:pt x="2199" y="935"/>
                  </a:lnTo>
                  <a:lnTo>
                    <a:pt x="2201" y="902"/>
                  </a:lnTo>
                  <a:lnTo>
                    <a:pt x="2207" y="868"/>
                  </a:lnTo>
                  <a:lnTo>
                    <a:pt x="2217" y="839"/>
                  </a:lnTo>
                  <a:lnTo>
                    <a:pt x="2229" y="811"/>
                  </a:lnTo>
                  <a:lnTo>
                    <a:pt x="2239" y="782"/>
                  </a:lnTo>
                  <a:lnTo>
                    <a:pt x="2248" y="754"/>
                  </a:lnTo>
                  <a:lnTo>
                    <a:pt x="2254" y="735"/>
                  </a:lnTo>
                  <a:lnTo>
                    <a:pt x="2262" y="721"/>
                  </a:lnTo>
                  <a:lnTo>
                    <a:pt x="2276" y="713"/>
                  </a:lnTo>
                  <a:lnTo>
                    <a:pt x="2296" y="711"/>
                  </a:lnTo>
                  <a:lnTo>
                    <a:pt x="2317" y="713"/>
                  </a:lnTo>
                  <a:lnTo>
                    <a:pt x="2331" y="719"/>
                  </a:lnTo>
                  <a:lnTo>
                    <a:pt x="2349" y="725"/>
                  </a:lnTo>
                  <a:lnTo>
                    <a:pt x="2365" y="733"/>
                  </a:lnTo>
                  <a:lnTo>
                    <a:pt x="2380" y="736"/>
                  </a:lnTo>
                  <a:lnTo>
                    <a:pt x="2394" y="736"/>
                  </a:lnTo>
                  <a:lnTo>
                    <a:pt x="2406" y="729"/>
                  </a:lnTo>
                  <a:lnTo>
                    <a:pt x="2424" y="703"/>
                  </a:lnTo>
                  <a:lnTo>
                    <a:pt x="2443" y="675"/>
                  </a:lnTo>
                  <a:lnTo>
                    <a:pt x="2463" y="650"/>
                  </a:lnTo>
                  <a:lnTo>
                    <a:pt x="2477" y="640"/>
                  </a:lnTo>
                  <a:lnTo>
                    <a:pt x="2493" y="636"/>
                  </a:lnTo>
                  <a:lnTo>
                    <a:pt x="2506" y="634"/>
                  </a:lnTo>
                  <a:lnTo>
                    <a:pt x="2522" y="630"/>
                  </a:lnTo>
                  <a:lnTo>
                    <a:pt x="2534" y="622"/>
                  </a:lnTo>
                  <a:lnTo>
                    <a:pt x="2540" y="611"/>
                  </a:lnTo>
                  <a:lnTo>
                    <a:pt x="2542" y="595"/>
                  </a:lnTo>
                  <a:lnTo>
                    <a:pt x="2538" y="577"/>
                  </a:lnTo>
                  <a:lnTo>
                    <a:pt x="2534" y="561"/>
                  </a:lnTo>
                  <a:lnTo>
                    <a:pt x="2530" y="548"/>
                  </a:lnTo>
                  <a:lnTo>
                    <a:pt x="2532" y="534"/>
                  </a:lnTo>
                  <a:lnTo>
                    <a:pt x="2536" y="518"/>
                  </a:lnTo>
                  <a:lnTo>
                    <a:pt x="2542" y="498"/>
                  </a:lnTo>
                  <a:lnTo>
                    <a:pt x="2550" y="477"/>
                  </a:lnTo>
                  <a:lnTo>
                    <a:pt x="2556" y="459"/>
                  </a:lnTo>
                  <a:lnTo>
                    <a:pt x="2561" y="443"/>
                  </a:lnTo>
                  <a:lnTo>
                    <a:pt x="2567" y="416"/>
                  </a:lnTo>
                  <a:lnTo>
                    <a:pt x="2571" y="386"/>
                  </a:lnTo>
                  <a:lnTo>
                    <a:pt x="2579" y="355"/>
                  </a:lnTo>
                  <a:lnTo>
                    <a:pt x="2585" y="337"/>
                  </a:lnTo>
                  <a:lnTo>
                    <a:pt x="2589" y="327"/>
                  </a:lnTo>
                  <a:lnTo>
                    <a:pt x="2595" y="317"/>
                  </a:lnTo>
                  <a:lnTo>
                    <a:pt x="2603" y="305"/>
                  </a:lnTo>
                  <a:lnTo>
                    <a:pt x="2615" y="294"/>
                  </a:lnTo>
                  <a:lnTo>
                    <a:pt x="2626" y="276"/>
                  </a:lnTo>
                  <a:lnTo>
                    <a:pt x="2632" y="260"/>
                  </a:lnTo>
                  <a:lnTo>
                    <a:pt x="2634" y="246"/>
                  </a:lnTo>
                  <a:lnTo>
                    <a:pt x="2634" y="231"/>
                  </a:lnTo>
                  <a:lnTo>
                    <a:pt x="2632" y="209"/>
                  </a:lnTo>
                  <a:lnTo>
                    <a:pt x="2632" y="185"/>
                  </a:lnTo>
                  <a:lnTo>
                    <a:pt x="2628" y="164"/>
                  </a:lnTo>
                  <a:lnTo>
                    <a:pt x="2622" y="150"/>
                  </a:lnTo>
                  <a:lnTo>
                    <a:pt x="2615" y="146"/>
                  </a:lnTo>
                  <a:lnTo>
                    <a:pt x="2605" y="148"/>
                  </a:lnTo>
                  <a:lnTo>
                    <a:pt x="2593" y="152"/>
                  </a:lnTo>
                  <a:lnTo>
                    <a:pt x="2581" y="156"/>
                  </a:lnTo>
                  <a:lnTo>
                    <a:pt x="2567" y="158"/>
                  </a:lnTo>
                  <a:lnTo>
                    <a:pt x="2556" y="156"/>
                  </a:lnTo>
                  <a:lnTo>
                    <a:pt x="2548" y="148"/>
                  </a:lnTo>
                  <a:lnTo>
                    <a:pt x="2546" y="136"/>
                  </a:lnTo>
                  <a:lnTo>
                    <a:pt x="2548" y="124"/>
                  </a:lnTo>
                  <a:lnTo>
                    <a:pt x="2550" y="116"/>
                  </a:lnTo>
                  <a:lnTo>
                    <a:pt x="2552" y="115"/>
                  </a:lnTo>
                  <a:close/>
                </a:path>
              </a:pathLst>
            </a:custGeom>
            <a:grpFill/>
            <a:ln w="0">
              <a:solidFill>
                <a:schemeClr val="bg1">
                  <a:lumMod val="95000"/>
                </a:schemeClr>
              </a:solidFill>
              <a:prstDash val="solid"/>
              <a:round/>
            </a:ln>
          </p:spPr>
          <p:txBody>
            <a:bodyPr/>
            <a:lstStyle/>
            <a:p>
              <a:endParaRPr lang="zh-CN" altLang="en-US"/>
            </a:p>
          </p:txBody>
        </p:sp>
        <p:sp>
          <p:nvSpPr>
            <p:cNvPr id="66" name="Freeform 106"/>
            <p:cNvSpPr/>
            <p:nvPr/>
          </p:nvSpPr>
          <p:spPr bwMode="gray">
            <a:xfrm>
              <a:off x="2264" y="884"/>
              <a:ext cx="1641" cy="1473"/>
            </a:xfrm>
            <a:custGeom>
              <a:avLst/>
              <a:gdLst>
                <a:gd name="T0" fmla="*/ 651 w 3282"/>
                <a:gd name="T1" fmla="*/ 10 h 2947"/>
                <a:gd name="T2" fmla="*/ 669 w 3282"/>
                <a:gd name="T3" fmla="*/ 0 h 2947"/>
                <a:gd name="T4" fmla="*/ 720 w 3282"/>
                <a:gd name="T5" fmla="*/ 75 h 2947"/>
                <a:gd name="T6" fmla="*/ 808 w 3282"/>
                <a:gd name="T7" fmla="*/ 154 h 2947"/>
                <a:gd name="T8" fmla="*/ 761 w 3282"/>
                <a:gd name="T9" fmla="*/ 265 h 2947"/>
                <a:gd name="T10" fmla="*/ 737 w 3282"/>
                <a:gd name="T11" fmla="*/ 326 h 2947"/>
                <a:gd name="T12" fmla="*/ 793 w 3282"/>
                <a:gd name="T13" fmla="*/ 368 h 2947"/>
                <a:gd name="T14" fmla="*/ 785 w 3282"/>
                <a:gd name="T15" fmla="*/ 441 h 2947"/>
                <a:gd name="T16" fmla="*/ 710 w 3282"/>
                <a:gd name="T17" fmla="*/ 486 h 2947"/>
                <a:gd name="T18" fmla="*/ 693 w 3282"/>
                <a:gd name="T19" fmla="*/ 529 h 2947"/>
                <a:gd name="T20" fmla="*/ 634 w 3282"/>
                <a:gd name="T21" fmla="*/ 485 h 2947"/>
                <a:gd name="T22" fmla="*/ 587 w 3282"/>
                <a:gd name="T23" fmla="*/ 518 h 2947"/>
                <a:gd name="T24" fmla="*/ 530 w 3282"/>
                <a:gd name="T25" fmla="*/ 545 h 2947"/>
                <a:gd name="T26" fmla="*/ 470 w 3282"/>
                <a:gd name="T27" fmla="*/ 631 h 2947"/>
                <a:gd name="T28" fmla="*/ 376 w 3282"/>
                <a:gd name="T29" fmla="*/ 713 h 2947"/>
                <a:gd name="T30" fmla="*/ 309 w 3282"/>
                <a:gd name="T31" fmla="*/ 676 h 2947"/>
                <a:gd name="T32" fmla="*/ 235 w 3282"/>
                <a:gd name="T33" fmla="*/ 736 h 2947"/>
                <a:gd name="T34" fmla="*/ 189 w 3282"/>
                <a:gd name="T35" fmla="*/ 655 h 2947"/>
                <a:gd name="T36" fmla="*/ 88 w 3282"/>
                <a:gd name="T37" fmla="*/ 617 h 2947"/>
                <a:gd name="T38" fmla="*/ 9 w 3282"/>
                <a:gd name="T39" fmla="*/ 583 h 2947"/>
                <a:gd name="T40" fmla="*/ 20 w 3282"/>
                <a:gd name="T41" fmla="*/ 515 h 2947"/>
                <a:gd name="T42" fmla="*/ 70 w 3282"/>
                <a:gd name="T43" fmla="*/ 522 h 2947"/>
                <a:gd name="T44" fmla="*/ 103 w 3282"/>
                <a:gd name="T45" fmla="*/ 518 h 2947"/>
                <a:gd name="T46" fmla="*/ 144 w 3282"/>
                <a:gd name="T47" fmla="*/ 526 h 2947"/>
                <a:gd name="T48" fmla="*/ 178 w 3282"/>
                <a:gd name="T49" fmla="*/ 545 h 2947"/>
                <a:gd name="T50" fmla="*/ 223 w 3282"/>
                <a:gd name="T51" fmla="*/ 550 h 2947"/>
                <a:gd name="T52" fmla="*/ 246 w 3282"/>
                <a:gd name="T53" fmla="*/ 558 h 2947"/>
                <a:gd name="T54" fmla="*/ 291 w 3282"/>
                <a:gd name="T55" fmla="*/ 532 h 2947"/>
                <a:gd name="T56" fmla="*/ 341 w 3282"/>
                <a:gd name="T57" fmla="*/ 519 h 2947"/>
                <a:gd name="T58" fmla="*/ 375 w 3282"/>
                <a:gd name="T59" fmla="*/ 517 h 2947"/>
                <a:gd name="T60" fmla="*/ 398 w 3282"/>
                <a:gd name="T61" fmla="*/ 506 h 2947"/>
                <a:gd name="T62" fmla="*/ 420 w 3282"/>
                <a:gd name="T63" fmla="*/ 485 h 2947"/>
                <a:gd name="T64" fmla="*/ 443 w 3282"/>
                <a:gd name="T65" fmla="*/ 466 h 2947"/>
                <a:gd name="T66" fmla="*/ 459 w 3282"/>
                <a:gd name="T67" fmla="*/ 452 h 2947"/>
                <a:gd name="T68" fmla="*/ 443 w 3282"/>
                <a:gd name="T69" fmla="*/ 419 h 2947"/>
                <a:gd name="T70" fmla="*/ 466 w 3282"/>
                <a:gd name="T71" fmla="*/ 396 h 2947"/>
                <a:gd name="T72" fmla="*/ 505 w 3282"/>
                <a:gd name="T73" fmla="*/ 403 h 2947"/>
                <a:gd name="T74" fmla="*/ 530 w 3282"/>
                <a:gd name="T75" fmla="*/ 375 h 2947"/>
                <a:gd name="T76" fmla="*/ 561 w 3282"/>
                <a:gd name="T77" fmla="*/ 369 h 2947"/>
                <a:gd name="T78" fmla="*/ 579 w 3282"/>
                <a:gd name="T79" fmla="*/ 341 h 2947"/>
                <a:gd name="T80" fmla="*/ 607 w 3282"/>
                <a:gd name="T81" fmla="*/ 315 h 2947"/>
                <a:gd name="T82" fmla="*/ 634 w 3282"/>
                <a:gd name="T83" fmla="*/ 298 h 2947"/>
                <a:gd name="T84" fmla="*/ 672 w 3282"/>
                <a:gd name="T85" fmla="*/ 300 h 2947"/>
                <a:gd name="T86" fmla="*/ 671 w 3282"/>
                <a:gd name="T87" fmla="*/ 277 h 2947"/>
                <a:gd name="T88" fmla="*/ 631 w 3282"/>
                <a:gd name="T89" fmla="*/ 249 h 2947"/>
                <a:gd name="T90" fmla="*/ 607 w 3282"/>
                <a:gd name="T91" fmla="*/ 260 h 2947"/>
                <a:gd name="T92" fmla="*/ 576 w 3282"/>
                <a:gd name="T93" fmla="*/ 258 h 2947"/>
                <a:gd name="T94" fmla="*/ 553 w 3282"/>
                <a:gd name="T95" fmla="*/ 268 h 2947"/>
                <a:gd name="T96" fmla="*/ 549 w 3282"/>
                <a:gd name="T97" fmla="*/ 245 h 2947"/>
                <a:gd name="T98" fmla="*/ 560 w 3282"/>
                <a:gd name="T99" fmla="*/ 195 h 2947"/>
                <a:gd name="T100" fmla="*/ 583 w 3282"/>
                <a:gd name="T101" fmla="*/ 179 h 2947"/>
                <a:gd name="T102" fmla="*/ 611 w 3282"/>
                <a:gd name="T103" fmla="*/ 168 h 2947"/>
                <a:gd name="T104" fmla="*/ 635 w 3282"/>
                <a:gd name="T105" fmla="*/ 152 h 2947"/>
                <a:gd name="T106" fmla="*/ 636 w 3282"/>
                <a:gd name="T107" fmla="*/ 124 h 2947"/>
                <a:gd name="T108" fmla="*/ 647 w 3282"/>
                <a:gd name="T109" fmla="*/ 84 h 2947"/>
                <a:gd name="T110" fmla="*/ 659 w 3282"/>
                <a:gd name="T111" fmla="*/ 61 h 2947"/>
                <a:gd name="T112" fmla="*/ 652 w 3282"/>
                <a:gd name="T113" fmla="*/ 37 h 2947"/>
                <a:gd name="T114" fmla="*/ 637 w 3282"/>
                <a:gd name="T115" fmla="*/ 31 h 294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282"/>
                <a:gd name="T175" fmla="*/ 0 h 2947"/>
                <a:gd name="T176" fmla="*/ 3282 w 3282"/>
                <a:gd name="T177" fmla="*/ 2947 h 294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282" h="2947">
                  <a:moveTo>
                    <a:pt x="2552" y="115"/>
                  </a:moveTo>
                  <a:lnTo>
                    <a:pt x="2554" y="111"/>
                  </a:lnTo>
                  <a:lnTo>
                    <a:pt x="2559" y="101"/>
                  </a:lnTo>
                  <a:lnTo>
                    <a:pt x="2569" y="87"/>
                  </a:lnTo>
                  <a:lnTo>
                    <a:pt x="2579" y="73"/>
                  </a:lnTo>
                  <a:lnTo>
                    <a:pt x="2589" y="55"/>
                  </a:lnTo>
                  <a:lnTo>
                    <a:pt x="2601" y="42"/>
                  </a:lnTo>
                  <a:lnTo>
                    <a:pt x="2609" y="28"/>
                  </a:lnTo>
                  <a:lnTo>
                    <a:pt x="2617" y="20"/>
                  </a:lnTo>
                  <a:lnTo>
                    <a:pt x="2628" y="12"/>
                  </a:lnTo>
                  <a:lnTo>
                    <a:pt x="2642" y="6"/>
                  </a:lnTo>
                  <a:lnTo>
                    <a:pt x="2658" y="2"/>
                  </a:lnTo>
                  <a:lnTo>
                    <a:pt x="2670" y="0"/>
                  </a:lnTo>
                  <a:lnTo>
                    <a:pt x="2676" y="0"/>
                  </a:lnTo>
                  <a:lnTo>
                    <a:pt x="2715" y="50"/>
                  </a:lnTo>
                  <a:lnTo>
                    <a:pt x="2670" y="132"/>
                  </a:lnTo>
                  <a:lnTo>
                    <a:pt x="2758" y="183"/>
                  </a:lnTo>
                  <a:lnTo>
                    <a:pt x="2782" y="142"/>
                  </a:lnTo>
                  <a:lnTo>
                    <a:pt x="2849" y="164"/>
                  </a:lnTo>
                  <a:lnTo>
                    <a:pt x="2853" y="231"/>
                  </a:lnTo>
                  <a:lnTo>
                    <a:pt x="2880" y="303"/>
                  </a:lnTo>
                  <a:lnTo>
                    <a:pt x="2983" y="303"/>
                  </a:lnTo>
                  <a:lnTo>
                    <a:pt x="3091" y="268"/>
                  </a:lnTo>
                  <a:lnTo>
                    <a:pt x="3138" y="207"/>
                  </a:lnTo>
                  <a:lnTo>
                    <a:pt x="3250" y="286"/>
                  </a:lnTo>
                  <a:lnTo>
                    <a:pt x="3231" y="386"/>
                  </a:lnTo>
                  <a:lnTo>
                    <a:pt x="3201" y="500"/>
                  </a:lnTo>
                  <a:lnTo>
                    <a:pt x="3231" y="616"/>
                  </a:lnTo>
                  <a:lnTo>
                    <a:pt x="3199" y="632"/>
                  </a:lnTo>
                  <a:lnTo>
                    <a:pt x="3191" y="701"/>
                  </a:lnTo>
                  <a:lnTo>
                    <a:pt x="3140" y="756"/>
                  </a:lnTo>
                  <a:lnTo>
                    <a:pt x="3085" y="866"/>
                  </a:lnTo>
                  <a:lnTo>
                    <a:pt x="3002" y="957"/>
                  </a:lnTo>
                  <a:lnTo>
                    <a:pt x="2987" y="1004"/>
                  </a:lnTo>
                  <a:lnTo>
                    <a:pt x="3042" y="1063"/>
                  </a:lnTo>
                  <a:lnTo>
                    <a:pt x="3083" y="1120"/>
                  </a:lnTo>
                  <a:lnTo>
                    <a:pt x="3071" y="1201"/>
                  </a:lnTo>
                  <a:lnTo>
                    <a:pt x="3079" y="1266"/>
                  </a:lnTo>
                  <a:lnTo>
                    <a:pt x="3030" y="1244"/>
                  </a:lnTo>
                  <a:lnTo>
                    <a:pt x="3014" y="1264"/>
                  </a:lnTo>
                  <a:lnTo>
                    <a:pt x="2971" y="1250"/>
                  </a:lnTo>
                  <a:lnTo>
                    <a:pt x="2947" y="1305"/>
                  </a:lnTo>
                  <a:lnTo>
                    <a:pt x="2989" y="1313"/>
                  </a:lnTo>
                  <a:lnTo>
                    <a:pt x="3030" y="1368"/>
                  </a:lnTo>
                  <a:lnTo>
                    <a:pt x="3024" y="1451"/>
                  </a:lnTo>
                  <a:lnTo>
                    <a:pt x="3059" y="1500"/>
                  </a:lnTo>
                  <a:lnTo>
                    <a:pt x="3061" y="1530"/>
                  </a:lnTo>
                  <a:lnTo>
                    <a:pt x="3091" y="1536"/>
                  </a:lnTo>
                  <a:lnTo>
                    <a:pt x="3170" y="1475"/>
                  </a:lnTo>
                  <a:lnTo>
                    <a:pt x="3209" y="1541"/>
                  </a:lnTo>
                  <a:lnTo>
                    <a:pt x="3244" y="1608"/>
                  </a:lnTo>
                  <a:lnTo>
                    <a:pt x="3282" y="1630"/>
                  </a:lnTo>
                  <a:lnTo>
                    <a:pt x="3282" y="1677"/>
                  </a:lnTo>
                  <a:lnTo>
                    <a:pt x="3239" y="1728"/>
                  </a:lnTo>
                  <a:lnTo>
                    <a:pt x="3189" y="1776"/>
                  </a:lnTo>
                  <a:lnTo>
                    <a:pt x="3138" y="1766"/>
                  </a:lnTo>
                  <a:lnTo>
                    <a:pt x="3134" y="1803"/>
                  </a:lnTo>
                  <a:lnTo>
                    <a:pt x="3101" y="1819"/>
                  </a:lnTo>
                  <a:lnTo>
                    <a:pt x="3032" y="1839"/>
                  </a:lnTo>
                  <a:lnTo>
                    <a:pt x="2981" y="1898"/>
                  </a:lnTo>
                  <a:lnTo>
                    <a:pt x="2928" y="1941"/>
                  </a:lnTo>
                  <a:lnTo>
                    <a:pt x="2884" y="2012"/>
                  </a:lnTo>
                  <a:lnTo>
                    <a:pt x="2839" y="1947"/>
                  </a:lnTo>
                  <a:lnTo>
                    <a:pt x="2798" y="1917"/>
                  </a:lnTo>
                  <a:lnTo>
                    <a:pt x="2768" y="1945"/>
                  </a:lnTo>
                  <a:lnTo>
                    <a:pt x="2788" y="1967"/>
                  </a:lnTo>
                  <a:lnTo>
                    <a:pt x="2788" y="2032"/>
                  </a:lnTo>
                  <a:lnTo>
                    <a:pt x="2811" y="2087"/>
                  </a:lnTo>
                  <a:lnTo>
                    <a:pt x="2778" y="2140"/>
                  </a:lnTo>
                  <a:lnTo>
                    <a:pt x="2770" y="2118"/>
                  </a:lnTo>
                  <a:lnTo>
                    <a:pt x="2703" y="2116"/>
                  </a:lnTo>
                  <a:lnTo>
                    <a:pt x="2656" y="2073"/>
                  </a:lnTo>
                  <a:lnTo>
                    <a:pt x="2640" y="2012"/>
                  </a:lnTo>
                  <a:lnTo>
                    <a:pt x="2607" y="1971"/>
                  </a:lnTo>
                  <a:lnTo>
                    <a:pt x="2581" y="1925"/>
                  </a:lnTo>
                  <a:lnTo>
                    <a:pt x="2556" y="1911"/>
                  </a:lnTo>
                  <a:lnTo>
                    <a:pt x="2536" y="1941"/>
                  </a:lnTo>
                  <a:lnTo>
                    <a:pt x="2506" y="1943"/>
                  </a:lnTo>
                  <a:lnTo>
                    <a:pt x="2469" y="1967"/>
                  </a:lnTo>
                  <a:lnTo>
                    <a:pt x="2479" y="2035"/>
                  </a:lnTo>
                  <a:lnTo>
                    <a:pt x="2441" y="2049"/>
                  </a:lnTo>
                  <a:lnTo>
                    <a:pt x="2414" y="2039"/>
                  </a:lnTo>
                  <a:lnTo>
                    <a:pt x="2386" y="2075"/>
                  </a:lnTo>
                  <a:lnTo>
                    <a:pt x="2347" y="2073"/>
                  </a:lnTo>
                  <a:lnTo>
                    <a:pt x="2296" y="2128"/>
                  </a:lnTo>
                  <a:lnTo>
                    <a:pt x="2248" y="2132"/>
                  </a:lnTo>
                  <a:lnTo>
                    <a:pt x="2231" y="2055"/>
                  </a:lnTo>
                  <a:lnTo>
                    <a:pt x="2183" y="2051"/>
                  </a:lnTo>
                  <a:lnTo>
                    <a:pt x="2158" y="2093"/>
                  </a:lnTo>
                  <a:lnTo>
                    <a:pt x="2152" y="2142"/>
                  </a:lnTo>
                  <a:lnTo>
                    <a:pt x="2120" y="2181"/>
                  </a:lnTo>
                  <a:lnTo>
                    <a:pt x="2132" y="2222"/>
                  </a:lnTo>
                  <a:lnTo>
                    <a:pt x="2117" y="2246"/>
                  </a:lnTo>
                  <a:lnTo>
                    <a:pt x="2185" y="2333"/>
                  </a:lnTo>
                  <a:lnTo>
                    <a:pt x="2075" y="2376"/>
                  </a:lnTo>
                  <a:lnTo>
                    <a:pt x="2014" y="2376"/>
                  </a:lnTo>
                  <a:lnTo>
                    <a:pt x="1928" y="2407"/>
                  </a:lnTo>
                  <a:lnTo>
                    <a:pt x="1880" y="2526"/>
                  </a:lnTo>
                  <a:lnTo>
                    <a:pt x="1802" y="2555"/>
                  </a:lnTo>
                  <a:lnTo>
                    <a:pt x="1766" y="2539"/>
                  </a:lnTo>
                  <a:lnTo>
                    <a:pt x="1731" y="2598"/>
                  </a:lnTo>
                  <a:lnTo>
                    <a:pt x="1674" y="2579"/>
                  </a:lnTo>
                  <a:lnTo>
                    <a:pt x="1621" y="2638"/>
                  </a:lnTo>
                  <a:lnTo>
                    <a:pt x="1601" y="2718"/>
                  </a:lnTo>
                  <a:lnTo>
                    <a:pt x="1502" y="2852"/>
                  </a:lnTo>
                  <a:lnTo>
                    <a:pt x="1459" y="2888"/>
                  </a:lnTo>
                  <a:lnTo>
                    <a:pt x="1430" y="2860"/>
                  </a:lnTo>
                  <a:lnTo>
                    <a:pt x="1339" y="2876"/>
                  </a:lnTo>
                  <a:lnTo>
                    <a:pt x="1298" y="2823"/>
                  </a:lnTo>
                  <a:lnTo>
                    <a:pt x="1239" y="2821"/>
                  </a:lnTo>
                  <a:lnTo>
                    <a:pt x="1195" y="2781"/>
                  </a:lnTo>
                  <a:lnTo>
                    <a:pt x="1233" y="2707"/>
                  </a:lnTo>
                  <a:lnTo>
                    <a:pt x="1248" y="2659"/>
                  </a:lnTo>
                  <a:lnTo>
                    <a:pt x="1215" y="2612"/>
                  </a:lnTo>
                  <a:lnTo>
                    <a:pt x="1150" y="2630"/>
                  </a:lnTo>
                  <a:lnTo>
                    <a:pt x="1115" y="2709"/>
                  </a:lnTo>
                  <a:lnTo>
                    <a:pt x="1101" y="2846"/>
                  </a:lnTo>
                  <a:lnTo>
                    <a:pt x="1052" y="2901"/>
                  </a:lnTo>
                  <a:lnTo>
                    <a:pt x="939" y="2947"/>
                  </a:lnTo>
                  <a:lnTo>
                    <a:pt x="869" y="2941"/>
                  </a:lnTo>
                  <a:lnTo>
                    <a:pt x="810" y="2886"/>
                  </a:lnTo>
                  <a:lnTo>
                    <a:pt x="817" y="2795"/>
                  </a:lnTo>
                  <a:lnTo>
                    <a:pt x="874" y="2764"/>
                  </a:lnTo>
                  <a:lnTo>
                    <a:pt x="874" y="2657"/>
                  </a:lnTo>
                  <a:lnTo>
                    <a:pt x="829" y="2618"/>
                  </a:lnTo>
                  <a:lnTo>
                    <a:pt x="754" y="2620"/>
                  </a:lnTo>
                  <a:lnTo>
                    <a:pt x="658" y="2714"/>
                  </a:lnTo>
                  <a:lnTo>
                    <a:pt x="524" y="2714"/>
                  </a:lnTo>
                  <a:lnTo>
                    <a:pt x="441" y="2671"/>
                  </a:lnTo>
                  <a:lnTo>
                    <a:pt x="445" y="2610"/>
                  </a:lnTo>
                  <a:lnTo>
                    <a:pt x="378" y="2606"/>
                  </a:lnTo>
                  <a:lnTo>
                    <a:pt x="302" y="2539"/>
                  </a:lnTo>
                  <a:lnTo>
                    <a:pt x="351" y="2470"/>
                  </a:lnTo>
                  <a:lnTo>
                    <a:pt x="396" y="2457"/>
                  </a:lnTo>
                  <a:lnTo>
                    <a:pt x="376" y="2390"/>
                  </a:lnTo>
                  <a:lnTo>
                    <a:pt x="296" y="2362"/>
                  </a:lnTo>
                  <a:lnTo>
                    <a:pt x="203" y="2374"/>
                  </a:lnTo>
                  <a:lnTo>
                    <a:pt x="156" y="2429"/>
                  </a:lnTo>
                  <a:lnTo>
                    <a:pt x="111" y="2423"/>
                  </a:lnTo>
                  <a:lnTo>
                    <a:pt x="34" y="2333"/>
                  </a:lnTo>
                  <a:lnTo>
                    <a:pt x="0" y="2236"/>
                  </a:lnTo>
                  <a:lnTo>
                    <a:pt x="18" y="2179"/>
                  </a:lnTo>
                  <a:lnTo>
                    <a:pt x="10" y="2055"/>
                  </a:lnTo>
                  <a:lnTo>
                    <a:pt x="14" y="2057"/>
                  </a:lnTo>
                  <a:lnTo>
                    <a:pt x="30" y="2057"/>
                  </a:lnTo>
                  <a:lnTo>
                    <a:pt x="52" y="2059"/>
                  </a:lnTo>
                  <a:lnTo>
                    <a:pt x="79" y="2063"/>
                  </a:lnTo>
                  <a:lnTo>
                    <a:pt x="109" y="2065"/>
                  </a:lnTo>
                  <a:lnTo>
                    <a:pt x="138" y="2069"/>
                  </a:lnTo>
                  <a:lnTo>
                    <a:pt x="166" y="2073"/>
                  </a:lnTo>
                  <a:lnTo>
                    <a:pt x="189" y="2077"/>
                  </a:lnTo>
                  <a:lnTo>
                    <a:pt x="207" y="2081"/>
                  </a:lnTo>
                  <a:lnTo>
                    <a:pt x="243" y="2089"/>
                  </a:lnTo>
                  <a:lnTo>
                    <a:pt x="278" y="2089"/>
                  </a:lnTo>
                  <a:lnTo>
                    <a:pt x="308" y="2081"/>
                  </a:lnTo>
                  <a:lnTo>
                    <a:pt x="323" y="2075"/>
                  </a:lnTo>
                  <a:lnTo>
                    <a:pt x="337" y="2069"/>
                  </a:lnTo>
                  <a:lnTo>
                    <a:pt x="351" y="2067"/>
                  </a:lnTo>
                  <a:lnTo>
                    <a:pt x="367" y="2065"/>
                  </a:lnTo>
                  <a:lnTo>
                    <a:pt x="386" y="2069"/>
                  </a:lnTo>
                  <a:lnTo>
                    <a:pt x="412" y="2075"/>
                  </a:lnTo>
                  <a:lnTo>
                    <a:pt x="441" y="2079"/>
                  </a:lnTo>
                  <a:lnTo>
                    <a:pt x="473" y="2083"/>
                  </a:lnTo>
                  <a:lnTo>
                    <a:pt x="498" y="2087"/>
                  </a:lnTo>
                  <a:lnTo>
                    <a:pt x="518" y="2087"/>
                  </a:lnTo>
                  <a:lnTo>
                    <a:pt x="542" y="2089"/>
                  </a:lnTo>
                  <a:lnTo>
                    <a:pt x="560" y="2095"/>
                  </a:lnTo>
                  <a:lnTo>
                    <a:pt x="575" y="2104"/>
                  </a:lnTo>
                  <a:lnTo>
                    <a:pt x="589" y="2118"/>
                  </a:lnTo>
                  <a:lnTo>
                    <a:pt x="607" y="2134"/>
                  </a:lnTo>
                  <a:lnTo>
                    <a:pt x="626" y="2148"/>
                  </a:lnTo>
                  <a:lnTo>
                    <a:pt x="646" y="2156"/>
                  </a:lnTo>
                  <a:lnTo>
                    <a:pt x="666" y="2163"/>
                  </a:lnTo>
                  <a:lnTo>
                    <a:pt x="685" y="2173"/>
                  </a:lnTo>
                  <a:lnTo>
                    <a:pt x="709" y="2183"/>
                  </a:lnTo>
                  <a:lnTo>
                    <a:pt x="739" y="2193"/>
                  </a:lnTo>
                  <a:lnTo>
                    <a:pt x="762" y="2197"/>
                  </a:lnTo>
                  <a:lnTo>
                    <a:pt x="792" y="2199"/>
                  </a:lnTo>
                  <a:lnTo>
                    <a:pt x="821" y="2201"/>
                  </a:lnTo>
                  <a:lnTo>
                    <a:pt x="851" y="2201"/>
                  </a:lnTo>
                  <a:lnTo>
                    <a:pt x="874" y="2201"/>
                  </a:lnTo>
                  <a:lnTo>
                    <a:pt x="892" y="2203"/>
                  </a:lnTo>
                  <a:lnTo>
                    <a:pt x="904" y="2207"/>
                  </a:lnTo>
                  <a:lnTo>
                    <a:pt x="914" y="2215"/>
                  </a:lnTo>
                  <a:lnTo>
                    <a:pt x="924" y="2224"/>
                  </a:lnTo>
                  <a:lnTo>
                    <a:pt x="935" y="2232"/>
                  </a:lnTo>
                  <a:lnTo>
                    <a:pt x="947" y="2236"/>
                  </a:lnTo>
                  <a:lnTo>
                    <a:pt x="965" y="2238"/>
                  </a:lnTo>
                  <a:lnTo>
                    <a:pt x="985" y="2234"/>
                  </a:lnTo>
                  <a:lnTo>
                    <a:pt x="1002" y="2224"/>
                  </a:lnTo>
                  <a:lnTo>
                    <a:pt x="1024" y="2207"/>
                  </a:lnTo>
                  <a:lnTo>
                    <a:pt x="1048" y="2187"/>
                  </a:lnTo>
                  <a:lnTo>
                    <a:pt x="1073" y="2171"/>
                  </a:lnTo>
                  <a:lnTo>
                    <a:pt x="1103" y="2157"/>
                  </a:lnTo>
                  <a:lnTo>
                    <a:pt x="1134" y="2144"/>
                  </a:lnTo>
                  <a:lnTo>
                    <a:pt x="1164" y="2130"/>
                  </a:lnTo>
                  <a:lnTo>
                    <a:pt x="1199" y="2114"/>
                  </a:lnTo>
                  <a:lnTo>
                    <a:pt x="1241" y="2098"/>
                  </a:lnTo>
                  <a:lnTo>
                    <a:pt x="1282" y="2087"/>
                  </a:lnTo>
                  <a:lnTo>
                    <a:pt x="1325" y="2079"/>
                  </a:lnTo>
                  <a:lnTo>
                    <a:pt x="1345" y="2077"/>
                  </a:lnTo>
                  <a:lnTo>
                    <a:pt x="1357" y="2077"/>
                  </a:lnTo>
                  <a:lnTo>
                    <a:pt x="1363" y="2079"/>
                  </a:lnTo>
                  <a:lnTo>
                    <a:pt x="1367" y="2079"/>
                  </a:lnTo>
                  <a:lnTo>
                    <a:pt x="1371" y="2081"/>
                  </a:lnTo>
                  <a:lnTo>
                    <a:pt x="1378" y="2081"/>
                  </a:lnTo>
                  <a:lnTo>
                    <a:pt x="1392" y="2081"/>
                  </a:lnTo>
                  <a:lnTo>
                    <a:pt x="1418" y="2079"/>
                  </a:lnTo>
                  <a:lnTo>
                    <a:pt x="1463" y="2075"/>
                  </a:lnTo>
                  <a:lnTo>
                    <a:pt x="1498" y="2071"/>
                  </a:lnTo>
                  <a:lnTo>
                    <a:pt x="1526" y="2065"/>
                  </a:lnTo>
                  <a:lnTo>
                    <a:pt x="1548" y="2059"/>
                  </a:lnTo>
                  <a:lnTo>
                    <a:pt x="1561" y="2053"/>
                  </a:lnTo>
                  <a:lnTo>
                    <a:pt x="1571" y="2045"/>
                  </a:lnTo>
                  <a:lnTo>
                    <a:pt x="1577" y="2035"/>
                  </a:lnTo>
                  <a:lnTo>
                    <a:pt x="1581" y="2030"/>
                  </a:lnTo>
                  <a:lnTo>
                    <a:pt x="1589" y="2024"/>
                  </a:lnTo>
                  <a:lnTo>
                    <a:pt x="1603" y="2018"/>
                  </a:lnTo>
                  <a:lnTo>
                    <a:pt x="1622" y="2014"/>
                  </a:lnTo>
                  <a:lnTo>
                    <a:pt x="1640" y="2006"/>
                  </a:lnTo>
                  <a:lnTo>
                    <a:pt x="1656" y="1994"/>
                  </a:lnTo>
                  <a:lnTo>
                    <a:pt x="1668" y="1974"/>
                  </a:lnTo>
                  <a:lnTo>
                    <a:pt x="1674" y="1957"/>
                  </a:lnTo>
                  <a:lnTo>
                    <a:pt x="1680" y="1941"/>
                  </a:lnTo>
                  <a:lnTo>
                    <a:pt x="1685" y="1927"/>
                  </a:lnTo>
                  <a:lnTo>
                    <a:pt x="1697" y="1913"/>
                  </a:lnTo>
                  <a:lnTo>
                    <a:pt x="1715" y="1900"/>
                  </a:lnTo>
                  <a:lnTo>
                    <a:pt x="1737" y="1888"/>
                  </a:lnTo>
                  <a:lnTo>
                    <a:pt x="1752" y="1878"/>
                  </a:lnTo>
                  <a:lnTo>
                    <a:pt x="1764" y="1872"/>
                  </a:lnTo>
                  <a:lnTo>
                    <a:pt x="1772" y="1866"/>
                  </a:lnTo>
                  <a:lnTo>
                    <a:pt x="1780" y="1860"/>
                  </a:lnTo>
                  <a:lnTo>
                    <a:pt x="1790" y="1854"/>
                  </a:lnTo>
                  <a:lnTo>
                    <a:pt x="1804" y="1848"/>
                  </a:lnTo>
                  <a:lnTo>
                    <a:pt x="1817" y="1841"/>
                  </a:lnTo>
                  <a:lnTo>
                    <a:pt x="1831" y="1831"/>
                  </a:lnTo>
                  <a:lnTo>
                    <a:pt x="1837" y="1821"/>
                  </a:lnTo>
                  <a:lnTo>
                    <a:pt x="1837" y="1811"/>
                  </a:lnTo>
                  <a:lnTo>
                    <a:pt x="1825" y="1795"/>
                  </a:lnTo>
                  <a:lnTo>
                    <a:pt x="1809" y="1780"/>
                  </a:lnTo>
                  <a:lnTo>
                    <a:pt x="1794" y="1762"/>
                  </a:lnTo>
                  <a:lnTo>
                    <a:pt x="1780" y="1744"/>
                  </a:lnTo>
                  <a:lnTo>
                    <a:pt x="1772" y="1726"/>
                  </a:lnTo>
                  <a:lnTo>
                    <a:pt x="1772" y="1707"/>
                  </a:lnTo>
                  <a:lnTo>
                    <a:pt x="1772" y="1679"/>
                  </a:lnTo>
                  <a:lnTo>
                    <a:pt x="1776" y="1652"/>
                  </a:lnTo>
                  <a:lnTo>
                    <a:pt x="1782" y="1628"/>
                  </a:lnTo>
                  <a:lnTo>
                    <a:pt x="1790" y="1608"/>
                  </a:lnTo>
                  <a:lnTo>
                    <a:pt x="1806" y="1593"/>
                  </a:lnTo>
                  <a:lnTo>
                    <a:pt x="1823" y="1585"/>
                  </a:lnTo>
                  <a:lnTo>
                    <a:pt x="1843" y="1581"/>
                  </a:lnTo>
                  <a:lnTo>
                    <a:pt x="1863" y="1585"/>
                  </a:lnTo>
                  <a:lnTo>
                    <a:pt x="1884" y="1597"/>
                  </a:lnTo>
                  <a:lnTo>
                    <a:pt x="1910" y="1606"/>
                  </a:lnTo>
                  <a:lnTo>
                    <a:pt x="1937" y="1614"/>
                  </a:lnTo>
                  <a:lnTo>
                    <a:pt x="1963" y="1616"/>
                  </a:lnTo>
                  <a:lnTo>
                    <a:pt x="1985" y="1614"/>
                  </a:lnTo>
                  <a:lnTo>
                    <a:pt x="2002" y="1614"/>
                  </a:lnTo>
                  <a:lnTo>
                    <a:pt x="2020" y="1612"/>
                  </a:lnTo>
                  <a:lnTo>
                    <a:pt x="2034" y="1608"/>
                  </a:lnTo>
                  <a:lnTo>
                    <a:pt x="2046" y="1597"/>
                  </a:lnTo>
                  <a:lnTo>
                    <a:pt x="2058" y="1581"/>
                  </a:lnTo>
                  <a:lnTo>
                    <a:pt x="2071" y="1561"/>
                  </a:lnTo>
                  <a:lnTo>
                    <a:pt x="2085" y="1538"/>
                  </a:lnTo>
                  <a:lnTo>
                    <a:pt x="2101" y="1518"/>
                  </a:lnTo>
                  <a:lnTo>
                    <a:pt x="2117" y="1502"/>
                  </a:lnTo>
                  <a:lnTo>
                    <a:pt x="2130" y="1494"/>
                  </a:lnTo>
                  <a:lnTo>
                    <a:pt x="2146" y="1490"/>
                  </a:lnTo>
                  <a:lnTo>
                    <a:pt x="2166" y="1488"/>
                  </a:lnTo>
                  <a:lnTo>
                    <a:pt x="2189" y="1486"/>
                  </a:lnTo>
                  <a:lnTo>
                    <a:pt x="2213" y="1484"/>
                  </a:lnTo>
                  <a:lnTo>
                    <a:pt x="2231" y="1482"/>
                  </a:lnTo>
                  <a:lnTo>
                    <a:pt x="2243" y="1477"/>
                  </a:lnTo>
                  <a:lnTo>
                    <a:pt x="2254" y="1469"/>
                  </a:lnTo>
                  <a:lnTo>
                    <a:pt x="2268" y="1455"/>
                  </a:lnTo>
                  <a:lnTo>
                    <a:pt x="2284" y="1437"/>
                  </a:lnTo>
                  <a:lnTo>
                    <a:pt x="2298" y="1421"/>
                  </a:lnTo>
                  <a:lnTo>
                    <a:pt x="2308" y="1408"/>
                  </a:lnTo>
                  <a:lnTo>
                    <a:pt x="2311" y="1388"/>
                  </a:lnTo>
                  <a:lnTo>
                    <a:pt x="2315" y="1364"/>
                  </a:lnTo>
                  <a:lnTo>
                    <a:pt x="2321" y="1343"/>
                  </a:lnTo>
                  <a:lnTo>
                    <a:pt x="2331" y="1323"/>
                  </a:lnTo>
                  <a:lnTo>
                    <a:pt x="2351" y="1303"/>
                  </a:lnTo>
                  <a:lnTo>
                    <a:pt x="2374" y="1286"/>
                  </a:lnTo>
                  <a:lnTo>
                    <a:pt x="2402" y="1276"/>
                  </a:lnTo>
                  <a:lnTo>
                    <a:pt x="2416" y="1270"/>
                  </a:lnTo>
                  <a:lnTo>
                    <a:pt x="2426" y="1262"/>
                  </a:lnTo>
                  <a:lnTo>
                    <a:pt x="2433" y="1250"/>
                  </a:lnTo>
                  <a:lnTo>
                    <a:pt x="2443" y="1240"/>
                  </a:lnTo>
                  <a:lnTo>
                    <a:pt x="2455" y="1232"/>
                  </a:lnTo>
                  <a:lnTo>
                    <a:pt x="2469" y="1227"/>
                  </a:lnTo>
                  <a:lnTo>
                    <a:pt x="2487" y="1217"/>
                  </a:lnTo>
                  <a:lnTo>
                    <a:pt x="2510" y="1205"/>
                  </a:lnTo>
                  <a:lnTo>
                    <a:pt x="2534" y="1195"/>
                  </a:lnTo>
                  <a:lnTo>
                    <a:pt x="2559" y="1189"/>
                  </a:lnTo>
                  <a:lnTo>
                    <a:pt x="2583" y="1187"/>
                  </a:lnTo>
                  <a:lnTo>
                    <a:pt x="2607" y="1189"/>
                  </a:lnTo>
                  <a:lnTo>
                    <a:pt x="2628" y="1195"/>
                  </a:lnTo>
                  <a:lnTo>
                    <a:pt x="2652" y="1199"/>
                  </a:lnTo>
                  <a:lnTo>
                    <a:pt x="2670" y="1203"/>
                  </a:lnTo>
                  <a:lnTo>
                    <a:pt x="2685" y="1203"/>
                  </a:lnTo>
                  <a:lnTo>
                    <a:pt x="2697" y="1197"/>
                  </a:lnTo>
                  <a:lnTo>
                    <a:pt x="2707" y="1183"/>
                  </a:lnTo>
                  <a:lnTo>
                    <a:pt x="2713" y="1171"/>
                  </a:lnTo>
                  <a:lnTo>
                    <a:pt x="2713" y="1158"/>
                  </a:lnTo>
                  <a:lnTo>
                    <a:pt x="2707" y="1140"/>
                  </a:lnTo>
                  <a:lnTo>
                    <a:pt x="2695" y="1126"/>
                  </a:lnTo>
                  <a:lnTo>
                    <a:pt x="2682" y="1108"/>
                  </a:lnTo>
                  <a:lnTo>
                    <a:pt x="2662" y="1089"/>
                  </a:lnTo>
                  <a:lnTo>
                    <a:pt x="2644" y="1071"/>
                  </a:lnTo>
                  <a:lnTo>
                    <a:pt x="2626" y="1055"/>
                  </a:lnTo>
                  <a:lnTo>
                    <a:pt x="2611" y="1042"/>
                  </a:lnTo>
                  <a:lnTo>
                    <a:pt x="2575" y="1016"/>
                  </a:lnTo>
                  <a:lnTo>
                    <a:pt x="2538" y="1004"/>
                  </a:lnTo>
                  <a:lnTo>
                    <a:pt x="2524" y="998"/>
                  </a:lnTo>
                  <a:lnTo>
                    <a:pt x="2510" y="990"/>
                  </a:lnTo>
                  <a:lnTo>
                    <a:pt x="2498" y="986"/>
                  </a:lnTo>
                  <a:lnTo>
                    <a:pt x="2485" y="984"/>
                  </a:lnTo>
                  <a:lnTo>
                    <a:pt x="2469" y="990"/>
                  </a:lnTo>
                  <a:lnTo>
                    <a:pt x="2453" y="1006"/>
                  </a:lnTo>
                  <a:lnTo>
                    <a:pt x="2439" y="1024"/>
                  </a:lnTo>
                  <a:lnTo>
                    <a:pt x="2426" y="1040"/>
                  </a:lnTo>
                  <a:lnTo>
                    <a:pt x="2408" y="1051"/>
                  </a:lnTo>
                  <a:lnTo>
                    <a:pt x="2394" y="1053"/>
                  </a:lnTo>
                  <a:lnTo>
                    <a:pt x="2376" y="1049"/>
                  </a:lnTo>
                  <a:lnTo>
                    <a:pt x="2357" y="1044"/>
                  </a:lnTo>
                  <a:lnTo>
                    <a:pt x="2337" y="1036"/>
                  </a:lnTo>
                  <a:lnTo>
                    <a:pt x="2317" y="1032"/>
                  </a:lnTo>
                  <a:lnTo>
                    <a:pt x="2304" y="1034"/>
                  </a:lnTo>
                  <a:lnTo>
                    <a:pt x="2292" y="1042"/>
                  </a:lnTo>
                  <a:lnTo>
                    <a:pt x="2282" y="1053"/>
                  </a:lnTo>
                  <a:lnTo>
                    <a:pt x="2272" y="1067"/>
                  </a:lnTo>
                  <a:lnTo>
                    <a:pt x="2260" y="1079"/>
                  </a:lnTo>
                  <a:lnTo>
                    <a:pt x="2248" y="1087"/>
                  </a:lnTo>
                  <a:lnTo>
                    <a:pt x="2235" y="1087"/>
                  </a:lnTo>
                  <a:lnTo>
                    <a:pt x="2211" y="1075"/>
                  </a:lnTo>
                  <a:lnTo>
                    <a:pt x="2189" y="1061"/>
                  </a:lnTo>
                  <a:lnTo>
                    <a:pt x="2174" y="1044"/>
                  </a:lnTo>
                  <a:lnTo>
                    <a:pt x="2168" y="1024"/>
                  </a:lnTo>
                  <a:lnTo>
                    <a:pt x="2170" y="1010"/>
                  </a:lnTo>
                  <a:lnTo>
                    <a:pt x="2178" y="1002"/>
                  </a:lnTo>
                  <a:lnTo>
                    <a:pt x="2185" y="992"/>
                  </a:lnTo>
                  <a:lnTo>
                    <a:pt x="2193" y="982"/>
                  </a:lnTo>
                  <a:lnTo>
                    <a:pt x="2197" y="965"/>
                  </a:lnTo>
                  <a:lnTo>
                    <a:pt x="2199" y="935"/>
                  </a:lnTo>
                  <a:lnTo>
                    <a:pt x="2201" y="902"/>
                  </a:lnTo>
                  <a:lnTo>
                    <a:pt x="2207" y="868"/>
                  </a:lnTo>
                  <a:lnTo>
                    <a:pt x="2217" y="839"/>
                  </a:lnTo>
                  <a:lnTo>
                    <a:pt x="2229" y="811"/>
                  </a:lnTo>
                  <a:lnTo>
                    <a:pt x="2239" y="782"/>
                  </a:lnTo>
                  <a:lnTo>
                    <a:pt x="2248" y="754"/>
                  </a:lnTo>
                  <a:lnTo>
                    <a:pt x="2254" y="735"/>
                  </a:lnTo>
                  <a:lnTo>
                    <a:pt x="2262" y="721"/>
                  </a:lnTo>
                  <a:lnTo>
                    <a:pt x="2276" y="713"/>
                  </a:lnTo>
                  <a:lnTo>
                    <a:pt x="2296" y="711"/>
                  </a:lnTo>
                  <a:lnTo>
                    <a:pt x="2317" y="713"/>
                  </a:lnTo>
                  <a:lnTo>
                    <a:pt x="2331" y="719"/>
                  </a:lnTo>
                  <a:lnTo>
                    <a:pt x="2349" y="725"/>
                  </a:lnTo>
                  <a:lnTo>
                    <a:pt x="2365" y="733"/>
                  </a:lnTo>
                  <a:lnTo>
                    <a:pt x="2380" y="736"/>
                  </a:lnTo>
                  <a:lnTo>
                    <a:pt x="2394" y="736"/>
                  </a:lnTo>
                  <a:lnTo>
                    <a:pt x="2406" y="729"/>
                  </a:lnTo>
                  <a:lnTo>
                    <a:pt x="2424" y="703"/>
                  </a:lnTo>
                  <a:lnTo>
                    <a:pt x="2443" y="675"/>
                  </a:lnTo>
                  <a:lnTo>
                    <a:pt x="2463" y="650"/>
                  </a:lnTo>
                  <a:lnTo>
                    <a:pt x="2477" y="640"/>
                  </a:lnTo>
                  <a:lnTo>
                    <a:pt x="2493" y="636"/>
                  </a:lnTo>
                  <a:lnTo>
                    <a:pt x="2506" y="634"/>
                  </a:lnTo>
                  <a:lnTo>
                    <a:pt x="2522" y="630"/>
                  </a:lnTo>
                  <a:lnTo>
                    <a:pt x="2534" y="622"/>
                  </a:lnTo>
                  <a:lnTo>
                    <a:pt x="2540" y="611"/>
                  </a:lnTo>
                  <a:lnTo>
                    <a:pt x="2542" y="595"/>
                  </a:lnTo>
                  <a:lnTo>
                    <a:pt x="2538" y="577"/>
                  </a:lnTo>
                  <a:lnTo>
                    <a:pt x="2534" y="561"/>
                  </a:lnTo>
                  <a:lnTo>
                    <a:pt x="2530" y="548"/>
                  </a:lnTo>
                  <a:lnTo>
                    <a:pt x="2532" y="534"/>
                  </a:lnTo>
                  <a:lnTo>
                    <a:pt x="2536" y="518"/>
                  </a:lnTo>
                  <a:lnTo>
                    <a:pt x="2542" y="498"/>
                  </a:lnTo>
                  <a:lnTo>
                    <a:pt x="2550" y="477"/>
                  </a:lnTo>
                  <a:lnTo>
                    <a:pt x="2556" y="459"/>
                  </a:lnTo>
                  <a:lnTo>
                    <a:pt x="2561" y="443"/>
                  </a:lnTo>
                  <a:lnTo>
                    <a:pt x="2567" y="416"/>
                  </a:lnTo>
                  <a:lnTo>
                    <a:pt x="2571" y="386"/>
                  </a:lnTo>
                  <a:lnTo>
                    <a:pt x="2579" y="355"/>
                  </a:lnTo>
                  <a:lnTo>
                    <a:pt x="2585" y="337"/>
                  </a:lnTo>
                  <a:lnTo>
                    <a:pt x="2589" y="327"/>
                  </a:lnTo>
                  <a:lnTo>
                    <a:pt x="2595" y="317"/>
                  </a:lnTo>
                  <a:lnTo>
                    <a:pt x="2603" y="305"/>
                  </a:lnTo>
                  <a:lnTo>
                    <a:pt x="2615" y="294"/>
                  </a:lnTo>
                  <a:lnTo>
                    <a:pt x="2626" y="276"/>
                  </a:lnTo>
                  <a:lnTo>
                    <a:pt x="2632" y="260"/>
                  </a:lnTo>
                  <a:lnTo>
                    <a:pt x="2634" y="246"/>
                  </a:lnTo>
                  <a:lnTo>
                    <a:pt x="2634" y="231"/>
                  </a:lnTo>
                  <a:lnTo>
                    <a:pt x="2632" y="209"/>
                  </a:lnTo>
                  <a:lnTo>
                    <a:pt x="2632" y="185"/>
                  </a:lnTo>
                  <a:lnTo>
                    <a:pt x="2628" y="164"/>
                  </a:lnTo>
                  <a:lnTo>
                    <a:pt x="2622" y="150"/>
                  </a:lnTo>
                  <a:lnTo>
                    <a:pt x="2615" y="146"/>
                  </a:lnTo>
                  <a:lnTo>
                    <a:pt x="2605" y="148"/>
                  </a:lnTo>
                  <a:lnTo>
                    <a:pt x="2593" y="152"/>
                  </a:lnTo>
                  <a:lnTo>
                    <a:pt x="2581" y="156"/>
                  </a:lnTo>
                  <a:lnTo>
                    <a:pt x="2567" y="158"/>
                  </a:lnTo>
                  <a:lnTo>
                    <a:pt x="2556" y="156"/>
                  </a:lnTo>
                  <a:lnTo>
                    <a:pt x="2548" y="148"/>
                  </a:lnTo>
                  <a:lnTo>
                    <a:pt x="2546" y="136"/>
                  </a:lnTo>
                  <a:lnTo>
                    <a:pt x="2548" y="124"/>
                  </a:lnTo>
                  <a:lnTo>
                    <a:pt x="2550" y="116"/>
                  </a:lnTo>
                  <a:lnTo>
                    <a:pt x="2552" y="115"/>
                  </a:lnTo>
                </a:path>
              </a:pathLst>
            </a:custGeom>
            <a:grpFill/>
            <a:ln w="6350">
              <a:solidFill>
                <a:schemeClr val="bg1">
                  <a:lumMod val="95000"/>
                </a:schemeClr>
              </a:solidFill>
              <a:prstDash val="solid"/>
              <a:round/>
            </a:ln>
          </p:spPr>
          <p:txBody>
            <a:bodyPr/>
            <a:lstStyle/>
            <a:p>
              <a:endParaRPr lang="zh-CN" altLang="en-US"/>
            </a:p>
          </p:txBody>
        </p:sp>
        <p:sp>
          <p:nvSpPr>
            <p:cNvPr id="67" name="Freeform 107"/>
            <p:cNvSpPr/>
            <p:nvPr/>
          </p:nvSpPr>
          <p:spPr bwMode="gray">
            <a:xfrm>
              <a:off x="2016" y="1899"/>
              <a:ext cx="1007" cy="870"/>
            </a:xfrm>
            <a:custGeom>
              <a:avLst/>
              <a:gdLst>
                <a:gd name="T0" fmla="*/ 92 w 2014"/>
                <a:gd name="T1" fmla="*/ 13 h 1739"/>
                <a:gd name="T2" fmla="*/ 66 w 2014"/>
                <a:gd name="T3" fmla="*/ 38 h 1739"/>
                <a:gd name="T4" fmla="*/ 0 w 2014"/>
                <a:gd name="T5" fmla="*/ 77 h 1739"/>
                <a:gd name="T6" fmla="*/ 45 w 2014"/>
                <a:gd name="T7" fmla="*/ 154 h 1739"/>
                <a:gd name="T8" fmla="*/ 90 w 2014"/>
                <a:gd name="T9" fmla="*/ 171 h 1739"/>
                <a:gd name="T10" fmla="*/ 140 w 2014"/>
                <a:gd name="T11" fmla="*/ 160 h 1739"/>
                <a:gd name="T12" fmla="*/ 188 w 2014"/>
                <a:gd name="T13" fmla="*/ 177 h 1739"/>
                <a:gd name="T14" fmla="*/ 215 w 2014"/>
                <a:gd name="T15" fmla="*/ 193 h 1739"/>
                <a:gd name="T16" fmla="*/ 258 w 2014"/>
                <a:gd name="T17" fmla="*/ 220 h 1739"/>
                <a:gd name="T18" fmla="*/ 284 w 2014"/>
                <a:gd name="T19" fmla="*/ 237 h 1739"/>
                <a:gd name="T20" fmla="*/ 301 w 2014"/>
                <a:gd name="T21" fmla="*/ 275 h 1739"/>
                <a:gd name="T22" fmla="*/ 283 w 2014"/>
                <a:gd name="T23" fmla="*/ 318 h 1739"/>
                <a:gd name="T24" fmla="*/ 270 w 2014"/>
                <a:gd name="T25" fmla="*/ 341 h 1739"/>
                <a:gd name="T26" fmla="*/ 249 w 2014"/>
                <a:gd name="T27" fmla="*/ 367 h 1739"/>
                <a:gd name="T28" fmla="*/ 239 w 2014"/>
                <a:gd name="T29" fmla="*/ 374 h 1739"/>
                <a:gd name="T30" fmla="*/ 281 w 2014"/>
                <a:gd name="T31" fmla="*/ 390 h 1739"/>
                <a:gd name="T32" fmla="*/ 314 w 2014"/>
                <a:gd name="T33" fmla="*/ 373 h 1739"/>
                <a:gd name="T34" fmla="*/ 353 w 2014"/>
                <a:gd name="T35" fmla="*/ 403 h 1739"/>
                <a:gd name="T36" fmla="*/ 385 w 2014"/>
                <a:gd name="T37" fmla="*/ 435 h 1739"/>
                <a:gd name="T38" fmla="*/ 413 w 2014"/>
                <a:gd name="T39" fmla="*/ 401 h 1739"/>
                <a:gd name="T40" fmla="*/ 430 w 2014"/>
                <a:gd name="T41" fmla="*/ 377 h 1739"/>
                <a:gd name="T42" fmla="*/ 425 w 2014"/>
                <a:gd name="T43" fmla="*/ 349 h 1739"/>
                <a:gd name="T44" fmla="*/ 431 w 2014"/>
                <a:gd name="T45" fmla="*/ 341 h 1739"/>
                <a:gd name="T46" fmla="*/ 432 w 2014"/>
                <a:gd name="T47" fmla="*/ 335 h 1739"/>
                <a:gd name="T48" fmla="*/ 432 w 2014"/>
                <a:gd name="T49" fmla="*/ 327 h 1739"/>
                <a:gd name="T50" fmla="*/ 472 w 2014"/>
                <a:gd name="T51" fmla="*/ 329 h 1739"/>
                <a:gd name="T52" fmla="*/ 500 w 2014"/>
                <a:gd name="T53" fmla="*/ 302 h 1739"/>
                <a:gd name="T54" fmla="*/ 501 w 2014"/>
                <a:gd name="T55" fmla="*/ 267 h 1739"/>
                <a:gd name="T56" fmla="*/ 453 w 2014"/>
                <a:gd name="T57" fmla="*/ 241 h 1739"/>
                <a:gd name="T58" fmla="*/ 429 w 2014"/>
                <a:gd name="T59" fmla="*/ 256 h 1739"/>
                <a:gd name="T60" fmla="*/ 444 w 2014"/>
                <a:gd name="T61" fmla="*/ 290 h 1739"/>
                <a:gd name="T62" fmla="*/ 429 w 2014"/>
                <a:gd name="T63" fmla="*/ 315 h 1739"/>
                <a:gd name="T64" fmla="*/ 398 w 2014"/>
                <a:gd name="T65" fmla="*/ 302 h 1739"/>
                <a:gd name="T66" fmla="*/ 391 w 2014"/>
                <a:gd name="T67" fmla="*/ 276 h 1739"/>
                <a:gd name="T68" fmla="*/ 369 w 2014"/>
                <a:gd name="T69" fmla="*/ 243 h 1739"/>
                <a:gd name="T70" fmla="*/ 342 w 2014"/>
                <a:gd name="T71" fmla="*/ 228 h 1739"/>
                <a:gd name="T72" fmla="*/ 343 w 2014"/>
                <a:gd name="T73" fmla="*/ 183 h 1739"/>
                <a:gd name="T74" fmla="*/ 313 w 2014"/>
                <a:gd name="T75" fmla="*/ 148 h 1739"/>
                <a:gd name="T76" fmla="*/ 235 w 2014"/>
                <a:gd name="T77" fmla="*/ 161 h 1739"/>
                <a:gd name="T78" fmla="*/ 200 w 2014"/>
                <a:gd name="T79" fmla="*/ 128 h 1739"/>
                <a:gd name="T80" fmla="*/ 218 w 2014"/>
                <a:gd name="T81" fmla="*/ 91 h 1739"/>
                <a:gd name="T82" fmla="*/ 163 w 2014"/>
                <a:gd name="T83" fmla="*/ 100 h 1739"/>
                <a:gd name="T84" fmla="*/ 124 w 2014"/>
                <a:gd name="T85" fmla="*/ 52 h 1739"/>
                <a:gd name="T86" fmla="*/ 116 w 2014"/>
                <a:gd name="T87" fmla="*/ 3 h 173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014"/>
                <a:gd name="T133" fmla="*/ 0 h 1739"/>
                <a:gd name="T134" fmla="*/ 2014 w 2014"/>
                <a:gd name="T135" fmla="*/ 1739 h 173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014" h="1739">
                  <a:moveTo>
                    <a:pt x="463" y="9"/>
                  </a:moveTo>
                  <a:lnTo>
                    <a:pt x="398" y="0"/>
                  </a:lnTo>
                  <a:lnTo>
                    <a:pt x="365" y="51"/>
                  </a:lnTo>
                  <a:lnTo>
                    <a:pt x="374" y="92"/>
                  </a:lnTo>
                  <a:lnTo>
                    <a:pt x="347" y="122"/>
                  </a:lnTo>
                  <a:lnTo>
                    <a:pt x="264" y="149"/>
                  </a:lnTo>
                  <a:lnTo>
                    <a:pt x="160" y="181"/>
                  </a:lnTo>
                  <a:lnTo>
                    <a:pt x="81" y="259"/>
                  </a:lnTo>
                  <a:lnTo>
                    <a:pt x="0" y="307"/>
                  </a:lnTo>
                  <a:lnTo>
                    <a:pt x="32" y="570"/>
                  </a:lnTo>
                  <a:lnTo>
                    <a:pt x="115" y="578"/>
                  </a:lnTo>
                  <a:lnTo>
                    <a:pt x="180" y="614"/>
                  </a:lnTo>
                  <a:lnTo>
                    <a:pt x="237" y="625"/>
                  </a:lnTo>
                  <a:lnTo>
                    <a:pt x="298" y="684"/>
                  </a:lnTo>
                  <a:lnTo>
                    <a:pt x="357" y="681"/>
                  </a:lnTo>
                  <a:lnTo>
                    <a:pt x="432" y="637"/>
                  </a:lnTo>
                  <a:lnTo>
                    <a:pt x="504" y="641"/>
                  </a:lnTo>
                  <a:lnTo>
                    <a:pt x="559" y="637"/>
                  </a:lnTo>
                  <a:lnTo>
                    <a:pt x="601" y="612"/>
                  </a:lnTo>
                  <a:lnTo>
                    <a:pt x="674" y="651"/>
                  </a:lnTo>
                  <a:lnTo>
                    <a:pt x="752" y="708"/>
                  </a:lnTo>
                  <a:lnTo>
                    <a:pt x="813" y="669"/>
                  </a:lnTo>
                  <a:lnTo>
                    <a:pt x="829" y="708"/>
                  </a:lnTo>
                  <a:lnTo>
                    <a:pt x="859" y="771"/>
                  </a:lnTo>
                  <a:lnTo>
                    <a:pt x="945" y="807"/>
                  </a:lnTo>
                  <a:lnTo>
                    <a:pt x="998" y="877"/>
                  </a:lnTo>
                  <a:lnTo>
                    <a:pt x="1032" y="879"/>
                  </a:lnTo>
                  <a:lnTo>
                    <a:pt x="1059" y="854"/>
                  </a:lnTo>
                  <a:lnTo>
                    <a:pt x="1101" y="895"/>
                  </a:lnTo>
                  <a:lnTo>
                    <a:pt x="1136" y="946"/>
                  </a:lnTo>
                  <a:lnTo>
                    <a:pt x="1150" y="1015"/>
                  </a:lnTo>
                  <a:lnTo>
                    <a:pt x="1181" y="1051"/>
                  </a:lnTo>
                  <a:lnTo>
                    <a:pt x="1203" y="1100"/>
                  </a:lnTo>
                  <a:lnTo>
                    <a:pt x="1229" y="1129"/>
                  </a:lnTo>
                  <a:lnTo>
                    <a:pt x="1197" y="1234"/>
                  </a:lnTo>
                  <a:lnTo>
                    <a:pt x="1132" y="1271"/>
                  </a:lnTo>
                  <a:lnTo>
                    <a:pt x="1144" y="1326"/>
                  </a:lnTo>
                  <a:lnTo>
                    <a:pt x="1105" y="1358"/>
                  </a:lnTo>
                  <a:lnTo>
                    <a:pt x="1077" y="1362"/>
                  </a:lnTo>
                  <a:lnTo>
                    <a:pt x="1085" y="1448"/>
                  </a:lnTo>
                  <a:lnTo>
                    <a:pt x="1050" y="1478"/>
                  </a:lnTo>
                  <a:lnTo>
                    <a:pt x="996" y="1468"/>
                  </a:lnTo>
                  <a:lnTo>
                    <a:pt x="971" y="1425"/>
                  </a:lnTo>
                  <a:lnTo>
                    <a:pt x="943" y="1444"/>
                  </a:lnTo>
                  <a:lnTo>
                    <a:pt x="953" y="1495"/>
                  </a:lnTo>
                  <a:lnTo>
                    <a:pt x="1018" y="1503"/>
                  </a:lnTo>
                  <a:lnTo>
                    <a:pt x="1073" y="1547"/>
                  </a:lnTo>
                  <a:lnTo>
                    <a:pt x="1124" y="1558"/>
                  </a:lnTo>
                  <a:lnTo>
                    <a:pt x="1126" y="1507"/>
                  </a:lnTo>
                  <a:lnTo>
                    <a:pt x="1223" y="1472"/>
                  </a:lnTo>
                  <a:lnTo>
                    <a:pt x="1256" y="1489"/>
                  </a:lnTo>
                  <a:lnTo>
                    <a:pt x="1282" y="1560"/>
                  </a:lnTo>
                  <a:lnTo>
                    <a:pt x="1363" y="1633"/>
                  </a:lnTo>
                  <a:lnTo>
                    <a:pt x="1410" y="1610"/>
                  </a:lnTo>
                  <a:lnTo>
                    <a:pt x="1437" y="1688"/>
                  </a:lnTo>
                  <a:lnTo>
                    <a:pt x="1493" y="1732"/>
                  </a:lnTo>
                  <a:lnTo>
                    <a:pt x="1540" y="1739"/>
                  </a:lnTo>
                  <a:lnTo>
                    <a:pt x="1587" y="1688"/>
                  </a:lnTo>
                  <a:lnTo>
                    <a:pt x="1654" y="1651"/>
                  </a:lnTo>
                  <a:lnTo>
                    <a:pt x="1650" y="1602"/>
                  </a:lnTo>
                  <a:lnTo>
                    <a:pt x="1634" y="1580"/>
                  </a:lnTo>
                  <a:lnTo>
                    <a:pt x="1731" y="1566"/>
                  </a:lnTo>
                  <a:lnTo>
                    <a:pt x="1719" y="1507"/>
                  </a:lnTo>
                  <a:lnTo>
                    <a:pt x="1744" y="1430"/>
                  </a:lnTo>
                  <a:lnTo>
                    <a:pt x="1697" y="1399"/>
                  </a:lnTo>
                  <a:lnTo>
                    <a:pt x="1699" y="1395"/>
                  </a:lnTo>
                  <a:lnTo>
                    <a:pt x="1707" y="1385"/>
                  </a:lnTo>
                  <a:lnTo>
                    <a:pt x="1715" y="1373"/>
                  </a:lnTo>
                  <a:lnTo>
                    <a:pt x="1723" y="1363"/>
                  </a:lnTo>
                  <a:lnTo>
                    <a:pt x="1727" y="1360"/>
                  </a:lnTo>
                  <a:lnTo>
                    <a:pt x="1727" y="1354"/>
                  </a:lnTo>
                  <a:lnTo>
                    <a:pt x="1725" y="1340"/>
                  </a:lnTo>
                  <a:lnTo>
                    <a:pt x="1725" y="1324"/>
                  </a:lnTo>
                  <a:lnTo>
                    <a:pt x="1725" y="1312"/>
                  </a:lnTo>
                  <a:lnTo>
                    <a:pt x="1725" y="1306"/>
                  </a:lnTo>
                  <a:lnTo>
                    <a:pt x="1788" y="1302"/>
                  </a:lnTo>
                  <a:lnTo>
                    <a:pt x="1835" y="1328"/>
                  </a:lnTo>
                  <a:lnTo>
                    <a:pt x="1888" y="1316"/>
                  </a:lnTo>
                  <a:lnTo>
                    <a:pt x="1888" y="1267"/>
                  </a:lnTo>
                  <a:lnTo>
                    <a:pt x="1996" y="1259"/>
                  </a:lnTo>
                  <a:lnTo>
                    <a:pt x="2000" y="1206"/>
                  </a:lnTo>
                  <a:lnTo>
                    <a:pt x="1989" y="1155"/>
                  </a:lnTo>
                  <a:lnTo>
                    <a:pt x="2014" y="1112"/>
                  </a:lnTo>
                  <a:lnTo>
                    <a:pt x="2002" y="1068"/>
                  </a:lnTo>
                  <a:lnTo>
                    <a:pt x="1882" y="1015"/>
                  </a:lnTo>
                  <a:lnTo>
                    <a:pt x="1811" y="993"/>
                  </a:lnTo>
                  <a:lnTo>
                    <a:pt x="1809" y="962"/>
                  </a:lnTo>
                  <a:lnTo>
                    <a:pt x="1758" y="960"/>
                  </a:lnTo>
                  <a:lnTo>
                    <a:pt x="1727" y="944"/>
                  </a:lnTo>
                  <a:lnTo>
                    <a:pt x="1713" y="1023"/>
                  </a:lnTo>
                  <a:lnTo>
                    <a:pt x="1701" y="1102"/>
                  </a:lnTo>
                  <a:lnTo>
                    <a:pt x="1754" y="1121"/>
                  </a:lnTo>
                  <a:lnTo>
                    <a:pt x="1774" y="1157"/>
                  </a:lnTo>
                  <a:lnTo>
                    <a:pt x="1756" y="1198"/>
                  </a:lnTo>
                  <a:lnTo>
                    <a:pt x="1717" y="1214"/>
                  </a:lnTo>
                  <a:lnTo>
                    <a:pt x="1713" y="1259"/>
                  </a:lnTo>
                  <a:lnTo>
                    <a:pt x="1678" y="1271"/>
                  </a:lnTo>
                  <a:lnTo>
                    <a:pt x="1613" y="1241"/>
                  </a:lnTo>
                  <a:lnTo>
                    <a:pt x="1589" y="1206"/>
                  </a:lnTo>
                  <a:lnTo>
                    <a:pt x="1546" y="1190"/>
                  </a:lnTo>
                  <a:lnTo>
                    <a:pt x="1546" y="1145"/>
                  </a:lnTo>
                  <a:lnTo>
                    <a:pt x="1563" y="1104"/>
                  </a:lnTo>
                  <a:lnTo>
                    <a:pt x="1524" y="1047"/>
                  </a:lnTo>
                  <a:lnTo>
                    <a:pt x="1528" y="1011"/>
                  </a:lnTo>
                  <a:lnTo>
                    <a:pt x="1475" y="970"/>
                  </a:lnTo>
                  <a:lnTo>
                    <a:pt x="1447" y="932"/>
                  </a:lnTo>
                  <a:lnTo>
                    <a:pt x="1437" y="915"/>
                  </a:lnTo>
                  <a:lnTo>
                    <a:pt x="1365" y="911"/>
                  </a:lnTo>
                  <a:lnTo>
                    <a:pt x="1306" y="856"/>
                  </a:lnTo>
                  <a:lnTo>
                    <a:pt x="1313" y="767"/>
                  </a:lnTo>
                  <a:lnTo>
                    <a:pt x="1370" y="732"/>
                  </a:lnTo>
                  <a:lnTo>
                    <a:pt x="1370" y="627"/>
                  </a:lnTo>
                  <a:lnTo>
                    <a:pt x="1325" y="588"/>
                  </a:lnTo>
                  <a:lnTo>
                    <a:pt x="1250" y="592"/>
                  </a:lnTo>
                  <a:lnTo>
                    <a:pt x="1154" y="684"/>
                  </a:lnTo>
                  <a:lnTo>
                    <a:pt x="1020" y="684"/>
                  </a:lnTo>
                  <a:lnTo>
                    <a:pt x="937" y="641"/>
                  </a:lnTo>
                  <a:lnTo>
                    <a:pt x="941" y="580"/>
                  </a:lnTo>
                  <a:lnTo>
                    <a:pt x="874" y="576"/>
                  </a:lnTo>
                  <a:lnTo>
                    <a:pt x="798" y="509"/>
                  </a:lnTo>
                  <a:lnTo>
                    <a:pt x="847" y="440"/>
                  </a:lnTo>
                  <a:lnTo>
                    <a:pt x="892" y="425"/>
                  </a:lnTo>
                  <a:lnTo>
                    <a:pt x="872" y="362"/>
                  </a:lnTo>
                  <a:lnTo>
                    <a:pt x="792" y="334"/>
                  </a:lnTo>
                  <a:lnTo>
                    <a:pt x="699" y="344"/>
                  </a:lnTo>
                  <a:lnTo>
                    <a:pt x="652" y="399"/>
                  </a:lnTo>
                  <a:lnTo>
                    <a:pt x="607" y="393"/>
                  </a:lnTo>
                  <a:lnTo>
                    <a:pt x="530" y="303"/>
                  </a:lnTo>
                  <a:lnTo>
                    <a:pt x="496" y="208"/>
                  </a:lnTo>
                  <a:lnTo>
                    <a:pt x="514" y="149"/>
                  </a:lnTo>
                  <a:lnTo>
                    <a:pt x="506" y="25"/>
                  </a:lnTo>
                  <a:lnTo>
                    <a:pt x="463" y="9"/>
                  </a:lnTo>
                  <a:close/>
                </a:path>
              </a:pathLst>
            </a:custGeom>
            <a:grpFill/>
            <a:ln w="0">
              <a:solidFill>
                <a:schemeClr val="bg1">
                  <a:lumMod val="95000"/>
                </a:schemeClr>
              </a:solidFill>
              <a:prstDash val="solid"/>
              <a:round/>
            </a:ln>
          </p:spPr>
          <p:txBody>
            <a:bodyPr/>
            <a:lstStyle/>
            <a:p>
              <a:endParaRPr lang="zh-CN" altLang="en-US"/>
            </a:p>
          </p:txBody>
        </p:sp>
        <p:sp>
          <p:nvSpPr>
            <p:cNvPr id="68" name="Freeform 108"/>
            <p:cNvSpPr/>
            <p:nvPr/>
          </p:nvSpPr>
          <p:spPr bwMode="gray">
            <a:xfrm>
              <a:off x="2016" y="1899"/>
              <a:ext cx="1007" cy="870"/>
            </a:xfrm>
            <a:custGeom>
              <a:avLst/>
              <a:gdLst>
                <a:gd name="T0" fmla="*/ 92 w 2014"/>
                <a:gd name="T1" fmla="*/ 13 h 1739"/>
                <a:gd name="T2" fmla="*/ 66 w 2014"/>
                <a:gd name="T3" fmla="*/ 38 h 1739"/>
                <a:gd name="T4" fmla="*/ 0 w 2014"/>
                <a:gd name="T5" fmla="*/ 77 h 1739"/>
                <a:gd name="T6" fmla="*/ 45 w 2014"/>
                <a:gd name="T7" fmla="*/ 154 h 1739"/>
                <a:gd name="T8" fmla="*/ 90 w 2014"/>
                <a:gd name="T9" fmla="*/ 171 h 1739"/>
                <a:gd name="T10" fmla="*/ 140 w 2014"/>
                <a:gd name="T11" fmla="*/ 160 h 1739"/>
                <a:gd name="T12" fmla="*/ 188 w 2014"/>
                <a:gd name="T13" fmla="*/ 177 h 1739"/>
                <a:gd name="T14" fmla="*/ 215 w 2014"/>
                <a:gd name="T15" fmla="*/ 193 h 1739"/>
                <a:gd name="T16" fmla="*/ 258 w 2014"/>
                <a:gd name="T17" fmla="*/ 220 h 1739"/>
                <a:gd name="T18" fmla="*/ 284 w 2014"/>
                <a:gd name="T19" fmla="*/ 237 h 1739"/>
                <a:gd name="T20" fmla="*/ 301 w 2014"/>
                <a:gd name="T21" fmla="*/ 275 h 1739"/>
                <a:gd name="T22" fmla="*/ 283 w 2014"/>
                <a:gd name="T23" fmla="*/ 318 h 1739"/>
                <a:gd name="T24" fmla="*/ 270 w 2014"/>
                <a:gd name="T25" fmla="*/ 341 h 1739"/>
                <a:gd name="T26" fmla="*/ 249 w 2014"/>
                <a:gd name="T27" fmla="*/ 367 h 1739"/>
                <a:gd name="T28" fmla="*/ 239 w 2014"/>
                <a:gd name="T29" fmla="*/ 374 h 1739"/>
                <a:gd name="T30" fmla="*/ 281 w 2014"/>
                <a:gd name="T31" fmla="*/ 390 h 1739"/>
                <a:gd name="T32" fmla="*/ 314 w 2014"/>
                <a:gd name="T33" fmla="*/ 373 h 1739"/>
                <a:gd name="T34" fmla="*/ 353 w 2014"/>
                <a:gd name="T35" fmla="*/ 403 h 1739"/>
                <a:gd name="T36" fmla="*/ 385 w 2014"/>
                <a:gd name="T37" fmla="*/ 435 h 1739"/>
                <a:gd name="T38" fmla="*/ 413 w 2014"/>
                <a:gd name="T39" fmla="*/ 401 h 1739"/>
                <a:gd name="T40" fmla="*/ 430 w 2014"/>
                <a:gd name="T41" fmla="*/ 377 h 1739"/>
                <a:gd name="T42" fmla="*/ 425 w 2014"/>
                <a:gd name="T43" fmla="*/ 349 h 1739"/>
                <a:gd name="T44" fmla="*/ 431 w 2014"/>
                <a:gd name="T45" fmla="*/ 341 h 1739"/>
                <a:gd name="T46" fmla="*/ 432 w 2014"/>
                <a:gd name="T47" fmla="*/ 335 h 1739"/>
                <a:gd name="T48" fmla="*/ 432 w 2014"/>
                <a:gd name="T49" fmla="*/ 327 h 1739"/>
                <a:gd name="T50" fmla="*/ 472 w 2014"/>
                <a:gd name="T51" fmla="*/ 329 h 1739"/>
                <a:gd name="T52" fmla="*/ 500 w 2014"/>
                <a:gd name="T53" fmla="*/ 302 h 1739"/>
                <a:gd name="T54" fmla="*/ 501 w 2014"/>
                <a:gd name="T55" fmla="*/ 267 h 1739"/>
                <a:gd name="T56" fmla="*/ 453 w 2014"/>
                <a:gd name="T57" fmla="*/ 241 h 1739"/>
                <a:gd name="T58" fmla="*/ 429 w 2014"/>
                <a:gd name="T59" fmla="*/ 256 h 1739"/>
                <a:gd name="T60" fmla="*/ 444 w 2014"/>
                <a:gd name="T61" fmla="*/ 290 h 1739"/>
                <a:gd name="T62" fmla="*/ 429 w 2014"/>
                <a:gd name="T63" fmla="*/ 315 h 1739"/>
                <a:gd name="T64" fmla="*/ 398 w 2014"/>
                <a:gd name="T65" fmla="*/ 302 h 1739"/>
                <a:gd name="T66" fmla="*/ 391 w 2014"/>
                <a:gd name="T67" fmla="*/ 276 h 1739"/>
                <a:gd name="T68" fmla="*/ 369 w 2014"/>
                <a:gd name="T69" fmla="*/ 243 h 1739"/>
                <a:gd name="T70" fmla="*/ 342 w 2014"/>
                <a:gd name="T71" fmla="*/ 228 h 1739"/>
                <a:gd name="T72" fmla="*/ 343 w 2014"/>
                <a:gd name="T73" fmla="*/ 183 h 1739"/>
                <a:gd name="T74" fmla="*/ 313 w 2014"/>
                <a:gd name="T75" fmla="*/ 148 h 1739"/>
                <a:gd name="T76" fmla="*/ 235 w 2014"/>
                <a:gd name="T77" fmla="*/ 161 h 1739"/>
                <a:gd name="T78" fmla="*/ 200 w 2014"/>
                <a:gd name="T79" fmla="*/ 128 h 1739"/>
                <a:gd name="T80" fmla="*/ 218 w 2014"/>
                <a:gd name="T81" fmla="*/ 91 h 1739"/>
                <a:gd name="T82" fmla="*/ 163 w 2014"/>
                <a:gd name="T83" fmla="*/ 100 h 1739"/>
                <a:gd name="T84" fmla="*/ 124 w 2014"/>
                <a:gd name="T85" fmla="*/ 52 h 1739"/>
                <a:gd name="T86" fmla="*/ 116 w 2014"/>
                <a:gd name="T87" fmla="*/ 3 h 173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014"/>
                <a:gd name="T133" fmla="*/ 0 h 1739"/>
                <a:gd name="T134" fmla="*/ 2014 w 2014"/>
                <a:gd name="T135" fmla="*/ 1739 h 173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014" h="1739">
                  <a:moveTo>
                    <a:pt x="463" y="9"/>
                  </a:moveTo>
                  <a:lnTo>
                    <a:pt x="398" y="0"/>
                  </a:lnTo>
                  <a:lnTo>
                    <a:pt x="365" y="51"/>
                  </a:lnTo>
                  <a:lnTo>
                    <a:pt x="374" y="92"/>
                  </a:lnTo>
                  <a:lnTo>
                    <a:pt x="347" y="122"/>
                  </a:lnTo>
                  <a:lnTo>
                    <a:pt x="264" y="149"/>
                  </a:lnTo>
                  <a:lnTo>
                    <a:pt x="160" y="181"/>
                  </a:lnTo>
                  <a:lnTo>
                    <a:pt x="81" y="259"/>
                  </a:lnTo>
                  <a:lnTo>
                    <a:pt x="0" y="307"/>
                  </a:lnTo>
                  <a:lnTo>
                    <a:pt x="32" y="570"/>
                  </a:lnTo>
                  <a:lnTo>
                    <a:pt x="115" y="578"/>
                  </a:lnTo>
                  <a:lnTo>
                    <a:pt x="180" y="614"/>
                  </a:lnTo>
                  <a:lnTo>
                    <a:pt x="237" y="625"/>
                  </a:lnTo>
                  <a:lnTo>
                    <a:pt x="298" y="684"/>
                  </a:lnTo>
                  <a:lnTo>
                    <a:pt x="357" y="681"/>
                  </a:lnTo>
                  <a:lnTo>
                    <a:pt x="432" y="637"/>
                  </a:lnTo>
                  <a:lnTo>
                    <a:pt x="504" y="641"/>
                  </a:lnTo>
                  <a:lnTo>
                    <a:pt x="559" y="637"/>
                  </a:lnTo>
                  <a:lnTo>
                    <a:pt x="601" y="612"/>
                  </a:lnTo>
                  <a:lnTo>
                    <a:pt x="674" y="651"/>
                  </a:lnTo>
                  <a:lnTo>
                    <a:pt x="752" y="708"/>
                  </a:lnTo>
                  <a:lnTo>
                    <a:pt x="813" y="669"/>
                  </a:lnTo>
                  <a:lnTo>
                    <a:pt x="829" y="708"/>
                  </a:lnTo>
                  <a:lnTo>
                    <a:pt x="859" y="771"/>
                  </a:lnTo>
                  <a:lnTo>
                    <a:pt x="945" y="807"/>
                  </a:lnTo>
                  <a:lnTo>
                    <a:pt x="998" y="877"/>
                  </a:lnTo>
                  <a:lnTo>
                    <a:pt x="1032" y="879"/>
                  </a:lnTo>
                  <a:lnTo>
                    <a:pt x="1059" y="854"/>
                  </a:lnTo>
                  <a:lnTo>
                    <a:pt x="1101" y="895"/>
                  </a:lnTo>
                  <a:lnTo>
                    <a:pt x="1136" y="946"/>
                  </a:lnTo>
                  <a:lnTo>
                    <a:pt x="1150" y="1015"/>
                  </a:lnTo>
                  <a:lnTo>
                    <a:pt x="1181" y="1051"/>
                  </a:lnTo>
                  <a:lnTo>
                    <a:pt x="1203" y="1100"/>
                  </a:lnTo>
                  <a:lnTo>
                    <a:pt x="1229" y="1129"/>
                  </a:lnTo>
                  <a:lnTo>
                    <a:pt x="1197" y="1234"/>
                  </a:lnTo>
                  <a:lnTo>
                    <a:pt x="1132" y="1271"/>
                  </a:lnTo>
                  <a:lnTo>
                    <a:pt x="1144" y="1326"/>
                  </a:lnTo>
                  <a:lnTo>
                    <a:pt x="1105" y="1358"/>
                  </a:lnTo>
                  <a:lnTo>
                    <a:pt x="1077" y="1362"/>
                  </a:lnTo>
                  <a:lnTo>
                    <a:pt x="1085" y="1448"/>
                  </a:lnTo>
                  <a:lnTo>
                    <a:pt x="1050" y="1478"/>
                  </a:lnTo>
                  <a:lnTo>
                    <a:pt x="996" y="1468"/>
                  </a:lnTo>
                  <a:lnTo>
                    <a:pt x="971" y="1425"/>
                  </a:lnTo>
                  <a:lnTo>
                    <a:pt x="943" y="1444"/>
                  </a:lnTo>
                  <a:lnTo>
                    <a:pt x="953" y="1495"/>
                  </a:lnTo>
                  <a:lnTo>
                    <a:pt x="1018" y="1503"/>
                  </a:lnTo>
                  <a:lnTo>
                    <a:pt x="1073" y="1547"/>
                  </a:lnTo>
                  <a:lnTo>
                    <a:pt x="1124" y="1558"/>
                  </a:lnTo>
                  <a:lnTo>
                    <a:pt x="1126" y="1507"/>
                  </a:lnTo>
                  <a:lnTo>
                    <a:pt x="1223" y="1472"/>
                  </a:lnTo>
                  <a:lnTo>
                    <a:pt x="1256" y="1489"/>
                  </a:lnTo>
                  <a:lnTo>
                    <a:pt x="1282" y="1560"/>
                  </a:lnTo>
                  <a:lnTo>
                    <a:pt x="1363" y="1633"/>
                  </a:lnTo>
                  <a:lnTo>
                    <a:pt x="1410" y="1610"/>
                  </a:lnTo>
                  <a:lnTo>
                    <a:pt x="1437" y="1688"/>
                  </a:lnTo>
                  <a:lnTo>
                    <a:pt x="1493" y="1732"/>
                  </a:lnTo>
                  <a:lnTo>
                    <a:pt x="1540" y="1739"/>
                  </a:lnTo>
                  <a:lnTo>
                    <a:pt x="1587" y="1688"/>
                  </a:lnTo>
                  <a:lnTo>
                    <a:pt x="1654" y="1651"/>
                  </a:lnTo>
                  <a:lnTo>
                    <a:pt x="1650" y="1602"/>
                  </a:lnTo>
                  <a:lnTo>
                    <a:pt x="1634" y="1580"/>
                  </a:lnTo>
                  <a:lnTo>
                    <a:pt x="1731" y="1566"/>
                  </a:lnTo>
                  <a:lnTo>
                    <a:pt x="1719" y="1507"/>
                  </a:lnTo>
                  <a:lnTo>
                    <a:pt x="1744" y="1430"/>
                  </a:lnTo>
                  <a:lnTo>
                    <a:pt x="1697" y="1399"/>
                  </a:lnTo>
                  <a:lnTo>
                    <a:pt x="1699" y="1395"/>
                  </a:lnTo>
                  <a:lnTo>
                    <a:pt x="1707" y="1385"/>
                  </a:lnTo>
                  <a:lnTo>
                    <a:pt x="1715" y="1373"/>
                  </a:lnTo>
                  <a:lnTo>
                    <a:pt x="1723" y="1363"/>
                  </a:lnTo>
                  <a:lnTo>
                    <a:pt x="1727" y="1360"/>
                  </a:lnTo>
                  <a:lnTo>
                    <a:pt x="1727" y="1354"/>
                  </a:lnTo>
                  <a:lnTo>
                    <a:pt x="1725" y="1340"/>
                  </a:lnTo>
                  <a:lnTo>
                    <a:pt x="1725" y="1324"/>
                  </a:lnTo>
                  <a:lnTo>
                    <a:pt x="1725" y="1312"/>
                  </a:lnTo>
                  <a:lnTo>
                    <a:pt x="1725" y="1306"/>
                  </a:lnTo>
                  <a:lnTo>
                    <a:pt x="1788" y="1302"/>
                  </a:lnTo>
                  <a:lnTo>
                    <a:pt x="1835" y="1328"/>
                  </a:lnTo>
                  <a:lnTo>
                    <a:pt x="1888" y="1316"/>
                  </a:lnTo>
                  <a:lnTo>
                    <a:pt x="1888" y="1267"/>
                  </a:lnTo>
                  <a:lnTo>
                    <a:pt x="1996" y="1259"/>
                  </a:lnTo>
                  <a:lnTo>
                    <a:pt x="2000" y="1206"/>
                  </a:lnTo>
                  <a:lnTo>
                    <a:pt x="1989" y="1155"/>
                  </a:lnTo>
                  <a:lnTo>
                    <a:pt x="2014" y="1112"/>
                  </a:lnTo>
                  <a:lnTo>
                    <a:pt x="2002" y="1068"/>
                  </a:lnTo>
                  <a:lnTo>
                    <a:pt x="1882" y="1015"/>
                  </a:lnTo>
                  <a:lnTo>
                    <a:pt x="1811" y="993"/>
                  </a:lnTo>
                  <a:lnTo>
                    <a:pt x="1809" y="962"/>
                  </a:lnTo>
                  <a:lnTo>
                    <a:pt x="1758" y="960"/>
                  </a:lnTo>
                  <a:lnTo>
                    <a:pt x="1727" y="944"/>
                  </a:lnTo>
                  <a:lnTo>
                    <a:pt x="1713" y="1023"/>
                  </a:lnTo>
                  <a:lnTo>
                    <a:pt x="1701" y="1102"/>
                  </a:lnTo>
                  <a:lnTo>
                    <a:pt x="1754" y="1121"/>
                  </a:lnTo>
                  <a:lnTo>
                    <a:pt x="1774" y="1157"/>
                  </a:lnTo>
                  <a:lnTo>
                    <a:pt x="1756" y="1198"/>
                  </a:lnTo>
                  <a:lnTo>
                    <a:pt x="1717" y="1214"/>
                  </a:lnTo>
                  <a:lnTo>
                    <a:pt x="1713" y="1259"/>
                  </a:lnTo>
                  <a:lnTo>
                    <a:pt x="1678" y="1271"/>
                  </a:lnTo>
                  <a:lnTo>
                    <a:pt x="1613" y="1241"/>
                  </a:lnTo>
                  <a:lnTo>
                    <a:pt x="1589" y="1206"/>
                  </a:lnTo>
                  <a:lnTo>
                    <a:pt x="1546" y="1190"/>
                  </a:lnTo>
                  <a:lnTo>
                    <a:pt x="1546" y="1145"/>
                  </a:lnTo>
                  <a:lnTo>
                    <a:pt x="1563" y="1104"/>
                  </a:lnTo>
                  <a:lnTo>
                    <a:pt x="1524" y="1047"/>
                  </a:lnTo>
                  <a:lnTo>
                    <a:pt x="1528" y="1011"/>
                  </a:lnTo>
                  <a:lnTo>
                    <a:pt x="1475" y="970"/>
                  </a:lnTo>
                  <a:lnTo>
                    <a:pt x="1447" y="932"/>
                  </a:lnTo>
                  <a:lnTo>
                    <a:pt x="1437" y="915"/>
                  </a:lnTo>
                  <a:lnTo>
                    <a:pt x="1365" y="911"/>
                  </a:lnTo>
                  <a:lnTo>
                    <a:pt x="1306" y="856"/>
                  </a:lnTo>
                  <a:lnTo>
                    <a:pt x="1313" y="767"/>
                  </a:lnTo>
                  <a:lnTo>
                    <a:pt x="1370" y="732"/>
                  </a:lnTo>
                  <a:lnTo>
                    <a:pt x="1370" y="627"/>
                  </a:lnTo>
                  <a:lnTo>
                    <a:pt x="1325" y="588"/>
                  </a:lnTo>
                  <a:lnTo>
                    <a:pt x="1250" y="592"/>
                  </a:lnTo>
                  <a:lnTo>
                    <a:pt x="1154" y="684"/>
                  </a:lnTo>
                  <a:lnTo>
                    <a:pt x="1020" y="684"/>
                  </a:lnTo>
                  <a:lnTo>
                    <a:pt x="937" y="641"/>
                  </a:lnTo>
                  <a:lnTo>
                    <a:pt x="941" y="580"/>
                  </a:lnTo>
                  <a:lnTo>
                    <a:pt x="874" y="576"/>
                  </a:lnTo>
                  <a:lnTo>
                    <a:pt x="798" y="509"/>
                  </a:lnTo>
                  <a:lnTo>
                    <a:pt x="847" y="440"/>
                  </a:lnTo>
                  <a:lnTo>
                    <a:pt x="892" y="425"/>
                  </a:lnTo>
                  <a:lnTo>
                    <a:pt x="872" y="362"/>
                  </a:lnTo>
                  <a:lnTo>
                    <a:pt x="792" y="334"/>
                  </a:lnTo>
                  <a:lnTo>
                    <a:pt x="699" y="344"/>
                  </a:lnTo>
                  <a:lnTo>
                    <a:pt x="652" y="399"/>
                  </a:lnTo>
                  <a:lnTo>
                    <a:pt x="607" y="393"/>
                  </a:lnTo>
                  <a:lnTo>
                    <a:pt x="530" y="303"/>
                  </a:lnTo>
                  <a:lnTo>
                    <a:pt x="496" y="208"/>
                  </a:lnTo>
                  <a:lnTo>
                    <a:pt x="514" y="149"/>
                  </a:lnTo>
                  <a:lnTo>
                    <a:pt x="506" y="25"/>
                  </a:lnTo>
                  <a:lnTo>
                    <a:pt x="463" y="9"/>
                  </a:lnTo>
                </a:path>
              </a:pathLst>
            </a:custGeom>
            <a:grpFill/>
            <a:ln w="6350">
              <a:solidFill>
                <a:schemeClr val="bg1">
                  <a:lumMod val="95000"/>
                </a:schemeClr>
              </a:solidFill>
              <a:prstDash val="solid"/>
              <a:round/>
            </a:ln>
          </p:spPr>
          <p:txBody>
            <a:bodyPr/>
            <a:lstStyle/>
            <a:p>
              <a:endParaRPr lang="zh-CN" altLang="en-US"/>
            </a:p>
          </p:txBody>
        </p:sp>
        <p:sp>
          <p:nvSpPr>
            <p:cNvPr id="69" name="Freeform 109"/>
            <p:cNvSpPr/>
            <p:nvPr/>
          </p:nvSpPr>
          <p:spPr bwMode="gray">
            <a:xfrm>
              <a:off x="1694" y="2177"/>
              <a:ext cx="936" cy="666"/>
            </a:xfrm>
            <a:custGeom>
              <a:avLst/>
              <a:gdLst>
                <a:gd name="T0" fmla="*/ 445 w 1872"/>
                <a:gd name="T1" fmla="*/ 276 h 1330"/>
                <a:gd name="T2" fmla="*/ 426 w 1872"/>
                <a:gd name="T3" fmla="*/ 279 h 1330"/>
                <a:gd name="T4" fmla="*/ 397 w 1872"/>
                <a:gd name="T5" fmla="*/ 279 h 1330"/>
                <a:gd name="T6" fmla="*/ 381 w 1872"/>
                <a:gd name="T7" fmla="*/ 296 h 1330"/>
                <a:gd name="T8" fmla="*/ 343 w 1872"/>
                <a:gd name="T9" fmla="*/ 274 h 1330"/>
                <a:gd name="T10" fmla="*/ 308 w 1872"/>
                <a:gd name="T11" fmla="*/ 269 h 1330"/>
                <a:gd name="T12" fmla="*/ 275 w 1872"/>
                <a:gd name="T13" fmla="*/ 273 h 1330"/>
                <a:gd name="T14" fmla="*/ 262 w 1872"/>
                <a:gd name="T15" fmla="*/ 288 h 1330"/>
                <a:gd name="T16" fmla="*/ 260 w 1872"/>
                <a:gd name="T17" fmla="*/ 309 h 1330"/>
                <a:gd name="T18" fmla="*/ 225 w 1872"/>
                <a:gd name="T19" fmla="*/ 329 h 1330"/>
                <a:gd name="T20" fmla="*/ 204 w 1872"/>
                <a:gd name="T21" fmla="*/ 313 h 1330"/>
                <a:gd name="T22" fmla="*/ 155 w 1872"/>
                <a:gd name="T23" fmla="*/ 287 h 1330"/>
                <a:gd name="T24" fmla="*/ 113 w 1872"/>
                <a:gd name="T25" fmla="*/ 280 h 1330"/>
                <a:gd name="T26" fmla="*/ 85 w 1872"/>
                <a:gd name="T27" fmla="*/ 274 h 1330"/>
                <a:gd name="T28" fmla="*/ 64 w 1872"/>
                <a:gd name="T29" fmla="*/ 264 h 1330"/>
                <a:gd name="T30" fmla="*/ 28 w 1872"/>
                <a:gd name="T31" fmla="*/ 256 h 1330"/>
                <a:gd name="T32" fmla="*/ 2 w 1872"/>
                <a:gd name="T33" fmla="*/ 206 h 1330"/>
                <a:gd name="T34" fmla="*/ 12 w 1872"/>
                <a:gd name="T35" fmla="*/ 185 h 1330"/>
                <a:gd name="T36" fmla="*/ 20 w 1872"/>
                <a:gd name="T37" fmla="*/ 149 h 1330"/>
                <a:gd name="T38" fmla="*/ 11 w 1872"/>
                <a:gd name="T39" fmla="*/ 133 h 1330"/>
                <a:gd name="T40" fmla="*/ 20 w 1872"/>
                <a:gd name="T41" fmla="*/ 117 h 1330"/>
                <a:gd name="T42" fmla="*/ 61 w 1872"/>
                <a:gd name="T43" fmla="*/ 117 h 1330"/>
                <a:gd name="T44" fmla="*/ 53 w 1872"/>
                <a:gd name="T45" fmla="*/ 96 h 1330"/>
                <a:gd name="T46" fmla="*/ 74 w 1872"/>
                <a:gd name="T47" fmla="*/ 75 h 1330"/>
                <a:gd name="T48" fmla="*/ 45 w 1872"/>
                <a:gd name="T49" fmla="*/ 32 h 1330"/>
                <a:gd name="T50" fmla="*/ 99 w 1872"/>
                <a:gd name="T51" fmla="*/ 18 h 1330"/>
                <a:gd name="T52" fmla="*/ 134 w 1872"/>
                <a:gd name="T53" fmla="*/ 10 h 1330"/>
                <a:gd name="T54" fmla="*/ 169 w 1872"/>
                <a:gd name="T55" fmla="*/ 4 h 1330"/>
                <a:gd name="T56" fmla="*/ 206 w 1872"/>
                <a:gd name="T57" fmla="*/ 15 h 1330"/>
                <a:gd name="T58" fmla="*/ 235 w 1872"/>
                <a:gd name="T59" fmla="*/ 32 h 1330"/>
                <a:gd name="T60" fmla="*/ 269 w 1872"/>
                <a:gd name="T61" fmla="*/ 20 h 1330"/>
                <a:gd name="T62" fmla="*/ 301 w 1872"/>
                <a:gd name="T63" fmla="*/ 20 h 1330"/>
                <a:gd name="T64" fmla="*/ 330 w 1872"/>
                <a:gd name="T65" fmla="*/ 24 h 1330"/>
                <a:gd name="T66" fmla="*/ 364 w 1872"/>
                <a:gd name="T67" fmla="*/ 28 h 1330"/>
                <a:gd name="T68" fmla="*/ 376 w 1872"/>
                <a:gd name="T69" fmla="*/ 54 h 1330"/>
                <a:gd name="T70" fmla="*/ 411 w 1872"/>
                <a:gd name="T71" fmla="*/ 80 h 1330"/>
                <a:gd name="T72" fmla="*/ 426 w 1872"/>
                <a:gd name="T73" fmla="*/ 75 h 1330"/>
                <a:gd name="T74" fmla="*/ 445 w 1872"/>
                <a:gd name="T75" fmla="*/ 98 h 1330"/>
                <a:gd name="T76" fmla="*/ 456 w 1872"/>
                <a:gd name="T77" fmla="*/ 124 h 1330"/>
                <a:gd name="T78" fmla="*/ 468 w 1872"/>
                <a:gd name="T79" fmla="*/ 143 h 1330"/>
                <a:gd name="T80" fmla="*/ 444 w 1872"/>
                <a:gd name="T81" fmla="*/ 179 h 1330"/>
                <a:gd name="T82" fmla="*/ 437 w 1872"/>
                <a:gd name="T83" fmla="*/ 201 h 1330"/>
                <a:gd name="T84" fmla="*/ 432 w 1872"/>
                <a:gd name="T85" fmla="*/ 223 h 1330"/>
                <a:gd name="T86" fmla="*/ 410 w 1872"/>
                <a:gd name="T87" fmla="*/ 228 h 1330"/>
                <a:gd name="T88" fmla="*/ 397 w 1872"/>
                <a:gd name="T89" fmla="*/ 222 h 1330"/>
                <a:gd name="T90" fmla="*/ 416 w 1872"/>
                <a:gd name="T91" fmla="*/ 237 h 1330"/>
                <a:gd name="T92" fmla="*/ 442 w 1872"/>
                <a:gd name="T93" fmla="*/ 251 h 133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872"/>
                <a:gd name="T142" fmla="*/ 0 h 1330"/>
                <a:gd name="T143" fmla="*/ 1872 w 1872"/>
                <a:gd name="T144" fmla="*/ 1330 h 133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872" h="1330">
                  <a:moveTo>
                    <a:pt x="1801" y="1035"/>
                  </a:moveTo>
                  <a:lnTo>
                    <a:pt x="1779" y="1102"/>
                  </a:lnTo>
                  <a:lnTo>
                    <a:pt x="1736" y="1082"/>
                  </a:lnTo>
                  <a:lnTo>
                    <a:pt x="1702" y="1115"/>
                  </a:lnTo>
                  <a:lnTo>
                    <a:pt x="1655" y="1072"/>
                  </a:lnTo>
                  <a:lnTo>
                    <a:pt x="1586" y="1114"/>
                  </a:lnTo>
                  <a:lnTo>
                    <a:pt x="1588" y="1184"/>
                  </a:lnTo>
                  <a:lnTo>
                    <a:pt x="1521" y="1180"/>
                  </a:lnTo>
                  <a:lnTo>
                    <a:pt x="1421" y="1068"/>
                  </a:lnTo>
                  <a:lnTo>
                    <a:pt x="1372" y="1094"/>
                  </a:lnTo>
                  <a:lnTo>
                    <a:pt x="1279" y="1049"/>
                  </a:lnTo>
                  <a:lnTo>
                    <a:pt x="1232" y="1072"/>
                  </a:lnTo>
                  <a:lnTo>
                    <a:pt x="1138" y="1062"/>
                  </a:lnTo>
                  <a:lnTo>
                    <a:pt x="1100" y="1090"/>
                  </a:lnTo>
                  <a:lnTo>
                    <a:pt x="1092" y="1155"/>
                  </a:lnTo>
                  <a:lnTo>
                    <a:pt x="1045" y="1149"/>
                  </a:lnTo>
                  <a:lnTo>
                    <a:pt x="1055" y="1184"/>
                  </a:lnTo>
                  <a:lnTo>
                    <a:pt x="1039" y="1234"/>
                  </a:lnTo>
                  <a:lnTo>
                    <a:pt x="968" y="1330"/>
                  </a:lnTo>
                  <a:lnTo>
                    <a:pt x="897" y="1314"/>
                  </a:lnTo>
                  <a:lnTo>
                    <a:pt x="821" y="1304"/>
                  </a:lnTo>
                  <a:lnTo>
                    <a:pt x="813" y="1251"/>
                  </a:lnTo>
                  <a:lnTo>
                    <a:pt x="728" y="1190"/>
                  </a:lnTo>
                  <a:lnTo>
                    <a:pt x="618" y="1147"/>
                  </a:lnTo>
                  <a:lnTo>
                    <a:pt x="521" y="1149"/>
                  </a:lnTo>
                  <a:lnTo>
                    <a:pt x="452" y="1117"/>
                  </a:lnTo>
                  <a:lnTo>
                    <a:pt x="389" y="1121"/>
                  </a:lnTo>
                  <a:lnTo>
                    <a:pt x="338" y="1092"/>
                  </a:lnTo>
                  <a:lnTo>
                    <a:pt x="281" y="1056"/>
                  </a:lnTo>
                  <a:lnTo>
                    <a:pt x="256" y="1054"/>
                  </a:lnTo>
                  <a:lnTo>
                    <a:pt x="185" y="1021"/>
                  </a:lnTo>
                  <a:lnTo>
                    <a:pt x="112" y="1023"/>
                  </a:lnTo>
                  <a:lnTo>
                    <a:pt x="61" y="911"/>
                  </a:lnTo>
                  <a:lnTo>
                    <a:pt x="6" y="822"/>
                  </a:lnTo>
                  <a:lnTo>
                    <a:pt x="0" y="740"/>
                  </a:lnTo>
                  <a:lnTo>
                    <a:pt x="45" y="738"/>
                  </a:lnTo>
                  <a:lnTo>
                    <a:pt x="43" y="686"/>
                  </a:lnTo>
                  <a:lnTo>
                    <a:pt x="77" y="594"/>
                  </a:lnTo>
                  <a:lnTo>
                    <a:pt x="78" y="549"/>
                  </a:lnTo>
                  <a:lnTo>
                    <a:pt x="43" y="529"/>
                  </a:lnTo>
                  <a:lnTo>
                    <a:pt x="80" y="501"/>
                  </a:lnTo>
                  <a:lnTo>
                    <a:pt x="77" y="466"/>
                  </a:lnTo>
                  <a:lnTo>
                    <a:pt x="139" y="501"/>
                  </a:lnTo>
                  <a:lnTo>
                    <a:pt x="244" y="466"/>
                  </a:lnTo>
                  <a:lnTo>
                    <a:pt x="206" y="433"/>
                  </a:lnTo>
                  <a:lnTo>
                    <a:pt x="212" y="383"/>
                  </a:lnTo>
                  <a:lnTo>
                    <a:pt x="265" y="364"/>
                  </a:lnTo>
                  <a:lnTo>
                    <a:pt x="293" y="299"/>
                  </a:lnTo>
                  <a:lnTo>
                    <a:pt x="175" y="206"/>
                  </a:lnTo>
                  <a:lnTo>
                    <a:pt x="179" y="126"/>
                  </a:lnTo>
                  <a:lnTo>
                    <a:pt x="252" y="84"/>
                  </a:lnTo>
                  <a:lnTo>
                    <a:pt x="393" y="70"/>
                  </a:lnTo>
                  <a:lnTo>
                    <a:pt x="502" y="41"/>
                  </a:lnTo>
                  <a:lnTo>
                    <a:pt x="533" y="37"/>
                  </a:lnTo>
                  <a:lnTo>
                    <a:pt x="596" y="0"/>
                  </a:lnTo>
                  <a:lnTo>
                    <a:pt x="675" y="13"/>
                  </a:lnTo>
                  <a:lnTo>
                    <a:pt x="758" y="21"/>
                  </a:lnTo>
                  <a:lnTo>
                    <a:pt x="823" y="57"/>
                  </a:lnTo>
                  <a:lnTo>
                    <a:pt x="880" y="68"/>
                  </a:lnTo>
                  <a:lnTo>
                    <a:pt x="941" y="127"/>
                  </a:lnTo>
                  <a:lnTo>
                    <a:pt x="996" y="124"/>
                  </a:lnTo>
                  <a:lnTo>
                    <a:pt x="1075" y="80"/>
                  </a:lnTo>
                  <a:lnTo>
                    <a:pt x="1147" y="84"/>
                  </a:lnTo>
                  <a:lnTo>
                    <a:pt x="1202" y="80"/>
                  </a:lnTo>
                  <a:lnTo>
                    <a:pt x="1244" y="57"/>
                  </a:lnTo>
                  <a:lnTo>
                    <a:pt x="1319" y="96"/>
                  </a:lnTo>
                  <a:lnTo>
                    <a:pt x="1395" y="151"/>
                  </a:lnTo>
                  <a:lnTo>
                    <a:pt x="1456" y="112"/>
                  </a:lnTo>
                  <a:lnTo>
                    <a:pt x="1480" y="171"/>
                  </a:lnTo>
                  <a:lnTo>
                    <a:pt x="1502" y="214"/>
                  </a:lnTo>
                  <a:lnTo>
                    <a:pt x="1588" y="250"/>
                  </a:lnTo>
                  <a:lnTo>
                    <a:pt x="1641" y="320"/>
                  </a:lnTo>
                  <a:lnTo>
                    <a:pt x="1675" y="322"/>
                  </a:lnTo>
                  <a:lnTo>
                    <a:pt x="1702" y="299"/>
                  </a:lnTo>
                  <a:lnTo>
                    <a:pt x="1740" y="334"/>
                  </a:lnTo>
                  <a:lnTo>
                    <a:pt x="1779" y="389"/>
                  </a:lnTo>
                  <a:lnTo>
                    <a:pt x="1793" y="458"/>
                  </a:lnTo>
                  <a:lnTo>
                    <a:pt x="1824" y="494"/>
                  </a:lnTo>
                  <a:lnTo>
                    <a:pt x="1846" y="543"/>
                  </a:lnTo>
                  <a:lnTo>
                    <a:pt x="1872" y="572"/>
                  </a:lnTo>
                  <a:lnTo>
                    <a:pt x="1840" y="677"/>
                  </a:lnTo>
                  <a:lnTo>
                    <a:pt x="1775" y="714"/>
                  </a:lnTo>
                  <a:lnTo>
                    <a:pt x="1787" y="769"/>
                  </a:lnTo>
                  <a:lnTo>
                    <a:pt x="1748" y="801"/>
                  </a:lnTo>
                  <a:lnTo>
                    <a:pt x="1720" y="805"/>
                  </a:lnTo>
                  <a:lnTo>
                    <a:pt x="1726" y="889"/>
                  </a:lnTo>
                  <a:lnTo>
                    <a:pt x="1693" y="921"/>
                  </a:lnTo>
                  <a:lnTo>
                    <a:pt x="1639" y="911"/>
                  </a:lnTo>
                  <a:lnTo>
                    <a:pt x="1614" y="868"/>
                  </a:lnTo>
                  <a:lnTo>
                    <a:pt x="1586" y="887"/>
                  </a:lnTo>
                  <a:lnTo>
                    <a:pt x="1596" y="938"/>
                  </a:lnTo>
                  <a:lnTo>
                    <a:pt x="1661" y="946"/>
                  </a:lnTo>
                  <a:lnTo>
                    <a:pt x="1716" y="990"/>
                  </a:lnTo>
                  <a:lnTo>
                    <a:pt x="1767" y="1001"/>
                  </a:lnTo>
                  <a:lnTo>
                    <a:pt x="1801" y="1035"/>
                  </a:lnTo>
                  <a:close/>
                </a:path>
              </a:pathLst>
            </a:custGeom>
            <a:grpFill/>
            <a:ln w="0">
              <a:solidFill>
                <a:schemeClr val="bg1">
                  <a:lumMod val="95000"/>
                </a:schemeClr>
              </a:solidFill>
              <a:prstDash val="solid"/>
              <a:round/>
            </a:ln>
          </p:spPr>
          <p:txBody>
            <a:bodyPr/>
            <a:lstStyle/>
            <a:p>
              <a:endParaRPr lang="zh-CN" altLang="en-US"/>
            </a:p>
          </p:txBody>
        </p:sp>
        <p:sp>
          <p:nvSpPr>
            <p:cNvPr id="70" name="Freeform 110"/>
            <p:cNvSpPr/>
            <p:nvPr/>
          </p:nvSpPr>
          <p:spPr bwMode="gray">
            <a:xfrm>
              <a:off x="1694" y="2177"/>
              <a:ext cx="936" cy="666"/>
            </a:xfrm>
            <a:custGeom>
              <a:avLst/>
              <a:gdLst>
                <a:gd name="T0" fmla="*/ 445 w 1872"/>
                <a:gd name="T1" fmla="*/ 276 h 1330"/>
                <a:gd name="T2" fmla="*/ 426 w 1872"/>
                <a:gd name="T3" fmla="*/ 279 h 1330"/>
                <a:gd name="T4" fmla="*/ 397 w 1872"/>
                <a:gd name="T5" fmla="*/ 279 h 1330"/>
                <a:gd name="T6" fmla="*/ 381 w 1872"/>
                <a:gd name="T7" fmla="*/ 296 h 1330"/>
                <a:gd name="T8" fmla="*/ 343 w 1872"/>
                <a:gd name="T9" fmla="*/ 274 h 1330"/>
                <a:gd name="T10" fmla="*/ 308 w 1872"/>
                <a:gd name="T11" fmla="*/ 269 h 1330"/>
                <a:gd name="T12" fmla="*/ 275 w 1872"/>
                <a:gd name="T13" fmla="*/ 273 h 1330"/>
                <a:gd name="T14" fmla="*/ 262 w 1872"/>
                <a:gd name="T15" fmla="*/ 288 h 1330"/>
                <a:gd name="T16" fmla="*/ 260 w 1872"/>
                <a:gd name="T17" fmla="*/ 309 h 1330"/>
                <a:gd name="T18" fmla="*/ 225 w 1872"/>
                <a:gd name="T19" fmla="*/ 329 h 1330"/>
                <a:gd name="T20" fmla="*/ 204 w 1872"/>
                <a:gd name="T21" fmla="*/ 313 h 1330"/>
                <a:gd name="T22" fmla="*/ 155 w 1872"/>
                <a:gd name="T23" fmla="*/ 287 h 1330"/>
                <a:gd name="T24" fmla="*/ 113 w 1872"/>
                <a:gd name="T25" fmla="*/ 280 h 1330"/>
                <a:gd name="T26" fmla="*/ 85 w 1872"/>
                <a:gd name="T27" fmla="*/ 274 h 1330"/>
                <a:gd name="T28" fmla="*/ 64 w 1872"/>
                <a:gd name="T29" fmla="*/ 264 h 1330"/>
                <a:gd name="T30" fmla="*/ 28 w 1872"/>
                <a:gd name="T31" fmla="*/ 256 h 1330"/>
                <a:gd name="T32" fmla="*/ 2 w 1872"/>
                <a:gd name="T33" fmla="*/ 206 h 1330"/>
                <a:gd name="T34" fmla="*/ 12 w 1872"/>
                <a:gd name="T35" fmla="*/ 185 h 1330"/>
                <a:gd name="T36" fmla="*/ 20 w 1872"/>
                <a:gd name="T37" fmla="*/ 149 h 1330"/>
                <a:gd name="T38" fmla="*/ 11 w 1872"/>
                <a:gd name="T39" fmla="*/ 133 h 1330"/>
                <a:gd name="T40" fmla="*/ 20 w 1872"/>
                <a:gd name="T41" fmla="*/ 117 h 1330"/>
                <a:gd name="T42" fmla="*/ 61 w 1872"/>
                <a:gd name="T43" fmla="*/ 117 h 1330"/>
                <a:gd name="T44" fmla="*/ 53 w 1872"/>
                <a:gd name="T45" fmla="*/ 96 h 1330"/>
                <a:gd name="T46" fmla="*/ 74 w 1872"/>
                <a:gd name="T47" fmla="*/ 75 h 1330"/>
                <a:gd name="T48" fmla="*/ 45 w 1872"/>
                <a:gd name="T49" fmla="*/ 32 h 1330"/>
                <a:gd name="T50" fmla="*/ 99 w 1872"/>
                <a:gd name="T51" fmla="*/ 18 h 1330"/>
                <a:gd name="T52" fmla="*/ 134 w 1872"/>
                <a:gd name="T53" fmla="*/ 10 h 1330"/>
                <a:gd name="T54" fmla="*/ 169 w 1872"/>
                <a:gd name="T55" fmla="*/ 4 h 1330"/>
                <a:gd name="T56" fmla="*/ 206 w 1872"/>
                <a:gd name="T57" fmla="*/ 15 h 1330"/>
                <a:gd name="T58" fmla="*/ 235 w 1872"/>
                <a:gd name="T59" fmla="*/ 32 h 1330"/>
                <a:gd name="T60" fmla="*/ 269 w 1872"/>
                <a:gd name="T61" fmla="*/ 20 h 1330"/>
                <a:gd name="T62" fmla="*/ 301 w 1872"/>
                <a:gd name="T63" fmla="*/ 20 h 1330"/>
                <a:gd name="T64" fmla="*/ 330 w 1872"/>
                <a:gd name="T65" fmla="*/ 24 h 1330"/>
                <a:gd name="T66" fmla="*/ 364 w 1872"/>
                <a:gd name="T67" fmla="*/ 28 h 1330"/>
                <a:gd name="T68" fmla="*/ 376 w 1872"/>
                <a:gd name="T69" fmla="*/ 54 h 1330"/>
                <a:gd name="T70" fmla="*/ 411 w 1872"/>
                <a:gd name="T71" fmla="*/ 80 h 1330"/>
                <a:gd name="T72" fmla="*/ 426 w 1872"/>
                <a:gd name="T73" fmla="*/ 75 h 1330"/>
                <a:gd name="T74" fmla="*/ 445 w 1872"/>
                <a:gd name="T75" fmla="*/ 98 h 1330"/>
                <a:gd name="T76" fmla="*/ 456 w 1872"/>
                <a:gd name="T77" fmla="*/ 124 h 1330"/>
                <a:gd name="T78" fmla="*/ 468 w 1872"/>
                <a:gd name="T79" fmla="*/ 143 h 1330"/>
                <a:gd name="T80" fmla="*/ 444 w 1872"/>
                <a:gd name="T81" fmla="*/ 179 h 1330"/>
                <a:gd name="T82" fmla="*/ 437 w 1872"/>
                <a:gd name="T83" fmla="*/ 201 h 1330"/>
                <a:gd name="T84" fmla="*/ 432 w 1872"/>
                <a:gd name="T85" fmla="*/ 223 h 1330"/>
                <a:gd name="T86" fmla="*/ 410 w 1872"/>
                <a:gd name="T87" fmla="*/ 228 h 1330"/>
                <a:gd name="T88" fmla="*/ 397 w 1872"/>
                <a:gd name="T89" fmla="*/ 222 h 1330"/>
                <a:gd name="T90" fmla="*/ 416 w 1872"/>
                <a:gd name="T91" fmla="*/ 237 h 1330"/>
                <a:gd name="T92" fmla="*/ 442 w 1872"/>
                <a:gd name="T93" fmla="*/ 251 h 133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872"/>
                <a:gd name="T142" fmla="*/ 0 h 1330"/>
                <a:gd name="T143" fmla="*/ 1872 w 1872"/>
                <a:gd name="T144" fmla="*/ 1330 h 133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872" h="1330">
                  <a:moveTo>
                    <a:pt x="1801" y="1035"/>
                  </a:moveTo>
                  <a:lnTo>
                    <a:pt x="1779" y="1102"/>
                  </a:lnTo>
                  <a:lnTo>
                    <a:pt x="1736" y="1082"/>
                  </a:lnTo>
                  <a:lnTo>
                    <a:pt x="1702" y="1115"/>
                  </a:lnTo>
                  <a:lnTo>
                    <a:pt x="1655" y="1072"/>
                  </a:lnTo>
                  <a:lnTo>
                    <a:pt x="1586" y="1114"/>
                  </a:lnTo>
                  <a:lnTo>
                    <a:pt x="1588" y="1184"/>
                  </a:lnTo>
                  <a:lnTo>
                    <a:pt x="1521" y="1180"/>
                  </a:lnTo>
                  <a:lnTo>
                    <a:pt x="1421" y="1068"/>
                  </a:lnTo>
                  <a:lnTo>
                    <a:pt x="1372" y="1094"/>
                  </a:lnTo>
                  <a:lnTo>
                    <a:pt x="1279" y="1049"/>
                  </a:lnTo>
                  <a:lnTo>
                    <a:pt x="1232" y="1072"/>
                  </a:lnTo>
                  <a:lnTo>
                    <a:pt x="1138" y="1062"/>
                  </a:lnTo>
                  <a:lnTo>
                    <a:pt x="1100" y="1090"/>
                  </a:lnTo>
                  <a:lnTo>
                    <a:pt x="1092" y="1155"/>
                  </a:lnTo>
                  <a:lnTo>
                    <a:pt x="1045" y="1149"/>
                  </a:lnTo>
                  <a:lnTo>
                    <a:pt x="1055" y="1184"/>
                  </a:lnTo>
                  <a:lnTo>
                    <a:pt x="1039" y="1234"/>
                  </a:lnTo>
                  <a:lnTo>
                    <a:pt x="968" y="1330"/>
                  </a:lnTo>
                  <a:lnTo>
                    <a:pt x="897" y="1314"/>
                  </a:lnTo>
                  <a:lnTo>
                    <a:pt x="821" y="1304"/>
                  </a:lnTo>
                  <a:lnTo>
                    <a:pt x="813" y="1251"/>
                  </a:lnTo>
                  <a:lnTo>
                    <a:pt x="728" y="1190"/>
                  </a:lnTo>
                  <a:lnTo>
                    <a:pt x="618" y="1147"/>
                  </a:lnTo>
                  <a:lnTo>
                    <a:pt x="521" y="1149"/>
                  </a:lnTo>
                  <a:lnTo>
                    <a:pt x="452" y="1117"/>
                  </a:lnTo>
                  <a:lnTo>
                    <a:pt x="389" y="1121"/>
                  </a:lnTo>
                  <a:lnTo>
                    <a:pt x="338" y="1092"/>
                  </a:lnTo>
                  <a:lnTo>
                    <a:pt x="281" y="1056"/>
                  </a:lnTo>
                  <a:lnTo>
                    <a:pt x="256" y="1054"/>
                  </a:lnTo>
                  <a:lnTo>
                    <a:pt x="185" y="1021"/>
                  </a:lnTo>
                  <a:lnTo>
                    <a:pt x="112" y="1023"/>
                  </a:lnTo>
                  <a:lnTo>
                    <a:pt x="61" y="911"/>
                  </a:lnTo>
                  <a:lnTo>
                    <a:pt x="6" y="822"/>
                  </a:lnTo>
                  <a:lnTo>
                    <a:pt x="0" y="740"/>
                  </a:lnTo>
                  <a:lnTo>
                    <a:pt x="45" y="738"/>
                  </a:lnTo>
                  <a:lnTo>
                    <a:pt x="43" y="686"/>
                  </a:lnTo>
                  <a:lnTo>
                    <a:pt x="77" y="594"/>
                  </a:lnTo>
                  <a:lnTo>
                    <a:pt x="78" y="549"/>
                  </a:lnTo>
                  <a:lnTo>
                    <a:pt x="43" y="529"/>
                  </a:lnTo>
                  <a:lnTo>
                    <a:pt x="80" y="501"/>
                  </a:lnTo>
                  <a:lnTo>
                    <a:pt x="77" y="466"/>
                  </a:lnTo>
                  <a:lnTo>
                    <a:pt x="139" y="501"/>
                  </a:lnTo>
                  <a:lnTo>
                    <a:pt x="244" y="466"/>
                  </a:lnTo>
                  <a:lnTo>
                    <a:pt x="206" y="433"/>
                  </a:lnTo>
                  <a:lnTo>
                    <a:pt x="212" y="383"/>
                  </a:lnTo>
                  <a:lnTo>
                    <a:pt x="265" y="364"/>
                  </a:lnTo>
                  <a:lnTo>
                    <a:pt x="293" y="299"/>
                  </a:lnTo>
                  <a:lnTo>
                    <a:pt x="175" y="206"/>
                  </a:lnTo>
                  <a:lnTo>
                    <a:pt x="179" y="126"/>
                  </a:lnTo>
                  <a:lnTo>
                    <a:pt x="252" y="84"/>
                  </a:lnTo>
                  <a:lnTo>
                    <a:pt x="393" y="70"/>
                  </a:lnTo>
                  <a:lnTo>
                    <a:pt x="502" y="41"/>
                  </a:lnTo>
                  <a:lnTo>
                    <a:pt x="533" y="37"/>
                  </a:lnTo>
                  <a:lnTo>
                    <a:pt x="596" y="0"/>
                  </a:lnTo>
                  <a:lnTo>
                    <a:pt x="675" y="13"/>
                  </a:lnTo>
                  <a:lnTo>
                    <a:pt x="758" y="21"/>
                  </a:lnTo>
                  <a:lnTo>
                    <a:pt x="823" y="57"/>
                  </a:lnTo>
                  <a:lnTo>
                    <a:pt x="880" y="68"/>
                  </a:lnTo>
                  <a:lnTo>
                    <a:pt x="941" y="127"/>
                  </a:lnTo>
                  <a:lnTo>
                    <a:pt x="996" y="124"/>
                  </a:lnTo>
                  <a:lnTo>
                    <a:pt x="1075" y="80"/>
                  </a:lnTo>
                  <a:lnTo>
                    <a:pt x="1147" y="84"/>
                  </a:lnTo>
                  <a:lnTo>
                    <a:pt x="1202" y="80"/>
                  </a:lnTo>
                  <a:lnTo>
                    <a:pt x="1244" y="57"/>
                  </a:lnTo>
                  <a:lnTo>
                    <a:pt x="1319" y="96"/>
                  </a:lnTo>
                  <a:lnTo>
                    <a:pt x="1395" y="151"/>
                  </a:lnTo>
                  <a:lnTo>
                    <a:pt x="1456" y="112"/>
                  </a:lnTo>
                  <a:lnTo>
                    <a:pt x="1480" y="171"/>
                  </a:lnTo>
                  <a:lnTo>
                    <a:pt x="1502" y="214"/>
                  </a:lnTo>
                  <a:lnTo>
                    <a:pt x="1588" y="250"/>
                  </a:lnTo>
                  <a:lnTo>
                    <a:pt x="1641" y="320"/>
                  </a:lnTo>
                  <a:lnTo>
                    <a:pt x="1675" y="322"/>
                  </a:lnTo>
                  <a:lnTo>
                    <a:pt x="1702" y="299"/>
                  </a:lnTo>
                  <a:lnTo>
                    <a:pt x="1740" y="334"/>
                  </a:lnTo>
                  <a:lnTo>
                    <a:pt x="1779" y="389"/>
                  </a:lnTo>
                  <a:lnTo>
                    <a:pt x="1793" y="458"/>
                  </a:lnTo>
                  <a:lnTo>
                    <a:pt x="1824" y="494"/>
                  </a:lnTo>
                  <a:lnTo>
                    <a:pt x="1846" y="543"/>
                  </a:lnTo>
                  <a:lnTo>
                    <a:pt x="1872" y="572"/>
                  </a:lnTo>
                  <a:lnTo>
                    <a:pt x="1840" y="677"/>
                  </a:lnTo>
                  <a:lnTo>
                    <a:pt x="1775" y="714"/>
                  </a:lnTo>
                  <a:lnTo>
                    <a:pt x="1787" y="769"/>
                  </a:lnTo>
                  <a:lnTo>
                    <a:pt x="1748" y="801"/>
                  </a:lnTo>
                  <a:lnTo>
                    <a:pt x="1720" y="805"/>
                  </a:lnTo>
                  <a:lnTo>
                    <a:pt x="1726" y="889"/>
                  </a:lnTo>
                  <a:lnTo>
                    <a:pt x="1693" y="921"/>
                  </a:lnTo>
                  <a:lnTo>
                    <a:pt x="1639" y="911"/>
                  </a:lnTo>
                  <a:lnTo>
                    <a:pt x="1614" y="868"/>
                  </a:lnTo>
                  <a:lnTo>
                    <a:pt x="1586" y="887"/>
                  </a:lnTo>
                  <a:lnTo>
                    <a:pt x="1596" y="938"/>
                  </a:lnTo>
                  <a:lnTo>
                    <a:pt x="1661" y="946"/>
                  </a:lnTo>
                  <a:lnTo>
                    <a:pt x="1716" y="990"/>
                  </a:lnTo>
                  <a:lnTo>
                    <a:pt x="1767" y="1001"/>
                  </a:lnTo>
                  <a:lnTo>
                    <a:pt x="1801" y="1035"/>
                  </a:lnTo>
                </a:path>
              </a:pathLst>
            </a:custGeom>
            <a:grpFill/>
            <a:ln w="6350">
              <a:solidFill>
                <a:schemeClr val="bg1">
                  <a:lumMod val="95000"/>
                </a:schemeClr>
              </a:solidFill>
              <a:prstDash val="solid"/>
              <a:round/>
            </a:ln>
          </p:spPr>
          <p:txBody>
            <a:bodyPr/>
            <a:lstStyle/>
            <a:p>
              <a:endParaRPr lang="zh-CN" altLang="en-US"/>
            </a:p>
          </p:txBody>
        </p:sp>
        <p:sp>
          <p:nvSpPr>
            <p:cNvPr id="71" name="Freeform 111"/>
            <p:cNvSpPr/>
            <p:nvPr/>
          </p:nvSpPr>
          <p:spPr bwMode="gray">
            <a:xfrm>
              <a:off x="2241" y="2635"/>
              <a:ext cx="911" cy="693"/>
            </a:xfrm>
            <a:custGeom>
              <a:avLst/>
              <a:gdLst>
                <a:gd name="T0" fmla="*/ 300 w 1823"/>
                <a:gd name="T1" fmla="*/ 274 h 1385"/>
                <a:gd name="T2" fmla="*/ 284 w 1823"/>
                <a:gd name="T3" fmla="*/ 262 h 1385"/>
                <a:gd name="T4" fmla="*/ 269 w 1823"/>
                <a:gd name="T5" fmla="*/ 266 h 1385"/>
                <a:gd name="T6" fmla="*/ 248 w 1823"/>
                <a:gd name="T7" fmla="*/ 249 h 1385"/>
                <a:gd name="T8" fmla="*/ 236 w 1823"/>
                <a:gd name="T9" fmla="*/ 235 h 1385"/>
                <a:gd name="T10" fmla="*/ 232 w 1823"/>
                <a:gd name="T11" fmla="*/ 246 h 1385"/>
                <a:gd name="T12" fmla="*/ 222 w 1823"/>
                <a:gd name="T13" fmla="*/ 252 h 1385"/>
                <a:gd name="T14" fmla="*/ 218 w 1823"/>
                <a:gd name="T15" fmla="*/ 270 h 1385"/>
                <a:gd name="T16" fmla="*/ 195 w 1823"/>
                <a:gd name="T17" fmla="*/ 293 h 1385"/>
                <a:gd name="T18" fmla="*/ 201 w 1823"/>
                <a:gd name="T19" fmla="*/ 318 h 1385"/>
                <a:gd name="T20" fmla="*/ 188 w 1823"/>
                <a:gd name="T21" fmla="*/ 338 h 1385"/>
                <a:gd name="T22" fmla="*/ 167 w 1823"/>
                <a:gd name="T23" fmla="*/ 345 h 1385"/>
                <a:gd name="T24" fmla="*/ 148 w 1823"/>
                <a:gd name="T25" fmla="*/ 338 h 1385"/>
                <a:gd name="T26" fmla="*/ 132 w 1823"/>
                <a:gd name="T27" fmla="*/ 302 h 1385"/>
                <a:gd name="T28" fmla="*/ 111 w 1823"/>
                <a:gd name="T29" fmla="*/ 270 h 1385"/>
                <a:gd name="T30" fmla="*/ 90 w 1823"/>
                <a:gd name="T31" fmla="*/ 257 h 1385"/>
                <a:gd name="T32" fmla="*/ 87 w 1823"/>
                <a:gd name="T33" fmla="*/ 239 h 1385"/>
                <a:gd name="T34" fmla="*/ 65 w 1823"/>
                <a:gd name="T35" fmla="*/ 253 h 1385"/>
                <a:gd name="T36" fmla="*/ 53 w 1823"/>
                <a:gd name="T37" fmla="*/ 209 h 1385"/>
                <a:gd name="T38" fmla="*/ 51 w 1823"/>
                <a:gd name="T39" fmla="*/ 156 h 1385"/>
                <a:gd name="T40" fmla="*/ 40 w 1823"/>
                <a:gd name="T41" fmla="*/ 128 h 1385"/>
                <a:gd name="T42" fmla="*/ 49 w 1823"/>
                <a:gd name="T43" fmla="*/ 117 h 1385"/>
                <a:gd name="T44" fmla="*/ 26 w 1823"/>
                <a:gd name="T45" fmla="*/ 77 h 1385"/>
                <a:gd name="T46" fmla="*/ 2 w 1823"/>
                <a:gd name="T47" fmla="*/ 45 h 1385"/>
                <a:gd name="T48" fmla="*/ 35 w 1823"/>
                <a:gd name="T49" fmla="*/ 40 h 1385"/>
                <a:gd name="T50" fmla="*/ 70 w 1823"/>
                <a:gd name="T51" fmla="*/ 45 h 1385"/>
                <a:gd name="T52" fmla="*/ 107 w 1823"/>
                <a:gd name="T53" fmla="*/ 67 h 1385"/>
                <a:gd name="T54" fmla="*/ 124 w 1823"/>
                <a:gd name="T55" fmla="*/ 50 h 1385"/>
                <a:gd name="T56" fmla="*/ 152 w 1823"/>
                <a:gd name="T57" fmla="*/ 50 h 1385"/>
                <a:gd name="T58" fmla="*/ 171 w 1823"/>
                <a:gd name="T59" fmla="*/ 47 h 1385"/>
                <a:gd name="T60" fmla="*/ 168 w 1823"/>
                <a:gd name="T61" fmla="*/ 22 h 1385"/>
                <a:gd name="T62" fmla="*/ 193 w 1823"/>
                <a:gd name="T63" fmla="*/ 0 h 1385"/>
                <a:gd name="T64" fmla="*/ 208 w 1823"/>
                <a:gd name="T65" fmla="*/ 22 h 1385"/>
                <a:gd name="T66" fmla="*/ 240 w 1823"/>
                <a:gd name="T67" fmla="*/ 35 h 1385"/>
                <a:gd name="T68" fmla="*/ 261 w 1823"/>
                <a:gd name="T69" fmla="*/ 65 h 1385"/>
                <a:gd name="T70" fmla="*/ 284 w 1823"/>
                <a:gd name="T71" fmla="*/ 54 h 1385"/>
                <a:gd name="T72" fmla="*/ 310 w 1823"/>
                <a:gd name="T73" fmla="*/ 64 h 1385"/>
                <a:gd name="T74" fmla="*/ 358 w 1823"/>
                <a:gd name="T75" fmla="*/ 68 h 1385"/>
                <a:gd name="T76" fmla="*/ 390 w 1823"/>
                <a:gd name="T77" fmla="*/ 73 h 1385"/>
                <a:gd name="T78" fmla="*/ 419 w 1823"/>
                <a:gd name="T79" fmla="*/ 84 h 1385"/>
                <a:gd name="T80" fmla="*/ 448 w 1823"/>
                <a:gd name="T81" fmla="*/ 89 h 1385"/>
                <a:gd name="T82" fmla="*/ 455 w 1823"/>
                <a:gd name="T83" fmla="*/ 130 h 1385"/>
                <a:gd name="T84" fmla="*/ 431 w 1823"/>
                <a:gd name="T85" fmla="*/ 144 h 1385"/>
                <a:gd name="T86" fmla="*/ 396 w 1823"/>
                <a:gd name="T87" fmla="*/ 155 h 1385"/>
                <a:gd name="T88" fmla="*/ 417 w 1823"/>
                <a:gd name="T89" fmla="*/ 193 h 1385"/>
                <a:gd name="T90" fmla="*/ 433 w 1823"/>
                <a:gd name="T91" fmla="*/ 227 h 1385"/>
                <a:gd name="T92" fmla="*/ 417 w 1823"/>
                <a:gd name="T93" fmla="*/ 246 h 1385"/>
                <a:gd name="T94" fmla="*/ 397 w 1823"/>
                <a:gd name="T95" fmla="*/ 227 h 1385"/>
                <a:gd name="T96" fmla="*/ 379 w 1823"/>
                <a:gd name="T97" fmla="*/ 214 h 1385"/>
                <a:gd name="T98" fmla="*/ 361 w 1823"/>
                <a:gd name="T99" fmla="*/ 210 h 1385"/>
                <a:gd name="T100" fmla="*/ 355 w 1823"/>
                <a:gd name="T101" fmla="*/ 224 h 1385"/>
                <a:gd name="T102" fmla="*/ 344 w 1823"/>
                <a:gd name="T103" fmla="*/ 240 h 1385"/>
                <a:gd name="T104" fmla="*/ 312 w 1823"/>
                <a:gd name="T105" fmla="*/ 227 h 1385"/>
                <a:gd name="T106" fmla="*/ 300 w 1823"/>
                <a:gd name="T107" fmla="*/ 247 h 1385"/>
                <a:gd name="T108" fmla="*/ 320 w 1823"/>
                <a:gd name="T109" fmla="*/ 253 h 138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823"/>
                <a:gd name="T166" fmla="*/ 0 h 1385"/>
                <a:gd name="T167" fmla="*/ 1823 w 1823"/>
                <a:gd name="T168" fmla="*/ 1385 h 138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823" h="1385">
                  <a:moveTo>
                    <a:pt x="1301" y="1068"/>
                  </a:moveTo>
                  <a:lnTo>
                    <a:pt x="1203" y="1096"/>
                  </a:lnTo>
                  <a:lnTo>
                    <a:pt x="1142" y="1088"/>
                  </a:lnTo>
                  <a:lnTo>
                    <a:pt x="1138" y="1047"/>
                  </a:lnTo>
                  <a:lnTo>
                    <a:pt x="1105" y="1025"/>
                  </a:lnTo>
                  <a:lnTo>
                    <a:pt x="1077" y="1061"/>
                  </a:lnTo>
                  <a:lnTo>
                    <a:pt x="1014" y="1066"/>
                  </a:lnTo>
                  <a:lnTo>
                    <a:pt x="992" y="996"/>
                  </a:lnTo>
                  <a:lnTo>
                    <a:pt x="992" y="942"/>
                  </a:lnTo>
                  <a:lnTo>
                    <a:pt x="945" y="939"/>
                  </a:lnTo>
                  <a:lnTo>
                    <a:pt x="916" y="954"/>
                  </a:lnTo>
                  <a:lnTo>
                    <a:pt x="929" y="982"/>
                  </a:lnTo>
                  <a:lnTo>
                    <a:pt x="923" y="1005"/>
                  </a:lnTo>
                  <a:lnTo>
                    <a:pt x="890" y="1007"/>
                  </a:lnTo>
                  <a:lnTo>
                    <a:pt x="866" y="1033"/>
                  </a:lnTo>
                  <a:lnTo>
                    <a:pt x="874" y="1078"/>
                  </a:lnTo>
                  <a:lnTo>
                    <a:pt x="817" y="1149"/>
                  </a:lnTo>
                  <a:lnTo>
                    <a:pt x="780" y="1169"/>
                  </a:lnTo>
                  <a:lnTo>
                    <a:pt x="780" y="1234"/>
                  </a:lnTo>
                  <a:lnTo>
                    <a:pt x="805" y="1271"/>
                  </a:lnTo>
                  <a:lnTo>
                    <a:pt x="801" y="1326"/>
                  </a:lnTo>
                  <a:lnTo>
                    <a:pt x="752" y="1352"/>
                  </a:lnTo>
                  <a:lnTo>
                    <a:pt x="742" y="1330"/>
                  </a:lnTo>
                  <a:lnTo>
                    <a:pt x="670" y="1377"/>
                  </a:lnTo>
                  <a:lnTo>
                    <a:pt x="632" y="1385"/>
                  </a:lnTo>
                  <a:lnTo>
                    <a:pt x="595" y="1352"/>
                  </a:lnTo>
                  <a:lnTo>
                    <a:pt x="563" y="1273"/>
                  </a:lnTo>
                  <a:lnTo>
                    <a:pt x="528" y="1206"/>
                  </a:lnTo>
                  <a:lnTo>
                    <a:pt x="500" y="1163"/>
                  </a:lnTo>
                  <a:lnTo>
                    <a:pt x="445" y="1078"/>
                  </a:lnTo>
                  <a:lnTo>
                    <a:pt x="396" y="1076"/>
                  </a:lnTo>
                  <a:lnTo>
                    <a:pt x="362" y="1025"/>
                  </a:lnTo>
                  <a:lnTo>
                    <a:pt x="378" y="988"/>
                  </a:lnTo>
                  <a:lnTo>
                    <a:pt x="349" y="954"/>
                  </a:lnTo>
                  <a:lnTo>
                    <a:pt x="303" y="1004"/>
                  </a:lnTo>
                  <a:lnTo>
                    <a:pt x="260" y="1011"/>
                  </a:lnTo>
                  <a:lnTo>
                    <a:pt x="227" y="950"/>
                  </a:lnTo>
                  <a:lnTo>
                    <a:pt x="215" y="834"/>
                  </a:lnTo>
                  <a:lnTo>
                    <a:pt x="211" y="712"/>
                  </a:lnTo>
                  <a:lnTo>
                    <a:pt x="205" y="624"/>
                  </a:lnTo>
                  <a:lnTo>
                    <a:pt x="199" y="582"/>
                  </a:lnTo>
                  <a:lnTo>
                    <a:pt x="160" y="509"/>
                  </a:lnTo>
                  <a:lnTo>
                    <a:pt x="193" y="496"/>
                  </a:lnTo>
                  <a:lnTo>
                    <a:pt x="199" y="468"/>
                  </a:lnTo>
                  <a:lnTo>
                    <a:pt x="136" y="401"/>
                  </a:lnTo>
                  <a:lnTo>
                    <a:pt x="105" y="305"/>
                  </a:lnTo>
                  <a:lnTo>
                    <a:pt x="0" y="240"/>
                  </a:lnTo>
                  <a:lnTo>
                    <a:pt x="8" y="177"/>
                  </a:lnTo>
                  <a:lnTo>
                    <a:pt x="49" y="147"/>
                  </a:lnTo>
                  <a:lnTo>
                    <a:pt x="140" y="157"/>
                  </a:lnTo>
                  <a:lnTo>
                    <a:pt x="189" y="134"/>
                  </a:lnTo>
                  <a:lnTo>
                    <a:pt x="280" y="179"/>
                  </a:lnTo>
                  <a:lnTo>
                    <a:pt x="329" y="153"/>
                  </a:lnTo>
                  <a:lnTo>
                    <a:pt x="429" y="265"/>
                  </a:lnTo>
                  <a:lnTo>
                    <a:pt x="496" y="267"/>
                  </a:lnTo>
                  <a:lnTo>
                    <a:pt x="496" y="200"/>
                  </a:lnTo>
                  <a:lnTo>
                    <a:pt x="563" y="157"/>
                  </a:lnTo>
                  <a:lnTo>
                    <a:pt x="610" y="200"/>
                  </a:lnTo>
                  <a:lnTo>
                    <a:pt x="644" y="167"/>
                  </a:lnTo>
                  <a:lnTo>
                    <a:pt x="687" y="187"/>
                  </a:lnTo>
                  <a:lnTo>
                    <a:pt x="709" y="120"/>
                  </a:lnTo>
                  <a:lnTo>
                    <a:pt x="673" y="86"/>
                  </a:lnTo>
                  <a:lnTo>
                    <a:pt x="677" y="35"/>
                  </a:lnTo>
                  <a:lnTo>
                    <a:pt x="774" y="0"/>
                  </a:lnTo>
                  <a:lnTo>
                    <a:pt x="807" y="17"/>
                  </a:lnTo>
                  <a:lnTo>
                    <a:pt x="833" y="88"/>
                  </a:lnTo>
                  <a:lnTo>
                    <a:pt x="914" y="161"/>
                  </a:lnTo>
                  <a:lnTo>
                    <a:pt x="961" y="138"/>
                  </a:lnTo>
                  <a:lnTo>
                    <a:pt x="988" y="216"/>
                  </a:lnTo>
                  <a:lnTo>
                    <a:pt x="1044" y="260"/>
                  </a:lnTo>
                  <a:lnTo>
                    <a:pt x="1091" y="267"/>
                  </a:lnTo>
                  <a:lnTo>
                    <a:pt x="1138" y="216"/>
                  </a:lnTo>
                  <a:lnTo>
                    <a:pt x="1183" y="195"/>
                  </a:lnTo>
                  <a:lnTo>
                    <a:pt x="1242" y="254"/>
                  </a:lnTo>
                  <a:lnTo>
                    <a:pt x="1335" y="228"/>
                  </a:lnTo>
                  <a:lnTo>
                    <a:pt x="1433" y="269"/>
                  </a:lnTo>
                  <a:lnTo>
                    <a:pt x="1496" y="317"/>
                  </a:lnTo>
                  <a:lnTo>
                    <a:pt x="1561" y="291"/>
                  </a:lnTo>
                  <a:lnTo>
                    <a:pt x="1632" y="336"/>
                  </a:lnTo>
                  <a:lnTo>
                    <a:pt x="1679" y="336"/>
                  </a:lnTo>
                  <a:lnTo>
                    <a:pt x="1681" y="368"/>
                  </a:lnTo>
                  <a:lnTo>
                    <a:pt x="1795" y="356"/>
                  </a:lnTo>
                  <a:lnTo>
                    <a:pt x="1823" y="433"/>
                  </a:lnTo>
                  <a:lnTo>
                    <a:pt x="1821" y="519"/>
                  </a:lnTo>
                  <a:lnTo>
                    <a:pt x="1770" y="527"/>
                  </a:lnTo>
                  <a:lnTo>
                    <a:pt x="1727" y="576"/>
                  </a:lnTo>
                  <a:lnTo>
                    <a:pt x="1620" y="584"/>
                  </a:lnTo>
                  <a:lnTo>
                    <a:pt x="1587" y="618"/>
                  </a:lnTo>
                  <a:lnTo>
                    <a:pt x="1610" y="693"/>
                  </a:lnTo>
                  <a:lnTo>
                    <a:pt x="1669" y="771"/>
                  </a:lnTo>
                  <a:lnTo>
                    <a:pt x="1721" y="815"/>
                  </a:lnTo>
                  <a:lnTo>
                    <a:pt x="1732" y="905"/>
                  </a:lnTo>
                  <a:lnTo>
                    <a:pt x="1731" y="956"/>
                  </a:lnTo>
                  <a:lnTo>
                    <a:pt x="1669" y="984"/>
                  </a:lnTo>
                  <a:lnTo>
                    <a:pt x="1616" y="913"/>
                  </a:lnTo>
                  <a:lnTo>
                    <a:pt x="1591" y="905"/>
                  </a:lnTo>
                  <a:lnTo>
                    <a:pt x="1575" y="838"/>
                  </a:lnTo>
                  <a:lnTo>
                    <a:pt x="1516" y="856"/>
                  </a:lnTo>
                  <a:lnTo>
                    <a:pt x="1463" y="818"/>
                  </a:lnTo>
                  <a:lnTo>
                    <a:pt x="1445" y="838"/>
                  </a:lnTo>
                  <a:lnTo>
                    <a:pt x="1457" y="880"/>
                  </a:lnTo>
                  <a:lnTo>
                    <a:pt x="1421" y="895"/>
                  </a:lnTo>
                  <a:lnTo>
                    <a:pt x="1362" y="909"/>
                  </a:lnTo>
                  <a:lnTo>
                    <a:pt x="1378" y="958"/>
                  </a:lnTo>
                  <a:lnTo>
                    <a:pt x="1313" y="950"/>
                  </a:lnTo>
                  <a:lnTo>
                    <a:pt x="1248" y="907"/>
                  </a:lnTo>
                  <a:lnTo>
                    <a:pt x="1197" y="944"/>
                  </a:lnTo>
                  <a:lnTo>
                    <a:pt x="1201" y="986"/>
                  </a:lnTo>
                  <a:lnTo>
                    <a:pt x="1252" y="1009"/>
                  </a:lnTo>
                  <a:lnTo>
                    <a:pt x="1280" y="1009"/>
                  </a:lnTo>
                  <a:lnTo>
                    <a:pt x="1301" y="1068"/>
                  </a:lnTo>
                  <a:close/>
                </a:path>
              </a:pathLst>
            </a:custGeom>
            <a:grpFill/>
            <a:ln w="0">
              <a:solidFill>
                <a:schemeClr val="bg1">
                  <a:lumMod val="95000"/>
                </a:schemeClr>
              </a:solidFill>
              <a:prstDash val="solid"/>
              <a:round/>
            </a:ln>
          </p:spPr>
          <p:txBody>
            <a:bodyPr/>
            <a:lstStyle/>
            <a:p>
              <a:endParaRPr lang="zh-CN" altLang="en-US"/>
            </a:p>
          </p:txBody>
        </p:sp>
        <p:sp>
          <p:nvSpPr>
            <p:cNvPr id="72" name="Freeform 112"/>
            <p:cNvSpPr/>
            <p:nvPr/>
          </p:nvSpPr>
          <p:spPr bwMode="gray">
            <a:xfrm>
              <a:off x="2241" y="2635"/>
              <a:ext cx="911" cy="693"/>
            </a:xfrm>
            <a:custGeom>
              <a:avLst/>
              <a:gdLst>
                <a:gd name="T0" fmla="*/ 300 w 1823"/>
                <a:gd name="T1" fmla="*/ 274 h 1385"/>
                <a:gd name="T2" fmla="*/ 284 w 1823"/>
                <a:gd name="T3" fmla="*/ 262 h 1385"/>
                <a:gd name="T4" fmla="*/ 269 w 1823"/>
                <a:gd name="T5" fmla="*/ 266 h 1385"/>
                <a:gd name="T6" fmla="*/ 248 w 1823"/>
                <a:gd name="T7" fmla="*/ 249 h 1385"/>
                <a:gd name="T8" fmla="*/ 236 w 1823"/>
                <a:gd name="T9" fmla="*/ 235 h 1385"/>
                <a:gd name="T10" fmla="*/ 232 w 1823"/>
                <a:gd name="T11" fmla="*/ 246 h 1385"/>
                <a:gd name="T12" fmla="*/ 222 w 1823"/>
                <a:gd name="T13" fmla="*/ 252 h 1385"/>
                <a:gd name="T14" fmla="*/ 218 w 1823"/>
                <a:gd name="T15" fmla="*/ 270 h 1385"/>
                <a:gd name="T16" fmla="*/ 195 w 1823"/>
                <a:gd name="T17" fmla="*/ 293 h 1385"/>
                <a:gd name="T18" fmla="*/ 201 w 1823"/>
                <a:gd name="T19" fmla="*/ 318 h 1385"/>
                <a:gd name="T20" fmla="*/ 188 w 1823"/>
                <a:gd name="T21" fmla="*/ 338 h 1385"/>
                <a:gd name="T22" fmla="*/ 167 w 1823"/>
                <a:gd name="T23" fmla="*/ 345 h 1385"/>
                <a:gd name="T24" fmla="*/ 148 w 1823"/>
                <a:gd name="T25" fmla="*/ 338 h 1385"/>
                <a:gd name="T26" fmla="*/ 132 w 1823"/>
                <a:gd name="T27" fmla="*/ 302 h 1385"/>
                <a:gd name="T28" fmla="*/ 111 w 1823"/>
                <a:gd name="T29" fmla="*/ 270 h 1385"/>
                <a:gd name="T30" fmla="*/ 90 w 1823"/>
                <a:gd name="T31" fmla="*/ 257 h 1385"/>
                <a:gd name="T32" fmla="*/ 87 w 1823"/>
                <a:gd name="T33" fmla="*/ 239 h 1385"/>
                <a:gd name="T34" fmla="*/ 65 w 1823"/>
                <a:gd name="T35" fmla="*/ 253 h 1385"/>
                <a:gd name="T36" fmla="*/ 53 w 1823"/>
                <a:gd name="T37" fmla="*/ 209 h 1385"/>
                <a:gd name="T38" fmla="*/ 51 w 1823"/>
                <a:gd name="T39" fmla="*/ 156 h 1385"/>
                <a:gd name="T40" fmla="*/ 40 w 1823"/>
                <a:gd name="T41" fmla="*/ 128 h 1385"/>
                <a:gd name="T42" fmla="*/ 49 w 1823"/>
                <a:gd name="T43" fmla="*/ 117 h 1385"/>
                <a:gd name="T44" fmla="*/ 26 w 1823"/>
                <a:gd name="T45" fmla="*/ 77 h 1385"/>
                <a:gd name="T46" fmla="*/ 2 w 1823"/>
                <a:gd name="T47" fmla="*/ 45 h 1385"/>
                <a:gd name="T48" fmla="*/ 35 w 1823"/>
                <a:gd name="T49" fmla="*/ 40 h 1385"/>
                <a:gd name="T50" fmla="*/ 70 w 1823"/>
                <a:gd name="T51" fmla="*/ 45 h 1385"/>
                <a:gd name="T52" fmla="*/ 107 w 1823"/>
                <a:gd name="T53" fmla="*/ 67 h 1385"/>
                <a:gd name="T54" fmla="*/ 124 w 1823"/>
                <a:gd name="T55" fmla="*/ 50 h 1385"/>
                <a:gd name="T56" fmla="*/ 152 w 1823"/>
                <a:gd name="T57" fmla="*/ 50 h 1385"/>
                <a:gd name="T58" fmla="*/ 171 w 1823"/>
                <a:gd name="T59" fmla="*/ 47 h 1385"/>
                <a:gd name="T60" fmla="*/ 168 w 1823"/>
                <a:gd name="T61" fmla="*/ 22 h 1385"/>
                <a:gd name="T62" fmla="*/ 193 w 1823"/>
                <a:gd name="T63" fmla="*/ 0 h 1385"/>
                <a:gd name="T64" fmla="*/ 208 w 1823"/>
                <a:gd name="T65" fmla="*/ 22 h 1385"/>
                <a:gd name="T66" fmla="*/ 240 w 1823"/>
                <a:gd name="T67" fmla="*/ 35 h 1385"/>
                <a:gd name="T68" fmla="*/ 261 w 1823"/>
                <a:gd name="T69" fmla="*/ 65 h 1385"/>
                <a:gd name="T70" fmla="*/ 284 w 1823"/>
                <a:gd name="T71" fmla="*/ 54 h 1385"/>
                <a:gd name="T72" fmla="*/ 310 w 1823"/>
                <a:gd name="T73" fmla="*/ 64 h 1385"/>
                <a:gd name="T74" fmla="*/ 358 w 1823"/>
                <a:gd name="T75" fmla="*/ 68 h 1385"/>
                <a:gd name="T76" fmla="*/ 390 w 1823"/>
                <a:gd name="T77" fmla="*/ 73 h 1385"/>
                <a:gd name="T78" fmla="*/ 419 w 1823"/>
                <a:gd name="T79" fmla="*/ 84 h 1385"/>
                <a:gd name="T80" fmla="*/ 448 w 1823"/>
                <a:gd name="T81" fmla="*/ 89 h 1385"/>
                <a:gd name="T82" fmla="*/ 455 w 1823"/>
                <a:gd name="T83" fmla="*/ 130 h 1385"/>
                <a:gd name="T84" fmla="*/ 431 w 1823"/>
                <a:gd name="T85" fmla="*/ 144 h 1385"/>
                <a:gd name="T86" fmla="*/ 396 w 1823"/>
                <a:gd name="T87" fmla="*/ 155 h 1385"/>
                <a:gd name="T88" fmla="*/ 417 w 1823"/>
                <a:gd name="T89" fmla="*/ 193 h 1385"/>
                <a:gd name="T90" fmla="*/ 433 w 1823"/>
                <a:gd name="T91" fmla="*/ 227 h 1385"/>
                <a:gd name="T92" fmla="*/ 417 w 1823"/>
                <a:gd name="T93" fmla="*/ 246 h 1385"/>
                <a:gd name="T94" fmla="*/ 397 w 1823"/>
                <a:gd name="T95" fmla="*/ 227 h 1385"/>
                <a:gd name="T96" fmla="*/ 379 w 1823"/>
                <a:gd name="T97" fmla="*/ 214 h 1385"/>
                <a:gd name="T98" fmla="*/ 361 w 1823"/>
                <a:gd name="T99" fmla="*/ 210 h 1385"/>
                <a:gd name="T100" fmla="*/ 355 w 1823"/>
                <a:gd name="T101" fmla="*/ 224 h 1385"/>
                <a:gd name="T102" fmla="*/ 344 w 1823"/>
                <a:gd name="T103" fmla="*/ 240 h 1385"/>
                <a:gd name="T104" fmla="*/ 312 w 1823"/>
                <a:gd name="T105" fmla="*/ 227 h 1385"/>
                <a:gd name="T106" fmla="*/ 300 w 1823"/>
                <a:gd name="T107" fmla="*/ 247 h 1385"/>
                <a:gd name="T108" fmla="*/ 320 w 1823"/>
                <a:gd name="T109" fmla="*/ 253 h 138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823"/>
                <a:gd name="T166" fmla="*/ 0 h 1385"/>
                <a:gd name="T167" fmla="*/ 1823 w 1823"/>
                <a:gd name="T168" fmla="*/ 1385 h 138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823" h="1385">
                  <a:moveTo>
                    <a:pt x="1301" y="1068"/>
                  </a:moveTo>
                  <a:lnTo>
                    <a:pt x="1203" y="1096"/>
                  </a:lnTo>
                  <a:lnTo>
                    <a:pt x="1142" y="1088"/>
                  </a:lnTo>
                  <a:lnTo>
                    <a:pt x="1138" y="1047"/>
                  </a:lnTo>
                  <a:lnTo>
                    <a:pt x="1105" y="1025"/>
                  </a:lnTo>
                  <a:lnTo>
                    <a:pt x="1077" y="1061"/>
                  </a:lnTo>
                  <a:lnTo>
                    <a:pt x="1014" y="1066"/>
                  </a:lnTo>
                  <a:lnTo>
                    <a:pt x="992" y="996"/>
                  </a:lnTo>
                  <a:lnTo>
                    <a:pt x="992" y="942"/>
                  </a:lnTo>
                  <a:lnTo>
                    <a:pt x="945" y="939"/>
                  </a:lnTo>
                  <a:lnTo>
                    <a:pt x="916" y="954"/>
                  </a:lnTo>
                  <a:lnTo>
                    <a:pt x="929" y="982"/>
                  </a:lnTo>
                  <a:lnTo>
                    <a:pt x="923" y="1005"/>
                  </a:lnTo>
                  <a:lnTo>
                    <a:pt x="890" y="1007"/>
                  </a:lnTo>
                  <a:lnTo>
                    <a:pt x="866" y="1033"/>
                  </a:lnTo>
                  <a:lnTo>
                    <a:pt x="874" y="1078"/>
                  </a:lnTo>
                  <a:lnTo>
                    <a:pt x="817" y="1149"/>
                  </a:lnTo>
                  <a:lnTo>
                    <a:pt x="780" y="1169"/>
                  </a:lnTo>
                  <a:lnTo>
                    <a:pt x="780" y="1234"/>
                  </a:lnTo>
                  <a:lnTo>
                    <a:pt x="805" y="1271"/>
                  </a:lnTo>
                  <a:lnTo>
                    <a:pt x="801" y="1326"/>
                  </a:lnTo>
                  <a:lnTo>
                    <a:pt x="752" y="1352"/>
                  </a:lnTo>
                  <a:lnTo>
                    <a:pt x="742" y="1330"/>
                  </a:lnTo>
                  <a:lnTo>
                    <a:pt x="670" y="1377"/>
                  </a:lnTo>
                  <a:lnTo>
                    <a:pt x="632" y="1385"/>
                  </a:lnTo>
                  <a:lnTo>
                    <a:pt x="595" y="1352"/>
                  </a:lnTo>
                  <a:lnTo>
                    <a:pt x="563" y="1273"/>
                  </a:lnTo>
                  <a:lnTo>
                    <a:pt x="528" y="1206"/>
                  </a:lnTo>
                  <a:lnTo>
                    <a:pt x="500" y="1163"/>
                  </a:lnTo>
                  <a:lnTo>
                    <a:pt x="445" y="1078"/>
                  </a:lnTo>
                  <a:lnTo>
                    <a:pt x="396" y="1076"/>
                  </a:lnTo>
                  <a:lnTo>
                    <a:pt x="362" y="1025"/>
                  </a:lnTo>
                  <a:lnTo>
                    <a:pt x="378" y="988"/>
                  </a:lnTo>
                  <a:lnTo>
                    <a:pt x="349" y="954"/>
                  </a:lnTo>
                  <a:lnTo>
                    <a:pt x="303" y="1004"/>
                  </a:lnTo>
                  <a:lnTo>
                    <a:pt x="260" y="1011"/>
                  </a:lnTo>
                  <a:lnTo>
                    <a:pt x="227" y="950"/>
                  </a:lnTo>
                  <a:lnTo>
                    <a:pt x="215" y="834"/>
                  </a:lnTo>
                  <a:lnTo>
                    <a:pt x="211" y="712"/>
                  </a:lnTo>
                  <a:lnTo>
                    <a:pt x="205" y="624"/>
                  </a:lnTo>
                  <a:lnTo>
                    <a:pt x="199" y="582"/>
                  </a:lnTo>
                  <a:lnTo>
                    <a:pt x="160" y="509"/>
                  </a:lnTo>
                  <a:lnTo>
                    <a:pt x="193" y="496"/>
                  </a:lnTo>
                  <a:lnTo>
                    <a:pt x="199" y="468"/>
                  </a:lnTo>
                  <a:lnTo>
                    <a:pt x="136" y="401"/>
                  </a:lnTo>
                  <a:lnTo>
                    <a:pt x="105" y="305"/>
                  </a:lnTo>
                  <a:lnTo>
                    <a:pt x="0" y="240"/>
                  </a:lnTo>
                  <a:lnTo>
                    <a:pt x="8" y="177"/>
                  </a:lnTo>
                  <a:lnTo>
                    <a:pt x="49" y="147"/>
                  </a:lnTo>
                  <a:lnTo>
                    <a:pt x="140" y="157"/>
                  </a:lnTo>
                  <a:lnTo>
                    <a:pt x="189" y="134"/>
                  </a:lnTo>
                  <a:lnTo>
                    <a:pt x="280" y="179"/>
                  </a:lnTo>
                  <a:lnTo>
                    <a:pt x="329" y="153"/>
                  </a:lnTo>
                  <a:lnTo>
                    <a:pt x="429" y="265"/>
                  </a:lnTo>
                  <a:lnTo>
                    <a:pt x="496" y="267"/>
                  </a:lnTo>
                  <a:lnTo>
                    <a:pt x="496" y="200"/>
                  </a:lnTo>
                  <a:lnTo>
                    <a:pt x="563" y="157"/>
                  </a:lnTo>
                  <a:lnTo>
                    <a:pt x="610" y="200"/>
                  </a:lnTo>
                  <a:lnTo>
                    <a:pt x="644" y="167"/>
                  </a:lnTo>
                  <a:lnTo>
                    <a:pt x="687" y="187"/>
                  </a:lnTo>
                  <a:lnTo>
                    <a:pt x="709" y="120"/>
                  </a:lnTo>
                  <a:lnTo>
                    <a:pt x="673" y="86"/>
                  </a:lnTo>
                  <a:lnTo>
                    <a:pt x="677" y="35"/>
                  </a:lnTo>
                  <a:lnTo>
                    <a:pt x="774" y="0"/>
                  </a:lnTo>
                  <a:lnTo>
                    <a:pt x="807" y="17"/>
                  </a:lnTo>
                  <a:lnTo>
                    <a:pt x="833" y="88"/>
                  </a:lnTo>
                  <a:lnTo>
                    <a:pt x="914" y="161"/>
                  </a:lnTo>
                  <a:lnTo>
                    <a:pt x="961" y="138"/>
                  </a:lnTo>
                  <a:lnTo>
                    <a:pt x="988" y="216"/>
                  </a:lnTo>
                  <a:lnTo>
                    <a:pt x="1044" y="260"/>
                  </a:lnTo>
                  <a:lnTo>
                    <a:pt x="1091" y="267"/>
                  </a:lnTo>
                  <a:lnTo>
                    <a:pt x="1138" y="216"/>
                  </a:lnTo>
                  <a:lnTo>
                    <a:pt x="1183" y="195"/>
                  </a:lnTo>
                  <a:lnTo>
                    <a:pt x="1242" y="254"/>
                  </a:lnTo>
                  <a:lnTo>
                    <a:pt x="1335" y="228"/>
                  </a:lnTo>
                  <a:lnTo>
                    <a:pt x="1433" y="269"/>
                  </a:lnTo>
                  <a:lnTo>
                    <a:pt x="1496" y="317"/>
                  </a:lnTo>
                  <a:lnTo>
                    <a:pt x="1561" y="291"/>
                  </a:lnTo>
                  <a:lnTo>
                    <a:pt x="1632" y="336"/>
                  </a:lnTo>
                  <a:lnTo>
                    <a:pt x="1679" y="336"/>
                  </a:lnTo>
                  <a:lnTo>
                    <a:pt x="1681" y="368"/>
                  </a:lnTo>
                  <a:lnTo>
                    <a:pt x="1795" y="356"/>
                  </a:lnTo>
                  <a:lnTo>
                    <a:pt x="1823" y="433"/>
                  </a:lnTo>
                  <a:lnTo>
                    <a:pt x="1821" y="519"/>
                  </a:lnTo>
                  <a:lnTo>
                    <a:pt x="1770" y="527"/>
                  </a:lnTo>
                  <a:lnTo>
                    <a:pt x="1727" y="576"/>
                  </a:lnTo>
                  <a:lnTo>
                    <a:pt x="1620" y="584"/>
                  </a:lnTo>
                  <a:lnTo>
                    <a:pt x="1587" y="618"/>
                  </a:lnTo>
                  <a:lnTo>
                    <a:pt x="1610" y="693"/>
                  </a:lnTo>
                  <a:lnTo>
                    <a:pt x="1669" y="771"/>
                  </a:lnTo>
                  <a:lnTo>
                    <a:pt x="1721" y="815"/>
                  </a:lnTo>
                  <a:lnTo>
                    <a:pt x="1732" y="905"/>
                  </a:lnTo>
                  <a:lnTo>
                    <a:pt x="1731" y="956"/>
                  </a:lnTo>
                  <a:lnTo>
                    <a:pt x="1669" y="984"/>
                  </a:lnTo>
                  <a:lnTo>
                    <a:pt x="1616" y="913"/>
                  </a:lnTo>
                  <a:lnTo>
                    <a:pt x="1591" y="905"/>
                  </a:lnTo>
                  <a:lnTo>
                    <a:pt x="1575" y="838"/>
                  </a:lnTo>
                  <a:lnTo>
                    <a:pt x="1516" y="856"/>
                  </a:lnTo>
                  <a:lnTo>
                    <a:pt x="1463" y="818"/>
                  </a:lnTo>
                  <a:lnTo>
                    <a:pt x="1445" y="838"/>
                  </a:lnTo>
                  <a:lnTo>
                    <a:pt x="1457" y="880"/>
                  </a:lnTo>
                  <a:lnTo>
                    <a:pt x="1421" y="895"/>
                  </a:lnTo>
                  <a:lnTo>
                    <a:pt x="1362" y="909"/>
                  </a:lnTo>
                  <a:lnTo>
                    <a:pt x="1378" y="958"/>
                  </a:lnTo>
                  <a:lnTo>
                    <a:pt x="1313" y="950"/>
                  </a:lnTo>
                  <a:lnTo>
                    <a:pt x="1248" y="907"/>
                  </a:lnTo>
                  <a:lnTo>
                    <a:pt x="1197" y="944"/>
                  </a:lnTo>
                  <a:lnTo>
                    <a:pt x="1201" y="986"/>
                  </a:lnTo>
                  <a:lnTo>
                    <a:pt x="1252" y="1009"/>
                  </a:lnTo>
                  <a:lnTo>
                    <a:pt x="1280" y="1009"/>
                  </a:lnTo>
                  <a:lnTo>
                    <a:pt x="1301" y="1068"/>
                  </a:lnTo>
                </a:path>
              </a:pathLst>
            </a:custGeom>
            <a:grpFill/>
            <a:ln w="6350">
              <a:solidFill>
                <a:schemeClr val="bg1">
                  <a:lumMod val="95000"/>
                </a:schemeClr>
              </a:solidFill>
              <a:prstDash val="solid"/>
              <a:round/>
            </a:ln>
          </p:spPr>
          <p:txBody>
            <a:bodyPr/>
            <a:lstStyle/>
            <a:p>
              <a:endParaRPr lang="zh-CN" altLang="en-US"/>
            </a:p>
          </p:txBody>
        </p:sp>
        <p:sp>
          <p:nvSpPr>
            <p:cNvPr id="73" name="Freeform 113"/>
            <p:cNvSpPr/>
            <p:nvPr/>
          </p:nvSpPr>
          <p:spPr bwMode="gray">
            <a:xfrm>
              <a:off x="2685" y="3045"/>
              <a:ext cx="453" cy="398"/>
            </a:xfrm>
            <a:custGeom>
              <a:avLst/>
              <a:gdLst>
                <a:gd name="T0" fmla="*/ 221 w 907"/>
                <a:gd name="T1" fmla="*/ 85 h 796"/>
                <a:gd name="T2" fmla="*/ 221 w 907"/>
                <a:gd name="T3" fmla="*/ 106 h 796"/>
                <a:gd name="T4" fmla="*/ 226 w 907"/>
                <a:gd name="T5" fmla="*/ 130 h 796"/>
                <a:gd name="T6" fmla="*/ 217 w 907"/>
                <a:gd name="T7" fmla="*/ 139 h 796"/>
                <a:gd name="T8" fmla="*/ 209 w 907"/>
                <a:gd name="T9" fmla="*/ 152 h 796"/>
                <a:gd name="T10" fmla="*/ 195 w 907"/>
                <a:gd name="T11" fmla="*/ 160 h 796"/>
                <a:gd name="T12" fmla="*/ 179 w 907"/>
                <a:gd name="T13" fmla="*/ 159 h 796"/>
                <a:gd name="T14" fmla="*/ 165 w 907"/>
                <a:gd name="T15" fmla="*/ 174 h 796"/>
                <a:gd name="T16" fmla="*/ 150 w 907"/>
                <a:gd name="T17" fmla="*/ 168 h 796"/>
                <a:gd name="T18" fmla="*/ 134 w 907"/>
                <a:gd name="T19" fmla="*/ 164 h 796"/>
                <a:gd name="T20" fmla="*/ 120 w 907"/>
                <a:gd name="T21" fmla="*/ 174 h 796"/>
                <a:gd name="T22" fmla="*/ 105 w 907"/>
                <a:gd name="T23" fmla="*/ 184 h 796"/>
                <a:gd name="T24" fmla="*/ 98 w 907"/>
                <a:gd name="T25" fmla="*/ 196 h 796"/>
                <a:gd name="T26" fmla="*/ 70 w 907"/>
                <a:gd name="T27" fmla="*/ 185 h 796"/>
                <a:gd name="T28" fmla="*/ 48 w 907"/>
                <a:gd name="T29" fmla="*/ 199 h 796"/>
                <a:gd name="T30" fmla="*/ 44 w 907"/>
                <a:gd name="T31" fmla="*/ 187 h 796"/>
                <a:gd name="T32" fmla="*/ 34 w 907"/>
                <a:gd name="T33" fmla="*/ 168 h 796"/>
                <a:gd name="T34" fmla="*/ 41 w 907"/>
                <a:gd name="T35" fmla="*/ 126 h 796"/>
                <a:gd name="T36" fmla="*/ 27 w 907"/>
                <a:gd name="T37" fmla="*/ 116 h 796"/>
                <a:gd name="T38" fmla="*/ 6 w 907"/>
                <a:gd name="T39" fmla="*/ 118 h 796"/>
                <a:gd name="T40" fmla="*/ 0 w 907"/>
                <a:gd name="T41" fmla="*/ 98 h 796"/>
                <a:gd name="T42" fmla="*/ 21 w 907"/>
                <a:gd name="T43" fmla="*/ 88 h 796"/>
                <a:gd name="T44" fmla="*/ 30 w 907"/>
                <a:gd name="T45" fmla="*/ 86 h 796"/>
                <a:gd name="T46" fmla="*/ 59 w 907"/>
                <a:gd name="T47" fmla="*/ 83 h 796"/>
                <a:gd name="T48" fmla="*/ 78 w 907"/>
                <a:gd name="T49" fmla="*/ 69 h 796"/>
                <a:gd name="T50" fmla="*/ 98 w 907"/>
                <a:gd name="T51" fmla="*/ 48 h 796"/>
                <a:gd name="T52" fmla="*/ 78 w 907"/>
                <a:gd name="T53" fmla="*/ 42 h 796"/>
                <a:gd name="T54" fmla="*/ 90 w 907"/>
                <a:gd name="T55" fmla="*/ 22 h 796"/>
                <a:gd name="T56" fmla="*/ 122 w 907"/>
                <a:gd name="T57" fmla="*/ 35 h 796"/>
                <a:gd name="T58" fmla="*/ 132 w 907"/>
                <a:gd name="T59" fmla="*/ 19 h 796"/>
                <a:gd name="T60" fmla="*/ 139 w 907"/>
                <a:gd name="T61" fmla="*/ 5 h 796"/>
                <a:gd name="T62" fmla="*/ 157 w 907"/>
                <a:gd name="T63" fmla="*/ 9 h 796"/>
                <a:gd name="T64" fmla="*/ 175 w 907"/>
                <a:gd name="T65" fmla="*/ 22 h 796"/>
                <a:gd name="T66" fmla="*/ 195 w 907"/>
                <a:gd name="T67" fmla="*/ 41 h 796"/>
                <a:gd name="T68" fmla="*/ 216 w 907"/>
                <a:gd name="T69" fmla="*/ 52 h 796"/>
                <a:gd name="T70" fmla="*/ 208 w 907"/>
                <a:gd name="T71" fmla="*/ 78 h 7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907"/>
                <a:gd name="T109" fmla="*/ 0 h 796"/>
                <a:gd name="T110" fmla="*/ 907 w 907"/>
                <a:gd name="T111" fmla="*/ 796 h 79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907" h="796">
                  <a:moveTo>
                    <a:pt x="817" y="333"/>
                  </a:moveTo>
                  <a:lnTo>
                    <a:pt x="884" y="339"/>
                  </a:lnTo>
                  <a:lnTo>
                    <a:pt x="905" y="372"/>
                  </a:lnTo>
                  <a:lnTo>
                    <a:pt x="884" y="424"/>
                  </a:lnTo>
                  <a:lnTo>
                    <a:pt x="880" y="475"/>
                  </a:lnTo>
                  <a:lnTo>
                    <a:pt x="907" y="520"/>
                  </a:lnTo>
                  <a:lnTo>
                    <a:pt x="882" y="569"/>
                  </a:lnTo>
                  <a:lnTo>
                    <a:pt x="870" y="555"/>
                  </a:lnTo>
                  <a:lnTo>
                    <a:pt x="837" y="567"/>
                  </a:lnTo>
                  <a:lnTo>
                    <a:pt x="837" y="607"/>
                  </a:lnTo>
                  <a:lnTo>
                    <a:pt x="801" y="607"/>
                  </a:lnTo>
                  <a:lnTo>
                    <a:pt x="783" y="640"/>
                  </a:lnTo>
                  <a:lnTo>
                    <a:pt x="746" y="620"/>
                  </a:lnTo>
                  <a:lnTo>
                    <a:pt x="717" y="636"/>
                  </a:lnTo>
                  <a:lnTo>
                    <a:pt x="709" y="670"/>
                  </a:lnTo>
                  <a:lnTo>
                    <a:pt x="663" y="695"/>
                  </a:lnTo>
                  <a:lnTo>
                    <a:pt x="640" y="674"/>
                  </a:lnTo>
                  <a:lnTo>
                    <a:pt x="600" y="670"/>
                  </a:lnTo>
                  <a:lnTo>
                    <a:pt x="579" y="630"/>
                  </a:lnTo>
                  <a:lnTo>
                    <a:pt x="539" y="654"/>
                  </a:lnTo>
                  <a:lnTo>
                    <a:pt x="530" y="683"/>
                  </a:lnTo>
                  <a:lnTo>
                    <a:pt x="480" y="695"/>
                  </a:lnTo>
                  <a:lnTo>
                    <a:pt x="449" y="725"/>
                  </a:lnTo>
                  <a:lnTo>
                    <a:pt x="421" y="735"/>
                  </a:lnTo>
                  <a:lnTo>
                    <a:pt x="417" y="756"/>
                  </a:lnTo>
                  <a:lnTo>
                    <a:pt x="392" y="782"/>
                  </a:lnTo>
                  <a:lnTo>
                    <a:pt x="337" y="774"/>
                  </a:lnTo>
                  <a:lnTo>
                    <a:pt x="283" y="740"/>
                  </a:lnTo>
                  <a:lnTo>
                    <a:pt x="246" y="742"/>
                  </a:lnTo>
                  <a:lnTo>
                    <a:pt x="193" y="794"/>
                  </a:lnTo>
                  <a:lnTo>
                    <a:pt x="142" y="796"/>
                  </a:lnTo>
                  <a:lnTo>
                    <a:pt x="179" y="746"/>
                  </a:lnTo>
                  <a:lnTo>
                    <a:pt x="177" y="691"/>
                  </a:lnTo>
                  <a:lnTo>
                    <a:pt x="136" y="672"/>
                  </a:lnTo>
                  <a:lnTo>
                    <a:pt x="114" y="628"/>
                  </a:lnTo>
                  <a:lnTo>
                    <a:pt x="165" y="504"/>
                  </a:lnTo>
                  <a:lnTo>
                    <a:pt x="130" y="459"/>
                  </a:lnTo>
                  <a:lnTo>
                    <a:pt x="108" y="465"/>
                  </a:lnTo>
                  <a:lnTo>
                    <a:pt x="67" y="485"/>
                  </a:lnTo>
                  <a:lnTo>
                    <a:pt x="26" y="473"/>
                  </a:lnTo>
                  <a:lnTo>
                    <a:pt x="22" y="418"/>
                  </a:lnTo>
                  <a:lnTo>
                    <a:pt x="0" y="390"/>
                  </a:lnTo>
                  <a:lnTo>
                    <a:pt x="55" y="329"/>
                  </a:lnTo>
                  <a:lnTo>
                    <a:pt x="85" y="351"/>
                  </a:lnTo>
                  <a:lnTo>
                    <a:pt x="108" y="325"/>
                  </a:lnTo>
                  <a:lnTo>
                    <a:pt x="122" y="341"/>
                  </a:lnTo>
                  <a:lnTo>
                    <a:pt x="191" y="341"/>
                  </a:lnTo>
                  <a:lnTo>
                    <a:pt x="238" y="331"/>
                  </a:lnTo>
                  <a:lnTo>
                    <a:pt x="254" y="266"/>
                  </a:lnTo>
                  <a:lnTo>
                    <a:pt x="315" y="276"/>
                  </a:lnTo>
                  <a:lnTo>
                    <a:pt x="413" y="248"/>
                  </a:lnTo>
                  <a:lnTo>
                    <a:pt x="392" y="189"/>
                  </a:lnTo>
                  <a:lnTo>
                    <a:pt x="364" y="189"/>
                  </a:lnTo>
                  <a:lnTo>
                    <a:pt x="313" y="166"/>
                  </a:lnTo>
                  <a:lnTo>
                    <a:pt x="309" y="124"/>
                  </a:lnTo>
                  <a:lnTo>
                    <a:pt x="360" y="87"/>
                  </a:lnTo>
                  <a:lnTo>
                    <a:pt x="421" y="128"/>
                  </a:lnTo>
                  <a:lnTo>
                    <a:pt x="490" y="138"/>
                  </a:lnTo>
                  <a:lnTo>
                    <a:pt x="476" y="89"/>
                  </a:lnTo>
                  <a:lnTo>
                    <a:pt x="531" y="75"/>
                  </a:lnTo>
                  <a:lnTo>
                    <a:pt x="569" y="60"/>
                  </a:lnTo>
                  <a:lnTo>
                    <a:pt x="557" y="18"/>
                  </a:lnTo>
                  <a:lnTo>
                    <a:pt x="577" y="0"/>
                  </a:lnTo>
                  <a:lnTo>
                    <a:pt x="628" y="36"/>
                  </a:lnTo>
                  <a:lnTo>
                    <a:pt x="687" y="18"/>
                  </a:lnTo>
                  <a:lnTo>
                    <a:pt x="703" y="85"/>
                  </a:lnTo>
                  <a:lnTo>
                    <a:pt x="728" y="93"/>
                  </a:lnTo>
                  <a:lnTo>
                    <a:pt x="781" y="164"/>
                  </a:lnTo>
                  <a:lnTo>
                    <a:pt x="843" y="136"/>
                  </a:lnTo>
                  <a:lnTo>
                    <a:pt x="864" y="209"/>
                  </a:lnTo>
                  <a:lnTo>
                    <a:pt x="884" y="280"/>
                  </a:lnTo>
                  <a:lnTo>
                    <a:pt x="833" y="309"/>
                  </a:lnTo>
                  <a:lnTo>
                    <a:pt x="817" y="333"/>
                  </a:lnTo>
                  <a:close/>
                </a:path>
              </a:pathLst>
            </a:custGeom>
            <a:grpFill/>
            <a:ln w="0">
              <a:solidFill>
                <a:schemeClr val="bg1">
                  <a:lumMod val="95000"/>
                </a:schemeClr>
              </a:solidFill>
              <a:prstDash val="solid"/>
              <a:round/>
            </a:ln>
          </p:spPr>
          <p:txBody>
            <a:bodyPr/>
            <a:lstStyle/>
            <a:p>
              <a:endParaRPr lang="zh-CN" altLang="en-US"/>
            </a:p>
          </p:txBody>
        </p:sp>
        <p:sp>
          <p:nvSpPr>
            <p:cNvPr id="74" name="Freeform 114"/>
            <p:cNvSpPr/>
            <p:nvPr/>
          </p:nvSpPr>
          <p:spPr bwMode="gray">
            <a:xfrm>
              <a:off x="2685" y="3045"/>
              <a:ext cx="453" cy="398"/>
            </a:xfrm>
            <a:custGeom>
              <a:avLst/>
              <a:gdLst>
                <a:gd name="T0" fmla="*/ 221 w 907"/>
                <a:gd name="T1" fmla="*/ 85 h 796"/>
                <a:gd name="T2" fmla="*/ 221 w 907"/>
                <a:gd name="T3" fmla="*/ 106 h 796"/>
                <a:gd name="T4" fmla="*/ 226 w 907"/>
                <a:gd name="T5" fmla="*/ 130 h 796"/>
                <a:gd name="T6" fmla="*/ 217 w 907"/>
                <a:gd name="T7" fmla="*/ 139 h 796"/>
                <a:gd name="T8" fmla="*/ 209 w 907"/>
                <a:gd name="T9" fmla="*/ 152 h 796"/>
                <a:gd name="T10" fmla="*/ 195 w 907"/>
                <a:gd name="T11" fmla="*/ 160 h 796"/>
                <a:gd name="T12" fmla="*/ 179 w 907"/>
                <a:gd name="T13" fmla="*/ 159 h 796"/>
                <a:gd name="T14" fmla="*/ 165 w 907"/>
                <a:gd name="T15" fmla="*/ 174 h 796"/>
                <a:gd name="T16" fmla="*/ 150 w 907"/>
                <a:gd name="T17" fmla="*/ 168 h 796"/>
                <a:gd name="T18" fmla="*/ 134 w 907"/>
                <a:gd name="T19" fmla="*/ 164 h 796"/>
                <a:gd name="T20" fmla="*/ 120 w 907"/>
                <a:gd name="T21" fmla="*/ 174 h 796"/>
                <a:gd name="T22" fmla="*/ 105 w 907"/>
                <a:gd name="T23" fmla="*/ 184 h 796"/>
                <a:gd name="T24" fmla="*/ 98 w 907"/>
                <a:gd name="T25" fmla="*/ 196 h 796"/>
                <a:gd name="T26" fmla="*/ 70 w 907"/>
                <a:gd name="T27" fmla="*/ 185 h 796"/>
                <a:gd name="T28" fmla="*/ 48 w 907"/>
                <a:gd name="T29" fmla="*/ 199 h 796"/>
                <a:gd name="T30" fmla="*/ 44 w 907"/>
                <a:gd name="T31" fmla="*/ 187 h 796"/>
                <a:gd name="T32" fmla="*/ 34 w 907"/>
                <a:gd name="T33" fmla="*/ 168 h 796"/>
                <a:gd name="T34" fmla="*/ 41 w 907"/>
                <a:gd name="T35" fmla="*/ 126 h 796"/>
                <a:gd name="T36" fmla="*/ 27 w 907"/>
                <a:gd name="T37" fmla="*/ 116 h 796"/>
                <a:gd name="T38" fmla="*/ 6 w 907"/>
                <a:gd name="T39" fmla="*/ 118 h 796"/>
                <a:gd name="T40" fmla="*/ 0 w 907"/>
                <a:gd name="T41" fmla="*/ 98 h 796"/>
                <a:gd name="T42" fmla="*/ 21 w 907"/>
                <a:gd name="T43" fmla="*/ 88 h 796"/>
                <a:gd name="T44" fmla="*/ 30 w 907"/>
                <a:gd name="T45" fmla="*/ 86 h 796"/>
                <a:gd name="T46" fmla="*/ 59 w 907"/>
                <a:gd name="T47" fmla="*/ 83 h 796"/>
                <a:gd name="T48" fmla="*/ 78 w 907"/>
                <a:gd name="T49" fmla="*/ 69 h 796"/>
                <a:gd name="T50" fmla="*/ 98 w 907"/>
                <a:gd name="T51" fmla="*/ 48 h 796"/>
                <a:gd name="T52" fmla="*/ 78 w 907"/>
                <a:gd name="T53" fmla="*/ 42 h 796"/>
                <a:gd name="T54" fmla="*/ 90 w 907"/>
                <a:gd name="T55" fmla="*/ 22 h 796"/>
                <a:gd name="T56" fmla="*/ 122 w 907"/>
                <a:gd name="T57" fmla="*/ 35 h 796"/>
                <a:gd name="T58" fmla="*/ 132 w 907"/>
                <a:gd name="T59" fmla="*/ 19 h 796"/>
                <a:gd name="T60" fmla="*/ 139 w 907"/>
                <a:gd name="T61" fmla="*/ 5 h 796"/>
                <a:gd name="T62" fmla="*/ 157 w 907"/>
                <a:gd name="T63" fmla="*/ 9 h 796"/>
                <a:gd name="T64" fmla="*/ 175 w 907"/>
                <a:gd name="T65" fmla="*/ 22 h 796"/>
                <a:gd name="T66" fmla="*/ 195 w 907"/>
                <a:gd name="T67" fmla="*/ 41 h 796"/>
                <a:gd name="T68" fmla="*/ 216 w 907"/>
                <a:gd name="T69" fmla="*/ 52 h 796"/>
                <a:gd name="T70" fmla="*/ 208 w 907"/>
                <a:gd name="T71" fmla="*/ 78 h 7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907"/>
                <a:gd name="T109" fmla="*/ 0 h 796"/>
                <a:gd name="T110" fmla="*/ 907 w 907"/>
                <a:gd name="T111" fmla="*/ 796 h 79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907" h="796">
                  <a:moveTo>
                    <a:pt x="817" y="333"/>
                  </a:moveTo>
                  <a:lnTo>
                    <a:pt x="884" y="339"/>
                  </a:lnTo>
                  <a:lnTo>
                    <a:pt x="905" y="372"/>
                  </a:lnTo>
                  <a:lnTo>
                    <a:pt x="884" y="424"/>
                  </a:lnTo>
                  <a:lnTo>
                    <a:pt x="880" y="475"/>
                  </a:lnTo>
                  <a:lnTo>
                    <a:pt x="907" y="520"/>
                  </a:lnTo>
                  <a:lnTo>
                    <a:pt x="882" y="569"/>
                  </a:lnTo>
                  <a:lnTo>
                    <a:pt x="870" y="555"/>
                  </a:lnTo>
                  <a:lnTo>
                    <a:pt x="837" y="567"/>
                  </a:lnTo>
                  <a:lnTo>
                    <a:pt x="837" y="607"/>
                  </a:lnTo>
                  <a:lnTo>
                    <a:pt x="801" y="607"/>
                  </a:lnTo>
                  <a:lnTo>
                    <a:pt x="783" y="640"/>
                  </a:lnTo>
                  <a:lnTo>
                    <a:pt x="746" y="620"/>
                  </a:lnTo>
                  <a:lnTo>
                    <a:pt x="717" y="636"/>
                  </a:lnTo>
                  <a:lnTo>
                    <a:pt x="709" y="670"/>
                  </a:lnTo>
                  <a:lnTo>
                    <a:pt x="663" y="695"/>
                  </a:lnTo>
                  <a:lnTo>
                    <a:pt x="640" y="674"/>
                  </a:lnTo>
                  <a:lnTo>
                    <a:pt x="600" y="670"/>
                  </a:lnTo>
                  <a:lnTo>
                    <a:pt x="579" y="630"/>
                  </a:lnTo>
                  <a:lnTo>
                    <a:pt x="539" y="654"/>
                  </a:lnTo>
                  <a:lnTo>
                    <a:pt x="530" y="683"/>
                  </a:lnTo>
                  <a:lnTo>
                    <a:pt x="480" y="695"/>
                  </a:lnTo>
                  <a:lnTo>
                    <a:pt x="449" y="725"/>
                  </a:lnTo>
                  <a:lnTo>
                    <a:pt x="421" y="735"/>
                  </a:lnTo>
                  <a:lnTo>
                    <a:pt x="417" y="756"/>
                  </a:lnTo>
                  <a:lnTo>
                    <a:pt x="392" y="782"/>
                  </a:lnTo>
                  <a:lnTo>
                    <a:pt x="337" y="774"/>
                  </a:lnTo>
                  <a:lnTo>
                    <a:pt x="283" y="740"/>
                  </a:lnTo>
                  <a:lnTo>
                    <a:pt x="246" y="742"/>
                  </a:lnTo>
                  <a:lnTo>
                    <a:pt x="193" y="794"/>
                  </a:lnTo>
                  <a:lnTo>
                    <a:pt x="142" y="796"/>
                  </a:lnTo>
                  <a:lnTo>
                    <a:pt x="179" y="746"/>
                  </a:lnTo>
                  <a:lnTo>
                    <a:pt x="177" y="691"/>
                  </a:lnTo>
                  <a:lnTo>
                    <a:pt x="136" y="672"/>
                  </a:lnTo>
                  <a:lnTo>
                    <a:pt x="114" y="628"/>
                  </a:lnTo>
                  <a:lnTo>
                    <a:pt x="165" y="504"/>
                  </a:lnTo>
                  <a:lnTo>
                    <a:pt x="130" y="459"/>
                  </a:lnTo>
                  <a:lnTo>
                    <a:pt x="108" y="465"/>
                  </a:lnTo>
                  <a:lnTo>
                    <a:pt x="67" y="485"/>
                  </a:lnTo>
                  <a:lnTo>
                    <a:pt x="26" y="473"/>
                  </a:lnTo>
                  <a:lnTo>
                    <a:pt x="22" y="418"/>
                  </a:lnTo>
                  <a:lnTo>
                    <a:pt x="0" y="390"/>
                  </a:lnTo>
                  <a:lnTo>
                    <a:pt x="55" y="329"/>
                  </a:lnTo>
                  <a:lnTo>
                    <a:pt x="85" y="351"/>
                  </a:lnTo>
                  <a:lnTo>
                    <a:pt x="108" y="325"/>
                  </a:lnTo>
                  <a:lnTo>
                    <a:pt x="122" y="341"/>
                  </a:lnTo>
                  <a:lnTo>
                    <a:pt x="191" y="341"/>
                  </a:lnTo>
                  <a:lnTo>
                    <a:pt x="238" y="331"/>
                  </a:lnTo>
                  <a:lnTo>
                    <a:pt x="254" y="266"/>
                  </a:lnTo>
                  <a:lnTo>
                    <a:pt x="315" y="276"/>
                  </a:lnTo>
                  <a:lnTo>
                    <a:pt x="413" y="248"/>
                  </a:lnTo>
                  <a:lnTo>
                    <a:pt x="392" y="189"/>
                  </a:lnTo>
                  <a:lnTo>
                    <a:pt x="364" y="189"/>
                  </a:lnTo>
                  <a:lnTo>
                    <a:pt x="313" y="166"/>
                  </a:lnTo>
                  <a:lnTo>
                    <a:pt x="309" y="124"/>
                  </a:lnTo>
                  <a:lnTo>
                    <a:pt x="360" y="87"/>
                  </a:lnTo>
                  <a:lnTo>
                    <a:pt x="421" y="128"/>
                  </a:lnTo>
                  <a:lnTo>
                    <a:pt x="490" y="138"/>
                  </a:lnTo>
                  <a:lnTo>
                    <a:pt x="476" y="89"/>
                  </a:lnTo>
                  <a:lnTo>
                    <a:pt x="531" y="75"/>
                  </a:lnTo>
                  <a:lnTo>
                    <a:pt x="569" y="60"/>
                  </a:lnTo>
                  <a:lnTo>
                    <a:pt x="557" y="18"/>
                  </a:lnTo>
                  <a:lnTo>
                    <a:pt x="577" y="0"/>
                  </a:lnTo>
                  <a:lnTo>
                    <a:pt x="628" y="36"/>
                  </a:lnTo>
                  <a:lnTo>
                    <a:pt x="687" y="18"/>
                  </a:lnTo>
                  <a:lnTo>
                    <a:pt x="703" y="85"/>
                  </a:lnTo>
                  <a:lnTo>
                    <a:pt x="728" y="93"/>
                  </a:lnTo>
                  <a:lnTo>
                    <a:pt x="781" y="164"/>
                  </a:lnTo>
                  <a:lnTo>
                    <a:pt x="843" y="136"/>
                  </a:lnTo>
                  <a:lnTo>
                    <a:pt x="864" y="209"/>
                  </a:lnTo>
                  <a:lnTo>
                    <a:pt x="884" y="280"/>
                  </a:lnTo>
                  <a:lnTo>
                    <a:pt x="833" y="309"/>
                  </a:lnTo>
                  <a:lnTo>
                    <a:pt x="817" y="333"/>
                  </a:lnTo>
                </a:path>
              </a:pathLst>
            </a:custGeom>
            <a:grpFill/>
            <a:ln w="6350">
              <a:solidFill>
                <a:schemeClr val="bg1">
                  <a:lumMod val="95000"/>
                </a:schemeClr>
              </a:solidFill>
              <a:prstDash val="solid"/>
              <a:round/>
            </a:ln>
          </p:spPr>
          <p:txBody>
            <a:bodyPr/>
            <a:lstStyle/>
            <a:p>
              <a:endParaRPr lang="zh-CN" altLang="en-US"/>
            </a:p>
          </p:txBody>
        </p:sp>
        <p:sp>
          <p:nvSpPr>
            <p:cNvPr id="75" name="Freeform 115"/>
            <p:cNvSpPr/>
            <p:nvPr/>
          </p:nvSpPr>
          <p:spPr bwMode="gray">
            <a:xfrm>
              <a:off x="3094" y="2950"/>
              <a:ext cx="402" cy="458"/>
            </a:xfrm>
            <a:custGeom>
              <a:avLst/>
              <a:gdLst>
                <a:gd name="T0" fmla="*/ 186 w 805"/>
                <a:gd name="T1" fmla="*/ 44 h 917"/>
                <a:gd name="T2" fmla="*/ 191 w 805"/>
                <a:gd name="T3" fmla="*/ 62 h 917"/>
                <a:gd name="T4" fmla="*/ 185 w 805"/>
                <a:gd name="T5" fmla="*/ 74 h 917"/>
                <a:gd name="T6" fmla="*/ 176 w 805"/>
                <a:gd name="T7" fmla="*/ 80 h 917"/>
                <a:gd name="T8" fmla="*/ 171 w 805"/>
                <a:gd name="T9" fmla="*/ 98 h 917"/>
                <a:gd name="T10" fmla="*/ 184 w 805"/>
                <a:gd name="T11" fmla="*/ 111 h 917"/>
                <a:gd name="T12" fmla="*/ 186 w 805"/>
                <a:gd name="T13" fmla="*/ 132 h 917"/>
                <a:gd name="T14" fmla="*/ 196 w 805"/>
                <a:gd name="T15" fmla="*/ 139 h 917"/>
                <a:gd name="T16" fmla="*/ 201 w 805"/>
                <a:gd name="T17" fmla="*/ 156 h 917"/>
                <a:gd name="T18" fmla="*/ 194 w 805"/>
                <a:gd name="T19" fmla="*/ 172 h 917"/>
                <a:gd name="T20" fmla="*/ 195 w 805"/>
                <a:gd name="T21" fmla="*/ 186 h 917"/>
                <a:gd name="T22" fmla="*/ 181 w 805"/>
                <a:gd name="T23" fmla="*/ 194 h 917"/>
                <a:gd name="T24" fmla="*/ 168 w 805"/>
                <a:gd name="T25" fmla="*/ 186 h 917"/>
                <a:gd name="T26" fmla="*/ 143 w 805"/>
                <a:gd name="T27" fmla="*/ 204 h 917"/>
                <a:gd name="T28" fmla="*/ 129 w 805"/>
                <a:gd name="T29" fmla="*/ 206 h 917"/>
                <a:gd name="T30" fmla="*/ 129 w 805"/>
                <a:gd name="T31" fmla="*/ 220 h 917"/>
                <a:gd name="T32" fmla="*/ 123 w 805"/>
                <a:gd name="T33" fmla="*/ 223 h 917"/>
                <a:gd name="T34" fmla="*/ 114 w 805"/>
                <a:gd name="T35" fmla="*/ 223 h 917"/>
                <a:gd name="T36" fmla="*/ 104 w 805"/>
                <a:gd name="T37" fmla="*/ 229 h 917"/>
                <a:gd name="T38" fmla="*/ 104 w 805"/>
                <a:gd name="T39" fmla="*/ 218 h 917"/>
                <a:gd name="T40" fmla="*/ 100 w 805"/>
                <a:gd name="T41" fmla="*/ 212 h 917"/>
                <a:gd name="T42" fmla="*/ 83 w 805"/>
                <a:gd name="T43" fmla="*/ 212 h 917"/>
                <a:gd name="T44" fmla="*/ 96 w 805"/>
                <a:gd name="T45" fmla="*/ 196 h 917"/>
                <a:gd name="T46" fmla="*/ 97 w 805"/>
                <a:gd name="T47" fmla="*/ 181 h 917"/>
                <a:gd name="T48" fmla="*/ 90 w 805"/>
                <a:gd name="T49" fmla="*/ 176 h 917"/>
                <a:gd name="T50" fmla="*/ 90 w 805"/>
                <a:gd name="T51" fmla="*/ 161 h 917"/>
                <a:gd name="T52" fmla="*/ 82 w 805"/>
                <a:gd name="T53" fmla="*/ 159 h 917"/>
                <a:gd name="T54" fmla="*/ 74 w 805"/>
                <a:gd name="T55" fmla="*/ 163 h 917"/>
                <a:gd name="T56" fmla="*/ 64 w 805"/>
                <a:gd name="T57" fmla="*/ 160 h 917"/>
                <a:gd name="T58" fmla="*/ 53 w 805"/>
                <a:gd name="T59" fmla="*/ 175 h 917"/>
                <a:gd name="T60" fmla="*/ 47 w 805"/>
                <a:gd name="T61" fmla="*/ 168 h 917"/>
                <a:gd name="T62" fmla="*/ 40 w 805"/>
                <a:gd name="T63" fmla="*/ 166 h 917"/>
                <a:gd name="T64" fmla="*/ 37 w 805"/>
                <a:gd name="T65" fmla="*/ 178 h 917"/>
                <a:gd name="T66" fmla="*/ 22 w 805"/>
                <a:gd name="T67" fmla="*/ 177 h 917"/>
                <a:gd name="T68" fmla="*/ 15 w 805"/>
                <a:gd name="T69" fmla="*/ 166 h 917"/>
                <a:gd name="T70" fmla="*/ 16 w 805"/>
                <a:gd name="T71" fmla="*/ 153 h 917"/>
                <a:gd name="T72" fmla="*/ 21 w 805"/>
                <a:gd name="T73" fmla="*/ 140 h 917"/>
                <a:gd name="T74" fmla="*/ 16 w 805"/>
                <a:gd name="T75" fmla="*/ 132 h 917"/>
                <a:gd name="T76" fmla="*/ 0 w 805"/>
                <a:gd name="T77" fmla="*/ 130 h 917"/>
                <a:gd name="T78" fmla="*/ 3 w 805"/>
                <a:gd name="T79" fmla="*/ 124 h 917"/>
                <a:gd name="T80" fmla="*/ 15 w 805"/>
                <a:gd name="T81" fmla="*/ 117 h 917"/>
                <a:gd name="T82" fmla="*/ 6 w 805"/>
                <a:gd name="T83" fmla="*/ 81 h 917"/>
                <a:gd name="T84" fmla="*/ 6 w 805"/>
                <a:gd name="T85" fmla="*/ 68 h 917"/>
                <a:gd name="T86" fmla="*/ 3 w 805"/>
                <a:gd name="T87" fmla="*/ 46 h 917"/>
                <a:gd name="T88" fmla="*/ 10 w 805"/>
                <a:gd name="T89" fmla="*/ 30 h 917"/>
                <a:gd name="T90" fmla="*/ 25 w 805"/>
                <a:gd name="T91" fmla="*/ 17 h 917"/>
                <a:gd name="T92" fmla="*/ 49 w 805"/>
                <a:gd name="T93" fmla="*/ 21 h 917"/>
                <a:gd name="T94" fmla="*/ 53 w 805"/>
                <a:gd name="T95" fmla="*/ 14 h 917"/>
                <a:gd name="T96" fmla="*/ 45 w 805"/>
                <a:gd name="T97" fmla="*/ 4 h 917"/>
                <a:gd name="T98" fmla="*/ 63 w 805"/>
                <a:gd name="T99" fmla="*/ 0 h 917"/>
                <a:gd name="T100" fmla="*/ 85 w 805"/>
                <a:gd name="T101" fmla="*/ 6 h 917"/>
                <a:gd name="T102" fmla="*/ 102 w 805"/>
                <a:gd name="T103" fmla="*/ 7 h 917"/>
                <a:gd name="T104" fmla="*/ 117 w 805"/>
                <a:gd name="T105" fmla="*/ 17 h 917"/>
                <a:gd name="T106" fmla="*/ 132 w 805"/>
                <a:gd name="T107" fmla="*/ 8 h 917"/>
                <a:gd name="T108" fmla="*/ 140 w 805"/>
                <a:gd name="T109" fmla="*/ 10 h 917"/>
                <a:gd name="T110" fmla="*/ 141 w 805"/>
                <a:gd name="T111" fmla="*/ 18 h 917"/>
                <a:gd name="T112" fmla="*/ 159 w 805"/>
                <a:gd name="T113" fmla="*/ 6 h 917"/>
                <a:gd name="T114" fmla="*/ 167 w 805"/>
                <a:gd name="T115" fmla="*/ 14 h 917"/>
                <a:gd name="T116" fmla="*/ 166 w 805"/>
                <a:gd name="T117" fmla="*/ 28 h 917"/>
                <a:gd name="T118" fmla="*/ 178 w 805"/>
                <a:gd name="T119" fmla="*/ 31 h 917"/>
                <a:gd name="T120" fmla="*/ 186 w 805"/>
                <a:gd name="T121" fmla="*/ 44 h 91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805"/>
                <a:gd name="T184" fmla="*/ 0 h 917"/>
                <a:gd name="T185" fmla="*/ 805 w 805"/>
                <a:gd name="T186" fmla="*/ 917 h 91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805" h="917">
                  <a:moveTo>
                    <a:pt x="746" y="177"/>
                  </a:moveTo>
                  <a:lnTo>
                    <a:pt x="766" y="251"/>
                  </a:lnTo>
                  <a:lnTo>
                    <a:pt x="740" y="299"/>
                  </a:lnTo>
                  <a:lnTo>
                    <a:pt x="707" y="322"/>
                  </a:lnTo>
                  <a:lnTo>
                    <a:pt x="685" y="393"/>
                  </a:lnTo>
                  <a:lnTo>
                    <a:pt x="736" y="446"/>
                  </a:lnTo>
                  <a:lnTo>
                    <a:pt x="746" y="531"/>
                  </a:lnTo>
                  <a:lnTo>
                    <a:pt x="787" y="557"/>
                  </a:lnTo>
                  <a:lnTo>
                    <a:pt x="805" y="627"/>
                  </a:lnTo>
                  <a:lnTo>
                    <a:pt x="777" y="688"/>
                  </a:lnTo>
                  <a:lnTo>
                    <a:pt x="781" y="747"/>
                  </a:lnTo>
                  <a:lnTo>
                    <a:pt x="724" y="777"/>
                  </a:lnTo>
                  <a:lnTo>
                    <a:pt x="673" y="747"/>
                  </a:lnTo>
                  <a:lnTo>
                    <a:pt x="573" y="816"/>
                  </a:lnTo>
                  <a:lnTo>
                    <a:pt x="518" y="824"/>
                  </a:lnTo>
                  <a:lnTo>
                    <a:pt x="518" y="881"/>
                  </a:lnTo>
                  <a:lnTo>
                    <a:pt x="492" y="895"/>
                  </a:lnTo>
                  <a:lnTo>
                    <a:pt x="457" y="895"/>
                  </a:lnTo>
                  <a:lnTo>
                    <a:pt x="419" y="917"/>
                  </a:lnTo>
                  <a:lnTo>
                    <a:pt x="419" y="873"/>
                  </a:lnTo>
                  <a:lnTo>
                    <a:pt x="403" y="848"/>
                  </a:lnTo>
                  <a:lnTo>
                    <a:pt x="333" y="850"/>
                  </a:lnTo>
                  <a:lnTo>
                    <a:pt x="384" y="787"/>
                  </a:lnTo>
                  <a:lnTo>
                    <a:pt x="388" y="726"/>
                  </a:lnTo>
                  <a:lnTo>
                    <a:pt x="362" y="706"/>
                  </a:lnTo>
                  <a:lnTo>
                    <a:pt x="362" y="647"/>
                  </a:lnTo>
                  <a:lnTo>
                    <a:pt x="329" y="637"/>
                  </a:lnTo>
                  <a:lnTo>
                    <a:pt x="297" y="655"/>
                  </a:lnTo>
                  <a:lnTo>
                    <a:pt x="256" y="643"/>
                  </a:lnTo>
                  <a:lnTo>
                    <a:pt x="214" y="700"/>
                  </a:lnTo>
                  <a:lnTo>
                    <a:pt x="191" y="673"/>
                  </a:lnTo>
                  <a:lnTo>
                    <a:pt x="163" y="667"/>
                  </a:lnTo>
                  <a:lnTo>
                    <a:pt x="148" y="714"/>
                  </a:lnTo>
                  <a:lnTo>
                    <a:pt x="88" y="708"/>
                  </a:lnTo>
                  <a:lnTo>
                    <a:pt x="61" y="667"/>
                  </a:lnTo>
                  <a:lnTo>
                    <a:pt x="65" y="614"/>
                  </a:lnTo>
                  <a:lnTo>
                    <a:pt x="86" y="562"/>
                  </a:lnTo>
                  <a:lnTo>
                    <a:pt x="65" y="529"/>
                  </a:lnTo>
                  <a:lnTo>
                    <a:pt x="0" y="523"/>
                  </a:lnTo>
                  <a:lnTo>
                    <a:pt x="14" y="499"/>
                  </a:lnTo>
                  <a:lnTo>
                    <a:pt x="63" y="468"/>
                  </a:lnTo>
                  <a:lnTo>
                    <a:pt x="24" y="326"/>
                  </a:lnTo>
                  <a:lnTo>
                    <a:pt x="25" y="275"/>
                  </a:lnTo>
                  <a:lnTo>
                    <a:pt x="14" y="185"/>
                  </a:lnTo>
                  <a:lnTo>
                    <a:pt x="41" y="120"/>
                  </a:lnTo>
                  <a:lnTo>
                    <a:pt x="100" y="68"/>
                  </a:lnTo>
                  <a:lnTo>
                    <a:pt x="199" y="84"/>
                  </a:lnTo>
                  <a:lnTo>
                    <a:pt x="212" y="59"/>
                  </a:lnTo>
                  <a:lnTo>
                    <a:pt x="183" y="17"/>
                  </a:lnTo>
                  <a:lnTo>
                    <a:pt x="252" y="0"/>
                  </a:lnTo>
                  <a:lnTo>
                    <a:pt x="340" y="27"/>
                  </a:lnTo>
                  <a:lnTo>
                    <a:pt x="411" y="31"/>
                  </a:lnTo>
                  <a:lnTo>
                    <a:pt x="468" y="70"/>
                  </a:lnTo>
                  <a:lnTo>
                    <a:pt x="529" y="35"/>
                  </a:lnTo>
                  <a:lnTo>
                    <a:pt x="561" y="41"/>
                  </a:lnTo>
                  <a:lnTo>
                    <a:pt x="567" y="74"/>
                  </a:lnTo>
                  <a:lnTo>
                    <a:pt x="638" y="25"/>
                  </a:lnTo>
                  <a:lnTo>
                    <a:pt x="671" y="59"/>
                  </a:lnTo>
                  <a:lnTo>
                    <a:pt x="665" y="112"/>
                  </a:lnTo>
                  <a:lnTo>
                    <a:pt x="712" y="126"/>
                  </a:lnTo>
                  <a:lnTo>
                    <a:pt x="746" y="177"/>
                  </a:lnTo>
                  <a:close/>
                </a:path>
              </a:pathLst>
            </a:custGeom>
            <a:grpFill/>
            <a:ln w="0">
              <a:solidFill>
                <a:schemeClr val="bg1">
                  <a:lumMod val="95000"/>
                </a:schemeClr>
              </a:solidFill>
              <a:prstDash val="solid"/>
              <a:round/>
            </a:ln>
          </p:spPr>
          <p:txBody>
            <a:bodyPr/>
            <a:lstStyle/>
            <a:p>
              <a:endParaRPr lang="zh-CN" altLang="en-US"/>
            </a:p>
          </p:txBody>
        </p:sp>
        <p:sp>
          <p:nvSpPr>
            <p:cNvPr id="76" name="Freeform 116"/>
            <p:cNvSpPr/>
            <p:nvPr/>
          </p:nvSpPr>
          <p:spPr bwMode="gray">
            <a:xfrm>
              <a:off x="3094" y="2950"/>
              <a:ext cx="402" cy="458"/>
            </a:xfrm>
            <a:custGeom>
              <a:avLst/>
              <a:gdLst>
                <a:gd name="T0" fmla="*/ 186 w 805"/>
                <a:gd name="T1" fmla="*/ 44 h 917"/>
                <a:gd name="T2" fmla="*/ 191 w 805"/>
                <a:gd name="T3" fmla="*/ 62 h 917"/>
                <a:gd name="T4" fmla="*/ 185 w 805"/>
                <a:gd name="T5" fmla="*/ 74 h 917"/>
                <a:gd name="T6" fmla="*/ 176 w 805"/>
                <a:gd name="T7" fmla="*/ 80 h 917"/>
                <a:gd name="T8" fmla="*/ 171 w 805"/>
                <a:gd name="T9" fmla="*/ 98 h 917"/>
                <a:gd name="T10" fmla="*/ 184 w 805"/>
                <a:gd name="T11" fmla="*/ 111 h 917"/>
                <a:gd name="T12" fmla="*/ 186 w 805"/>
                <a:gd name="T13" fmla="*/ 132 h 917"/>
                <a:gd name="T14" fmla="*/ 196 w 805"/>
                <a:gd name="T15" fmla="*/ 139 h 917"/>
                <a:gd name="T16" fmla="*/ 201 w 805"/>
                <a:gd name="T17" fmla="*/ 156 h 917"/>
                <a:gd name="T18" fmla="*/ 194 w 805"/>
                <a:gd name="T19" fmla="*/ 172 h 917"/>
                <a:gd name="T20" fmla="*/ 195 w 805"/>
                <a:gd name="T21" fmla="*/ 186 h 917"/>
                <a:gd name="T22" fmla="*/ 181 w 805"/>
                <a:gd name="T23" fmla="*/ 194 h 917"/>
                <a:gd name="T24" fmla="*/ 168 w 805"/>
                <a:gd name="T25" fmla="*/ 186 h 917"/>
                <a:gd name="T26" fmla="*/ 143 w 805"/>
                <a:gd name="T27" fmla="*/ 204 h 917"/>
                <a:gd name="T28" fmla="*/ 129 w 805"/>
                <a:gd name="T29" fmla="*/ 206 h 917"/>
                <a:gd name="T30" fmla="*/ 129 w 805"/>
                <a:gd name="T31" fmla="*/ 220 h 917"/>
                <a:gd name="T32" fmla="*/ 123 w 805"/>
                <a:gd name="T33" fmla="*/ 223 h 917"/>
                <a:gd name="T34" fmla="*/ 114 w 805"/>
                <a:gd name="T35" fmla="*/ 223 h 917"/>
                <a:gd name="T36" fmla="*/ 104 w 805"/>
                <a:gd name="T37" fmla="*/ 229 h 917"/>
                <a:gd name="T38" fmla="*/ 104 w 805"/>
                <a:gd name="T39" fmla="*/ 218 h 917"/>
                <a:gd name="T40" fmla="*/ 100 w 805"/>
                <a:gd name="T41" fmla="*/ 212 h 917"/>
                <a:gd name="T42" fmla="*/ 83 w 805"/>
                <a:gd name="T43" fmla="*/ 212 h 917"/>
                <a:gd name="T44" fmla="*/ 96 w 805"/>
                <a:gd name="T45" fmla="*/ 196 h 917"/>
                <a:gd name="T46" fmla="*/ 97 w 805"/>
                <a:gd name="T47" fmla="*/ 181 h 917"/>
                <a:gd name="T48" fmla="*/ 90 w 805"/>
                <a:gd name="T49" fmla="*/ 176 h 917"/>
                <a:gd name="T50" fmla="*/ 90 w 805"/>
                <a:gd name="T51" fmla="*/ 161 h 917"/>
                <a:gd name="T52" fmla="*/ 82 w 805"/>
                <a:gd name="T53" fmla="*/ 159 h 917"/>
                <a:gd name="T54" fmla="*/ 74 w 805"/>
                <a:gd name="T55" fmla="*/ 163 h 917"/>
                <a:gd name="T56" fmla="*/ 64 w 805"/>
                <a:gd name="T57" fmla="*/ 160 h 917"/>
                <a:gd name="T58" fmla="*/ 53 w 805"/>
                <a:gd name="T59" fmla="*/ 175 h 917"/>
                <a:gd name="T60" fmla="*/ 47 w 805"/>
                <a:gd name="T61" fmla="*/ 168 h 917"/>
                <a:gd name="T62" fmla="*/ 40 w 805"/>
                <a:gd name="T63" fmla="*/ 166 h 917"/>
                <a:gd name="T64" fmla="*/ 37 w 805"/>
                <a:gd name="T65" fmla="*/ 178 h 917"/>
                <a:gd name="T66" fmla="*/ 22 w 805"/>
                <a:gd name="T67" fmla="*/ 177 h 917"/>
                <a:gd name="T68" fmla="*/ 15 w 805"/>
                <a:gd name="T69" fmla="*/ 166 h 917"/>
                <a:gd name="T70" fmla="*/ 16 w 805"/>
                <a:gd name="T71" fmla="*/ 153 h 917"/>
                <a:gd name="T72" fmla="*/ 21 w 805"/>
                <a:gd name="T73" fmla="*/ 140 h 917"/>
                <a:gd name="T74" fmla="*/ 16 w 805"/>
                <a:gd name="T75" fmla="*/ 132 h 917"/>
                <a:gd name="T76" fmla="*/ 0 w 805"/>
                <a:gd name="T77" fmla="*/ 130 h 917"/>
                <a:gd name="T78" fmla="*/ 3 w 805"/>
                <a:gd name="T79" fmla="*/ 124 h 917"/>
                <a:gd name="T80" fmla="*/ 15 w 805"/>
                <a:gd name="T81" fmla="*/ 117 h 917"/>
                <a:gd name="T82" fmla="*/ 6 w 805"/>
                <a:gd name="T83" fmla="*/ 81 h 917"/>
                <a:gd name="T84" fmla="*/ 6 w 805"/>
                <a:gd name="T85" fmla="*/ 68 h 917"/>
                <a:gd name="T86" fmla="*/ 3 w 805"/>
                <a:gd name="T87" fmla="*/ 46 h 917"/>
                <a:gd name="T88" fmla="*/ 10 w 805"/>
                <a:gd name="T89" fmla="*/ 30 h 917"/>
                <a:gd name="T90" fmla="*/ 25 w 805"/>
                <a:gd name="T91" fmla="*/ 17 h 917"/>
                <a:gd name="T92" fmla="*/ 49 w 805"/>
                <a:gd name="T93" fmla="*/ 21 h 917"/>
                <a:gd name="T94" fmla="*/ 53 w 805"/>
                <a:gd name="T95" fmla="*/ 14 h 917"/>
                <a:gd name="T96" fmla="*/ 45 w 805"/>
                <a:gd name="T97" fmla="*/ 4 h 917"/>
                <a:gd name="T98" fmla="*/ 63 w 805"/>
                <a:gd name="T99" fmla="*/ 0 h 917"/>
                <a:gd name="T100" fmla="*/ 85 w 805"/>
                <a:gd name="T101" fmla="*/ 6 h 917"/>
                <a:gd name="T102" fmla="*/ 102 w 805"/>
                <a:gd name="T103" fmla="*/ 7 h 917"/>
                <a:gd name="T104" fmla="*/ 117 w 805"/>
                <a:gd name="T105" fmla="*/ 17 h 917"/>
                <a:gd name="T106" fmla="*/ 132 w 805"/>
                <a:gd name="T107" fmla="*/ 8 h 917"/>
                <a:gd name="T108" fmla="*/ 140 w 805"/>
                <a:gd name="T109" fmla="*/ 10 h 917"/>
                <a:gd name="T110" fmla="*/ 141 w 805"/>
                <a:gd name="T111" fmla="*/ 18 h 917"/>
                <a:gd name="T112" fmla="*/ 159 w 805"/>
                <a:gd name="T113" fmla="*/ 6 h 917"/>
                <a:gd name="T114" fmla="*/ 167 w 805"/>
                <a:gd name="T115" fmla="*/ 14 h 917"/>
                <a:gd name="T116" fmla="*/ 166 w 805"/>
                <a:gd name="T117" fmla="*/ 28 h 917"/>
                <a:gd name="T118" fmla="*/ 178 w 805"/>
                <a:gd name="T119" fmla="*/ 31 h 917"/>
                <a:gd name="T120" fmla="*/ 186 w 805"/>
                <a:gd name="T121" fmla="*/ 44 h 91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805"/>
                <a:gd name="T184" fmla="*/ 0 h 917"/>
                <a:gd name="T185" fmla="*/ 805 w 805"/>
                <a:gd name="T186" fmla="*/ 917 h 91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805" h="917">
                  <a:moveTo>
                    <a:pt x="746" y="177"/>
                  </a:moveTo>
                  <a:lnTo>
                    <a:pt x="766" y="251"/>
                  </a:lnTo>
                  <a:lnTo>
                    <a:pt x="740" y="299"/>
                  </a:lnTo>
                  <a:lnTo>
                    <a:pt x="707" y="322"/>
                  </a:lnTo>
                  <a:lnTo>
                    <a:pt x="685" y="393"/>
                  </a:lnTo>
                  <a:lnTo>
                    <a:pt x="736" y="446"/>
                  </a:lnTo>
                  <a:lnTo>
                    <a:pt x="746" y="531"/>
                  </a:lnTo>
                  <a:lnTo>
                    <a:pt x="787" y="557"/>
                  </a:lnTo>
                  <a:lnTo>
                    <a:pt x="805" y="627"/>
                  </a:lnTo>
                  <a:lnTo>
                    <a:pt x="777" y="688"/>
                  </a:lnTo>
                  <a:lnTo>
                    <a:pt x="781" y="747"/>
                  </a:lnTo>
                  <a:lnTo>
                    <a:pt x="724" y="777"/>
                  </a:lnTo>
                  <a:lnTo>
                    <a:pt x="673" y="747"/>
                  </a:lnTo>
                  <a:lnTo>
                    <a:pt x="573" y="816"/>
                  </a:lnTo>
                  <a:lnTo>
                    <a:pt x="518" y="824"/>
                  </a:lnTo>
                  <a:lnTo>
                    <a:pt x="518" y="881"/>
                  </a:lnTo>
                  <a:lnTo>
                    <a:pt x="492" y="895"/>
                  </a:lnTo>
                  <a:lnTo>
                    <a:pt x="457" y="895"/>
                  </a:lnTo>
                  <a:lnTo>
                    <a:pt x="419" y="917"/>
                  </a:lnTo>
                  <a:lnTo>
                    <a:pt x="419" y="873"/>
                  </a:lnTo>
                  <a:lnTo>
                    <a:pt x="403" y="848"/>
                  </a:lnTo>
                  <a:lnTo>
                    <a:pt x="333" y="850"/>
                  </a:lnTo>
                  <a:lnTo>
                    <a:pt x="384" y="787"/>
                  </a:lnTo>
                  <a:lnTo>
                    <a:pt x="388" y="726"/>
                  </a:lnTo>
                  <a:lnTo>
                    <a:pt x="362" y="706"/>
                  </a:lnTo>
                  <a:lnTo>
                    <a:pt x="362" y="647"/>
                  </a:lnTo>
                  <a:lnTo>
                    <a:pt x="329" y="637"/>
                  </a:lnTo>
                  <a:lnTo>
                    <a:pt x="297" y="655"/>
                  </a:lnTo>
                  <a:lnTo>
                    <a:pt x="256" y="643"/>
                  </a:lnTo>
                  <a:lnTo>
                    <a:pt x="214" y="700"/>
                  </a:lnTo>
                  <a:lnTo>
                    <a:pt x="191" y="673"/>
                  </a:lnTo>
                  <a:lnTo>
                    <a:pt x="163" y="667"/>
                  </a:lnTo>
                  <a:lnTo>
                    <a:pt x="148" y="714"/>
                  </a:lnTo>
                  <a:lnTo>
                    <a:pt x="88" y="708"/>
                  </a:lnTo>
                  <a:lnTo>
                    <a:pt x="61" y="667"/>
                  </a:lnTo>
                  <a:lnTo>
                    <a:pt x="65" y="614"/>
                  </a:lnTo>
                  <a:lnTo>
                    <a:pt x="86" y="562"/>
                  </a:lnTo>
                  <a:lnTo>
                    <a:pt x="65" y="529"/>
                  </a:lnTo>
                  <a:lnTo>
                    <a:pt x="0" y="523"/>
                  </a:lnTo>
                  <a:lnTo>
                    <a:pt x="14" y="499"/>
                  </a:lnTo>
                  <a:lnTo>
                    <a:pt x="63" y="468"/>
                  </a:lnTo>
                  <a:lnTo>
                    <a:pt x="24" y="326"/>
                  </a:lnTo>
                  <a:lnTo>
                    <a:pt x="25" y="275"/>
                  </a:lnTo>
                  <a:lnTo>
                    <a:pt x="14" y="185"/>
                  </a:lnTo>
                  <a:lnTo>
                    <a:pt x="41" y="120"/>
                  </a:lnTo>
                  <a:lnTo>
                    <a:pt x="100" y="68"/>
                  </a:lnTo>
                  <a:lnTo>
                    <a:pt x="199" y="84"/>
                  </a:lnTo>
                  <a:lnTo>
                    <a:pt x="212" y="59"/>
                  </a:lnTo>
                  <a:lnTo>
                    <a:pt x="183" y="17"/>
                  </a:lnTo>
                  <a:lnTo>
                    <a:pt x="252" y="0"/>
                  </a:lnTo>
                  <a:lnTo>
                    <a:pt x="340" y="27"/>
                  </a:lnTo>
                  <a:lnTo>
                    <a:pt x="411" y="31"/>
                  </a:lnTo>
                  <a:lnTo>
                    <a:pt x="468" y="70"/>
                  </a:lnTo>
                  <a:lnTo>
                    <a:pt x="529" y="35"/>
                  </a:lnTo>
                  <a:lnTo>
                    <a:pt x="561" y="41"/>
                  </a:lnTo>
                  <a:lnTo>
                    <a:pt x="567" y="74"/>
                  </a:lnTo>
                  <a:lnTo>
                    <a:pt x="638" y="25"/>
                  </a:lnTo>
                  <a:lnTo>
                    <a:pt x="671" y="59"/>
                  </a:lnTo>
                  <a:lnTo>
                    <a:pt x="665" y="112"/>
                  </a:lnTo>
                  <a:lnTo>
                    <a:pt x="712" y="126"/>
                  </a:lnTo>
                  <a:lnTo>
                    <a:pt x="746" y="177"/>
                  </a:lnTo>
                </a:path>
              </a:pathLst>
            </a:custGeom>
            <a:grpFill/>
            <a:ln w="6350">
              <a:solidFill>
                <a:schemeClr val="bg1">
                  <a:lumMod val="95000"/>
                </a:schemeClr>
              </a:solidFill>
              <a:prstDash val="solid"/>
              <a:round/>
            </a:ln>
          </p:spPr>
          <p:txBody>
            <a:bodyPr/>
            <a:lstStyle/>
            <a:p>
              <a:endParaRPr lang="zh-CN" altLang="en-US"/>
            </a:p>
          </p:txBody>
        </p:sp>
        <p:sp>
          <p:nvSpPr>
            <p:cNvPr id="77" name="Freeform 117"/>
            <p:cNvSpPr/>
            <p:nvPr/>
          </p:nvSpPr>
          <p:spPr bwMode="gray">
            <a:xfrm>
              <a:off x="3436" y="2904"/>
              <a:ext cx="356" cy="491"/>
            </a:xfrm>
            <a:custGeom>
              <a:avLst/>
              <a:gdLst>
                <a:gd name="T0" fmla="*/ 20 w 711"/>
                <a:gd name="T1" fmla="*/ 44 h 982"/>
                <a:gd name="T2" fmla="*/ 7 w 711"/>
                <a:gd name="T3" fmla="*/ 55 h 982"/>
                <a:gd name="T4" fmla="*/ 16 w 711"/>
                <a:gd name="T5" fmla="*/ 68 h 982"/>
                <a:gd name="T6" fmla="*/ 21 w 711"/>
                <a:gd name="T7" fmla="*/ 86 h 982"/>
                <a:gd name="T8" fmla="*/ 14 w 711"/>
                <a:gd name="T9" fmla="*/ 98 h 982"/>
                <a:gd name="T10" fmla="*/ 6 w 711"/>
                <a:gd name="T11" fmla="*/ 104 h 982"/>
                <a:gd name="T12" fmla="*/ 0 w 711"/>
                <a:gd name="T13" fmla="*/ 122 h 982"/>
                <a:gd name="T14" fmla="*/ 13 w 711"/>
                <a:gd name="T15" fmla="*/ 135 h 982"/>
                <a:gd name="T16" fmla="*/ 16 w 711"/>
                <a:gd name="T17" fmla="*/ 156 h 982"/>
                <a:gd name="T18" fmla="*/ 26 w 711"/>
                <a:gd name="T19" fmla="*/ 163 h 982"/>
                <a:gd name="T20" fmla="*/ 30 w 711"/>
                <a:gd name="T21" fmla="*/ 179 h 982"/>
                <a:gd name="T22" fmla="*/ 23 w 711"/>
                <a:gd name="T23" fmla="*/ 196 h 982"/>
                <a:gd name="T24" fmla="*/ 24 w 711"/>
                <a:gd name="T25" fmla="*/ 210 h 982"/>
                <a:gd name="T26" fmla="*/ 32 w 711"/>
                <a:gd name="T27" fmla="*/ 215 h 982"/>
                <a:gd name="T28" fmla="*/ 50 w 711"/>
                <a:gd name="T29" fmla="*/ 209 h 982"/>
                <a:gd name="T30" fmla="*/ 56 w 711"/>
                <a:gd name="T31" fmla="*/ 215 h 982"/>
                <a:gd name="T32" fmla="*/ 47 w 711"/>
                <a:gd name="T33" fmla="*/ 232 h 982"/>
                <a:gd name="T34" fmla="*/ 39 w 711"/>
                <a:gd name="T35" fmla="*/ 241 h 982"/>
                <a:gd name="T36" fmla="*/ 46 w 711"/>
                <a:gd name="T37" fmla="*/ 246 h 982"/>
                <a:gd name="T38" fmla="*/ 82 w 711"/>
                <a:gd name="T39" fmla="*/ 231 h 982"/>
                <a:gd name="T40" fmla="*/ 96 w 711"/>
                <a:gd name="T41" fmla="*/ 238 h 982"/>
                <a:gd name="T42" fmla="*/ 101 w 711"/>
                <a:gd name="T43" fmla="*/ 222 h 982"/>
                <a:gd name="T44" fmla="*/ 100 w 711"/>
                <a:gd name="T45" fmla="*/ 209 h 982"/>
                <a:gd name="T46" fmla="*/ 107 w 711"/>
                <a:gd name="T47" fmla="*/ 182 h 982"/>
                <a:gd name="T48" fmla="*/ 115 w 711"/>
                <a:gd name="T49" fmla="*/ 170 h 982"/>
                <a:gd name="T50" fmla="*/ 115 w 711"/>
                <a:gd name="T51" fmla="*/ 157 h 982"/>
                <a:gd name="T52" fmla="*/ 119 w 711"/>
                <a:gd name="T53" fmla="*/ 151 h 982"/>
                <a:gd name="T54" fmla="*/ 116 w 711"/>
                <a:gd name="T55" fmla="*/ 143 h 982"/>
                <a:gd name="T56" fmla="*/ 117 w 711"/>
                <a:gd name="T57" fmla="*/ 130 h 982"/>
                <a:gd name="T58" fmla="*/ 132 w 711"/>
                <a:gd name="T59" fmla="*/ 124 h 982"/>
                <a:gd name="T60" fmla="*/ 134 w 711"/>
                <a:gd name="T61" fmla="*/ 106 h 982"/>
                <a:gd name="T62" fmla="*/ 135 w 711"/>
                <a:gd name="T63" fmla="*/ 92 h 982"/>
                <a:gd name="T64" fmla="*/ 143 w 711"/>
                <a:gd name="T65" fmla="*/ 87 h 982"/>
                <a:gd name="T66" fmla="*/ 151 w 711"/>
                <a:gd name="T67" fmla="*/ 87 h 982"/>
                <a:gd name="T68" fmla="*/ 164 w 711"/>
                <a:gd name="T69" fmla="*/ 80 h 982"/>
                <a:gd name="T70" fmla="*/ 175 w 711"/>
                <a:gd name="T71" fmla="*/ 75 h 982"/>
                <a:gd name="T72" fmla="*/ 175 w 711"/>
                <a:gd name="T73" fmla="*/ 64 h 982"/>
                <a:gd name="T74" fmla="*/ 178 w 711"/>
                <a:gd name="T75" fmla="*/ 63 h 982"/>
                <a:gd name="T76" fmla="*/ 175 w 711"/>
                <a:gd name="T77" fmla="*/ 49 h 982"/>
                <a:gd name="T78" fmla="*/ 155 w 711"/>
                <a:gd name="T79" fmla="*/ 34 h 982"/>
                <a:gd name="T80" fmla="*/ 160 w 711"/>
                <a:gd name="T81" fmla="*/ 19 h 982"/>
                <a:gd name="T82" fmla="*/ 153 w 711"/>
                <a:gd name="T83" fmla="*/ 15 h 982"/>
                <a:gd name="T84" fmla="*/ 134 w 711"/>
                <a:gd name="T85" fmla="*/ 14 h 982"/>
                <a:gd name="T86" fmla="*/ 127 w 711"/>
                <a:gd name="T87" fmla="*/ 5 h 982"/>
                <a:gd name="T88" fmla="*/ 112 w 711"/>
                <a:gd name="T89" fmla="*/ 21 h 982"/>
                <a:gd name="T90" fmla="*/ 102 w 711"/>
                <a:gd name="T91" fmla="*/ 17 h 982"/>
                <a:gd name="T92" fmla="*/ 110 w 711"/>
                <a:gd name="T93" fmla="*/ 7 h 982"/>
                <a:gd name="T94" fmla="*/ 105 w 711"/>
                <a:gd name="T95" fmla="*/ 0 h 982"/>
                <a:gd name="T96" fmla="*/ 96 w 711"/>
                <a:gd name="T97" fmla="*/ 4 h 982"/>
                <a:gd name="T98" fmla="*/ 87 w 711"/>
                <a:gd name="T99" fmla="*/ 15 h 982"/>
                <a:gd name="T100" fmla="*/ 83 w 711"/>
                <a:gd name="T101" fmla="*/ 14 h 982"/>
                <a:gd name="T102" fmla="*/ 76 w 711"/>
                <a:gd name="T103" fmla="*/ 21 h 982"/>
                <a:gd name="T104" fmla="*/ 63 w 711"/>
                <a:gd name="T105" fmla="*/ 15 h 982"/>
                <a:gd name="T106" fmla="*/ 54 w 711"/>
                <a:gd name="T107" fmla="*/ 25 h 982"/>
                <a:gd name="T108" fmla="*/ 46 w 711"/>
                <a:gd name="T109" fmla="*/ 27 h 982"/>
                <a:gd name="T110" fmla="*/ 35 w 711"/>
                <a:gd name="T111" fmla="*/ 40 h 982"/>
                <a:gd name="T112" fmla="*/ 20 w 711"/>
                <a:gd name="T113" fmla="*/ 44 h 98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1"/>
                <a:gd name="T172" fmla="*/ 0 h 982"/>
                <a:gd name="T173" fmla="*/ 711 w 711"/>
                <a:gd name="T174" fmla="*/ 982 h 98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1" h="982">
                  <a:moveTo>
                    <a:pt x="77" y="173"/>
                  </a:moveTo>
                  <a:lnTo>
                    <a:pt x="27" y="219"/>
                  </a:lnTo>
                  <a:lnTo>
                    <a:pt x="61" y="270"/>
                  </a:lnTo>
                  <a:lnTo>
                    <a:pt x="81" y="344"/>
                  </a:lnTo>
                  <a:lnTo>
                    <a:pt x="55" y="392"/>
                  </a:lnTo>
                  <a:lnTo>
                    <a:pt x="22" y="415"/>
                  </a:lnTo>
                  <a:lnTo>
                    <a:pt x="0" y="486"/>
                  </a:lnTo>
                  <a:lnTo>
                    <a:pt x="51" y="539"/>
                  </a:lnTo>
                  <a:lnTo>
                    <a:pt x="61" y="624"/>
                  </a:lnTo>
                  <a:lnTo>
                    <a:pt x="102" y="650"/>
                  </a:lnTo>
                  <a:lnTo>
                    <a:pt x="120" y="716"/>
                  </a:lnTo>
                  <a:lnTo>
                    <a:pt x="92" y="783"/>
                  </a:lnTo>
                  <a:lnTo>
                    <a:pt x="96" y="840"/>
                  </a:lnTo>
                  <a:lnTo>
                    <a:pt x="128" y="860"/>
                  </a:lnTo>
                  <a:lnTo>
                    <a:pt x="197" y="833"/>
                  </a:lnTo>
                  <a:lnTo>
                    <a:pt x="224" y="858"/>
                  </a:lnTo>
                  <a:lnTo>
                    <a:pt x="185" y="927"/>
                  </a:lnTo>
                  <a:lnTo>
                    <a:pt x="155" y="961"/>
                  </a:lnTo>
                  <a:lnTo>
                    <a:pt x="183" y="982"/>
                  </a:lnTo>
                  <a:lnTo>
                    <a:pt x="327" y="923"/>
                  </a:lnTo>
                  <a:lnTo>
                    <a:pt x="382" y="949"/>
                  </a:lnTo>
                  <a:lnTo>
                    <a:pt x="403" y="888"/>
                  </a:lnTo>
                  <a:lnTo>
                    <a:pt x="398" y="833"/>
                  </a:lnTo>
                  <a:lnTo>
                    <a:pt x="425" y="726"/>
                  </a:lnTo>
                  <a:lnTo>
                    <a:pt x="459" y="677"/>
                  </a:lnTo>
                  <a:lnTo>
                    <a:pt x="457" y="628"/>
                  </a:lnTo>
                  <a:lnTo>
                    <a:pt x="476" y="604"/>
                  </a:lnTo>
                  <a:lnTo>
                    <a:pt x="462" y="569"/>
                  </a:lnTo>
                  <a:lnTo>
                    <a:pt x="468" y="518"/>
                  </a:lnTo>
                  <a:lnTo>
                    <a:pt x="525" y="496"/>
                  </a:lnTo>
                  <a:lnTo>
                    <a:pt x="535" y="423"/>
                  </a:lnTo>
                  <a:lnTo>
                    <a:pt x="539" y="368"/>
                  </a:lnTo>
                  <a:lnTo>
                    <a:pt x="569" y="346"/>
                  </a:lnTo>
                  <a:lnTo>
                    <a:pt x="602" y="346"/>
                  </a:lnTo>
                  <a:lnTo>
                    <a:pt x="653" y="317"/>
                  </a:lnTo>
                  <a:lnTo>
                    <a:pt x="697" y="297"/>
                  </a:lnTo>
                  <a:lnTo>
                    <a:pt x="697" y="256"/>
                  </a:lnTo>
                  <a:lnTo>
                    <a:pt x="711" y="254"/>
                  </a:lnTo>
                  <a:lnTo>
                    <a:pt x="697" y="193"/>
                  </a:lnTo>
                  <a:lnTo>
                    <a:pt x="620" y="134"/>
                  </a:lnTo>
                  <a:lnTo>
                    <a:pt x="638" y="73"/>
                  </a:lnTo>
                  <a:lnTo>
                    <a:pt x="612" y="57"/>
                  </a:lnTo>
                  <a:lnTo>
                    <a:pt x="535" y="55"/>
                  </a:lnTo>
                  <a:lnTo>
                    <a:pt x="506" y="20"/>
                  </a:lnTo>
                  <a:lnTo>
                    <a:pt x="447" y="81"/>
                  </a:lnTo>
                  <a:lnTo>
                    <a:pt x="407" y="67"/>
                  </a:lnTo>
                  <a:lnTo>
                    <a:pt x="439" y="28"/>
                  </a:lnTo>
                  <a:lnTo>
                    <a:pt x="417" y="0"/>
                  </a:lnTo>
                  <a:lnTo>
                    <a:pt x="384" y="14"/>
                  </a:lnTo>
                  <a:lnTo>
                    <a:pt x="348" y="59"/>
                  </a:lnTo>
                  <a:lnTo>
                    <a:pt x="331" y="55"/>
                  </a:lnTo>
                  <a:lnTo>
                    <a:pt x="301" y="81"/>
                  </a:lnTo>
                  <a:lnTo>
                    <a:pt x="250" y="61"/>
                  </a:lnTo>
                  <a:lnTo>
                    <a:pt x="214" y="98"/>
                  </a:lnTo>
                  <a:lnTo>
                    <a:pt x="183" y="108"/>
                  </a:lnTo>
                  <a:lnTo>
                    <a:pt x="140" y="159"/>
                  </a:lnTo>
                  <a:lnTo>
                    <a:pt x="77" y="173"/>
                  </a:lnTo>
                  <a:close/>
                </a:path>
              </a:pathLst>
            </a:custGeom>
            <a:grpFill/>
            <a:ln w="0">
              <a:solidFill>
                <a:schemeClr val="bg1">
                  <a:lumMod val="95000"/>
                </a:schemeClr>
              </a:solidFill>
              <a:prstDash val="solid"/>
              <a:round/>
            </a:ln>
          </p:spPr>
          <p:txBody>
            <a:bodyPr/>
            <a:lstStyle/>
            <a:p>
              <a:endParaRPr lang="zh-CN" altLang="en-US"/>
            </a:p>
          </p:txBody>
        </p:sp>
        <p:sp>
          <p:nvSpPr>
            <p:cNvPr id="78" name="Freeform 118"/>
            <p:cNvSpPr/>
            <p:nvPr/>
          </p:nvSpPr>
          <p:spPr bwMode="gray">
            <a:xfrm>
              <a:off x="3436" y="2904"/>
              <a:ext cx="356" cy="491"/>
            </a:xfrm>
            <a:custGeom>
              <a:avLst/>
              <a:gdLst>
                <a:gd name="T0" fmla="*/ 20 w 711"/>
                <a:gd name="T1" fmla="*/ 44 h 982"/>
                <a:gd name="T2" fmla="*/ 7 w 711"/>
                <a:gd name="T3" fmla="*/ 55 h 982"/>
                <a:gd name="T4" fmla="*/ 16 w 711"/>
                <a:gd name="T5" fmla="*/ 68 h 982"/>
                <a:gd name="T6" fmla="*/ 21 w 711"/>
                <a:gd name="T7" fmla="*/ 86 h 982"/>
                <a:gd name="T8" fmla="*/ 14 w 711"/>
                <a:gd name="T9" fmla="*/ 98 h 982"/>
                <a:gd name="T10" fmla="*/ 6 w 711"/>
                <a:gd name="T11" fmla="*/ 104 h 982"/>
                <a:gd name="T12" fmla="*/ 0 w 711"/>
                <a:gd name="T13" fmla="*/ 122 h 982"/>
                <a:gd name="T14" fmla="*/ 13 w 711"/>
                <a:gd name="T15" fmla="*/ 135 h 982"/>
                <a:gd name="T16" fmla="*/ 16 w 711"/>
                <a:gd name="T17" fmla="*/ 156 h 982"/>
                <a:gd name="T18" fmla="*/ 26 w 711"/>
                <a:gd name="T19" fmla="*/ 163 h 982"/>
                <a:gd name="T20" fmla="*/ 30 w 711"/>
                <a:gd name="T21" fmla="*/ 179 h 982"/>
                <a:gd name="T22" fmla="*/ 23 w 711"/>
                <a:gd name="T23" fmla="*/ 196 h 982"/>
                <a:gd name="T24" fmla="*/ 24 w 711"/>
                <a:gd name="T25" fmla="*/ 210 h 982"/>
                <a:gd name="T26" fmla="*/ 32 w 711"/>
                <a:gd name="T27" fmla="*/ 215 h 982"/>
                <a:gd name="T28" fmla="*/ 50 w 711"/>
                <a:gd name="T29" fmla="*/ 209 h 982"/>
                <a:gd name="T30" fmla="*/ 56 w 711"/>
                <a:gd name="T31" fmla="*/ 215 h 982"/>
                <a:gd name="T32" fmla="*/ 47 w 711"/>
                <a:gd name="T33" fmla="*/ 232 h 982"/>
                <a:gd name="T34" fmla="*/ 39 w 711"/>
                <a:gd name="T35" fmla="*/ 241 h 982"/>
                <a:gd name="T36" fmla="*/ 46 w 711"/>
                <a:gd name="T37" fmla="*/ 246 h 982"/>
                <a:gd name="T38" fmla="*/ 82 w 711"/>
                <a:gd name="T39" fmla="*/ 231 h 982"/>
                <a:gd name="T40" fmla="*/ 96 w 711"/>
                <a:gd name="T41" fmla="*/ 238 h 982"/>
                <a:gd name="T42" fmla="*/ 101 w 711"/>
                <a:gd name="T43" fmla="*/ 222 h 982"/>
                <a:gd name="T44" fmla="*/ 100 w 711"/>
                <a:gd name="T45" fmla="*/ 209 h 982"/>
                <a:gd name="T46" fmla="*/ 107 w 711"/>
                <a:gd name="T47" fmla="*/ 182 h 982"/>
                <a:gd name="T48" fmla="*/ 115 w 711"/>
                <a:gd name="T49" fmla="*/ 170 h 982"/>
                <a:gd name="T50" fmla="*/ 115 w 711"/>
                <a:gd name="T51" fmla="*/ 157 h 982"/>
                <a:gd name="T52" fmla="*/ 119 w 711"/>
                <a:gd name="T53" fmla="*/ 151 h 982"/>
                <a:gd name="T54" fmla="*/ 116 w 711"/>
                <a:gd name="T55" fmla="*/ 143 h 982"/>
                <a:gd name="T56" fmla="*/ 117 w 711"/>
                <a:gd name="T57" fmla="*/ 130 h 982"/>
                <a:gd name="T58" fmla="*/ 132 w 711"/>
                <a:gd name="T59" fmla="*/ 124 h 982"/>
                <a:gd name="T60" fmla="*/ 134 w 711"/>
                <a:gd name="T61" fmla="*/ 106 h 982"/>
                <a:gd name="T62" fmla="*/ 135 w 711"/>
                <a:gd name="T63" fmla="*/ 92 h 982"/>
                <a:gd name="T64" fmla="*/ 143 w 711"/>
                <a:gd name="T65" fmla="*/ 87 h 982"/>
                <a:gd name="T66" fmla="*/ 151 w 711"/>
                <a:gd name="T67" fmla="*/ 87 h 982"/>
                <a:gd name="T68" fmla="*/ 164 w 711"/>
                <a:gd name="T69" fmla="*/ 80 h 982"/>
                <a:gd name="T70" fmla="*/ 175 w 711"/>
                <a:gd name="T71" fmla="*/ 75 h 982"/>
                <a:gd name="T72" fmla="*/ 175 w 711"/>
                <a:gd name="T73" fmla="*/ 64 h 982"/>
                <a:gd name="T74" fmla="*/ 178 w 711"/>
                <a:gd name="T75" fmla="*/ 63 h 982"/>
                <a:gd name="T76" fmla="*/ 175 w 711"/>
                <a:gd name="T77" fmla="*/ 49 h 982"/>
                <a:gd name="T78" fmla="*/ 155 w 711"/>
                <a:gd name="T79" fmla="*/ 34 h 982"/>
                <a:gd name="T80" fmla="*/ 160 w 711"/>
                <a:gd name="T81" fmla="*/ 19 h 982"/>
                <a:gd name="T82" fmla="*/ 153 w 711"/>
                <a:gd name="T83" fmla="*/ 15 h 982"/>
                <a:gd name="T84" fmla="*/ 134 w 711"/>
                <a:gd name="T85" fmla="*/ 14 h 982"/>
                <a:gd name="T86" fmla="*/ 127 w 711"/>
                <a:gd name="T87" fmla="*/ 5 h 982"/>
                <a:gd name="T88" fmla="*/ 112 w 711"/>
                <a:gd name="T89" fmla="*/ 21 h 982"/>
                <a:gd name="T90" fmla="*/ 102 w 711"/>
                <a:gd name="T91" fmla="*/ 17 h 982"/>
                <a:gd name="T92" fmla="*/ 110 w 711"/>
                <a:gd name="T93" fmla="*/ 7 h 982"/>
                <a:gd name="T94" fmla="*/ 105 w 711"/>
                <a:gd name="T95" fmla="*/ 0 h 982"/>
                <a:gd name="T96" fmla="*/ 96 w 711"/>
                <a:gd name="T97" fmla="*/ 4 h 982"/>
                <a:gd name="T98" fmla="*/ 87 w 711"/>
                <a:gd name="T99" fmla="*/ 15 h 982"/>
                <a:gd name="T100" fmla="*/ 83 w 711"/>
                <a:gd name="T101" fmla="*/ 14 h 982"/>
                <a:gd name="T102" fmla="*/ 76 w 711"/>
                <a:gd name="T103" fmla="*/ 21 h 982"/>
                <a:gd name="T104" fmla="*/ 63 w 711"/>
                <a:gd name="T105" fmla="*/ 15 h 982"/>
                <a:gd name="T106" fmla="*/ 54 w 711"/>
                <a:gd name="T107" fmla="*/ 25 h 982"/>
                <a:gd name="T108" fmla="*/ 46 w 711"/>
                <a:gd name="T109" fmla="*/ 27 h 982"/>
                <a:gd name="T110" fmla="*/ 35 w 711"/>
                <a:gd name="T111" fmla="*/ 40 h 982"/>
                <a:gd name="T112" fmla="*/ 20 w 711"/>
                <a:gd name="T113" fmla="*/ 44 h 98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1"/>
                <a:gd name="T172" fmla="*/ 0 h 982"/>
                <a:gd name="T173" fmla="*/ 711 w 711"/>
                <a:gd name="T174" fmla="*/ 982 h 98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1" h="982">
                  <a:moveTo>
                    <a:pt x="77" y="173"/>
                  </a:moveTo>
                  <a:lnTo>
                    <a:pt x="27" y="219"/>
                  </a:lnTo>
                  <a:lnTo>
                    <a:pt x="61" y="270"/>
                  </a:lnTo>
                  <a:lnTo>
                    <a:pt x="81" y="344"/>
                  </a:lnTo>
                  <a:lnTo>
                    <a:pt x="55" y="392"/>
                  </a:lnTo>
                  <a:lnTo>
                    <a:pt x="22" y="415"/>
                  </a:lnTo>
                  <a:lnTo>
                    <a:pt x="0" y="486"/>
                  </a:lnTo>
                  <a:lnTo>
                    <a:pt x="51" y="539"/>
                  </a:lnTo>
                  <a:lnTo>
                    <a:pt x="61" y="624"/>
                  </a:lnTo>
                  <a:lnTo>
                    <a:pt x="102" y="650"/>
                  </a:lnTo>
                  <a:lnTo>
                    <a:pt x="120" y="716"/>
                  </a:lnTo>
                  <a:lnTo>
                    <a:pt x="92" y="783"/>
                  </a:lnTo>
                  <a:lnTo>
                    <a:pt x="96" y="840"/>
                  </a:lnTo>
                  <a:lnTo>
                    <a:pt x="128" y="860"/>
                  </a:lnTo>
                  <a:lnTo>
                    <a:pt x="197" y="833"/>
                  </a:lnTo>
                  <a:lnTo>
                    <a:pt x="224" y="858"/>
                  </a:lnTo>
                  <a:lnTo>
                    <a:pt x="185" y="927"/>
                  </a:lnTo>
                  <a:lnTo>
                    <a:pt x="155" y="961"/>
                  </a:lnTo>
                  <a:lnTo>
                    <a:pt x="183" y="982"/>
                  </a:lnTo>
                  <a:lnTo>
                    <a:pt x="327" y="923"/>
                  </a:lnTo>
                  <a:lnTo>
                    <a:pt x="382" y="949"/>
                  </a:lnTo>
                  <a:lnTo>
                    <a:pt x="403" y="888"/>
                  </a:lnTo>
                  <a:lnTo>
                    <a:pt x="398" y="833"/>
                  </a:lnTo>
                  <a:lnTo>
                    <a:pt x="425" y="726"/>
                  </a:lnTo>
                  <a:lnTo>
                    <a:pt x="459" y="677"/>
                  </a:lnTo>
                  <a:lnTo>
                    <a:pt x="457" y="628"/>
                  </a:lnTo>
                  <a:lnTo>
                    <a:pt x="476" y="604"/>
                  </a:lnTo>
                  <a:lnTo>
                    <a:pt x="462" y="569"/>
                  </a:lnTo>
                  <a:lnTo>
                    <a:pt x="468" y="518"/>
                  </a:lnTo>
                  <a:lnTo>
                    <a:pt x="525" y="496"/>
                  </a:lnTo>
                  <a:lnTo>
                    <a:pt x="535" y="423"/>
                  </a:lnTo>
                  <a:lnTo>
                    <a:pt x="539" y="368"/>
                  </a:lnTo>
                  <a:lnTo>
                    <a:pt x="569" y="346"/>
                  </a:lnTo>
                  <a:lnTo>
                    <a:pt x="602" y="346"/>
                  </a:lnTo>
                  <a:lnTo>
                    <a:pt x="653" y="317"/>
                  </a:lnTo>
                  <a:lnTo>
                    <a:pt x="697" y="297"/>
                  </a:lnTo>
                  <a:lnTo>
                    <a:pt x="697" y="256"/>
                  </a:lnTo>
                  <a:lnTo>
                    <a:pt x="711" y="254"/>
                  </a:lnTo>
                  <a:lnTo>
                    <a:pt x="697" y="193"/>
                  </a:lnTo>
                  <a:lnTo>
                    <a:pt x="620" y="134"/>
                  </a:lnTo>
                  <a:lnTo>
                    <a:pt x="638" y="73"/>
                  </a:lnTo>
                  <a:lnTo>
                    <a:pt x="612" y="57"/>
                  </a:lnTo>
                  <a:lnTo>
                    <a:pt x="535" y="55"/>
                  </a:lnTo>
                  <a:lnTo>
                    <a:pt x="506" y="20"/>
                  </a:lnTo>
                  <a:lnTo>
                    <a:pt x="447" y="81"/>
                  </a:lnTo>
                  <a:lnTo>
                    <a:pt x="407" y="67"/>
                  </a:lnTo>
                  <a:lnTo>
                    <a:pt x="439" y="28"/>
                  </a:lnTo>
                  <a:lnTo>
                    <a:pt x="417" y="0"/>
                  </a:lnTo>
                  <a:lnTo>
                    <a:pt x="384" y="14"/>
                  </a:lnTo>
                  <a:lnTo>
                    <a:pt x="348" y="59"/>
                  </a:lnTo>
                  <a:lnTo>
                    <a:pt x="331" y="55"/>
                  </a:lnTo>
                  <a:lnTo>
                    <a:pt x="301" y="81"/>
                  </a:lnTo>
                  <a:lnTo>
                    <a:pt x="250" y="61"/>
                  </a:lnTo>
                  <a:lnTo>
                    <a:pt x="214" y="98"/>
                  </a:lnTo>
                  <a:lnTo>
                    <a:pt x="183" y="108"/>
                  </a:lnTo>
                  <a:lnTo>
                    <a:pt x="140" y="159"/>
                  </a:lnTo>
                  <a:lnTo>
                    <a:pt x="77" y="173"/>
                  </a:lnTo>
                </a:path>
              </a:pathLst>
            </a:custGeom>
            <a:grpFill/>
            <a:ln w="6350">
              <a:solidFill>
                <a:schemeClr val="bg1">
                  <a:lumMod val="95000"/>
                </a:schemeClr>
              </a:solidFill>
              <a:prstDash val="solid"/>
              <a:round/>
            </a:ln>
          </p:spPr>
          <p:txBody>
            <a:bodyPr/>
            <a:lstStyle/>
            <a:p>
              <a:endParaRPr lang="zh-CN" altLang="en-US"/>
            </a:p>
          </p:txBody>
        </p:sp>
        <p:sp>
          <p:nvSpPr>
            <p:cNvPr id="79" name="Freeform 119"/>
            <p:cNvSpPr/>
            <p:nvPr/>
          </p:nvSpPr>
          <p:spPr bwMode="gray">
            <a:xfrm>
              <a:off x="3477" y="2497"/>
              <a:ext cx="361" cy="447"/>
            </a:xfrm>
            <a:custGeom>
              <a:avLst/>
              <a:gdLst>
                <a:gd name="T0" fmla="*/ 19 w 722"/>
                <a:gd name="T1" fmla="*/ 148 h 894"/>
                <a:gd name="T2" fmla="*/ 23 w 722"/>
                <a:gd name="T3" fmla="*/ 155 h 894"/>
                <a:gd name="T4" fmla="*/ 34 w 722"/>
                <a:gd name="T5" fmla="*/ 163 h 894"/>
                <a:gd name="T6" fmla="*/ 42 w 722"/>
                <a:gd name="T7" fmla="*/ 163 h 894"/>
                <a:gd name="T8" fmla="*/ 50 w 722"/>
                <a:gd name="T9" fmla="*/ 168 h 894"/>
                <a:gd name="T10" fmla="*/ 50 w 722"/>
                <a:gd name="T11" fmla="*/ 192 h 894"/>
                <a:gd name="T12" fmla="*/ 58 w 722"/>
                <a:gd name="T13" fmla="*/ 202 h 894"/>
                <a:gd name="T14" fmla="*/ 62 w 722"/>
                <a:gd name="T15" fmla="*/ 217 h 894"/>
                <a:gd name="T16" fmla="*/ 67 w 722"/>
                <a:gd name="T17" fmla="*/ 218 h 894"/>
                <a:gd name="T18" fmla="*/ 76 w 722"/>
                <a:gd name="T19" fmla="*/ 207 h 894"/>
                <a:gd name="T20" fmla="*/ 85 w 722"/>
                <a:gd name="T21" fmla="*/ 204 h 894"/>
                <a:gd name="T22" fmla="*/ 90 w 722"/>
                <a:gd name="T23" fmla="*/ 211 h 894"/>
                <a:gd name="T24" fmla="*/ 82 w 722"/>
                <a:gd name="T25" fmla="*/ 220 h 894"/>
                <a:gd name="T26" fmla="*/ 91 w 722"/>
                <a:gd name="T27" fmla="*/ 224 h 894"/>
                <a:gd name="T28" fmla="*/ 106 w 722"/>
                <a:gd name="T29" fmla="*/ 209 h 894"/>
                <a:gd name="T30" fmla="*/ 113 w 722"/>
                <a:gd name="T31" fmla="*/ 217 h 894"/>
                <a:gd name="T32" fmla="*/ 133 w 722"/>
                <a:gd name="T33" fmla="*/ 218 h 894"/>
                <a:gd name="T34" fmla="*/ 140 w 722"/>
                <a:gd name="T35" fmla="*/ 222 h 894"/>
                <a:gd name="T36" fmla="*/ 154 w 722"/>
                <a:gd name="T37" fmla="*/ 207 h 894"/>
                <a:gd name="T38" fmla="*/ 162 w 722"/>
                <a:gd name="T39" fmla="*/ 188 h 894"/>
                <a:gd name="T40" fmla="*/ 169 w 722"/>
                <a:gd name="T41" fmla="*/ 178 h 894"/>
                <a:gd name="T42" fmla="*/ 176 w 722"/>
                <a:gd name="T43" fmla="*/ 175 h 894"/>
                <a:gd name="T44" fmla="*/ 171 w 722"/>
                <a:gd name="T45" fmla="*/ 164 h 894"/>
                <a:gd name="T46" fmla="*/ 181 w 722"/>
                <a:gd name="T47" fmla="*/ 151 h 894"/>
                <a:gd name="T48" fmla="*/ 180 w 722"/>
                <a:gd name="T49" fmla="*/ 141 h 894"/>
                <a:gd name="T50" fmla="*/ 173 w 722"/>
                <a:gd name="T51" fmla="*/ 142 h 894"/>
                <a:gd name="T52" fmla="*/ 162 w 722"/>
                <a:gd name="T53" fmla="*/ 138 h 894"/>
                <a:gd name="T54" fmla="*/ 150 w 722"/>
                <a:gd name="T55" fmla="*/ 142 h 894"/>
                <a:gd name="T56" fmla="*/ 147 w 722"/>
                <a:gd name="T57" fmla="*/ 127 h 894"/>
                <a:gd name="T58" fmla="*/ 134 w 722"/>
                <a:gd name="T59" fmla="*/ 120 h 894"/>
                <a:gd name="T60" fmla="*/ 131 w 722"/>
                <a:gd name="T61" fmla="*/ 108 h 894"/>
                <a:gd name="T62" fmla="*/ 138 w 722"/>
                <a:gd name="T63" fmla="*/ 97 h 894"/>
                <a:gd name="T64" fmla="*/ 124 w 722"/>
                <a:gd name="T65" fmla="*/ 83 h 894"/>
                <a:gd name="T66" fmla="*/ 108 w 722"/>
                <a:gd name="T67" fmla="*/ 63 h 894"/>
                <a:gd name="T68" fmla="*/ 109 w 722"/>
                <a:gd name="T69" fmla="*/ 47 h 894"/>
                <a:gd name="T70" fmla="*/ 101 w 722"/>
                <a:gd name="T71" fmla="*/ 42 h 894"/>
                <a:gd name="T72" fmla="*/ 93 w 722"/>
                <a:gd name="T73" fmla="*/ 44 h 894"/>
                <a:gd name="T74" fmla="*/ 90 w 722"/>
                <a:gd name="T75" fmla="*/ 35 h 894"/>
                <a:gd name="T76" fmla="*/ 73 w 722"/>
                <a:gd name="T77" fmla="*/ 34 h 894"/>
                <a:gd name="T78" fmla="*/ 77 w 722"/>
                <a:gd name="T79" fmla="*/ 12 h 894"/>
                <a:gd name="T80" fmla="*/ 69 w 722"/>
                <a:gd name="T81" fmla="*/ 15 h 894"/>
                <a:gd name="T82" fmla="*/ 53 w 722"/>
                <a:gd name="T83" fmla="*/ 0 h 894"/>
                <a:gd name="T84" fmla="*/ 45 w 722"/>
                <a:gd name="T85" fmla="*/ 4 h 894"/>
                <a:gd name="T86" fmla="*/ 40 w 722"/>
                <a:gd name="T87" fmla="*/ 16 h 894"/>
                <a:gd name="T88" fmla="*/ 35 w 722"/>
                <a:gd name="T89" fmla="*/ 17 h 894"/>
                <a:gd name="T90" fmla="*/ 38 w 722"/>
                <a:gd name="T91" fmla="*/ 26 h 894"/>
                <a:gd name="T92" fmla="*/ 51 w 722"/>
                <a:gd name="T93" fmla="*/ 30 h 894"/>
                <a:gd name="T94" fmla="*/ 55 w 722"/>
                <a:gd name="T95" fmla="*/ 46 h 894"/>
                <a:gd name="T96" fmla="*/ 42 w 722"/>
                <a:gd name="T97" fmla="*/ 54 h 894"/>
                <a:gd name="T98" fmla="*/ 28 w 722"/>
                <a:gd name="T99" fmla="*/ 42 h 894"/>
                <a:gd name="T100" fmla="*/ 17 w 722"/>
                <a:gd name="T101" fmla="*/ 49 h 894"/>
                <a:gd name="T102" fmla="*/ 22 w 722"/>
                <a:gd name="T103" fmla="*/ 62 h 894"/>
                <a:gd name="T104" fmla="*/ 12 w 722"/>
                <a:gd name="T105" fmla="*/ 71 h 894"/>
                <a:gd name="T106" fmla="*/ 13 w 722"/>
                <a:gd name="T107" fmla="*/ 84 h 894"/>
                <a:gd name="T108" fmla="*/ 0 w 722"/>
                <a:gd name="T109" fmla="*/ 88 h 894"/>
                <a:gd name="T110" fmla="*/ 11 w 722"/>
                <a:gd name="T111" fmla="*/ 96 h 894"/>
                <a:gd name="T112" fmla="*/ 24 w 722"/>
                <a:gd name="T113" fmla="*/ 112 h 894"/>
                <a:gd name="T114" fmla="*/ 40 w 722"/>
                <a:gd name="T115" fmla="*/ 103 h 894"/>
                <a:gd name="T116" fmla="*/ 44 w 722"/>
                <a:gd name="T117" fmla="*/ 118 h 894"/>
                <a:gd name="T118" fmla="*/ 43 w 722"/>
                <a:gd name="T119" fmla="*/ 134 h 894"/>
                <a:gd name="T120" fmla="*/ 24 w 722"/>
                <a:gd name="T121" fmla="*/ 144 h 894"/>
                <a:gd name="T122" fmla="*/ 19 w 722"/>
                <a:gd name="T123" fmla="*/ 148 h 8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22"/>
                <a:gd name="T187" fmla="*/ 0 h 894"/>
                <a:gd name="T188" fmla="*/ 722 w 722"/>
                <a:gd name="T189" fmla="*/ 894 h 89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22" h="894">
                  <a:moveTo>
                    <a:pt x="74" y="591"/>
                  </a:moveTo>
                  <a:lnTo>
                    <a:pt x="94" y="620"/>
                  </a:lnTo>
                  <a:lnTo>
                    <a:pt x="133" y="652"/>
                  </a:lnTo>
                  <a:lnTo>
                    <a:pt x="165" y="650"/>
                  </a:lnTo>
                  <a:lnTo>
                    <a:pt x="202" y="669"/>
                  </a:lnTo>
                  <a:lnTo>
                    <a:pt x="202" y="766"/>
                  </a:lnTo>
                  <a:lnTo>
                    <a:pt x="234" y="807"/>
                  </a:lnTo>
                  <a:lnTo>
                    <a:pt x="250" y="868"/>
                  </a:lnTo>
                  <a:lnTo>
                    <a:pt x="267" y="872"/>
                  </a:lnTo>
                  <a:lnTo>
                    <a:pt x="303" y="827"/>
                  </a:lnTo>
                  <a:lnTo>
                    <a:pt x="338" y="815"/>
                  </a:lnTo>
                  <a:lnTo>
                    <a:pt x="358" y="841"/>
                  </a:lnTo>
                  <a:lnTo>
                    <a:pt x="326" y="878"/>
                  </a:lnTo>
                  <a:lnTo>
                    <a:pt x="366" y="894"/>
                  </a:lnTo>
                  <a:lnTo>
                    <a:pt x="425" y="833"/>
                  </a:lnTo>
                  <a:lnTo>
                    <a:pt x="454" y="868"/>
                  </a:lnTo>
                  <a:lnTo>
                    <a:pt x="531" y="870"/>
                  </a:lnTo>
                  <a:lnTo>
                    <a:pt x="557" y="886"/>
                  </a:lnTo>
                  <a:lnTo>
                    <a:pt x="616" y="825"/>
                  </a:lnTo>
                  <a:lnTo>
                    <a:pt x="645" y="752"/>
                  </a:lnTo>
                  <a:lnTo>
                    <a:pt x="673" y="709"/>
                  </a:lnTo>
                  <a:lnTo>
                    <a:pt x="704" y="697"/>
                  </a:lnTo>
                  <a:lnTo>
                    <a:pt x="683" y="654"/>
                  </a:lnTo>
                  <a:lnTo>
                    <a:pt x="722" y="604"/>
                  </a:lnTo>
                  <a:lnTo>
                    <a:pt x="720" y="563"/>
                  </a:lnTo>
                  <a:lnTo>
                    <a:pt x="689" y="567"/>
                  </a:lnTo>
                  <a:lnTo>
                    <a:pt x="647" y="551"/>
                  </a:lnTo>
                  <a:lnTo>
                    <a:pt x="598" y="567"/>
                  </a:lnTo>
                  <a:lnTo>
                    <a:pt x="588" y="508"/>
                  </a:lnTo>
                  <a:lnTo>
                    <a:pt x="533" y="482"/>
                  </a:lnTo>
                  <a:lnTo>
                    <a:pt x="521" y="429"/>
                  </a:lnTo>
                  <a:lnTo>
                    <a:pt x="549" y="386"/>
                  </a:lnTo>
                  <a:lnTo>
                    <a:pt x="496" y="331"/>
                  </a:lnTo>
                  <a:lnTo>
                    <a:pt x="431" y="252"/>
                  </a:lnTo>
                  <a:lnTo>
                    <a:pt x="435" y="185"/>
                  </a:lnTo>
                  <a:lnTo>
                    <a:pt x="403" y="166"/>
                  </a:lnTo>
                  <a:lnTo>
                    <a:pt x="374" y="173"/>
                  </a:lnTo>
                  <a:lnTo>
                    <a:pt x="358" y="138"/>
                  </a:lnTo>
                  <a:lnTo>
                    <a:pt x="291" y="136"/>
                  </a:lnTo>
                  <a:lnTo>
                    <a:pt x="305" y="47"/>
                  </a:lnTo>
                  <a:lnTo>
                    <a:pt x="273" y="61"/>
                  </a:lnTo>
                  <a:lnTo>
                    <a:pt x="214" y="0"/>
                  </a:lnTo>
                  <a:lnTo>
                    <a:pt x="177" y="16"/>
                  </a:lnTo>
                  <a:lnTo>
                    <a:pt x="157" y="63"/>
                  </a:lnTo>
                  <a:lnTo>
                    <a:pt x="137" y="67"/>
                  </a:lnTo>
                  <a:lnTo>
                    <a:pt x="149" y="101"/>
                  </a:lnTo>
                  <a:lnTo>
                    <a:pt x="204" y="122"/>
                  </a:lnTo>
                  <a:lnTo>
                    <a:pt x="222" y="183"/>
                  </a:lnTo>
                  <a:lnTo>
                    <a:pt x="167" y="215"/>
                  </a:lnTo>
                  <a:lnTo>
                    <a:pt x="114" y="166"/>
                  </a:lnTo>
                  <a:lnTo>
                    <a:pt x="67" y="195"/>
                  </a:lnTo>
                  <a:lnTo>
                    <a:pt x="86" y="250"/>
                  </a:lnTo>
                  <a:lnTo>
                    <a:pt x="49" y="282"/>
                  </a:lnTo>
                  <a:lnTo>
                    <a:pt x="53" y="335"/>
                  </a:lnTo>
                  <a:lnTo>
                    <a:pt x="0" y="349"/>
                  </a:lnTo>
                  <a:lnTo>
                    <a:pt x="43" y="384"/>
                  </a:lnTo>
                  <a:lnTo>
                    <a:pt x="98" y="447"/>
                  </a:lnTo>
                  <a:lnTo>
                    <a:pt x="157" y="410"/>
                  </a:lnTo>
                  <a:lnTo>
                    <a:pt x="175" y="473"/>
                  </a:lnTo>
                  <a:lnTo>
                    <a:pt x="171" y="536"/>
                  </a:lnTo>
                  <a:lnTo>
                    <a:pt x="96" y="575"/>
                  </a:lnTo>
                  <a:lnTo>
                    <a:pt x="74" y="591"/>
                  </a:lnTo>
                  <a:close/>
                </a:path>
              </a:pathLst>
            </a:custGeom>
            <a:grpFill/>
            <a:ln w="0">
              <a:solidFill>
                <a:schemeClr val="bg1">
                  <a:lumMod val="95000"/>
                </a:schemeClr>
              </a:solidFill>
              <a:prstDash val="solid"/>
              <a:round/>
            </a:ln>
          </p:spPr>
          <p:txBody>
            <a:bodyPr/>
            <a:lstStyle/>
            <a:p>
              <a:endParaRPr lang="zh-CN" altLang="en-US"/>
            </a:p>
          </p:txBody>
        </p:sp>
        <p:sp>
          <p:nvSpPr>
            <p:cNvPr id="80" name="Freeform 120"/>
            <p:cNvSpPr/>
            <p:nvPr/>
          </p:nvSpPr>
          <p:spPr bwMode="gray">
            <a:xfrm>
              <a:off x="3477" y="2497"/>
              <a:ext cx="361" cy="447"/>
            </a:xfrm>
            <a:custGeom>
              <a:avLst/>
              <a:gdLst>
                <a:gd name="T0" fmla="*/ 19 w 722"/>
                <a:gd name="T1" fmla="*/ 148 h 894"/>
                <a:gd name="T2" fmla="*/ 23 w 722"/>
                <a:gd name="T3" fmla="*/ 155 h 894"/>
                <a:gd name="T4" fmla="*/ 34 w 722"/>
                <a:gd name="T5" fmla="*/ 163 h 894"/>
                <a:gd name="T6" fmla="*/ 42 w 722"/>
                <a:gd name="T7" fmla="*/ 163 h 894"/>
                <a:gd name="T8" fmla="*/ 50 w 722"/>
                <a:gd name="T9" fmla="*/ 168 h 894"/>
                <a:gd name="T10" fmla="*/ 50 w 722"/>
                <a:gd name="T11" fmla="*/ 192 h 894"/>
                <a:gd name="T12" fmla="*/ 58 w 722"/>
                <a:gd name="T13" fmla="*/ 202 h 894"/>
                <a:gd name="T14" fmla="*/ 62 w 722"/>
                <a:gd name="T15" fmla="*/ 217 h 894"/>
                <a:gd name="T16" fmla="*/ 67 w 722"/>
                <a:gd name="T17" fmla="*/ 218 h 894"/>
                <a:gd name="T18" fmla="*/ 76 w 722"/>
                <a:gd name="T19" fmla="*/ 207 h 894"/>
                <a:gd name="T20" fmla="*/ 85 w 722"/>
                <a:gd name="T21" fmla="*/ 204 h 894"/>
                <a:gd name="T22" fmla="*/ 90 w 722"/>
                <a:gd name="T23" fmla="*/ 211 h 894"/>
                <a:gd name="T24" fmla="*/ 82 w 722"/>
                <a:gd name="T25" fmla="*/ 220 h 894"/>
                <a:gd name="T26" fmla="*/ 91 w 722"/>
                <a:gd name="T27" fmla="*/ 224 h 894"/>
                <a:gd name="T28" fmla="*/ 106 w 722"/>
                <a:gd name="T29" fmla="*/ 209 h 894"/>
                <a:gd name="T30" fmla="*/ 113 w 722"/>
                <a:gd name="T31" fmla="*/ 217 h 894"/>
                <a:gd name="T32" fmla="*/ 133 w 722"/>
                <a:gd name="T33" fmla="*/ 218 h 894"/>
                <a:gd name="T34" fmla="*/ 140 w 722"/>
                <a:gd name="T35" fmla="*/ 222 h 894"/>
                <a:gd name="T36" fmla="*/ 154 w 722"/>
                <a:gd name="T37" fmla="*/ 207 h 894"/>
                <a:gd name="T38" fmla="*/ 162 w 722"/>
                <a:gd name="T39" fmla="*/ 188 h 894"/>
                <a:gd name="T40" fmla="*/ 169 w 722"/>
                <a:gd name="T41" fmla="*/ 178 h 894"/>
                <a:gd name="T42" fmla="*/ 176 w 722"/>
                <a:gd name="T43" fmla="*/ 175 h 894"/>
                <a:gd name="T44" fmla="*/ 171 w 722"/>
                <a:gd name="T45" fmla="*/ 164 h 894"/>
                <a:gd name="T46" fmla="*/ 181 w 722"/>
                <a:gd name="T47" fmla="*/ 151 h 894"/>
                <a:gd name="T48" fmla="*/ 180 w 722"/>
                <a:gd name="T49" fmla="*/ 141 h 894"/>
                <a:gd name="T50" fmla="*/ 173 w 722"/>
                <a:gd name="T51" fmla="*/ 142 h 894"/>
                <a:gd name="T52" fmla="*/ 162 w 722"/>
                <a:gd name="T53" fmla="*/ 138 h 894"/>
                <a:gd name="T54" fmla="*/ 150 w 722"/>
                <a:gd name="T55" fmla="*/ 142 h 894"/>
                <a:gd name="T56" fmla="*/ 147 w 722"/>
                <a:gd name="T57" fmla="*/ 127 h 894"/>
                <a:gd name="T58" fmla="*/ 134 w 722"/>
                <a:gd name="T59" fmla="*/ 120 h 894"/>
                <a:gd name="T60" fmla="*/ 131 w 722"/>
                <a:gd name="T61" fmla="*/ 108 h 894"/>
                <a:gd name="T62" fmla="*/ 138 w 722"/>
                <a:gd name="T63" fmla="*/ 97 h 894"/>
                <a:gd name="T64" fmla="*/ 124 w 722"/>
                <a:gd name="T65" fmla="*/ 83 h 894"/>
                <a:gd name="T66" fmla="*/ 108 w 722"/>
                <a:gd name="T67" fmla="*/ 63 h 894"/>
                <a:gd name="T68" fmla="*/ 109 w 722"/>
                <a:gd name="T69" fmla="*/ 47 h 894"/>
                <a:gd name="T70" fmla="*/ 101 w 722"/>
                <a:gd name="T71" fmla="*/ 42 h 894"/>
                <a:gd name="T72" fmla="*/ 93 w 722"/>
                <a:gd name="T73" fmla="*/ 44 h 894"/>
                <a:gd name="T74" fmla="*/ 90 w 722"/>
                <a:gd name="T75" fmla="*/ 35 h 894"/>
                <a:gd name="T76" fmla="*/ 73 w 722"/>
                <a:gd name="T77" fmla="*/ 34 h 894"/>
                <a:gd name="T78" fmla="*/ 77 w 722"/>
                <a:gd name="T79" fmla="*/ 12 h 894"/>
                <a:gd name="T80" fmla="*/ 69 w 722"/>
                <a:gd name="T81" fmla="*/ 15 h 894"/>
                <a:gd name="T82" fmla="*/ 53 w 722"/>
                <a:gd name="T83" fmla="*/ 0 h 894"/>
                <a:gd name="T84" fmla="*/ 45 w 722"/>
                <a:gd name="T85" fmla="*/ 4 h 894"/>
                <a:gd name="T86" fmla="*/ 40 w 722"/>
                <a:gd name="T87" fmla="*/ 16 h 894"/>
                <a:gd name="T88" fmla="*/ 35 w 722"/>
                <a:gd name="T89" fmla="*/ 17 h 894"/>
                <a:gd name="T90" fmla="*/ 38 w 722"/>
                <a:gd name="T91" fmla="*/ 26 h 894"/>
                <a:gd name="T92" fmla="*/ 51 w 722"/>
                <a:gd name="T93" fmla="*/ 30 h 894"/>
                <a:gd name="T94" fmla="*/ 55 w 722"/>
                <a:gd name="T95" fmla="*/ 46 h 894"/>
                <a:gd name="T96" fmla="*/ 42 w 722"/>
                <a:gd name="T97" fmla="*/ 54 h 894"/>
                <a:gd name="T98" fmla="*/ 28 w 722"/>
                <a:gd name="T99" fmla="*/ 42 h 894"/>
                <a:gd name="T100" fmla="*/ 17 w 722"/>
                <a:gd name="T101" fmla="*/ 49 h 894"/>
                <a:gd name="T102" fmla="*/ 22 w 722"/>
                <a:gd name="T103" fmla="*/ 62 h 894"/>
                <a:gd name="T104" fmla="*/ 12 w 722"/>
                <a:gd name="T105" fmla="*/ 71 h 894"/>
                <a:gd name="T106" fmla="*/ 13 w 722"/>
                <a:gd name="T107" fmla="*/ 84 h 894"/>
                <a:gd name="T108" fmla="*/ 0 w 722"/>
                <a:gd name="T109" fmla="*/ 88 h 894"/>
                <a:gd name="T110" fmla="*/ 11 w 722"/>
                <a:gd name="T111" fmla="*/ 96 h 894"/>
                <a:gd name="T112" fmla="*/ 24 w 722"/>
                <a:gd name="T113" fmla="*/ 112 h 894"/>
                <a:gd name="T114" fmla="*/ 40 w 722"/>
                <a:gd name="T115" fmla="*/ 103 h 894"/>
                <a:gd name="T116" fmla="*/ 44 w 722"/>
                <a:gd name="T117" fmla="*/ 118 h 894"/>
                <a:gd name="T118" fmla="*/ 43 w 722"/>
                <a:gd name="T119" fmla="*/ 134 h 894"/>
                <a:gd name="T120" fmla="*/ 24 w 722"/>
                <a:gd name="T121" fmla="*/ 144 h 894"/>
                <a:gd name="T122" fmla="*/ 19 w 722"/>
                <a:gd name="T123" fmla="*/ 148 h 8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22"/>
                <a:gd name="T187" fmla="*/ 0 h 894"/>
                <a:gd name="T188" fmla="*/ 722 w 722"/>
                <a:gd name="T189" fmla="*/ 894 h 89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22" h="894">
                  <a:moveTo>
                    <a:pt x="74" y="591"/>
                  </a:moveTo>
                  <a:lnTo>
                    <a:pt x="94" y="620"/>
                  </a:lnTo>
                  <a:lnTo>
                    <a:pt x="133" y="652"/>
                  </a:lnTo>
                  <a:lnTo>
                    <a:pt x="165" y="650"/>
                  </a:lnTo>
                  <a:lnTo>
                    <a:pt x="202" y="669"/>
                  </a:lnTo>
                  <a:lnTo>
                    <a:pt x="202" y="766"/>
                  </a:lnTo>
                  <a:lnTo>
                    <a:pt x="234" y="807"/>
                  </a:lnTo>
                  <a:lnTo>
                    <a:pt x="250" y="868"/>
                  </a:lnTo>
                  <a:lnTo>
                    <a:pt x="267" y="872"/>
                  </a:lnTo>
                  <a:lnTo>
                    <a:pt x="303" y="827"/>
                  </a:lnTo>
                  <a:lnTo>
                    <a:pt x="338" y="815"/>
                  </a:lnTo>
                  <a:lnTo>
                    <a:pt x="358" y="841"/>
                  </a:lnTo>
                  <a:lnTo>
                    <a:pt x="326" y="878"/>
                  </a:lnTo>
                  <a:lnTo>
                    <a:pt x="366" y="894"/>
                  </a:lnTo>
                  <a:lnTo>
                    <a:pt x="425" y="833"/>
                  </a:lnTo>
                  <a:lnTo>
                    <a:pt x="454" y="868"/>
                  </a:lnTo>
                  <a:lnTo>
                    <a:pt x="531" y="870"/>
                  </a:lnTo>
                  <a:lnTo>
                    <a:pt x="557" y="886"/>
                  </a:lnTo>
                  <a:lnTo>
                    <a:pt x="616" y="825"/>
                  </a:lnTo>
                  <a:lnTo>
                    <a:pt x="645" y="752"/>
                  </a:lnTo>
                  <a:lnTo>
                    <a:pt x="673" y="709"/>
                  </a:lnTo>
                  <a:lnTo>
                    <a:pt x="704" y="697"/>
                  </a:lnTo>
                  <a:lnTo>
                    <a:pt x="683" y="654"/>
                  </a:lnTo>
                  <a:lnTo>
                    <a:pt x="722" y="604"/>
                  </a:lnTo>
                  <a:lnTo>
                    <a:pt x="720" y="563"/>
                  </a:lnTo>
                  <a:lnTo>
                    <a:pt x="689" y="567"/>
                  </a:lnTo>
                  <a:lnTo>
                    <a:pt x="647" y="551"/>
                  </a:lnTo>
                  <a:lnTo>
                    <a:pt x="598" y="567"/>
                  </a:lnTo>
                  <a:lnTo>
                    <a:pt x="588" y="508"/>
                  </a:lnTo>
                  <a:lnTo>
                    <a:pt x="533" y="482"/>
                  </a:lnTo>
                  <a:lnTo>
                    <a:pt x="521" y="429"/>
                  </a:lnTo>
                  <a:lnTo>
                    <a:pt x="549" y="386"/>
                  </a:lnTo>
                  <a:lnTo>
                    <a:pt x="496" y="331"/>
                  </a:lnTo>
                  <a:lnTo>
                    <a:pt x="431" y="252"/>
                  </a:lnTo>
                  <a:lnTo>
                    <a:pt x="435" y="185"/>
                  </a:lnTo>
                  <a:lnTo>
                    <a:pt x="403" y="166"/>
                  </a:lnTo>
                  <a:lnTo>
                    <a:pt x="374" y="173"/>
                  </a:lnTo>
                  <a:lnTo>
                    <a:pt x="358" y="138"/>
                  </a:lnTo>
                  <a:lnTo>
                    <a:pt x="291" y="136"/>
                  </a:lnTo>
                  <a:lnTo>
                    <a:pt x="305" y="47"/>
                  </a:lnTo>
                  <a:lnTo>
                    <a:pt x="273" y="61"/>
                  </a:lnTo>
                  <a:lnTo>
                    <a:pt x="214" y="0"/>
                  </a:lnTo>
                  <a:lnTo>
                    <a:pt x="177" y="16"/>
                  </a:lnTo>
                  <a:lnTo>
                    <a:pt x="157" y="63"/>
                  </a:lnTo>
                  <a:lnTo>
                    <a:pt x="137" y="67"/>
                  </a:lnTo>
                  <a:lnTo>
                    <a:pt x="149" y="101"/>
                  </a:lnTo>
                  <a:lnTo>
                    <a:pt x="204" y="122"/>
                  </a:lnTo>
                  <a:lnTo>
                    <a:pt x="222" y="183"/>
                  </a:lnTo>
                  <a:lnTo>
                    <a:pt x="167" y="215"/>
                  </a:lnTo>
                  <a:lnTo>
                    <a:pt x="114" y="166"/>
                  </a:lnTo>
                  <a:lnTo>
                    <a:pt x="67" y="195"/>
                  </a:lnTo>
                  <a:lnTo>
                    <a:pt x="86" y="250"/>
                  </a:lnTo>
                  <a:lnTo>
                    <a:pt x="49" y="282"/>
                  </a:lnTo>
                  <a:lnTo>
                    <a:pt x="53" y="335"/>
                  </a:lnTo>
                  <a:lnTo>
                    <a:pt x="0" y="349"/>
                  </a:lnTo>
                  <a:lnTo>
                    <a:pt x="43" y="384"/>
                  </a:lnTo>
                  <a:lnTo>
                    <a:pt x="98" y="447"/>
                  </a:lnTo>
                  <a:lnTo>
                    <a:pt x="157" y="410"/>
                  </a:lnTo>
                  <a:lnTo>
                    <a:pt x="175" y="473"/>
                  </a:lnTo>
                  <a:lnTo>
                    <a:pt x="171" y="536"/>
                  </a:lnTo>
                  <a:lnTo>
                    <a:pt x="96" y="575"/>
                  </a:lnTo>
                  <a:lnTo>
                    <a:pt x="74" y="591"/>
                  </a:lnTo>
                </a:path>
              </a:pathLst>
            </a:custGeom>
            <a:grpFill/>
            <a:ln w="6350">
              <a:solidFill>
                <a:schemeClr val="bg1">
                  <a:lumMod val="95000"/>
                </a:schemeClr>
              </a:solidFill>
              <a:prstDash val="solid"/>
              <a:round/>
            </a:ln>
          </p:spPr>
          <p:txBody>
            <a:bodyPr/>
            <a:lstStyle/>
            <a:p>
              <a:endParaRPr lang="zh-CN" altLang="en-US"/>
            </a:p>
          </p:txBody>
        </p:sp>
        <p:sp>
          <p:nvSpPr>
            <p:cNvPr id="81" name="Freeform 121"/>
            <p:cNvSpPr/>
            <p:nvPr/>
          </p:nvSpPr>
          <p:spPr bwMode="gray">
            <a:xfrm>
              <a:off x="3034" y="2686"/>
              <a:ext cx="568" cy="356"/>
            </a:xfrm>
            <a:custGeom>
              <a:avLst/>
              <a:gdLst>
                <a:gd name="T0" fmla="*/ 40 w 1136"/>
                <a:gd name="T1" fmla="*/ 51 h 713"/>
                <a:gd name="T2" fmla="*/ 52 w 1136"/>
                <a:gd name="T3" fmla="*/ 64 h 713"/>
                <a:gd name="T4" fmla="*/ 58 w 1136"/>
                <a:gd name="T5" fmla="*/ 104 h 713"/>
                <a:gd name="T6" fmla="*/ 35 w 1136"/>
                <a:gd name="T7" fmla="*/ 118 h 713"/>
                <a:gd name="T8" fmla="*/ 0 w 1136"/>
                <a:gd name="T9" fmla="*/ 129 h 713"/>
                <a:gd name="T10" fmla="*/ 20 w 1136"/>
                <a:gd name="T11" fmla="*/ 167 h 713"/>
                <a:gd name="T12" fmla="*/ 40 w 1136"/>
                <a:gd name="T13" fmla="*/ 162 h 713"/>
                <a:gd name="T14" fmla="*/ 80 w 1136"/>
                <a:gd name="T15" fmla="*/ 153 h 713"/>
                <a:gd name="T16" fmla="*/ 76 w 1136"/>
                <a:gd name="T17" fmla="*/ 136 h 713"/>
                <a:gd name="T18" fmla="*/ 115 w 1136"/>
                <a:gd name="T19" fmla="*/ 138 h 713"/>
                <a:gd name="T20" fmla="*/ 147 w 1136"/>
                <a:gd name="T21" fmla="*/ 149 h 713"/>
                <a:gd name="T22" fmla="*/ 170 w 1136"/>
                <a:gd name="T23" fmla="*/ 142 h 713"/>
                <a:gd name="T24" fmla="*/ 189 w 1136"/>
                <a:gd name="T25" fmla="*/ 138 h 713"/>
                <a:gd name="T26" fmla="*/ 196 w 1136"/>
                <a:gd name="T27" fmla="*/ 160 h 713"/>
                <a:gd name="T28" fmla="*/ 221 w 1136"/>
                <a:gd name="T29" fmla="*/ 152 h 713"/>
                <a:gd name="T30" fmla="*/ 247 w 1136"/>
                <a:gd name="T31" fmla="*/ 135 h 713"/>
                <a:gd name="T32" fmla="*/ 264 w 1136"/>
                <a:gd name="T33" fmla="*/ 124 h 713"/>
                <a:gd name="T34" fmla="*/ 284 w 1136"/>
                <a:gd name="T35" fmla="*/ 122 h 713"/>
                <a:gd name="T36" fmla="*/ 272 w 1136"/>
                <a:gd name="T37" fmla="*/ 97 h 713"/>
                <a:gd name="T38" fmla="*/ 263 w 1136"/>
                <a:gd name="T39" fmla="*/ 68 h 713"/>
                <a:gd name="T40" fmla="*/ 245 w 1136"/>
                <a:gd name="T41" fmla="*/ 60 h 713"/>
                <a:gd name="T42" fmla="*/ 225 w 1136"/>
                <a:gd name="T43" fmla="*/ 59 h 713"/>
                <a:gd name="T44" fmla="*/ 196 w 1136"/>
                <a:gd name="T45" fmla="*/ 50 h 713"/>
                <a:gd name="T46" fmla="*/ 186 w 1136"/>
                <a:gd name="T47" fmla="*/ 24 h 713"/>
                <a:gd name="T48" fmla="*/ 157 w 1136"/>
                <a:gd name="T49" fmla="*/ 26 h 713"/>
                <a:gd name="T50" fmla="*/ 107 w 1136"/>
                <a:gd name="T51" fmla="*/ 21 h 713"/>
                <a:gd name="T52" fmla="*/ 71 w 1136"/>
                <a:gd name="T53" fmla="*/ 6 h 713"/>
                <a:gd name="T54" fmla="*/ 50 w 1136"/>
                <a:gd name="T55" fmla="*/ 4 h 713"/>
                <a:gd name="T56" fmla="*/ 43 w 1136"/>
                <a:gd name="T57" fmla="*/ 2 h 713"/>
                <a:gd name="T58" fmla="*/ 35 w 1136"/>
                <a:gd name="T59" fmla="*/ 1 h 713"/>
                <a:gd name="T60" fmla="*/ 34 w 1136"/>
                <a:gd name="T61" fmla="*/ 2 h 713"/>
                <a:gd name="T62" fmla="*/ 31 w 1136"/>
                <a:gd name="T63" fmla="*/ 7 h 713"/>
                <a:gd name="T64" fmla="*/ 29 w 1136"/>
                <a:gd name="T65" fmla="*/ 9 h 713"/>
                <a:gd name="T66" fmla="*/ 54 w 1136"/>
                <a:gd name="T67" fmla="*/ 24 h 713"/>
                <a:gd name="T68" fmla="*/ 33 w 1136"/>
                <a:gd name="T69" fmla="*/ 42 h 71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36"/>
                <a:gd name="T106" fmla="*/ 0 h 713"/>
                <a:gd name="T107" fmla="*/ 1136 w 1136"/>
                <a:gd name="T108" fmla="*/ 713 h 71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36" h="713">
                  <a:moveTo>
                    <a:pt x="130" y="169"/>
                  </a:moveTo>
                  <a:lnTo>
                    <a:pt x="159" y="205"/>
                  </a:lnTo>
                  <a:lnTo>
                    <a:pt x="157" y="258"/>
                  </a:lnTo>
                  <a:lnTo>
                    <a:pt x="208" y="256"/>
                  </a:lnTo>
                  <a:lnTo>
                    <a:pt x="236" y="331"/>
                  </a:lnTo>
                  <a:lnTo>
                    <a:pt x="234" y="417"/>
                  </a:lnTo>
                  <a:lnTo>
                    <a:pt x="183" y="425"/>
                  </a:lnTo>
                  <a:lnTo>
                    <a:pt x="140" y="474"/>
                  </a:lnTo>
                  <a:lnTo>
                    <a:pt x="33" y="482"/>
                  </a:lnTo>
                  <a:lnTo>
                    <a:pt x="0" y="516"/>
                  </a:lnTo>
                  <a:lnTo>
                    <a:pt x="23" y="591"/>
                  </a:lnTo>
                  <a:lnTo>
                    <a:pt x="82" y="671"/>
                  </a:lnTo>
                  <a:lnTo>
                    <a:pt x="134" y="713"/>
                  </a:lnTo>
                  <a:lnTo>
                    <a:pt x="161" y="648"/>
                  </a:lnTo>
                  <a:lnTo>
                    <a:pt x="220" y="596"/>
                  </a:lnTo>
                  <a:lnTo>
                    <a:pt x="319" y="612"/>
                  </a:lnTo>
                  <a:lnTo>
                    <a:pt x="332" y="585"/>
                  </a:lnTo>
                  <a:lnTo>
                    <a:pt x="303" y="545"/>
                  </a:lnTo>
                  <a:lnTo>
                    <a:pt x="372" y="528"/>
                  </a:lnTo>
                  <a:lnTo>
                    <a:pt x="460" y="555"/>
                  </a:lnTo>
                  <a:lnTo>
                    <a:pt x="531" y="559"/>
                  </a:lnTo>
                  <a:lnTo>
                    <a:pt x="588" y="598"/>
                  </a:lnTo>
                  <a:lnTo>
                    <a:pt x="649" y="563"/>
                  </a:lnTo>
                  <a:lnTo>
                    <a:pt x="681" y="569"/>
                  </a:lnTo>
                  <a:lnTo>
                    <a:pt x="687" y="600"/>
                  </a:lnTo>
                  <a:lnTo>
                    <a:pt x="758" y="553"/>
                  </a:lnTo>
                  <a:lnTo>
                    <a:pt x="791" y="587"/>
                  </a:lnTo>
                  <a:lnTo>
                    <a:pt x="785" y="640"/>
                  </a:lnTo>
                  <a:lnTo>
                    <a:pt x="832" y="654"/>
                  </a:lnTo>
                  <a:lnTo>
                    <a:pt x="884" y="608"/>
                  </a:lnTo>
                  <a:lnTo>
                    <a:pt x="947" y="594"/>
                  </a:lnTo>
                  <a:lnTo>
                    <a:pt x="988" y="543"/>
                  </a:lnTo>
                  <a:lnTo>
                    <a:pt x="1019" y="533"/>
                  </a:lnTo>
                  <a:lnTo>
                    <a:pt x="1055" y="496"/>
                  </a:lnTo>
                  <a:lnTo>
                    <a:pt x="1108" y="516"/>
                  </a:lnTo>
                  <a:lnTo>
                    <a:pt x="1136" y="490"/>
                  </a:lnTo>
                  <a:lnTo>
                    <a:pt x="1122" y="431"/>
                  </a:lnTo>
                  <a:lnTo>
                    <a:pt x="1088" y="388"/>
                  </a:lnTo>
                  <a:lnTo>
                    <a:pt x="1088" y="291"/>
                  </a:lnTo>
                  <a:lnTo>
                    <a:pt x="1051" y="272"/>
                  </a:lnTo>
                  <a:lnTo>
                    <a:pt x="1019" y="274"/>
                  </a:lnTo>
                  <a:lnTo>
                    <a:pt x="980" y="242"/>
                  </a:lnTo>
                  <a:lnTo>
                    <a:pt x="960" y="213"/>
                  </a:lnTo>
                  <a:lnTo>
                    <a:pt x="901" y="236"/>
                  </a:lnTo>
                  <a:lnTo>
                    <a:pt x="836" y="187"/>
                  </a:lnTo>
                  <a:lnTo>
                    <a:pt x="783" y="203"/>
                  </a:lnTo>
                  <a:lnTo>
                    <a:pt x="748" y="160"/>
                  </a:lnTo>
                  <a:lnTo>
                    <a:pt x="744" y="98"/>
                  </a:lnTo>
                  <a:lnTo>
                    <a:pt x="677" y="126"/>
                  </a:lnTo>
                  <a:lnTo>
                    <a:pt x="628" y="106"/>
                  </a:lnTo>
                  <a:lnTo>
                    <a:pt x="514" y="124"/>
                  </a:lnTo>
                  <a:lnTo>
                    <a:pt x="427" y="87"/>
                  </a:lnTo>
                  <a:lnTo>
                    <a:pt x="329" y="0"/>
                  </a:lnTo>
                  <a:lnTo>
                    <a:pt x="283" y="24"/>
                  </a:lnTo>
                  <a:lnTo>
                    <a:pt x="205" y="18"/>
                  </a:lnTo>
                  <a:lnTo>
                    <a:pt x="201" y="16"/>
                  </a:lnTo>
                  <a:lnTo>
                    <a:pt x="187" y="14"/>
                  </a:lnTo>
                  <a:lnTo>
                    <a:pt x="171" y="10"/>
                  </a:lnTo>
                  <a:lnTo>
                    <a:pt x="153" y="6"/>
                  </a:lnTo>
                  <a:lnTo>
                    <a:pt x="140" y="4"/>
                  </a:lnTo>
                  <a:lnTo>
                    <a:pt x="136" y="4"/>
                  </a:lnTo>
                  <a:lnTo>
                    <a:pt x="134" y="8"/>
                  </a:lnTo>
                  <a:lnTo>
                    <a:pt x="130" y="18"/>
                  </a:lnTo>
                  <a:lnTo>
                    <a:pt x="124" y="28"/>
                  </a:lnTo>
                  <a:lnTo>
                    <a:pt x="120" y="36"/>
                  </a:lnTo>
                  <a:lnTo>
                    <a:pt x="118" y="39"/>
                  </a:lnTo>
                  <a:lnTo>
                    <a:pt x="181" y="79"/>
                  </a:lnTo>
                  <a:lnTo>
                    <a:pt x="216" y="98"/>
                  </a:lnTo>
                  <a:lnTo>
                    <a:pt x="151" y="140"/>
                  </a:lnTo>
                  <a:lnTo>
                    <a:pt x="130" y="169"/>
                  </a:lnTo>
                  <a:close/>
                </a:path>
              </a:pathLst>
            </a:custGeom>
            <a:grpFill/>
            <a:ln w="0">
              <a:solidFill>
                <a:schemeClr val="bg1">
                  <a:lumMod val="95000"/>
                </a:schemeClr>
              </a:solidFill>
              <a:prstDash val="solid"/>
              <a:round/>
            </a:ln>
          </p:spPr>
          <p:txBody>
            <a:bodyPr/>
            <a:lstStyle/>
            <a:p>
              <a:endParaRPr lang="zh-CN" altLang="en-US"/>
            </a:p>
          </p:txBody>
        </p:sp>
        <p:sp>
          <p:nvSpPr>
            <p:cNvPr id="82" name="Freeform 122"/>
            <p:cNvSpPr/>
            <p:nvPr/>
          </p:nvSpPr>
          <p:spPr bwMode="gray">
            <a:xfrm>
              <a:off x="3034" y="2686"/>
              <a:ext cx="568" cy="356"/>
            </a:xfrm>
            <a:custGeom>
              <a:avLst/>
              <a:gdLst>
                <a:gd name="T0" fmla="*/ 40 w 1136"/>
                <a:gd name="T1" fmla="*/ 51 h 713"/>
                <a:gd name="T2" fmla="*/ 52 w 1136"/>
                <a:gd name="T3" fmla="*/ 64 h 713"/>
                <a:gd name="T4" fmla="*/ 58 w 1136"/>
                <a:gd name="T5" fmla="*/ 104 h 713"/>
                <a:gd name="T6" fmla="*/ 35 w 1136"/>
                <a:gd name="T7" fmla="*/ 118 h 713"/>
                <a:gd name="T8" fmla="*/ 0 w 1136"/>
                <a:gd name="T9" fmla="*/ 129 h 713"/>
                <a:gd name="T10" fmla="*/ 20 w 1136"/>
                <a:gd name="T11" fmla="*/ 167 h 713"/>
                <a:gd name="T12" fmla="*/ 40 w 1136"/>
                <a:gd name="T13" fmla="*/ 162 h 713"/>
                <a:gd name="T14" fmla="*/ 80 w 1136"/>
                <a:gd name="T15" fmla="*/ 153 h 713"/>
                <a:gd name="T16" fmla="*/ 76 w 1136"/>
                <a:gd name="T17" fmla="*/ 136 h 713"/>
                <a:gd name="T18" fmla="*/ 115 w 1136"/>
                <a:gd name="T19" fmla="*/ 138 h 713"/>
                <a:gd name="T20" fmla="*/ 147 w 1136"/>
                <a:gd name="T21" fmla="*/ 149 h 713"/>
                <a:gd name="T22" fmla="*/ 170 w 1136"/>
                <a:gd name="T23" fmla="*/ 142 h 713"/>
                <a:gd name="T24" fmla="*/ 189 w 1136"/>
                <a:gd name="T25" fmla="*/ 138 h 713"/>
                <a:gd name="T26" fmla="*/ 196 w 1136"/>
                <a:gd name="T27" fmla="*/ 160 h 713"/>
                <a:gd name="T28" fmla="*/ 221 w 1136"/>
                <a:gd name="T29" fmla="*/ 152 h 713"/>
                <a:gd name="T30" fmla="*/ 247 w 1136"/>
                <a:gd name="T31" fmla="*/ 135 h 713"/>
                <a:gd name="T32" fmla="*/ 264 w 1136"/>
                <a:gd name="T33" fmla="*/ 124 h 713"/>
                <a:gd name="T34" fmla="*/ 284 w 1136"/>
                <a:gd name="T35" fmla="*/ 122 h 713"/>
                <a:gd name="T36" fmla="*/ 272 w 1136"/>
                <a:gd name="T37" fmla="*/ 97 h 713"/>
                <a:gd name="T38" fmla="*/ 263 w 1136"/>
                <a:gd name="T39" fmla="*/ 68 h 713"/>
                <a:gd name="T40" fmla="*/ 245 w 1136"/>
                <a:gd name="T41" fmla="*/ 60 h 713"/>
                <a:gd name="T42" fmla="*/ 225 w 1136"/>
                <a:gd name="T43" fmla="*/ 59 h 713"/>
                <a:gd name="T44" fmla="*/ 196 w 1136"/>
                <a:gd name="T45" fmla="*/ 50 h 713"/>
                <a:gd name="T46" fmla="*/ 186 w 1136"/>
                <a:gd name="T47" fmla="*/ 24 h 713"/>
                <a:gd name="T48" fmla="*/ 157 w 1136"/>
                <a:gd name="T49" fmla="*/ 26 h 713"/>
                <a:gd name="T50" fmla="*/ 107 w 1136"/>
                <a:gd name="T51" fmla="*/ 21 h 713"/>
                <a:gd name="T52" fmla="*/ 71 w 1136"/>
                <a:gd name="T53" fmla="*/ 6 h 713"/>
                <a:gd name="T54" fmla="*/ 50 w 1136"/>
                <a:gd name="T55" fmla="*/ 4 h 713"/>
                <a:gd name="T56" fmla="*/ 43 w 1136"/>
                <a:gd name="T57" fmla="*/ 2 h 713"/>
                <a:gd name="T58" fmla="*/ 35 w 1136"/>
                <a:gd name="T59" fmla="*/ 1 h 713"/>
                <a:gd name="T60" fmla="*/ 34 w 1136"/>
                <a:gd name="T61" fmla="*/ 2 h 713"/>
                <a:gd name="T62" fmla="*/ 31 w 1136"/>
                <a:gd name="T63" fmla="*/ 7 h 713"/>
                <a:gd name="T64" fmla="*/ 29 w 1136"/>
                <a:gd name="T65" fmla="*/ 9 h 713"/>
                <a:gd name="T66" fmla="*/ 54 w 1136"/>
                <a:gd name="T67" fmla="*/ 24 h 713"/>
                <a:gd name="T68" fmla="*/ 33 w 1136"/>
                <a:gd name="T69" fmla="*/ 42 h 71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36"/>
                <a:gd name="T106" fmla="*/ 0 h 713"/>
                <a:gd name="T107" fmla="*/ 1136 w 1136"/>
                <a:gd name="T108" fmla="*/ 713 h 71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36" h="713">
                  <a:moveTo>
                    <a:pt x="130" y="169"/>
                  </a:moveTo>
                  <a:lnTo>
                    <a:pt x="159" y="205"/>
                  </a:lnTo>
                  <a:lnTo>
                    <a:pt x="157" y="258"/>
                  </a:lnTo>
                  <a:lnTo>
                    <a:pt x="208" y="256"/>
                  </a:lnTo>
                  <a:lnTo>
                    <a:pt x="236" y="331"/>
                  </a:lnTo>
                  <a:lnTo>
                    <a:pt x="234" y="417"/>
                  </a:lnTo>
                  <a:lnTo>
                    <a:pt x="183" y="425"/>
                  </a:lnTo>
                  <a:lnTo>
                    <a:pt x="140" y="474"/>
                  </a:lnTo>
                  <a:lnTo>
                    <a:pt x="33" y="482"/>
                  </a:lnTo>
                  <a:lnTo>
                    <a:pt x="0" y="516"/>
                  </a:lnTo>
                  <a:lnTo>
                    <a:pt x="23" y="591"/>
                  </a:lnTo>
                  <a:lnTo>
                    <a:pt x="82" y="671"/>
                  </a:lnTo>
                  <a:lnTo>
                    <a:pt x="134" y="713"/>
                  </a:lnTo>
                  <a:lnTo>
                    <a:pt x="161" y="648"/>
                  </a:lnTo>
                  <a:lnTo>
                    <a:pt x="220" y="596"/>
                  </a:lnTo>
                  <a:lnTo>
                    <a:pt x="319" y="612"/>
                  </a:lnTo>
                  <a:lnTo>
                    <a:pt x="332" y="585"/>
                  </a:lnTo>
                  <a:lnTo>
                    <a:pt x="303" y="545"/>
                  </a:lnTo>
                  <a:lnTo>
                    <a:pt x="372" y="528"/>
                  </a:lnTo>
                  <a:lnTo>
                    <a:pt x="460" y="555"/>
                  </a:lnTo>
                  <a:lnTo>
                    <a:pt x="531" y="559"/>
                  </a:lnTo>
                  <a:lnTo>
                    <a:pt x="588" y="598"/>
                  </a:lnTo>
                  <a:lnTo>
                    <a:pt x="649" y="563"/>
                  </a:lnTo>
                  <a:lnTo>
                    <a:pt x="681" y="569"/>
                  </a:lnTo>
                  <a:lnTo>
                    <a:pt x="687" y="600"/>
                  </a:lnTo>
                  <a:lnTo>
                    <a:pt x="758" y="553"/>
                  </a:lnTo>
                  <a:lnTo>
                    <a:pt x="791" y="587"/>
                  </a:lnTo>
                  <a:lnTo>
                    <a:pt x="785" y="640"/>
                  </a:lnTo>
                  <a:lnTo>
                    <a:pt x="832" y="654"/>
                  </a:lnTo>
                  <a:lnTo>
                    <a:pt x="884" y="608"/>
                  </a:lnTo>
                  <a:lnTo>
                    <a:pt x="947" y="594"/>
                  </a:lnTo>
                  <a:lnTo>
                    <a:pt x="988" y="543"/>
                  </a:lnTo>
                  <a:lnTo>
                    <a:pt x="1019" y="533"/>
                  </a:lnTo>
                  <a:lnTo>
                    <a:pt x="1055" y="496"/>
                  </a:lnTo>
                  <a:lnTo>
                    <a:pt x="1108" y="516"/>
                  </a:lnTo>
                  <a:lnTo>
                    <a:pt x="1136" y="490"/>
                  </a:lnTo>
                  <a:lnTo>
                    <a:pt x="1122" y="431"/>
                  </a:lnTo>
                  <a:lnTo>
                    <a:pt x="1088" y="388"/>
                  </a:lnTo>
                  <a:lnTo>
                    <a:pt x="1088" y="291"/>
                  </a:lnTo>
                  <a:lnTo>
                    <a:pt x="1051" y="272"/>
                  </a:lnTo>
                  <a:lnTo>
                    <a:pt x="1019" y="274"/>
                  </a:lnTo>
                  <a:lnTo>
                    <a:pt x="980" y="242"/>
                  </a:lnTo>
                  <a:lnTo>
                    <a:pt x="960" y="213"/>
                  </a:lnTo>
                  <a:lnTo>
                    <a:pt x="901" y="236"/>
                  </a:lnTo>
                  <a:lnTo>
                    <a:pt x="836" y="187"/>
                  </a:lnTo>
                  <a:lnTo>
                    <a:pt x="783" y="203"/>
                  </a:lnTo>
                  <a:lnTo>
                    <a:pt x="748" y="160"/>
                  </a:lnTo>
                  <a:lnTo>
                    <a:pt x="744" y="98"/>
                  </a:lnTo>
                  <a:lnTo>
                    <a:pt x="677" y="126"/>
                  </a:lnTo>
                  <a:lnTo>
                    <a:pt x="628" y="106"/>
                  </a:lnTo>
                  <a:lnTo>
                    <a:pt x="514" y="124"/>
                  </a:lnTo>
                  <a:lnTo>
                    <a:pt x="427" y="87"/>
                  </a:lnTo>
                  <a:lnTo>
                    <a:pt x="329" y="0"/>
                  </a:lnTo>
                  <a:lnTo>
                    <a:pt x="283" y="24"/>
                  </a:lnTo>
                  <a:lnTo>
                    <a:pt x="205" y="18"/>
                  </a:lnTo>
                  <a:lnTo>
                    <a:pt x="201" y="16"/>
                  </a:lnTo>
                  <a:lnTo>
                    <a:pt x="187" y="14"/>
                  </a:lnTo>
                  <a:lnTo>
                    <a:pt x="171" y="10"/>
                  </a:lnTo>
                  <a:lnTo>
                    <a:pt x="153" y="6"/>
                  </a:lnTo>
                  <a:lnTo>
                    <a:pt x="140" y="4"/>
                  </a:lnTo>
                  <a:lnTo>
                    <a:pt x="136" y="4"/>
                  </a:lnTo>
                  <a:lnTo>
                    <a:pt x="134" y="8"/>
                  </a:lnTo>
                  <a:lnTo>
                    <a:pt x="130" y="18"/>
                  </a:lnTo>
                  <a:lnTo>
                    <a:pt x="124" y="28"/>
                  </a:lnTo>
                  <a:lnTo>
                    <a:pt x="120" y="36"/>
                  </a:lnTo>
                  <a:lnTo>
                    <a:pt x="118" y="39"/>
                  </a:lnTo>
                  <a:lnTo>
                    <a:pt x="181" y="79"/>
                  </a:lnTo>
                  <a:lnTo>
                    <a:pt x="216" y="98"/>
                  </a:lnTo>
                  <a:lnTo>
                    <a:pt x="151" y="140"/>
                  </a:lnTo>
                  <a:lnTo>
                    <a:pt x="130" y="169"/>
                  </a:lnTo>
                </a:path>
              </a:pathLst>
            </a:custGeom>
            <a:grpFill/>
            <a:ln w="6350">
              <a:solidFill>
                <a:schemeClr val="bg1">
                  <a:lumMod val="95000"/>
                </a:schemeClr>
              </a:solidFill>
              <a:prstDash val="solid"/>
              <a:round/>
            </a:ln>
          </p:spPr>
          <p:txBody>
            <a:bodyPr/>
            <a:lstStyle/>
            <a:p>
              <a:endParaRPr lang="zh-CN" altLang="en-US"/>
            </a:p>
          </p:txBody>
        </p:sp>
        <p:sp>
          <p:nvSpPr>
            <p:cNvPr id="83" name="Freeform 123"/>
            <p:cNvSpPr/>
            <p:nvPr/>
          </p:nvSpPr>
          <p:spPr bwMode="gray">
            <a:xfrm>
              <a:off x="3140" y="2406"/>
              <a:ext cx="448" cy="398"/>
            </a:xfrm>
            <a:custGeom>
              <a:avLst/>
              <a:gdLst>
                <a:gd name="T0" fmla="*/ 0 w 896"/>
                <a:gd name="T1" fmla="*/ 84 h 797"/>
                <a:gd name="T2" fmla="*/ 7 w 896"/>
                <a:gd name="T3" fmla="*/ 100 h 797"/>
                <a:gd name="T4" fmla="*/ 17 w 896"/>
                <a:gd name="T5" fmla="*/ 115 h 797"/>
                <a:gd name="T6" fmla="*/ 30 w 896"/>
                <a:gd name="T7" fmla="*/ 127 h 797"/>
                <a:gd name="T8" fmla="*/ 29 w 896"/>
                <a:gd name="T9" fmla="*/ 140 h 797"/>
                <a:gd name="T10" fmla="*/ 53 w 896"/>
                <a:gd name="T11" fmla="*/ 162 h 797"/>
                <a:gd name="T12" fmla="*/ 76 w 896"/>
                <a:gd name="T13" fmla="*/ 171 h 797"/>
                <a:gd name="T14" fmla="*/ 104 w 896"/>
                <a:gd name="T15" fmla="*/ 166 h 797"/>
                <a:gd name="T16" fmla="*/ 116 w 896"/>
                <a:gd name="T17" fmla="*/ 171 h 797"/>
                <a:gd name="T18" fmla="*/ 133 w 896"/>
                <a:gd name="T19" fmla="*/ 164 h 797"/>
                <a:gd name="T20" fmla="*/ 134 w 896"/>
                <a:gd name="T21" fmla="*/ 180 h 797"/>
                <a:gd name="T22" fmla="*/ 143 w 896"/>
                <a:gd name="T23" fmla="*/ 191 h 797"/>
                <a:gd name="T24" fmla="*/ 156 w 896"/>
                <a:gd name="T25" fmla="*/ 187 h 797"/>
                <a:gd name="T26" fmla="*/ 173 w 896"/>
                <a:gd name="T27" fmla="*/ 199 h 797"/>
                <a:gd name="T28" fmla="*/ 188 w 896"/>
                <a:gd name="T29" fmla="*/ 194 h 797"/>
                <a:gd name="T30" fmla="*/ 193 w 896"/>
                <a:gd name="T31" fmla="*/ 189 h 797"/>
                <a:gd name="T32" fmla="*/ 212 w 896"/>
                <a:gd name="T33" fmla="*/ 179 h 797"/>
                <a:gd name="T34" fmla="*/ 213 w 896"/>
                <a:gd name="T35" fmla="*/ 163 h 797"/>
                <a:gd name="T36" fmla="*/ 208 w 896"/>
                <a:gd name="T37" fmla="*/ 148 h 797"/>
                <a:gd name="T38" fmla="*/ 194 w 896"/>
                <a:gd name="T39" fmla="*/ 157 h 797"/>
                <a:gd name="T40" fmla="*/ 180 w 896"/>
                <a:gd name="T41" fmla="*/ 141 h 797"/>
                <a:gd name="T42" fmla="*/ 170 w 896"/>
                <a:gd name="T43" fmla="*/ 133 h 797"/>
                <a:gd name="T44" fmla="*/ 182 w 896"/>
                <a:gd name="T45" fmla="*/ 129 h 797"/>
                <a:gd name="T46" fmla="*/ 181 w 896"/>
                <a:gd name="T47" fmla="*/ 116 h 797"/>
                <a:gd name="T48" fmla="*/ 190 w 896"/>
                <a:gd name="T49" fmla="*/ 108 h 797"/>
                <a:gd name="T50" fmla="*/ 186 w 896"/>
                <a:gd name="T51" fmla="*/ 94 h 797"/>
                <a:gd name="T52" fmla="*/ 197 w 896"/>
                <a:gd name="T53" fmla="*/ 87 h 797"/>
                <a:gd name="T54" fmla="*/ 211 w 896"/>
                <a:gd name="T55" fmla="*/ 99 h 797"/>
                <a:gd name="T56" fmla="*/ 224 w 896"/>
                <a:gd name="T57" fmla="*/ 91 h 797"/>
                <a:gd name="T58" fmla="*/ 219 w 896"/>
                <a:gd name="T59" fmla="*/ 75 h 797"/>
                <a:gd name="T60" fmla="*/ 206 w 896"/>
                <a:gd name="T61" fmla="*/ 71 h 797"/>
                <a:gd name="T62" fmla="*/ 203 w 896"/>
                <a:gd name="T63" fmla="*/ 62 h 797"/>
                <a:gd name="T64" fmla="*/ 182 w 896"/>
                <a:gd name="T65" fmla="*/ 66 h 797"/>
                <a:gd name="T66" fmla="*/ 169 w 896"/>
                <a:gd name="T67" fmla="*/ 53 h 797"/>
                <a:gd name="T68" fmla="*/ 157 w 896"/>
                <a:gd name="T69" fmla="*/ 53 h 797"/>
                <a:gd name="T70" fmla="*/ 156 w 896"/>
                <a:gd name="T71" fmla="*/ 41 h 797"/>
                <a:gd name="T72" fmla="*/ 173 w 896"/>
                <a:gd name="T73" fmla="*/ 20 h 797"/>
                <a:gd name="T74" fmla="*/ 171 w 896"/>
                <a:gd name="T75" fmla="*/ 3 h 797"/>
                <a:gd name="T76" fmla="*/ 153 w 896"/>
                <a:gd name="T77" fmla="*/ 6 h 797"/>
                <a:gd name="T78" fmla="*/ 112 w 896"/>
                <a:gd name="T79" fmla="*/ 0 h 797"/>
                <a:gd name="T80" fmla="*/ 110 w 896"/>
                <a:gd name="T81" fmla="*/ 32 h 797"/>
                <a:gd name="T82" fmla="*/ 89 w 896"/>
                <a:gd name="T83" fmla="*/ 49 h 797"/>
                <a:gd name="T84" fmla="*/ 72 w 896"/>
                <a:gd name="T85" fmla="*/ 52 h 797"/>
                <a:gd name="T86" fmla="*/ 42 w 896"/>
                <a:gd name="T87" fmla="*/ 71 h 797"/>
                <a:gd name="T88" fmla="*/ 25 w 896"/>
                <a:gd name="T89" fmla="*/ 79 h 797"/>
                <a:gd name="T90" fmla="*/ 0 w 896"/>
                <a:gd name="T91" fmla="*/ 84 h 79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96"/>
                <a:gd name="T139" fmla="*/ 0 h 797"/>
                <a:gd name="T140" fmla="*/ 896 w 896"/>
                <a:gd name="T141" fmla="*/ 797 h 79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96" h="797">
                  <a:moveTo>
                    <a:pt x="0" y="339"/>
                  </a:moveTo>
                  <a:lnTo>
                    <a:pt x="28" y="402"/>
                  </a:lnTo>
                  <a:lnTo>
                    <a:pt x="65" y="463"/>
                  </a:lnTo>
                  <a:lnTo>
                    <a:pt x="120" y="510"/>
                  </a:lnTo>
                  <a:lnTo>
                    <a:pt x="117" y="561"/>
                  </a:lnTo>
                  <a:lnTo>
                    <a:pt x="211" y="648"/>
                  </a:lnTo>
                  <a:lnTo>
                    <a:pt x="302" y="685"/>
                  </a:lnTo>
                  <a:lnTo>
                    <a:pt x="416" y="667"/>
                  </a:lnTo>
                  <a:lnTo>
                    <a:pt x="465" y="687"/>
                  </a:lnTo>
                  <a:lnTo>
                    <a:pt x="532" y="659"/>
                  </a:lnTo>
                  <a:lnTo>
                    <a:pt x="536" y="721"/>
                  </a:lnTo>
                  <a:lnTo>
                    <a:pt x="571" y="764"/>
                  </a:lnTo>
                  <a:lnTo>
                    <a:pt x="624" y="748"/>
                  </a:lnTo>
                  <a:lnTo>
                    <a:pt x="689" y="797"/>
                  </a:lnTo>
                  <a:lnTo>
                    <a:pt x="750" y="776"/>
                  </a:lnTo>
                  <a:lnTo>
                    <a:pt x="772" y="756"/>
                  </a:lnTo>
                  <a:lnTo>
                    <a:pt x="845" y="719"/>
                  </a:lnTo>
                  <a:lnTo>
                    <a:pt x="851" y="654"/>
                  </a:lnTo>
                  <a:lnTo>
                    <a:pt x="831" y="595"/>
                  </a:lnTo>
                  <a:lnTo>
                    <a:pt x="774" y="630"/>
                  </a:lnTo>
                  <a:lnTo>
                    <a:pt x="717" y="567"/>
                  </a:lnTo>
                  <a:lnTo>
                    <a:pt x="678" y="534"/>
                  </a:lnTo>
                  <a:lnTo>
                    <a:pt x="727" y="518"/>
                  </a:lnTo>
                  <a:lnTo>
                    <a:pt x="723" y="465"/>
                  </a:lnTo>
                  <a:lnTo>
                    <a:pt x="760" y="433"/>
                  </a:lnTo>
                  <a:lnTo>
                    <a:pt x="743" y="378"/>
                  </a:lnTo>
                  <a:lnTo>
                    <a:pt x="788" y="349"/>
                  </a:lnTo>
                  <a:lnTo>
                    <a:pt x="841" y="398"/>
                  </a:lnTo>
                  <a:lnTo>
                    <a:pt x="896" y="366"/>
                  </a:lnTo>
                  <a:lnTo>
                    <a:pt x="876" y="303"/>
                  </a:lnTo>
                  <a:lnTo>
                    <a:pt x="823" y="284"/>
                  </a:lnTo>
                  <a:lnTo>
                    <a:pt x="811" y="250"/>
                  </a:lnTo>
                  <a:lnTo>
                    <a:pt x="727" y="266"/>
                  </a:lnTo>
                  <a:lnTo>
                    <a:pt x="676" y="213"/>
                  </a:lnTo>
                  <a:lnTo>
                    <a:pt x="626" y="215"/>
                  </a:lnTo>
                  <a:lnTo>
                    <a:pt x="622" y="165"/>
                  </a:lnTo>
                  <a:lnTo>
                    <a:pt x="691" y="83"/>
                  </a:lnTo>
                  <a:lnTo>
                    <a:pt x="683" y="12"/>
                  </a:lnTo>
                  <a:lnTo>
                    <a:pt x="609" y="26"/>
                  </a:lnTo>
                  <a:lnTo>
                    <a:pt x="445" y="0"/>
                  </a:lnTo>
                  <a:lnTo>
                    <a:pt x="437" y="130"/>
                  </a:lnTo>
                  <a:lnTo>
                    <a:pt x="353" y="197"/>
                  </a:lnTo>
                  <a:lnTo>
                    <a:pt x="288" y="209"/>
                  </a:lnTo>
                  <a:lnTo>
                    <a:pt x="168" y="286"/>
                  </a:lnTo>
                  <a:lnTo>
                    <a:pt x="97" y="317"/>
                  </a:lnTo>
                  <a:lnTo>
                    <a:pt x="0" y="339"/>
                  </a:lnTo>
                  <a:close/>
                </a:path>
              </a:pathLst>
            </a:custGeom>
            <a:grpFill/>
            <a:ln w="0">
              <a:solidFill>
                <a:schemeClr val="bg1">
                  <a:lumMod val="95000"/>
                </a:schemeClr>
              </a:solidFill>
              <a:prstDash val="solid"/>
              <a:round/>
            </a:ln>
          </p:spPr>
          <p:txBody>
            <a:bodyPr/>
            <a:lstStyle/>
            <a:p>
              <a:endParaRPr lang="zh-CN" altLang="en-US"/>
            </a:p>
          </p:txBody>
        </p:sp>
        <p:sp>
          <p:nvSpPr>
            <p:cNvPr id="84" name="Freeform 124"/>
            <p:cNvSpPr/>
            <p:nvPr/>
          </p:nvSpPr>
          <p:spPr bwMode="gray">
            <a:xfrm>
              <a:off x="3140" y="2406"/>
              <a:ext cx="448" cy="398"/>
            </a:xfrm>
            <a:custGeom>
              <a:avLst/>
              <a:gdLst>
                <a:gd name="T0" fmla="*/ 0 w 896"/>
                <a:gd name="T1" fmla="*/ 84 h 797"/>
                <a:gd name="T2" fmla="*/ 7 w 896"/>
                <a:gd name="T3" fmla="*/ 100 h 797"/>
                <a:gd name="T4" fmla="*/ 17 w 896"/>
                <a:gd name="T5" fmla="*/ 115 h 797"/>
                <a:gd name="T6" fmla="*/ 30 w 896"/>
                <a:gd name="T7" fmla="*/ 127 h 797"/>
                <a:gd name="T8" fmla="*/ 29 w 896"/>
                <a:gd name="T9" fmla="*/ 140 h 797"/>
                <a:gd name="T10" fmla="*/ 53 w 896"/>
                <a:gd name="T11" fmla="*/ 162 h 797"/>
                <a:gd name="T12" fmla="*/ 76 w 896"/>
                <a:gd name="T13" fmla="*/ 171 h 797"/>
                <a:gd name="T14" fmla="*/ 104 w 896"/>
                <a:gd name="T15" fmla="*/ 166 h 797"/>
                <a:gd name="T16" fmla="*/ 116 w 896"/>
                <a:gd name="T17" fmla="*/ 171 h 797"/>
                <a:gd name="T18" fmla="*/ 133 w 896"/>
                <a:gd name="T19" fmla="*/ 164 h 797"/>
                <a:gd name="T20" fmla="*/ 134 w 896"/>
                <a:gd name="T21" fmla="*/ 180 h 797"/>
                <a:gd name="T22" fmla="*/ 143 w 896"/>
                <a:gd name="T23" fmla="*/ 191 h 797"/>
                <a:gd name="T24" fmla="*/ 156 w 896"/>
                <a:gd name="T25" fmla="*/ 187 h 797"/>
                <a:gd name="T26" fmla="*/ 173 w 896"/>
                <a:gd name="T27" fmla="*/ 199 h 797"/>
                <a:gd name="T28" fmla="*/ 188 w 896"/>
                <a:gd name="T29" fmla="*/ 194 h 797"/>
                <a:gd name="T30" fmla="*/ 193 w 896"/>
                <a:gd name="T31" fmla="*/ 189 h 797"/>
                <a:gd name="T32" fmla="*/ 212 w 896"/>
                <a:gd name="T33" fmla="*/ 179 h 797"/>
                <a:gd name="T34" fmla="*/ 213 w 896"/>
                <a:gd name="T35" fmla="*/ 163 h 797"/>
                <a:gd name="T36" fmla="*/ 208 w 896"/>
                <a:gd name="T37" fmla="*/ 148 h 797"/>
                <a:gd name="T38" fmla="*/ 194 w 896"/>
                <a:gd name="T39" fmla="*/ 157 h 797"/>
                <a:gd name="T40" fmla="*/ 180 w 896"/>
                <a:gd name="T41" fmla="*/ 141 h 797"/>
                <a:gd name="T42" fmla="*/ 170 w 896"/>
                <a:gd name="T43" fmla="*/ 133 h 797"/>
                <a:gd name="T44" fmla="*/ 182 w 896"/>
                <a:gd name="T45" fmla="*/ 129 h 797"/>
                <a:gd name="T46" fmla="*/ 181 w 896"/>
                <a:gd name="T47" fmla="*/ 116 h 797"/>
                <a:gd name="T48" fmla="*/ 190 w 896"/>
                <a:gd name="T49" fmla="*/ 108 h 797"/>
                <a:gd name="T50" fmla="*/ 186 w 896"/>
                <a:gd name="T51" fmla="*/ 94 h 797"/>
                <a:gd name="T52" fmla="*/ 197 w 896"/>
                <a:gd name="T53" fmla="*/ 87 h 797"/>
                <a:gd name="T54" fmla="*/ 211 w 896"/>
                <a:gd name="T55" fmla="*/ 99 h 797"/>
                <a:gd name="T56" fmla="*/ 224 w 896"/>
                <a:gd name="T57" fmla="*/ 91 h 797"/>
                <a:gd name="T58" fmla="*/ 219 w 896"/>
                <a:gd name="T59" fmla="*/ 75 h 797"/>
                <a:gd name="T60" fmla="*/ 206 w 896"/>
                <a:gd name="T61" fmla="*/ 71 h 797"/>
                <a:gd name="T62" fmla="*/ 203 w 896"/>
                <a:gd name="T63" fmla="*/ 62 h 797"/>
                <a:gd name="T64" fmla="*/ 182 w 896"/>
                <a:gd name="T65" fmla="*/ 66 h 797"/>
                <a:gd name="T66" fmla="*/ 169 w 896"/>
                <a:gd name="T67" fmla="*/ 53 h 797"/>
                <a:gd name="T68" fmla="*/ 157 w 896"/>
                <a:gd name="T69" fmla="*/ 53 h 797"/>
                <a:gd name="T70" fmla="*/ 156 w 896"/>
                <a:gd name="T71" fmla="*/ 41 h 797"/>
                <a:gd name="T72" fmla="*/ 173 w 896"/>
                <a:gd name="T73" fmla="*/ 20 h 797"/>
                <a:gd name="T74" fmla="*/ 171 w 896"/>
                <a:gd name="T75" fmla="*/ 3 h 797"/>
                <a:gd name="T76" fmla="*/ 153 w 896"/>
                <a:gd name="T77" fmla="*/ 6 h 797"/>
                <a:gd name="T78" fmla="*/ 112 w 896"/>
                <a:gd name="T79" fmla="*/ 0 h 797"/>
                <a:gd name="T80" fmla="*/ 110 w 896"/>
                <a:gd name="T81" fmla="*/ 32 h 797"/>
                <a:gd name="T82" fmla="*/ 89 w 896"/>
                <a:gd name="T83" fmla="*/ 49 h 797"/>
                <a:gd name="T84" fmla="*/ 72 w 896"/>
                <a:gd name="T85" fmla="*/ 52 h 797"/>
                <a:gd name="T86" fmla="*/ 42 w 896"/>
                <a:gd name="T87" fmla="*/ 71 h 797"/>
                <a:gd name="T88" fmla="*/ 25 w 896"/>
                <a:gd name="T89" fmla="*/ 79 h 797"/>
                <a:gd name="T90" fmla="*/ 0 w 896"/>
                <a:gd name="T91" fmla="*/ 84 h 79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96"/>
                <a:gd name="T139" fmla="*/ 0 h 797"/>
                <a:gd name="T140" fmla="*/ 896 w 896"/>
                <a:gd name="T141" fmla="*/ 797 h 79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96" h="797">
                  <a:moveTo>
                    <a:pt x="0" y="339"/>
                  </a:moveTo>
                  <a:lnTo>
                    <a:pt x="28" y="402"/>
                  </a:lnTo>
                  <a:lnTo>
                    <a:pt x="65" y="463"/>
                  </a:lnTo>
                  <a:lnTo>
                    <a:pt x="120" y="510"/>
                  </a:lnTo>
                  <a:lnTo>
                    <a:pt x="117" y="561"/>
                  </a:lnTo>
                  <a:lnTo>
                    <a:pt x="211" y="648"/>
                  </a:lnTo>
                  <a:lnTo>
                    <a:pt x="302" y="685"/>
                  </a:lnTo>
                  <a:lnTo>
                    <a:pt x="416" y="667"/>
                  </a:lnTo>
                  <a:lnTo>
                    <a:pt x="465" y="687"/>
                  </a:lnTo>
                  <a:lnTo>
                    <a:pt x="532" y="659"/>
                  </a:lnTo>
                  <a:lnTo>
                    <a:pt x="536" y="721"/>
                  </a:lnTo>
                  <a:lnTo>
                    <a:pt x="571" y="764"/>
                  </a:lnTo>
                  <a:lnTo>
                    <a:pt x="624" y="748"/>
                  </a:lnTo>
                  <a:lnTo>
                    <a:pt x="689" y="797"/>
                  </a:lnTo>
                  <a:lnTo>
                    <a:pt x="750" y="776"/>
                  </a:lnTo>
                  <a:lnTo>
                    <a:pt x="772" y="756"/>
                  </a:lnTo>
                  <a:lnTo>
                    <a:pt x="845" y="719"/>
                  </a:lnTo>
                  <a:lnTo>
                    <a:pt x="851" y="654"/>
                  </a:lnTo>
                  <a:lnTo>
                    <a:pt x="831" y="595"/>
                  </a:lnTo>
                  <a:lnTo>
                    <a:pt x="774" y="630"/>
                  </a:lnTo>
                  <a:lnTo>
                    <a:pt x="717" y="567"/>
                  </a:lnTo>
                  <a:lnTo>
                    <a:pt x="678" y="534"/>
                  </a:lnTo>
                  <a:lnTo>
                    <a:pt x="727" y="518"/>
                  </a:lnTo>
                  <a:lnTo>
                    <a:pt x="723" y="465"/>
                  </a:lnTo>
                  <a:lnTo>
                    <a:pt x="760" y="433"/>
                  </a:lnTo>
                  <a:lnTo>
                    <a:pt x="743" y="378"/>
                  </a:lnTo>
                  <a:lnTo>
                    <a:pt x="788" y="349"/>
                  </a:lnTo>
                  <a:lnTo>
                    <a:pt x="841" y="398"/>
                  </a:lnTo>
                  <a:lnTo>
                    <a:pt x="896" y="366"/>
                  </a:lnTo>
                  <a:lnTo>
                    <a:pt x="876" y="303"/>
                  </a:lnTo>
                  <a:lnTo>
                    <a:pt x="823" y="284"/>
                  </a:lnTo>
                  <a:lnTo>
                    <a:pt x="811" y="250"/>
                  </a:lnTo>
                  <a:lnTo>
                    <a:pt x="727" y="266"/>
                  </a:lnTo>
                  <a:lnTo>
                    <a:pt x="676" y="213"/>
                  </a:lnTo>
                  <a:lnTo>
                    <a:pt x="626" y="215"/>
                  </a:lnTo>
                  <a:lnTo>
                    <a:pt x="622" y="165"/>
                  </a:lnTo>
                  <a:lnTo>
                    <a:pt x="691" y="83"/>
                  </a:lnTo>
                  <a:lnTo>
                    <a:pt x="683" y="12"/>
                  </a:lnTo>
                  <a:lnTo>
                    <a:pt x="609" y="26"/>
                  </a:lnTo>
                  <a:lnTo>
                    <a:pt x="445" y="0"/>
                  </a:lnTo>
                  <a:lnTo>
                    <a:pt x="437" y="130"/>
                  </a:lnTo>
                  <a:lnTo>
                    <a:pt x="353" y="197"/>
                  </a:lnTo>
                  <a:lnTo>
                    <a:pt x="288" y="209"/>
                  </a:lnTo>
                  <a:lnTo>
                    <a:pt x="168" y="286"/>
                  </a:lnTo>
                  <a:lnTo>
                    <a:pt x="97" y="317"/>
                  </a:lnTo>
                  <a:lnTo>
                    <a:pt x="0" y="339"/>
                  </a:lnTo>
                </a:path>
              </a:pathLst>
            </a:custGeom>
            <a:grpFill/>
            <a:ln w="6350">
              <a:solidFill>
                <a:schemeClr val="bg1">
                  <a:lumMod val="95000"/>
                </a:schemeClr>
              </a:solidFill>
              <a:prstDash val="solid"/>
              <a:round/>
            </a:ln>
          </p:spPr>
          <p:txBody>
            <a:bodyPr/>
            <a:lstStyle/>
            <a:p>
              <a:endParaRPr lang="zh-CN" altLang="en-US"/>
            </a:p>
          </p:txBody>
        </p:sp>
        <p:sp>
          <p:nvSpPr>
            <p:cNvPr id="85" name="Freeform 125"/>
            <p:cNvSpPr/>
            <p:nvPr/>
          </p:nvSpPr>
          <p:spPr bwMode="gray">
            <a:xfrm>
              <a:off x="3128" y="2050"/>
              <a:ext cx="251" cy="526"/>
            </a:xfrm>
            <a:custGeom>
              <a:avLst/>
              <a:gdLst>
                <a:gd name="T0" fmla="*/ 7 w 502"/>
                <a:gd name="T1" fmla="*/ 236 h 1051"/>
                <a:gd name="T2" fmla="*/ 6 w 502"/>
                <a:gd name="T3" fmla="*/ 263 h 1051"/>
                <a:gd name="T4" fmla="*/ 30 w 502"/>
                <a:gd name="T5" fmla="*/ 257 h 1051"/>
                <a:gd name="T6" fmla="*/ 48 w 502"/>
                <a:gd name="T7" fmla="*/ 250 h 1051"/>
                <a:gd name="T8" fmla="*/ 78 w 502"/>
                <a:gd name="T9" fmla="*/ 230 h 1051"/>
                <a:gd name="T10" fmla="*/ 94 w 502"/>
                <a:gd name="T11" fmla="*/ 228 h 1051"/>
                <a:gd name="T12" fmla="*/ 115 w 502"/>
                <a:gd name="T13" fmla="*/ 210 h 1051"/>
                <a:gd name="T14" fmla="*/ 117 w 502"/>
                <a:gd name="T15" fmla="*/ 178 h 1051"/>
                <a:gd name="T16" fmla="*/ 108 w 502"/>
                <a:gd name="T17" fmla="*/ 169 h 1051"/>
                <a:gd name="T18" fmla="*/ 109 w 502"/>
                <a:gd name="T19" fmla="*/ 159 h 1051"/>
                <a:gd name="T20" fmla="*/ 115 w 502"/>
                <a:gd name="T21" fmla="*/ 150 h 1051"/>
                <a:gd name="T22" fmla="*/ 114 w 502"/>
                <a:gd name="T23" fmla="*/ 142 h 1051"/>
                <a:gd name="T24" fmla="*/ 121 w 502"/>
                <a:gd name="T25" fmla="*/ 126 h 1051"/>
                <a:gd name="T26" fmla="*/ 118 w 502"/>
                <a:gd name="T27" fmla="*/ 109 h 1051"/>
                <a:gd name="T28" fmla="*/ 99 w 502"/>
                <a:gd name="T29" fmla="*/ 99 h 1051"/>
                <a:gd name="T30" fmla="*/ 100 w 502"/>
                <a:gd name="T31" fmla="*/ 81 h 1051"/>
                <a:gd name="T32" fmla="*/ 108 w 502"/>
                <a:gd name="T33" fmla="*/ 74 h 1051"/>
                <a:gd name="T34" fmla="*/ 109 w 502"/>
                <a:gd name="T35" fmla="*/ 64 h 1051"/>
                <a:gd name="T36" fmla="*/ 119 w 502"/>
                <a:gd name="T37" fmla="*/ 60 h 1051"/>
                <a:gd name="T38" fmla="*/ 126 w 502"/>
                <a:gd name="T39" fmla="*/ 43 h 1051"/>
                <a:gd name="T40" fmla="*/ 119 w 502"/>
                <a:gd name="T41" fmla="*/ 31 h 1051"/>
                <a:gd name="T42" fmla="*/ 110 w 502"/>
                <a:gd name="T43" fmla="*/ 26 h 1051"/>
                <a:gd name="T44" fmla="*/ 111 w 502"/>
                <a:gd name="T45" fmla="*/ 16 h 1051"/>
                <a:gd name="T46" fmla="*/ 121 w 502"/>
                <a:gd name="T47" fmla="*/ 11 h 1051"/>
                <a:gd name="T48" fmla="*/ 114 w 502"/>
                <a:gd name="T49" fmla="*/ 0 h 1051"/>
                <a:gd name="T50" fmla="*/ 87 w 502"/>
                <a:gd name="T51" fmla="*/ 11 h 1051"/>
                <a:gd name="T52" fmla="*/ 72 w 502"/>
                <a:gd name="T53" fmla="*/ 11 h 1051"/>
                <a:gd name="T54" fmla="*/ 50 w 502"/>
                <a:gd name="T55" fmla="*/ 19 h 1051"/>
                <a:gd name="T56" fmla="*/ 38 w 502"/>
                <a:gd name="T57" fmla="*/ 49 h 1051"/>
                <a:gd name="T58" fmla="*/ 19 w 502"/>
                <a:gd name="T59" fmla="*/ 56 h 1051"/>
                <a:gd name="T60" fmla="*/ 19 w 502"/>
                <a:gd name="T61" fmla="*/ 73 h 1051"/>
                <a:gd name="T62" fmla="*/ 12 w 502"/>
                <a:gd name="T63" fmla="*/ 104 h 1051"/>
                <a:gd name="T64" fmla="*/ 0 w 502"/>
                <a:gd name="T65" fmla="*/ 117 h 1051"/>
                <a:gd name="T66" fmla="*/ 13 w 502"/>
                <a:gd name="T67" fmla="*/ 139 h 1051"/>
                <a:gd name="T68" fmla="*/ 4 w 502"/>
                <a:gd name="T69" fmla="*/ 164 h 1051"/>
                <a:gd name="T70" fmla="*/ 9 w 502"/>
                <a:gd name="T71" fmla="*/ 198 h 1051"/>
                <a:gd name="T72" fmla="*/ 15 w 502"/>
                <a:gd name="T73" fmla="*/ 220 h 1051"/>
                <a:gd name="T74" fmla="*/ 7 w 502"/>
                <a:gd name="T75" fmla="*/ 236 h 105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02"/>
                <a:gd name="T115" fmla="*/ 0 h 1051"/>
                <a:gd name="T116" fmla="*/ 502 w 502"/>
                <a:gd name="T117" fmla="*/ 1051 h 105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02" h="1051">
                  <a:moveTo>
                    <a:pt x="25" y="942"/>
                  </a:moveTo>
                  <a:lnTo>
                    <a:pt x="23" y="1051"/>
                  </a:lnTo>
                  <a:lnTo>
                    <a:pt x="120" y="1027"/>
                  </a:lnTo>
                  <a:lnTo>
                    <a:pt x="191" y="998"/>
                  </a:lnTo>
                  <a:lnTo>
                    <a:pt x="311" y="919"/>
                  </a:lnTo>
                  <a:lnTo>
                    <a:pt x="376" y="909"/>
                  </a:lnTo>
                  <a:lnTo>
                    <a:pt x="460" y="840"/>
                  </a:lnTo>
                  <a:lnTo>
                    <a:pt x="468" y="712"/>
                  </a:lnTo>
                  <a:lnTo>
                    <a:pt x="429" y="675"/>
                  </a:lnTo>
                  <a:lnTo>
                    <a:pt x="433" y="635"/>
                  </a:lnTo>
                  <a:lnTo>
                    <a:pt x="460" y="600"/>
                  </a:lnTo>
                  <a:lnTo>
                    <a:pt x="454" y="565"/>
                  </a:lnTo>
                  <a:lnTo>
                    <a:pt x="484" y="504"/>
                  </a:lnTo>
                  <a:lnTo>
                    <a:pt x="470" y="433"/>
                  </a:lnTo>
                  <a:lnTo>
                    <a:pt x="395" y="395"/>
                  </a:lnTo>
                  <a:lnTo>
                    <a:pt x="397" y="324"/>
                  </a:lnTo>
                  <a:lnTo>
                    <a:pt x="429" y="293"/>
                  </a:lnTo>
                  <a:lnTo>
                    <a:pt x="435" y="254"/>
                  </a:lnTo>
                  <a:lnTo>
                    <a:pt x="476" y="240"/>
                  </a:lnTo>
                  <a:lnTo>
                    <a:pt x="502" y="169"/>
                  </a:lnTo>
                  <a:lnTo>
                    <a:pt x="476" y="122"/>
                  </a:lnTo>
                  <a:lnTo>
                    <a:pt x="437" y="104"/>
                  </a:lnTo>
                  <a:lnTo>
                    <a:pt x="441" y="61"/>
                  </a:lnTo>
                  <a:lnTo>
                    <a:pt x="484" y="41"/>
                  </a:lnTo>
                  <a:lnTo>
                    <a:pt x="454" y="0"/>
                  </a:lnTo>
                  <a:lnTo>
                    <a:pt x="348" y="43"/>
                  </a:lnTo>
                  <a:lnTo>
                    <a:pt x="285" y="43"/>
                  </a:lnTo>
                  <a:lnTo>
                    <a:pt x="199" y="74"/>
                  </a:lnTo>
                  <a:lnTo>
                    <a:pt x="151" y="193"/>
                  </a:lnTo>
                  <a:lnTo>
                    <a:pt x="73" y="222"/>
                  </a:lnTo>
                  <a:lnTo>
                    <a:pt x="73" y="291"/>
                  </a:lnTo>
                  <a:lnTo>
                    <a:pt x="45" y="415"/>
                  </a:lnTo>
                  <a:lnTo>
                    <a:pt x="0" y="468"/>
                  </a:lnTo>
                  <a:lnTo>
                    <a:pt x="51" y="555"/>
                  </a:lnTo>
                  <a:lnTo>
                    <a:pt x="14" y="655"/>
                  </a:lnTo>
                  <a:lnTo>
                    <a:pt x="33" y="789"/>
                  </a:lnTo>
                  <a:lnTo>
                    <a:pt x="57" y="877"/>
                  </a:lnTo>
                  <a:lnTo>
                    <a:pt x="25" y="942"/>
                  </a:lnTo>
                  <a:close/>
                </a:path>
              </a:pathLst>
            </a:custGeom>
            <a:grpFill/>
            <a:ln w="0">
              <a:solidFill>
                <a:schemeClr val="bg1">
                  <a:lumMod val="95000"/>
                </a:schemeClr>
              </a:solidFill>
              <a:prstDash val="solid"/>
              <a:round/>
            </a:ln>
          </p:spPr>
          <p:txBody>
            <a:bodyPr/>
            <a:lstStyle/>
            <a:p>
              <a:endParaRPr lang="zh-CN" altLang="en-US"/>
            </a:p>
          </p:txBody>
        </p:sp>
        <p:sp>
          <p:nvSpPr>
            <p:cNvPr id="86" name="Freeform 126"/>
            <p:cNvSpPr/>
            <p:nvPr/>
          </p:nvSpPr>
          <p:spPr bwMode="gray">
            <a:xfrm>
              <a:off x="3128" y="2050"/>
              <a:ext cx="251" cy="526"/>
            </a:xfrm>
            <a:custGeom>
              <a:avLst/>
              <a:gdLst>
                <a:gd name="T0" fmla="*/ 7 w 502"/>
                <a:gd name="T1" fmla="*/ 236 h 1051"/>
                <a:gd name="T2" fmla="*/ 6 w 502"/>
                <a:gd name="T3" fmla="*/ 263 h 1051"/>
                <a:gd name="T4" fmla="*/ 30 w 502"/>
                <a:gd name="T5" fmla="*/ 257 h 1051"/>
                <a:gd name="T6" fmla="*/ 48 w 502"/>
                <a:gd name="T7" fmla="*/ 250 h 1051"/>
                <a:gd name="T8" fmla="*/ 78 w 502"/>
                <a:gd name="T9" fmla="*/ 230 h 1051"/>
                <a:gd name="T10" fmla="*/ 94 w 502"/>
                <a:gd name="T11" fmla="*/ 228 h 1051"/>
                <a:gd name="T12" fmla="*/ 115 w 502"/>
                <a:gd name="T13" fmla="*/ 210 h 1051"/>
                <a:gd name="T14" fmla="*/ 117 w 502"/>
                <a:gd name="T15" fmla="*/ 178 h 1051"/>
                <a:gd name="T16" fmla="*/ 108 w 502"/>
                <a:gd name="T17" fmla="*/ 169 h 1051"/>
                <a:gd name="T18" fmla="*/ 109 w 502"/>
                <a:gd name="T19" fmla="*/ 159 h 1051"/>
                <a:gd name="T20" fmla="*/ 115 w 502"/>
                <a:gd name="T21" fmla="*/ 150 h 1051"/>
                <a:gd name="T22" fmla="*/ 114 w 502"/>
                <a:gd name="T23" fmla="*/ 142 h 1051"/>
                <a:gd name="T24" fmla="*/ 121 w 502"/>
                <a:gd name="T25" fmla="*/ 126 h 1051"/>
                <a:gd name="T26" fmla="*/ 118 w 502"/>
                <a:gd name="T27" fmla="*/ 109 h 1051"/>
                <a:gd name="T28" fmla="*/ 99 w 502"/>
                <a:gd name="T29" fmla="*/ 99 h 1051"/>
                <a:gd name="T30" fmla="*/ 100 w 502"/>
                <a:gd name="T31" fmla="*/ 81 h 1051"/>
                <a:gd name="T32" fmla="*/ 108 w 502"/>
                <a:gd name="T33" fmla="*/ 74 h 1051"/>
                <a:gd name="T34" fmla="*/ 109 w 502"/>
                <a:gd name="T35" fmla="*/ 64 h 1051"/>
                <a:gd name="T36" fmla="*/ 119 w 502"/>
                <a:gd name="T37" fmla="*/ 60 h 1051"/>
                <a:gd name="T38" fmla="*/ 126 w 502"/>
                <a:gd name="T39" fmla="*/ 43 h 1051"/>
                <a:gd name="T40" fmla="*/ 119 w 502"/>
                <a:gd name="T41" fmla="*/ 31 h 1051"/>
                <a:gd name="T42" fmla="*/ 110 w 502"/>
                <a:gd name="T43" fmla="*/ 26 h 1051"/>
                <a:gd name="T44" fmla="*/ 111 w 502"/>
                <a:gd name="T45" fmla="*/ 16 h 1051"/>
                <a:gd name="T46" fmla="*/ 121 w 502"/>
                <a:gd name="T47" fmla="*/ 11 h 1051"/>
                <a:gd name="T48" fmla="*/ 114 w 502"/>
                <a:gd name="T49" fmla="*/ 0 h 1051"/>
                <a:gd name="T50" fmla="*/ 87 w 502"/>
                <a:gd name="T51" fmla="*/ 11 h 1051"/>
                <a:gd name="T52" fmla="*/ 72 w 502"/>
                <a:gd name="T53" fmla="*/ 11 h 1051"/>
                <a:gd name="T54" fmla="*/ 50 w 502"/>
                <a:gd name="T55" fmla="*/ 19 h 1051"/>
                <a:gd name="T56" fmla="*/ 38 w 502"/>
                <a:gd name="T57" fmla="*/ 49 h 1051"/>
                <a:gd name="T58" fmla="*/ 19 w 502"/>
                <a:gd name="T59" fmla="*/ 56 h 1051"/>
                <a:gd name="T60" fmla="*/ 19 w 502"/>
                <a:gd name="T61" fmla="*/ 73 h 1051"/>
                <a:gd name="T62" fmla="*/ 12 w 502"/>
                <a:gd name="T63" fmla="*/ 104 h 1051"/>
                <a:gd name="T64" fmla="*/ 0 w 502"/>
                <a:gd name="T65" fmla="*/ 117 h 1051"/>
                <a:gd name="T66" fmla="*/ 13 w 502"/>
                <a:gd name="T67" fmla="*/ 139 h 1051"/>
                <a:gd name="T68" fmla="*/ 4 w 502"/>
                <a:gd name="T69" fmla="*/ 164 h 1051"/>
                <a:gd name="T70" fmla="*/ 9 w 502"/>
                <a:gd name="T71" fmla="*/ 198 h 1051"/>
                <a:gd name="T72" fmla="*/ 15 w 502"/>
                <a:gd name="T73" fmla="*/ 220 h 1051"/>
                <a:gd name="T74" fmla="*/ 7 w 502"/>
                <a:gd name="T75" fmla="*/ 236 h 105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02"/>
                <a:gd name="T115" fmla="*/ 0 h 1051"/>
                <a:gd name="T116" fmla="*/ 502 w 502"/>
                <a:gd name="T117" fmla="*/ 1051 h 105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02" h="1051">
                  <a:moveTo>
                    <a:pt x="25" y="942"/>
                  </a:moveTo>
                  <a:lnTo>
                    <a:pt x="23" y="1051"/>
                  </a:lnTo>
                  <a:lnTo>
                    <a:pt x="120" y="1027"/>
                  </a:lnTo>
                  <a:lnTo>
                    <a:pt x="191" y="998"/>
                  </a:lnTo>
                  <a:lnTo>
                    <a:pt x="311" y="919"/>
                  </a:lnTo>
                  <a:lnTo>
                    <a:pt x="376" y="909"/>
                  </a:lnTo>
                  <a:lnTo>
                    <a:pt x="460" y="840"/>
                  </a:lnTo>
                  <a:lnTo>
                    <a:pt x="468" y="712"/>
                  </a:lnTo>
                  <a:lnTo>
                    <a:pt x="429" y="675"/>
                  </a:lnTo>
                  <a:lnTo>
                    <a:pt x="433" y="635"/>
                  </a:lnTo>
                  <a:lnTo>
                    <a:pt x="460" y="600"/>
                  </a:lnTo>
                  <a:lnTo>
                    <a:pt x="454" y="565"/>
                  </a:lnTo>
                  <a:lnTo>
                    <a:pt x="484" y="504"/>
                  </a:lnTo>
                  <a:lnTo>
                    <a:pt x="470" y="433"/>
                  </a:lnTo>
                  <a:lnTo>
                    <a:pt x="395" y="395"/>
                  </a:lnTo>
                  <a:lnTo>
                    <a:pt x="397" y="324"/>
                  </a:lnTo>
                  <a:lnTo>
                    <a:pt x="429" y="293"/>
                  </a:lnTo>
                  <a:lnTo>
                    <a:pt x="435" y="254"/>
                  </a:lnTo>
                  <a:lnTo>
                    <a:pt x="476" y="240"/>
                  </a:lnTo>
                  <a:lnTo>
                    <a:pt x="502" y="169"/>
                  </a:lnTo>
                  <a:lnTo>
                    <a:pt x="476" y="122"/>
                  </a:lnTo>
                  <a:lnTo>
                    <a:pt x="437" y="104"/>
                  </a:lnTo>
                  <a:lnTo>
                    <a:pt x="441" y="61"/>
                  </a:lnTo>
                  <a:lnTo>
                    <a:pt x="484" y="41"/>
                  </a:lnTo>
                  <a:lnTo>
                    <a:pt x="454" y="0"/>
                  </a:lnTo>
                  <a:lnTo>
                    <a:pt x="348" y="43"/>
                  </a:lnTo>
                  <a:lnTo>
                    <a:pt x="285" y="43"/>
                  </a:lnTo>
                  <a:lnTo>
                    <a:pt x="199" y="74"/>
                  </a:lnTo>
                  <a:lnTo>
                    <a:pt x="151" y="193"/>
                  </a:lnTo>
                  <a:lnTo>
                    <a:pt x="73" y="222"/>
                  </a:lnTo>
                  <a:lnTo>
                    <a:pt x="73" y="291"/>
                  </a:lnTo>
                  <a:lnTo>
                    <a:pt x="45" y="415"/>
                  </a:lnTo>
                  <a:lnTo>
                    <a:pt x="0" y="468"/>
                  </a:lnTo>
                  <a:lnTo>
                    <a:pt x="51" y="555"/>
                  </a:lnTo>
                  <a:lnTo>
                    <a:pt x="14" y="655"/>
                  </a:lnTo>
                  <a:lnTo>
                    <a:pt x="33" y="789"/>
                  </a:lnTo>
                  <a:lnTo>
                    <a:pt x="57" y="877"/>
                  </a:lnTo>
                  <a:lnTo>
                    <a:pt x="25" y="942"/>
                  </a:lnTo>
                </a:path>
              </a:pathLst>
            </a:custGeom>
            <a:grpFill/>
            <a:ln w="6350">
              <a:solidFill>
                <a:schemeClr val="bg1">
                  <a:lumMod val="95000"/>
                </a:schemeClr>
              </a:solidFill>
              <a:prstDash val="solid"/>
              <a:round/>
            </a:ln>
          </p:spPr>
          <p:txBody>
            <a:bodyPr/>
            <a:lstStyle/>
            <a:p>
              <a:endParaRPr lang="zh-CN" altLang="en-US"/>
            </a:p>
          </p:txBody>
        </p:sp>
        <p:sp>
          <p:nvSpPr>
            <p:cNvPr id="87" name="Freeform 127"/>
            <p:cNvSpPr/>
            <p:nvPr/>
          </p:nvSpPr>
          <p:spPr bwMode="gray">
            <a:xfrm>
              <a:off x="2736" y="2154"/>
              <a:ext cx="464" cy="664"/>
            </a:xfrm>
            <a:custGeom>
              <a:avLst/>
              <a:gdLst>
                <a:gd name="T0" fmla="*/ 2 w 929"/>
                <a:gd name="T1" fmla="*/ 106 h 1329"/>
                <a:gd name="T2" fmla="*/ 21 w 929"/>
                <a:gd name="T3" fmla="*/ 126 h 1329"/>
                <a:gd name="T4" fmla="*/ 31 w 929"/>
                <a:gd name="T5" fmla="*/ 148 h 1329"/>
                <a:gd name="T6" fmla="*/ 26 w 929"/>
                <a:gd name="T7" fmla="*/ 170 h 1329"/>
                <a:gd name="T8" fmla="*/ 43 w 929"/>
                <a:gd name="T9" fmla="*/ 183 h 1329"/>
                <a:gd name="T10" fmla="*/ 68 w 929"/>
                <a:gd name="T11" fmla="*/ 187 h 1329"/>
                <a:gd name="T12" fmla="*/ 79 w 929"/>
                <a:gd name="T13" fmla="*/ 172 h 1329"/>
                <a:gd name="T14" fmla="*/ 78 w 929"/>
                <a:gd name="T15" fmla="*/ 153 h 1329"/>
                <a:gd name="T16" fmla="*/ 72 w 929"/>
                <a:gd name="T17" fmla="*/ 108 h 1329"/>
                <a:gd name="T18" fmla="*/ 92 w 929"/>
                <a:gd name="T19" fmla="*/ 113 h 1329"/>
                <a:gd name="T20" fmla="*/ 109 w 929"/>
                <a:gd name="T21" fmla="*/ 126 h 1329"/>
                <a:gd name="T22" fmla="*/ 143 w 929"/>
                <a:gd name="T23" fmla="*/ 150 h 1329"/>
                <a:gd name="T24" fmla="*/ 140 w 929"/>
                <a:gd name="T25" fmla="*/ 174 h 1329"/>
                <a:gd name="T26" fmla="*/ 112 w 929"/>
                <a:gd name="T27" fmla="*/ 189 h 1329"/>
                <a:gd name="T28" fmla="*/ 99 w 929"/>
                <a:gd name="T29" fmla="*/ 204 h 1329"/>
                <a:gd name="T30" fmla="*/ 71 w 929"/>
                <a:gd name="T31" fmla="*/ 199 h 1329"/>
                <a:gd name="T32" fmla="*/ 65 w 929"/>
                <a:gd name="T33" fmla="*/ 222 h 1329"/>
                <a:gd name="T34" fmla="*/ 70 w 929"/>
                <a:gd name="T35" fmla="*/ 249 h 1329"/>
                <a:gd name="T36" fmla="*/ 48 w 929"/>
                <a:gd name="T37" fmla="*/ 267 h 1329"/>
                <a:gd name="T38" fmla="*/ 53 w 929"/>
                <a:gd name="T39" fmla="*/ 285 h 1329"/>
                <a:gd name="T40" fmla="*/ 63 w 929"/>
                <a:gd name="T41" fmla="*/ 304 h 1329"/>
                <a:gd name="T42" fmla="*/ 110 w 929"/>
                <a:gd name="T43" fmla="*/ 308 h 1329"/>
                <a:gd name="T44" fmla="*/ 142 w 929"/>
                <a:gd name="T45" fmla="*/ 313 h 1329"/>
                <a:gd name="T46" fmla="*/ 172 w 929"/>
                <a:gd name="T47" fmla="*/ 324 h 1329"/>
                <a:gd name="T48" fmla="*/ 188 w 929"/>
                <a:gd name="T49" fmla="*/ 330 h 1329"/>
                <a:gd name="T50" fmla="*/ 181 w 929"/>
                <a:gd name="T51" fmla="*/ 308 h 1329"/>
                <a:gd name="T52" fmla="*/ 202 w 929"/>
                <a:gd name="T53" fmla="*/ 290 h 1329"/>
                <a:gd name="T54" fmla="*/ 178 w 929"/>
                <a:gd name="T55" fmla="*/ 276 h 1329"/>
                <a:gd name="T56" fmla="*/ 200 w 929"/>
                <a:gd name="T57" fmla="*/ 270 h 1329"/>
                <a:gd name="T58" fmla="*/ 231 w 929"/>
                <a:gd name="T59" fmla="*/ 266 h 1329"/>
                <a:gd name="T60" fmla="*/ 218 w 929"/>
                <a:gd name="T61" fmla="*/ 241 h 1329"/>
                <a:gd name="T62" fmla="*/ 202 w 929"/>
                <a:gd name="T63" fmla="*/ 211 h 1329"/>
                <a:gd name="T64" fmla="*/ 210 w 929"/>
                <a:gd name="T65" fmla="*/ 167 h 1329"/>
                <a:gd name="T66" fmla="*/ 200 w 929"/>
                <a:gd name="T67" fmla="*/ 112 h 1329"/>
                <a:gd name="T68" fmla="*/ 196 w 929"/>
                <a:gd name="T69" fmla="*/ 65 h 1329"/>
                <a:gd name="T70" fmla="*/ 214 w 929"/>
                <a:gd name="T71" fmla="*/ 21 h 1329"/>
                <a:gd name="T72" fmla="*/ 206 w 929"/>
                <a:gd name="T73" fmla="*/ 0 h 1329"/>
                <a:gd name="T74" fmla="*/ 182 w 929"/>
                <a:gd name="T75" fmla="*/ 10 h 1329"/>
                <a:gd name="T76" fmla="*/ 164 w 929"/>
                <a:gd name="T77" fmla="*/ 44 h 1329"/>
                <a:gd name="T78" fmla="*/ 129 w 929"/>
                <a:gd name="T79" fmla="*/ 87 h 1329"/>
                <a:gd name="T80" fmla="*/ 99 w 929"/>
                <a:gd name="T81" fmla="*/ 84 h 1329"/>
                <a:gd name="T82" fmla="*/ 74 w 929"/>
                <a:gd name="T83" fmla="*/ 70 h 1329"/>
                <a:gd name="T84" fmla="*/ 72 w 929"/>
                <a:gd name="T85" fmla="*/ 42 h 1329"/>
                <a:gd name="T86" fmla="*/ 68 w 929"/>
                <a:gd name="T87" fmla="*/ 18 h 1329"/>
                <a:gd name="T88" fmla="*/ 43 w 929"/>
                <a:gd name="T89" fmla="*/ 42 h 1329"/>
                <a:gd name="T90" fmla="*/ 26 w 929"/>
                <a:gd name="T91" fmla="*/ 90 h 132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929"/>
                <a:gd name="T139" fmla="*/ 0 h 1329"/>
                <a:gd name="T140" fmla="*/ 929 w 929"/>
                <a:gd name="T141" fmla="*/ 1329 h 1329"/>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929" h="1329">
                  <a:moveTo>
                    <a:pt x="0" y="406"/>
                  </a:moveTo>
                  <a:lnTo>
                    <a:pt x="8" y="425"/>
                  </a:lnTo>
                  <a:lnTo>
                    <a:pt x="36" y="461"/>
                  </a:lnTo>
                  <a:lnTo>
                    <a:pt x="87" y="504"/>
                  </a:lnTo>
                  <a:lnTo>
                    <a:pt x="85" y="538"/>
                  </a:lnTo>
                  <a:lnTo>
                    <a:pt x="124" y="595"/>
                  </a:lnTo>
                  <a:lnTo>
                    <a:pt x="107" y="636"/>
                  </a:lnTo>
                  <a:lnTo>
                    <a:pt x="107" y="681"/>
                  </a:lnTo>
                  <a:lnTo>
                    <a:pt x="150" y="697"/>
                  </a:lnTo>
                  <a:lnTo>
                    <a:pt x="174" y="732"/>
                  </a:lnTo>
                  <a:lnTo>
                    <a:pt x="239" y="762"/>
                  </a:lnTo>
                  <a:lnTo>
                    <a:pt x="272" y="748"/>
                  </a:lnTo>
                  <a:lnTo>
                    <a:pt x="278" y="705"/>
                  </a:lnTo>
                  <a:lnTo>
                    <a:pt x="317" y="689"/>
                  </a:lnTo>
                  <a:lnTo>
                    <a:pt x="335" y="648"/>
                  </a:lnTo>
                  <a:lnTo>
                    <a:pt x="315" y="612"/>
                  </a:lnTo>
                  <a:lnTo>
                    <a:pt x="264" y="593"/>
                  </a:lnTo>
                  <a:lnTo>
                    <a:pt x="288" y="435"/>
                  </a:lnTo>
                  <a:lnTo>
                    <a:pt x="319" y="451"/>
                  </a:lnTo>
                  <a:lnTo>
                    <a:pt x="370" y="453"/>
                  </a:lnTo>
                  <a:lnTo>
                    <a:pt x="372" y="484"/>
                  </a:lnTo>
                  <a:lnTo>
                    <a:pt x="439" y="504"/>
                  </a:lnTo>
                  <a:lnTo>
                    <a:pt x="563" y="559"/>
                  </a:lnTo>
                  <a:lnTo>
                    <a:pt x="575" y="603"/>
                  </a:lnTo>
                  <a:lnTo>
                    <a:pt x="550" y="646"/>
                  </a:lnTo>
                  <a:lnTo>
                    <a:pt x="561" y="697"/>
                  </a:lnTo>
                  <a:lnTo>
                    <a:pt x="557" y="750"/>
                  </a:lnTo>
                  <a:lnTo>
                    <a:pt x="449" y="758"/>
                  </a:lnTo>
                  <a:lnTo>
                    <a:pt x="449" y="807"/>
                  </a:lnTo>
                  <a:lnTo>
                    <a:pt x="396" y="819"/>
                  </a:lnTo>
                  <a:lnTo>
                    <a:pt x="349" y="793"/>
                  </a:lnTo>
                  <a:lnTo>
                    <a:pt x="286" y="797"/>
                  </a:lnTo>
                  <a:lnTo>
                    <a:pt x="288" y="851"/>
                  </a:lnTo>
                  <a:lnTo>
                    <a:pt x="260" y="890"/>
                  </a:lnTo>
                  <a:lnTo>
                    <a:pt x="305" y="921"/>
                  </a:lnTo>
                  <a:lnTo>
                    <a:pt x="282" y="998"/>
                  </a:lnTo>
                  <a:lnTo>
                    <a:pt x="292" y="1057"/>
                  </a:lnTo>
                  <a:lnTo>
                    <a:pt x="195" y="1071"/>
                  </a:lnTo>
                  <a:lnTo>
                    <a:pt x="211" y="1093"/>
                  </a:lnTo>
                  <a:lnTo>
                    <a:pt x="215" y="1142"/>
                  </a:lnTo>
                  <a:lnTo>
                    <a:pt x="191" y="1156"/>
                  </a:lnTo>
                  <a:lnTo>
                    <a:pt x="252" y="1217"/>
                  </a:lnTo>
                  <a:lnTo>
                    <a:pt x="345" y="1191"/>
                  </a:lnTo>
                  <a:lnTo>
                    <a:pt x="443" y="1232"/>
                  </a:lnTo>
                  <a:lnTo>
                    <a:pt x="506" y="1280"/>
                  </a:lnTo>
                  <a:lnTo>
                    <a:pt x="571" y="1254"/>
                  </a:lnTo>
                  <a:lnTo>
                    <a:pt x="642" y="1299"/>
                  </a:lnTo>
                  <a:lnTo>
                    <a:pt x="689" y="1299"/>
                  </a:lnTo>
                  <a:lnTo>
                    <a:pt x="691" y="1329"/>
                  </a:lnTo>
                  <a:lnTo>
                    <a:pt x="754" y="1323"/>
                  </a:lnTo>
                  <a:lnTo>
                    <a:pt x="756" y="1270"/>
                  </a:lnTo>
                  <a:lnTo>
                    <a:pt x="727" y="1234"/>
                  </a:lnTo>
                  <a:lnTo>
                    <a:pt x="748" y="1205"/>
                  </a:lnTo>
                  <a:lnTo>
                    <a:pt x="811" y="1163"/>
                  </a:lnTo>
                  <a:lnTo>
                    <a:pt x="776" y="1142"/>
                  </a:lnTo>
                  <a:lnTo>
                    <a:pt x="715" y="1104"/>
                  </a:lnTo>
                  <a:lnTo>
                    <a:pt x="733" y="1069"/>
                  </a:lnTo>
                  <a:lnTo>
                    <a:pt x="802" y="1083"/>
                  </a:lnTo>
                  <a:lnTo>
                    <a:pt x="880" y="1089"/>
                  </a:lnTo>
                  <a:lnTo>
                    <a:pt x="926" y="1065"/>
                  </a:lnTo>
                  <a:lnTo>
                    <a:pt x="929" y="1014"/>
                  </a:lnTo>
                  <a:lnTo>
                    <a:pt x="874" y="967"/>
                  </a:lnTo>
                  <a:lnTo>
                    <a:pt x="837" y="906"/>
                  </a:lnTo>
                  <a:lnTo>
                    <a:pt x="809" y="845"/>
                  </a:lnTo>
                  <a:lnTo>
                    <a:pt x="811" y="736"/>
                  </a:lnTo>
                  <a:lnTo>
                    <a:pt x="843" y="671"/>
                  </a:lnTo>
                  <a:lnTo>
                    <a:pt x="819" y="583"/>
                  </a:lnTo>
                  <a:lnTo>
                    <a:pt x="800" y="449"/>
                  </a:lnTo>
                  <a:lnTo>
                    <a:pt x="837" y="351"/>
                  </a:lnTo>
                  <a:lnTo>
                    <a:pt x="786" y="262"/>
                  </a:lnTo>
                  <a:lnTo>
                    <a:pt x="829" y="209"/>
                  </a:lnTo>
                  <a:lnTo>
                    <a:pt x="859" y="85"/>
                  </a:lnTo>
                  <a:lnTo>
                    <a:pt x="859" y="18"/>
                  </a:lnTo>
                  <a:lnTo>
                    <a:pt x="825" y="0"/>
                  </a:lnTo>
                  <a:lnTo>
                    <a:pt x="788" y="59"/>
                  </a:lnTo>
                  <a:lnTo>
                    <a:pt x="731" y="40"/>
                  </a:lnTo>
                  <a:lnTo>
                    <a:pt x="678" y="99"/>
                  </a:lnTo>
                  <a:lnTo>
                    <a:pt x="658" y="179"/>
                  </a:lnTo>
                  <a:lnTo>
                    <a:pt x="561" y="309"/>
                  </a:lnTo>
                  <a:lnTo>
                    <a:pt x="516" y="349"/>
                  </a:lnTo>
                  <a:lnTo>
                    <a:pt x="487" y="321"/>
                  </a:lnTo>
                  <a:lnTo>
                    <a:pt x="396" y="337"/>
                  </a:lnTo>
                  <a:lnTo>
                    <a:pt x="355" y="284"/>
                  </a:lnTo>
                  <a:lnTo>
                    <a:pt x="296" y="282"/>
                  </a:lnTo>
                  <a:lnTo>
                    <a:pt x="254" y="242"/>
                  </a:lnTo>
                  <a:lnTo>
                    <a:pt x="290" y="168"/>
                  </a:lnTo>
                  <a:lnTo>
                    <a:pt x="305" y="122"/>
                  </a:lnTo>
                  <a:lnTo>
                    <a:pt x="272" y="73"/>
                  </a:lnTo>
                  <a:lnTo>
                    <a:pt x="207" y="91"/>
                  </a:lnTo>
                  <a:lnTo>
                    <a:pt x="172" y="170"/>
                  </a:lnTo>
                  <a:lnTo>
                    <a:pt x="158" y="307"/>
                  </a:lnTo>
                  <a:lnTo>
                    <a:pt x="107" y="362"/>
                  </a:lnTo>
                  <a:lnTo>
                    <a:pt x="0" y="406"/>
                  </a:lnTo>
                </a:path>
              </a:pathLst>
            </a:custGeom>
            <a:grpFill/>
            <a:ln w="6350">
              <a:solidFill>
                <a:schemeClr val="bg1">
                  <a:lumMod val="95000"/>
                </a:schemeClr>
              </a:solidFill>
              <a:prstDash val="solid"/>
              <a:round/>
            </a:ln>
          </p:spPr>
          <p:txBody>
            <a:bodyPr/>
            <a:lstStyle/>
            <a:p>
              <a:endParaRPr lang="zh-CN" altLang="en-US"/>
            </a:p>
          </p:txBody>
        </p:sp>
        <p:sp>
          <p:nvSpPr>
            <p:cNvPr id="88" name="Freeform 128"/>
            <p:cNvSpPr/>
            <p:nvPr/>
          </p:nvSpPr>
          <p:spPr bwMode="gray">
            <a:xfrm>
              <a:off x="3987" y="3238"/>
              <a:ext cx="121" cy="305"/>
            </a:xfrm>
            <a:custGeom>
              <a:avLst/>
              <a:gdLst>
                <a:gd name="T0" fmla="*/ 43 w 242"/>
                <a:gd name="T1" fmla="*/ 1 h 610"/>
                <a:gd name="T2" fmla="*/ 39 w 242"/>
                <a:gd name="T3" fmla="*/ 6 h 610"/>
                <a:gd name="T4" fmla="*/ 33 w 242"/>
                <a:gd name="T5" fmla="*/ 11 h 610"/>
                <a:gd name="T6" fmla="*/ 28 w 242"/>
                <a:gd name="T7" fmla="*/ 16 h 610"/>
                <a:gd name="T8" fmla="*/ 22 w 242"/>
                <a:gd name="T9" fmla="*/ 24 h 610"/>
                <a:gd name="T10" fmla="*/ 19 w 242"/>
                <a:gd name="T11" fmla="*/ 30 h 610"/>
                <a:gd name="T12" fmla="*/ 16 w 242"/>
                <a:gd name="T13" fmla="*/ 37 h 610"/>
                <a:gd name="T14" fmla="*/ 11 w 242"/>
                <a:gd name="T15" fmla="*/ 47 h 610"/>
                <a:gd name="T16" fmla="*/ 5 w 242"/>
                <a:gd name="T17" fmla="*/ 58 h 610"/>
                <a:gd name="T18" fmla="*/ 1 w 242"/>
                <a:gd name="T19" fmla="*/ 67 h 610"/>
                <a:gd name="T20" fmla="*/ 1 w 242"/>
                <a:gd name="T21" fmla="*/ 77 h 610"/>
                <a:gd name="T22" fmla="*/ 4 w 242"/>
                <a:gd name="T23" fmla="*/ 88 h 610"/>
                <a:gd name="T24" fmla="*/ 5 w 242"/>
                <a:gd name="T25" fmla="*/ 99 h 610"/>
                <a:gd name="T26" fmla="*/ 3 w 242"/>
                <a:gd name="T27" fmla="*/ 108 h 610"/>
                <a:gd name="T28" fmla="*/ 6 w 242"/>
                <a:gd name="T29" fmla="*/ 114 h 610"/>
                <a:gd name="T30" fmla="*/ 15 w 242"/>
                <a:gd name="T31" fmla="*/ 119 h 610"/>
                <a:gd name="T32" fmla="*/ 22 w 242"/>
                <a:gd name="T33" fmla="*/ 129 h 610"/>
                <a:gd name="T34" fmla="*/ 28 w 242"/>
                <a:gd name="T35" fmla="*/ 135 h 610"/>
                <a:gd name="T36" fmla="*/ 33 w 242"/>
                <a:gd name="T37" fmla="*/ 139 h 610"/>
                <a:gd name="T38" fmla="*/ 35 w 242"/>
                <a:gd name="T39" fmla="*/ 146 h 610"/>
                <a:gd name="T40" fmla="*/ 37 w 242"/>
                <a:gd name="T41" fmla="*/ 152 h 610"/>
                <a:gd name="T42" fmla="*/ 41 w 242"/>
                <a:gd name="T43" fmla="*/ 152 h 610"/>
                <a:gd name="T44" fmla="*/ 42 w 242"/>
                <a:gd name="T45" fmla="*/ 146 h 610"/>
                <a:gd name="T46" fmla="*/ 42 w 242"/>
                <a:gd name="T47" fmla="*/ 135 h 610"/>
                <a:gd name="T48" fmla="*/ 45 w 242"/>
                <a:gd name="T49" fmla="*/ 123 h 610"/>
                <a:gd name="T50" fmla="*/ 51 w 242"/>
                <a:gd name="T51" fmla="*/ 114 h 610"/>
                <a:gd name="T52" fmla="*/ 55 w 242"/>
                <a:gd name="T53" fmla="*/ 103 h 610"/>
                <a:gd name="T54" fmla="*/ 57 w 242"/>
                <a:gd name="T55" fmla="*/ 86 h 610"/>
                <a:gd name="T56" fmla="*/ 58 w 242"/>
                <a:gd name="T57" fmla="*/ 66 h 610"/>
                <a:gd name="T58" fmla="*/ 58 w 242"/>
                <a:gd name="T59" fmla="*/ 51 h 610"/>
                <a:gd name="T60" fmla="*/ 60 w 242"/>
                <a:gd name="T61" fmla="*/ 39 h 610"/>
                <a:gd name="T62" fmla="*/ 60 w 242"/>
                <a:gd name="T63" fmla="*/ 28 h 610"/>
                <a:gd name="T64" fmla="*/ 56 w 242"/>
                <a:gd name="T65" fmla="*/ 19 h 610"/>
                <a:gd name="T66" fmla="*/ 52 w 242"/>
                <a:gd name="T67" fmla="*/ 10 h 610"/>
                <a:gd name="T68" fmla="*/ 47 w 242"/>
                <a:gd name="T69" fmla="*/ 2 h 610"/>
                <a:gd name="T70" fmla="*/ 44 w 242"/>
                <a:gd name="T71" fmla="*/ 0 h 61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42"/>
                <a:gd name="T109" fmla="*/ 0 h 610"/>
                <a:gd name="T110" fmla="*/ 242 w 242"/>
                <a:gd name="T111" fmla="*/ 610 h 61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42" h="610">
                  <a:moveTo>
                    <a:pt x="173" y="0"/>
                  </a:moveTo>
                  <a:lnTo>
                    <a:pt x="172" y="4"/>
                  </a:lnTo>
                  <a:lnTo>
                    <a:pt x="164" y="12"/>
                  </a:lnTo>
                  <a:lnTo>
                    <a:pt x="154" y="24"/>
                  </a:lnTo>
                  <a:lnTo>
                    <a:pt x="144" y="36"/>
                  </a:lnTo>
                  <a:lnTo>
                    <a:pt x="132" y="44"/>
                  </a:lnTo>
                  <a:lnTo>
                    <a:pt x="122" y="49"/>
                  </a:lnTo>
                  <a:lnTo>
                    <a:pt x="111" y="63"/>
                  </a:lnTo>
                  <a:lnTo>
                    <a:pt x="97" y="79"/>
                  </a:lnTo>
                  <a:lnTo>
                    <a:pt x="87" y="97"/>
                  </a:lnTo>
                  <a:lnTo>
                    <a:pt x="77" y="112"/>
                  </a:lnTo>
                  <a:lnTo>
                    <a:pt x="73" y="122"/>
                  </a:lnTo>
                  <a:lnTo>
                    <a:pt x="71" y="132"/>
                  </a:lnTo>
                  <a:lnTo>
                    <a:pt x="63" y="148"/>
                  </a:lnTo>
                  <a:lnTo>
                    <a:pt x="53" y="168"/>
                  </a:lnTo>
                  <a:lnTo>
                    <a:pt x="44" y="189"/>
                  </a:lnTo>
                  <a:lnTo>
                    <a:pt x="32" y="213"/>
                  </a:lnTo>
                  <a:lnTo>
                    <a:pt x="20" y="234"/>
                  </a:lnTo>
                  <a:lnTo>
                    <a:pt x="10" y="254"/>
                  </a:lnTo>
                  <a:lnTo>
                    <a:pt x="4" y="268"/>
                  </a:lnTo>
                  <a:lnTo>
                    <a:pt x="0" y="288"/>
                  </a:lnTo>
                  <a:lnTo>
                    <a:pt x="2" y="309"/>
                  </a:lnTo>
                  <a:lnTo>
                    <a:pt x="8" y="331"/>
                  </a:lnTo>
                  <a:lnTo>
                    <a:pt x="14" y="354"/>
                  </a:lnTo>
                  <a:lnTo>
                    <a:pt x="18" y="376"/>
                  </a:lnTo>
                  <a:lnTo>
                    <a:pt x="18" y="396"/>
                  </a:lnTo>
                  <a:lnTo>
                    <a:pt x="14" y="414"/>
                  </a:lnTo>
                  <a:lnTo>
                    <a:pt x="12" y="431"/>
                  </a:lnTo>
                  <a:lnTo>
                    <a:pt x="14" y="445"/>
                  </a:lnTo>
                  <a:lnTo>
                    <a:pt x="24" y="455"/>
                  </a:lnTo>
                  <a:lnTo>
                    <a:pt x="42" y="467"/>
                  </a:lnTo>
                  <a:lnTo>
                    <a:pt x="57" y="477"/>
                  </a:lnTo>
                  <a:lnTo>
                    <a:pt x="71" y="492"/>
                  </a:lnTo>
                  <a:lnTo>
                    <a:pt x="85" y="514"/>
                  </a:lnTo>
                  <a:lnTo>
                    <a:pt x="99" y="530"/>
                  </a:lnTo>
                  <a:lnTo>
                    <a:pt x="111" y="540"/>
                  </a:lnTo>
                  <a:lnTo>
                    <a:pt x="122" y="547"/>
                  </a:lnTo>
                  <a:lnTo>
                    <a:pt x="130" y="555"/>
                  </a:lnTo>
                  <a:lnTo>
                    <a:pt x="136" y="569"/>
                  </a:lnTo>
                  <a:lnTo>
                    <a:pt x="140" y="583"/>
                  </a:lnTo>
                  <a:lnTo>
                    <a:pt x="144" y="597"/>
                  </a:lnTo>
                  <a:lnTo>
                    <a:pt x="148" y="606"/>
                  </a:lnTo>
                  <a:lnTo>
                    <a:pt x="154" y="610"/>
                  </a:lnTo>
                  <a:lnTo>
                    <a:pt x="162" y="606"/>
                  </a:lnTo>
                  <a:lnTo>
                    <a:pt x="168" y="597"/>
                  </a:lnTo>
                  <a:lnTo>
                    <a:pt x="168" y="581"/>
                  </a:lnTo>
                  <a:lnTo>
                    <a:pt x="168" y="559"/>
                  </a:lnTo>
                  <a:lnTo>
                    <a:pt x="168" y="538"/>
                  </a:lnTo>
                  <a:lnTo>
                    <a:pt x="172" y="516"/>
                  </a:lnTo>
                  <a:lnTo>
                    <a:pt x="179" y="494"/>
                  </a:lnTo>
                  <a:lnTo>
                    <a:pt x="189" y="475"/>
                  </a:lnTo>
                  <a:lnTo>
                    <a:pt x="201" y="457"/>
                  </a:lnTo>
                  <a:lnTo>
                    <a:pt x="211" y="435"/>
                  </a:lnTo>
                  <a:lnTo>
                    <a:pt x="217" y="412"/>
                  </a:lnTo>
                  <a:lnTo>
                    <a:pt x="221" y="380"/>
                  </a:lnTo>
                  <a:lnTo>
                    <a:pt x="225" y="343"/>
                  </a:lnTo>
                  <a:lnTo>
                    <a:pt x="227" y="303"/>
                  </a:lnTo>
                  <a:lnTo>
                    <a:pt x="229" y="264"/>
                  </a:lnTo>
                  <a:lnTo>
                    <a:pt x="227" y="231"/>
                  </a:lnTo>
                  <a:lnTo>
                    <a:pt x="229" y="203"/>
                  </a:lnTo>
                  <a:lnTo>
                    <a:pt x="233" y="179"/>
                  </a:lnTo>
                  <a:lnTo>
                    <a:pt x="240" y="156"/>
                  </a:lnTo>
                  <a:lnTo>
                    <a:pt x="242" y="134"/>
                  </a:lnTo>
                  <a:lnTo>
                    <a:pt x="238" y="112"/>
                  </a:lnTo>
                  <a:lnTo>
                    <a:pt x="229" y="89"/>
                  </a:lnTo>
                  <a:lnTo>
                    <a:pt x="223" y="73"/>
                  </a:lnTo>
                  <a:lnTo>
                    <a:pt x="215" y="59"/>
                  </a:lnTo>
                  <a:lnTo>
                    <a:pt x="207" y="42"/>
                  </a:lnTo>
                  <a:lnTo>
                    <a:pt x="195" y="22"/>
                  </a:lnTo>
                  <a:lnTo>
                    <a:pt x="185" y="10"/>
                  </a:lnTo>
                  <a:lnTo>
                    <a:pt x="177" y="2"/>
                  </a:lnTo>
                  <a:lnTo>
                    <a:pt x="173" y="0"/>
                  </a:lnTo>
                </a:path>
              </a:pathLst>
            </a:custGeom>
            <a:grpFill/>
            <a:ln w="6350">
              <a:solidFill>
                <a:schemeClr val="bg1">
                  <a:lumMod val="95000"/>
                </a:schemeClr>
              </a:solidFill>
              <a:prstDash val="solid"/>
              <a:round/>
            </a:ln>
          </p:spPr>
          <p:txBody>
            <a:bodyPr/>
            <a:lstStyle/>
            <a:p>
              <a:endParaRPr lang="zh-CN" altLang="en-US"/>
            </a:p>
          </p:txBody>
        </p:sp>
      </p:grpSp>
      <p:sp>
        <p:nvSpPr>
          <p:cNvPr id="89" name="Freeform 78"/>
          <p:cNvSpPr/>
          <p:nvPr/>
        </p:nvSpPr>
        <p:spPr bwMode="gray">
          <a:xfrm>
            <a:off x="3334486" y="3939033"/>
            <a:ext cx="671600" cy="571500"/>
          </a:xfrm>
          <a:custGeom>
            <a:avLst/>
            <a:gdLst>
              <a:gd name="T0" fmla="*/ 279 w 1128"/>
              <a:gd name="T1" fmla="*/ 62 h 960"/>
              <a:gd name="T2" fmla="*/ 272 w 1128"/>
              <a:gd name="T3" fmla="*/ 67 h 960"/>
              <a:gd name="T4" fmla="*/ 266 w 1128"/>
              <a:gd name="T5" fmla="*/ 77 h 960"/>
              <a:gd name="T6" fmla="*/ 261 w 1128"/>
              <a:gd name="T7" fmla="*/ 87 h 960"/>
              <a:gd name="T8" fmla="*/ 254 w 1128"/>
              <a:gd name="T9" fmla="*/ 97 h 960"/>
              <a:gd name="T10" fmla="*/ 241 w 1128"/>
              <a:gd name="T11" fmla="*/ 103 h 960"/>
              <a:gd name="T12" fmla="*/ 230 w 1128"/>
              <a:gd name="T13" fmla="*/ 104 h 960"/>
              <a:gd name="T14" fmla="*/ 216 w 1128"/>
              <a:gd name="T15" fmla="*/ 103 h 960"/>
              <a:gd name="T16" fmla="*/ 203 w 1128"/>
              <a:gd name="T17" fmla="*/ 110 h 960"/>
              <a:gd name="T18" fmla="*/ 199 w 1128"/>
              <a:gd name="T19" fmla="*/ 115 h 960"/>
              <a:gd name="T20" fmla="*/ 198 w 1128"/>
              <a:gd name="T21" fmla="*/ 118 h 960"/>
              <a:gd name="T22" fmla="*/ 196 w 1128"/>
              <a:gd name="T23" fmla="*/ 119 h 960"/>
              <a:gd name="T24" fmla="*/ 190 w 1128"/>
              <a:gd name="T25" fmla="*/ 114 h 960"/>
              <a:gd name="T26" fmla="*/ 183 w 1128"/>
              <a:gd name="T27" fmla="*/ 118 h 960"/>
              <a:gd name="T28" fmla="*/ 177 w 1128"/>
              <a:gd name="T29" fmla="*/ 127 h 960"/>
              <a:gd name="T30" fmla="*/ 164 w 1128"/>
              <a:gd name="T31" fmla="*/ 127 h 960"/>
              <a:gd name="T32" fmla="*/ 155 w 1128"/>
              <a:gd name="T33" fmla="*/ 120 h 960"/>
              <a:gd name="T34" fmla="*/ 148 w 1128"/>
              <a:gd name="T35" fmla="*/ 111 h 960"/>
              <a:gd name="T36" fmla="*/ 143 w 1128"/>
              <a:gd name="T37" fmla="*/ 113 h 960"/>
              <a:gd name="T38" fmla="*/ 147 w 1128"/>
              <a:gd name="T39" fmla="*/ 122 h 960"/>
              <a:gd name="T40" fmla="*/ 154 w 1128"/>
              <a:gd name="T41" fmla="*/ 130 h 960"/>
              <a:gd name="T42" fmla="*/ 153 w 1128"/>
              <a:gd name="T43" fmla="*/ 140 h 960"/>
              <a:gd name="T44" fmla="*/ 140 w 1128"/>
              <a:gd name="T45" fmla="*/ 149 h 960"/>
              <a:gd name="T46" fmla="*/ 134 w 1128"/>
              <a:gd name="T47" fmla="*/ 149 h 960"/>
              <a:gd name="T48" fmla="*/ 132 w 1128"/>
              <a:gd name="T49" fmla="*/ 148 h 960"/>
              <a:gd name="T50" fmla="*/ 130 w 1128"/>
              <a:gd name="T51" fmla="*/ 148 h 960"/>
              <a:gd name="T52" fmla="*/ 126 w 1128"/>
              <a:gd name="T53" fmla="*/ 154 h 960"/>
              <a:gd name="T54" fmla="*/ 116 w 1128"/>
              <a:gd name="T55" fmla="*/ 163 h 960"/>
              <a:gd name="T56" fmla="*/ 110 w 1128"/>
              <a:gd name="T57" fmla="*/ 167 h 960"/>
              <a:gd name="T58" fmla="*/ 97 w 1128"/>
              <a:gd name="T59" fmla="*/ 168 h 960"/>
              <a:gd name="T60" fmla="*/ 87 w 1128"/>
              <a:gd name="T61" fmla="*/ 171 h 960"/>
              <a:gd name="T62" fmla="*/ 75 w 1128"/>
              <a:gd name="T63" fmla="*/ 179 h 960"/>
              <a:gd name="T64" fmla="*/ 56 w 1128"/>
              <a:gd name="T65" fmla="*/ 185 h 960"/>
              <a:gd name="T66" fmla="*/ 46 w 1128"/>
              <a:gd name="T67" fmla="*/ 186 h 960"/>
              <a:gd name="T68" fmla="*/ 38 w 1128"/>
              <a:gd name="T69" fmla="*/ 194 h 960"/>
              <a:gd name="T70" fmla="*/ 29 w 1128"/>
              <a:gd name="T71" fmla="*/ 199 h 960"/>
              <a:gd name="T72" fmla="*/ 23 w 1128"/>
              <a:gd name="T73" fmla="*/ 207 h 960"/>
              <a:gd name="T74" fmla="*/ 26 w 1128"/>
              <a:gd name="T75" fmla="*/ 214 h 960"/>
              <a:gd name="T76" fmla="*/ 35 w 1128"/>
              <a:gd name="T77" fmla="*/ 227 h 960"/>
              <a:gd name="T78" fmla="*/ 35 w 1128"/>
              <a:gd name="T79" fmla="*/ 235 h 960"/>
              <a:gd name="T80" fmla="*/ 24 w 1128"/>
              <a:gd name="T81" fmla="*/ 240 h 960"/>
              <a:gd name="T82" fmla="*/ 13 w 1128"/>
              <a:gd name="T83" fmla="*/ 235 h 960"/>
              <a:gd name="T84" fmla="*/ 4 w 1128"/>
              <a:gd name="T85" fmla="*/ 222 h 960"/>
              <a:gd name="T86" fmla="*/ 1 w 1128"/>
              <a:gd name="T87" fmla="*/ 210 h 960"/>
              <a:gd name="T88" fmla="*/ 1 w 1128"/>
              <a:gd name="T89" fmla="*/ 200 h 960"/>
              <a:gd name="T90" fmla="*/ 8 w 1128"/>
              <a:gd name="T91" fmla="*/ 189 h 960"/>
              <a:gd name="T92" fmla="*/ 0 w 1128"/>
              <a:gd name="T93" fmla="*/ 184 h 960"/>
              <a:gd name="T94" fmla="*/ 19 w 1128"/>
              <a:gd name="T95" fmla="*/ 160 h 960"/>
              <a:gd name="T96" fmla="*/ 37 w 1128"/>
              <a:gd name="T97" fmla="*/ 139 h 960"/>
              <a:gd name="T98" fmla="*/ 59 w 1128"/>
              <a:gd name="T99" fmla="*/ 101 h 960"/>
              <a:gd name="T100" fmla="*/ 74 w 1128"/>
              <a:gd name="T101" fmla="*/ 62 h 960"/>
              <a:gd name="T102" fmla="*/ 82 w 1128"/>
              <a:gd name="T103" fmla="*/ 36 h 960"/>
              <a:gd name="T104" fmla="*/ 121 w 1128"/>
              <a:gd name="T105" fmla="*/ 3 h 960"/>
              <a:gd name="T106" fmla="*/ 156 w 1128"/>
              <a:gd name="T107" fmla="*/ 8 h 960"/>
              <a:gd name="T108" fmla="*/ 170 w 1128"/>
              <a:gd name="T109" fmla="*/ 24 h 960"/>
              <a:gd name="T110" fmla="*/ 185 w 1128"/>
              <a:gd name="T111" fmla="*/ 32 h 960"/>
              <a:gd name="T112" fmla="*/ 224 w 1128"/>
              <a:gd name="T113" fmla="*/ 15 h 960"/>
              <a:gd name="T114" fmla="*/ 272 w 1128"/>
              <a:gd name="T115" fmla="*/ 41 h 9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128"/>
              <a:gd name="T175" fmla="*/ 0 h 960"/>
              <a:gd name="T176" fmla="*/ 1128 w 1128"/>
              <a:gd name="T177" fmla="*/ 960 h 96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128" h="960">
                <a:moveTo>
                  <a:pt x="1128" y="246"/>
                </a:moveTo>
                <a:lnTo>
                  <a:pt x="1124" y="248"/>
                </a:lnTo>
                <a:lnTo>
                  <a:pt x="1116" y="250"/>
                </a:lnTo>
                <a:lnTo>
                  <a:pt x="1104" y="254"/>
                </a:lnTo>
                <a:lnTo>
                  <a:pt x="1094" y="259"/>
                </a:lnTo>
                <a:lnTo>
                  <a:pt x="1088" y="265"/>
                </a:lnTo>
                <a:lnTo>
                  <a:pt x="1083" y="275"/>
                </a:lnTo>
                <a:lnTo>
                  <a:pt x="1075" y="289"/>
                </a:lnTo>
                <a:lnTo>
                  <a:pt x="1063" y="305"/>
                </a:lnTo>
                <a:lnTo>
                  <a:pt x="1055" y="318"/>
                </a:lnTo>
                <a:lnTo>
                  <a:pt x="1047" y="332"/>
                </a:lnTo>
                <a:lnTo>
                  <a:pt x="1043" y="348"/>
                </a:lnTo>
                <a:lnTo>
                  <a:pt x="1037" y="362"/>
                </a:lnTo>
                <a:lnTo>
                  <a:pt x="1029" y="376"/>
                </a:lnTo>
                <a:lnTo>
                  <a:pt x="1016" y="387"/>
                </a:lnTo>
                <a:lnTo>
                  <a:pt x="1002" y="395"/>
                </a:lnTo>
                <a:lnTo>
                  <a:pt x="984" y="403"/>
                </a:lnTo>
                <a:lnTo>
                  <a:pt x="966" y="411"/>
                </a:lnTo>
                <a:lnTo>
                  <a:pt x="949" y="417"/>
                </a:lnTo>
                <a:lnTo>
                  <a:pt x="937" y="419"/>
                </a:lnTo>
                <a:lnTo>
                  <a:pt x="921" y="415"/>
                </a:lnTo>
                <a:lnTo>
                  <a:pt x="903" y="411"/>
                </a:lnTo>
                <a:lnTo>
                  <a:pt x="884" y="409"/>
                </a:lnTo>
                <a:lnTo>
                  <a:pt x="864" y="411"/>
                </a:lnTo>
                <a:lnTo>
                  <a:pt x="846" y="419"/>
                </a:lnTo>
                <a:lnTo>
                  <a:pt x="829" y="431"/>
                </a:lnTo>
                <a:lnTo>
                  <a:pt x="813" y="440"/>
                </a:lnTo>
                <a:lnTo>
                  <a:pt x="801" y="450"/>
                </a:lnTo>
                <a:lnTo>
                  <a:pt x="799" y="454"/>
                </a:lnTo>
                <a:lnTo>
                  <a:pt x="797" y="458"/>
                </a:lnTo>
                <a:lnTo>
                  <a:pt x="795" y="464"/>
                </a:lnTo>
                <a:lnTo>
                  <a:pt x="793" y="468"/>
                </a:lnTo>
                <a:lnTo>
                  <a:pt x="791" y="472"/>
                </a:lnTo>
                <a:lnTo>
                  <a:pt x="789" y="474"/>
                </a:lnTo>
                <a:lnTo>
                  <a:pt x="787" y="474"/>
                </a:lnTo>
                <a:lnTo>
                  <a:pt x="783" y="474"/>
                </a:lnTo>
                <a:lnTo>
                  <a:pt x="777" y="470"/>
                </a:lnTo>
                <a:lnTo>
                  <a:pt x="770" y="462"/>
                </a:lnTo>
                <a:lnTo>
                  <a:pt x="760" y="456"/>
                </a:lnTo>
                <a:lnTo>
                  <a:pt x="752" y="456"/>
                </a:lnTo>
                <a:lnTo>
                  <a:pt x="742" y="462"/>
                </a:lnTo>
                <a:lnTo>
                  <a:pt x="734" y="472"/>
                </a:lnTo>
                <a:lnTo>
                  <a:pt x="726" y="484"/>
                </a:lnTo>
                <a:lnTo>
                  <a:pt x="718" y="496"/>
                </a:lnTo>
                <a:lnTo>
                  <a:pt x="708" y="507"/>
                </a:lnTo>
                <a:lnTo>
                  <a:pt x="695" y="513"/>
                </a:lnTo>
                <a:lnTo>
                  <a:pt x="679" y="513"/>
                </a:lnTo>
                <a:lnTo>
                  <a:pt x="657" y="509"/>
                </a:lnTo>
                <a:lnTo>
                  <a:pt x="644" y="503"/>
                </a:lnTo>
                <a:lnTo>
                  <a:pt x="634" y="494"/>
                </a:lnTo>
                <a:lnTo>
                  <a:pt x="622" y="482"/>
                </a:lnTo>
                <a:lnTo>
                  <a:pt x="612" y="468"/>
                </a:lnTo>
                <a:lnTo>
                  <a:pt x="602" y="454"/>
                </a:lnTo>
                <a:lnTo>
                  <a:pt x="592" y="442"/>
                </a:lnTo>
                <a:lnTo>
                  <a:pt x="583" y="437"/>
                </a:lnTo>
                <a:lnTo>
                  <a:pt x="575" y="440"/>
                </a:lnTo>
                <a:lnTo>
                  <a:pt x="571" y="452"/>
                </a:lnTo>
                <a:lnTo>
                  <a:pt x="575" y="464"/>
                </a:lnTo>
                <a:lnTo>
                  <a:pt x="581" y="478"/>
                </a:lnTo>
                <a:lnTo>
                  <a:pt x="588" y="490"/>
                </a:lnTo>
                <a:lnTo>
                  <a:pt x="596" y="498"/>
                </a:lnTo>
                <a:lnTo>
                  <a:pt x="608" y="509"/>
                </a:lnTo>
                <a:lnTo>
                  <a:pt x="618" y="519"/>
                </a:lnTo>
                <a:lnTo>
                  <a:pt x="624" y="531"/>
                </a:lnTo>
                <a:lnTo>
                  <a:pt x="624" y="541"/>
                </a:lnTo>
                <a:lnTo>
                  <a:pt x="612" y="557"/>
                </a:lnTo>
                <a:lnTo>
                  <a:pt x="596" y="574"/>
                </a:lnTo>
                <a:lnTo>
                  <a:pt x="577" y="588"/>
                </a:lnTo>
                <a:lnTo>
                  <a:pt x="557" y="596"/>
                </a:lnTo>
                <a:lnTo>
                  <a:pt x="545" y="600"/>
                </a:lnTo>
                <a:lnTo>
                  <a:pt x="535" y="598"/>
                </a:lnTo>
                <a:lnTo>
                  <a:pt x="533" y="596"/>
                </a:lnTo>
                <a:lnTo>
                  <a:pt x="531" y="594"/>
                </a:lnTo>
                <a:lnTo>
                  <a:pt x="527" y="592"/>
                </a:lnTo>
                <a:lnTo>
                  <a:pt x="525" y="590"/>
                </a:lnTo>
                <a:lnTo>
                  <a:pt x="523" y="590"/>
                </a:lnTo>
                <a:lnTo>
                  <a:pt x="521" y="590"/>
                </a:lnTo>
                <a:lnTo>
                  <a:pt x="520" y="592"/>
                </a:lnTo>
                <a:lnTo>
                  <a:pt x="518" y="598"/>
                </a:lnTo>
                <a:lnTo>
                  <a:pt x="514" y="608"/>
                </a:lnTo>
                <a:lnTo>
                  <a:pt x="504" y="614"/>
                </a:lnTo>
                <a:lnTo>
                  <a:pt x="492" y="624"/>
                </a:lnTo>
                <a:lnTo>
                  <a:pt x="478" y="637"/>
                </a:lnTo>
                <a:lnTo>
                  <a:pt x="466" y="651"/>
                </a:lnTo>
                <a:lnTo>
                  <a:pt x="459" y="661"/>
                </a:lnTo>
                <a:lnTo>
                  <a:pt x="451" y="667"/>
                </a:lnTo>
                <a:lnTo>
                  <a:pt x="441" y="667"/>
                </a:lnTo>
                <a:lnTo>
                  <a:pt x="427" y="665"/>
                </a:lnTo>
                <a:lnTo>
                  <a:pt x="411" y="667"/>
                </a:lnTo>
                <a:lnTo>
                  <a:pt x="390" y="669"/>
                </a:lnTo>
                <a:lnTo>
                  <a:pt x="374" y="669"/>
                </a:lnTo>
                <a:lnTo>
                  <a:pt x="360" y="675"/>
                </a:lnTo>
                <a:lnTo>
                  <a:pt x="348" y="683"/>
                </a:lnTo>
                <a:lnTo>
                  <a:pt x="336" y="694"/>
                </a:lnTo>
                <a:lnTo>
                  <a:pt x="323" y="704"/>
                </a:lnTo>
                <a:lnTo>
                  <a:pt x="299" y="714"/>
                </a:lnTo>
                <a:lnTo>
                  <a:pt x="271" y="726"/>
                </a:lnTo>
                <a:lnTo>
                  <a:pt x="246" y="734"/>
                </a:lnTo>
                <a:lnTo>
                  <a:pt x="226" y="740"/>
                </a:lnTo>
                <a:lnTo>
                  <a:pt x="212" y="740"/>
                </a:lnTo>
                <a:lnTo>
                  <a:pt x="199" y="740"/>
                </a:lnTo>
                <a:lnTo>
                  <a:pt x="185" y="742"/>
                </a:lnTo>
                <a:lnTo>
                  <a:pt x="173" y="748"/>
                </a:lnTo>
                <a:lnTo>
                  <a:pt x="163" y="759"/>
                </a:lnTo>
                <a:lnTo>
                  <a:pt x="153" y="773"/>
                </a:lnTo>
                <a:lnTo>
                  <a:pt x="142" y="781"/>
                </a:lnTo>
                <a:lnTo>
                  <a:pt x="128" y="787"/>
                </a:lnTo>
                <a:lnTo>
                  <a:pt x="116" y="793"/>
                </a:lnTo>
                <a:lnTo>
                  <a:pt x="108" y="803"/>
                </a:lnTo>
                <a:lnTo>
                  <a:pt x="100" y="816"/>
                </a:lnTo>
                <a:lnTo>
                  <a:pt x="92" y="826"/>
                </a:lnTo>
                <a:lnTo>
                  <a:pt x="86" y="834"/>
                </a:lnTo>
                <a:lnTo>
                  <a:pt x="90" y="844"/>
                </a:lnTo>
                <a:lnTo>
                  <a:pt x="104" y="856"/>
                </a:lnTo>
                <a:lnTo>
                  <a:pt x="118" y="872"/>
                </a:lnTo>
                <a:lnTo>
                  <a:pt x="130" y="891"/>
                </a:lnTo>
                <a:lnTo>
                  <a:pt x="138" y="905"/>
                </a:lnTo>
                <a:lnTo>
                  <a:pt x="144" y="919"/>
                </a:lnTo>
                <a:lnTo>
                  <a:pt x="146" y="931"/>
                </a:lnTo>
                <a:lnTo>
                  <a:pt x="140" y="940"/>
                </a:lnTo>
                <a:lnTo>
                  <a:pt x="128" y="946"/>
                </a:lnTo>
                <a:lnTo>
                  <a:pt x="114" y="954"/>
                </a:lnTo>
                <a:lnTo>
                  <a:pt x="96" y="960"/>
                </a:lnTo>
                <a:lnTo>
                  <a:pt x="79" y="960"/>
                </a:lnTo>
                <a:lnTo>
                  <a:pt x="67" y="956"/>
                </a:lnTo>
                <a:lnTo>
                  <a:pt x="51" y="938"/>
                </a:lnTo>
                <a:lnTo>
                  <a:pt x="37" y="919"/>
                </a:lnTo>
                <a:lnTo>
                  <a:pt x="25" y="901"/>
                </a:lnTo>
                <a:lnTo>
                  <a:pt x="18" y="887"/>
                </a:lnTo>
                <a:lnTo>
                  <a:pt x="10" y="872"/>
                </a:lnTo>
                <a:lnTo>
                  <a:pt x="4" y="854"/>
                </a:lnTo>
                <a:lnTo>
                  <a:pt x="2" y="840"/>
                </a:lnTo>
                <a:lnTo>
                  <a:pt x="2" y="826"/>
                </a:lnTo>
                <a:lnTo>
                  <a:pt x="2" y="812"/>
                </a:lnTo>
                <a:lnTo>
                  <a:pt x="4" y="797"/>
                </a:lnTo>
                <a:lnTo>
                  <a:pt x="12" y="783"/>
                </a:lnTo>
                <a:lnTo>
                  <a:pt x="25" y="765"/>
                </a:lnTo>
                <a:lnTo>
                  <a:pt x="31" y="753"/>
                </a:lnTo>
                <a:lnTo>
                  <a:pt x="33" y="749"/>
                </a:lnTo>
                <a:lnTo>
                  <a:pt x="4" y="746"/>
                </a:lnTo>
                <a:lnTo>
                  <a:pt x="0" y="734"/>
                </a:lnTo>
                <a:lnTo>
                  <a:pt x="33" y="687"/>
                </a:lnTo>
                <a:lnTo>
                  <a:pt x="71" y="675"/>
                </a:lnTo>
                <a:lnTo>
                  <a:pt x="77" y="637"/>
                </a:lnTo>
                <a:lnTo>
                  <a:pt x="128" y="627"/>
                </a:lnTo>
                <a:lnTo>
                  <a:pt x="147" y="612"/>
                </a:lnTo>
                <a:lnTo>
                  <a:pt x="147" y="553"/>
                </a:lnTo>
                <a:lnTo>
                  <a:pt x="175" y="539"/>
                </a:lnTo>
                <a:lnTo>
                  <a:pt x="244" y="478"/>
                </a:lnTo>
                <a:lnTo>
                  <a:pt x="238" y="403"/>
                </a:lnTo>
                <a:lnTo>
                  <a:pt x="264" y="332"/>
                </a:lnTo>
                <a:lnTo>
                  <a:pt x="301" y="307"/>
                </a:lnTo>
                <a:lnTo>
                  <a:pt x="297" y="250"/>
                </a:lnTo>
                <a:lnTo>
                  <a:pt x="325" y="220"/>
                </a:lnTo>
                <a:lnTo>
                  <a:pt x="303" y="157"/>
                </a:lnTo>
                <a:lnTo>
                  <a:pt x="329" y="143"/>
                </a:lnTo>
                <a:lnTo>
                  <a:pt x="329" y="86"/>
                </a:lnTo>
                <a:lnTo>
                  <a:pt x="384" y="78"/>
                </a:lnTo>
                <a:lnTo>
                  <a:pt x="484" y="9"/>
                </a:lnTo>
                <a:lnTo>
                  <a:pt x="535" y="39"/>
                </a:lnTo>
                <a:lnTo>
                  <a:pt x="592" y="9"/>
                </a:lnTo>
                <a:lnTo>
                  <a:pt x="624" y="29"/>
                </a:lnTo>
                <a:lnTo>
                  <a:pt x="693" y="0"/>
                </a:lnTo>
                <a:lnTo>
                  <a:pt x="720" y="27"/>
                </a:lnTo>
                <a:lnTo>
                  <a:pt x="681" y="94"/>
                </a:lnTo>
                <a:lnTo>
                  <a:pt x="651" y="130"/>
                </a:lnTo>
                <a:lnTo>
                  <a:pt x="679" y="151"/>
                </a:lnTo>
                <a:lnTo>
                  <a:pt x="740" y="128"/>
                </a:lnTo>
                <a:lnTo>
                  <a:pt x="823" y="92"/>
                </a:lnTo>
                <a:lnTo>
                  <a:pt x="878" y="120"/>
                </a:lnTo>
                <a:lnTo>
                  <a:pt x="895" y="59"/>
                </a:lnTo>
                <a:lnTo>
                  <a:pt x="984" y="61"/>
                </a:lnTo>
                <a:lnTo>
                  <a:pt x="1053" y="96"/>
                </a:lnTo>
                <a:lnTo>
                  <a:pt x="1086" y="161"/>
                </a:lnTo>
                <a:lnTo>
                  <a:pt x="1110" y="216"/>
                </a:lnTo>
                <a:lnTo>
                  <a:pt x="1128" y="246"/>
                </a:lnTo>
              </a:path>
            </a:pathLst>
          </a:custGeom>
          <a:solidFill>
            <a:schemeClr val="accent4"/>
          </a:solidFill>
          <a:ln w="12700">
            <a:solidFill>
              <a:srgbClr val="FFFFFF"/>
            </a:solidFill>
            <a:prstDash val="solid"/>
            <a:round/>
          </a:ln>
          <a:effectLst>
            <a:outerShdw blurRad="50800" dist="38100" dir="5400000" algn="t" rotWithShape="0">
              <a:prstClr val="black">
                <a:alpha val="40000"/>
              </a:prstClr>
            </a:outerShdw>
          </a:effectLst>
        </p:spPr>
        <p:txBody>
          <a:bodyPr lIns="68567" tIns="34284" rIns="68567" bIns="34284"/>
          <a:lstStyle/>
          <a:p>
            <a:endParaRPr lang="zh-CN" altLang="en-US"/>
          </a:p>
        </p:txBody>
      </p:sp>
      <p:sp>
        <p:nvSpPr>
          <p:cNvPr id="90" name="Freeform 92"/>
          <p:cNvSpPr/>
          <p:nvPr/>
        </p:nvSpPr>
        <p:spPr bwMode="gray">
          <a:xfrm>
            <a:off x="3647662" y="2615059"/>
            <a:ext cx="587055" cy="394097"/>
          </a:xfrm>
          <a:custGeom>
            <a:avLst/>
            <a:gdLst>
              <a:gd name="T0" fmla="*/ 81 w 987"/>
              <a:gd name="T1" fmla="*/ 0 h 663"/>
              <a:gd name="T2" fmla="*/ 88 w 987"/>
              <a:gd name="T3" fmla="*/ 3 h 663"/>
              <a:gd name="T4" fmla="*/ 96 w 987"/>
              <a:gd name="T5" fmla="*/ 5 h 663"/>
              <a:gd name="T6" fmla="*/ 103 w 987"/>
              <a:gd name="T7" fmla="*/ 2 h 663"/>
              <a:gd name="T8" fmla="*/ 111 w 987"/>
              <a:gd name="T9" fmla="*/ 0 h 663"/>
              <a:gd name="T10" fmla="*/ 119 w 987"/>
              <a:gd name="T11" fmla="*/ 5 h 663"/>
              <a:gd name="T12" fmla="*/ 125 w 987"/>
              <a:gd name="T13" fmla="*/ 15 h 663"/>
              <a:gd name="T14" fmla="*/ 126 w 987"/>
              <a:gd name="T15" fmla="*/ 24 h 663"/>
              <a:gd name="T16" fmla="*/ 128 w 987"/>
              <a:gd name="T17" fmla="*/ 32 h 663"/>
              <a:gd name="T18" fmla="*/ 133 w 987"/>
              <a:gd name="T19" fmla="*/ 37 h 663"/>
              <a:gd name="T20" fmla="*/ 141 w 987"/>
              <a:gd name="T21" fmla="*/ 39 h 663"/>
              <a:gd name="T22" fmla="*/ 149 w 987"/>
              <a:gd name="T23" fmla="*/ 38 h 663"/>
              <a:gd name="T24" fmla="*/ 154 w 987"/>
              <a:gd name="T25" fmla="*/ 33 h 663"/>
              <a:gd name="T26" fmla="*/ 160 w 987"/>
              <a:gd name="T27" fmla="*/ 24 h 663"/>
              <a:gd name="T28" fmla="*/ 167 w 987"/>
              <a:gd name="T29" fmla="*/ 15 h 663"/>
              <a:gd name="T30" fmla="*/ 175 w 987"/>
              <a:gd name="T31" fmla="*/ 6 h 663"/>
              <a:gd name="T32" fmla="*/ 184 w 987"/>
              <a:gd name="T33" fmla="*/ 2 h 663"/>
              <a:gd name="T34" fmla="*/ 191 w 987"/>
              <a:gd name="T35" fmla="*/ 4 h 663"/>
              <a:gd name="T36" fmla="*/ 200 w 987"/>
              <a:gd name="T37" fmla="*/ 9 h 663"/>
              <a:gd name="T38" fmla="*/ 212 w 987"/>
              <a:gd name="T39" fmla="*/ 11 h 663"/>
              <a:gd name="T40" fmla="*/ 224 w 987"/>
              <a:gd name="T41" fmla="*/ 9 h 663"/>
              <a:gd name="T42" fmla="*/ 234 w 987"/>
              <a:gd name="T43" fmla="*/ 7 h 663"/>
              <a:gd name="T44" fmla="*/ 241 w 987"/>
              <a:gd name="T45" fmla="*/ 5 h 663"/>
              <a:gd name="T46" fmla="*/ 246 w 987"/>
              <a:gd name="T47" fmla="*/ 5 h 663"/>
              <a:gd name="T48" fmla="*/ 246 w 987"/>
              <a:gd name="T49" fmla="*/ 12 h 663"/>
              <a:gd name="T50" fmla="*/ 245 w 987"/>
              <a:gd name="T51" fmla="*/ 23 h 663"/>
              <a:gd name="T52" fmla="*/ 243 w 987"/>
              <a:gd name="T53" fmla="*/ 31 h 663"/>
              <a:gd name="T54" fmla="*/ 237 w 987"/>
              <a:gd name="T55" fmla="*/ 32 h 663"/>
              <a:gd name="T56" fmla="*/ 231 w 987"/>
              <a:gd name="T57" fmla="*/ 31 h 663"/>
              <a:gd name="T58" fmla="*/ 225 w 987"/>
              <a:gd name="T59" fmla="*/ 32 h 663"/>
              <a:gd name="T60" fmla="*/ 216 w 987"/>
              <a:gd name="T61" fmla="*/ 41 h 663"/>
              <a:gd name="T62" fmla="*/ 205 w 987"/>
              <a:gd name="T63" fmla="*/ 49 h 663"/>
              <a:gd name="T64" fmla="*/ 198 w 987"/>
              <a:gd name="T65" fmla="*/ 51 h 663"/>
              <a:gd name="T66" fmla="*/ 191 w 987"/>
              <a:gd name="T67" fmla="*/ 52 h 663"/>
              <a:gd name="T68" fmla="*/ 189 w 987"/>
              <a:gd name="T69" fmla="*/ 55 h 663"/>
              <a:gd name="T70" fmla="*/ 191 w 987"/>
              <a:gd name="T71" fmla="*/ 63 h 663"/>
              <a:gd name="T72" fmla="*/ 190 w 987"/>
              <a:gd name="T73" fmla="*/ 72 h 663"/>
              <a:gd name="T74" fmla="*/ 185 w 987"/>
              <a:gd name="T75" fmla="*/ 77 h 663"/>
              <a:gd name="T76" fmla="*/ 177 w 987"/>
              <a:gd name="T77" fmla="*/ 79 h 663"/>
              <a:gd name="T78" fmla="*/ 171 w 987"/>
              <a:gd name="T79" fmla="*/ 79 h 663"/>
              <a:gd name="T80" fmla="*/ 170 w 987"/>
              <a:gd name="T81" fmla="*/ 84 h 663"/>
              <a:gd name="T82" fmla="*/ 170 w 987"/>
              <a:gd name="T83" fmla="*/ 93 h 663"/>
              <a:gd name="T84" fmla="*/ 168 w 987"/>
              <a:gd name="T85" fmla="*/ 101 h 663"/>
              <a:gd name="T86" fmla="*/ 163 w 987"/>
              <a:gd name="T87" fmla="*/ 106 h 663"/>
              <a:gd name="T88" fmla="*/ 157 w 987"/>
              <a:gd name="T89" fmla="*/ 111 h 663"/>
              <a:gd name="T90" fmla="*/ 155 w 987"/>
              <a:gd name="T91" fmla="*/ 118 h 663"/>
              <a:gd name="T92" fmla="*/ 152 w 987"/>
              <a:gd name="T93" fmla="*/ 123 h 663"/>
              <a:gd name="T94" fmla="*/ 139 w 987"/>
              <a:gd name="T95" fmla="*/ 127 h 663"/>
              <a:gd name="T96" fmla="*/ 129 w 987"/>
              <a:gd name="T97" fmla="*/ 143 h 663"/>
              <a:gd name="T98" fmla="*/ 106 w 987"/>
              <a:gd name="T99" fmla="*/ 148 h 663"/>
              <a:gd name="T100" fmla="*/ 89 w 987"/>
              <a:gd name="T101" fmla="*/ 156 h 663"/>
              <a:gd name="T102" fmla="*/ 66 w 987"/>
              <a:gd name="T103" fmla="*/ 144 h 663"/>
              <a:gd name="T104" fmla="*/ 52 w 987"/>
              <a:gd name="T105" fmla="*/ 160 h 663"/>
              <a:gd name="T106" fmla="*/ 13 w 987"/>
              <a:gd name="T107" fmla="*/ 152 h 663"/>
              <a:gd name="T108" fmla="*/ 0 w 987"/>
              <a:gd name="T109" fmla="*/ 140 h 663"/>
              <a:gd name="T110" fmla="*/ 14 w 987"/>
              <a:gd name="T111" fmla="*/ 98 h 663"/>
              <a:gd name="T112" fmla="*/ 8 w 987"/>
              <a:gd name="T113" fmla="*/ 78 h 663"/>
              <a:gd name="T114" fmla="*/ 26 w 987"/>
              <a:gd name="T115" fmla="*/ 45 h 663"/>
              <a:gd name="T116" fmla="*/ 50 w 987"/>
              <a:gd name="T117" fmla="*/ 22 h 663"/>
              <a:gd name="T118" fmla="*/ 80 w 987"/>
              <a:gd name="T119" fmla="*/ 0 h 66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87"/>
              <a:gd name="T181" fmla="*/ 0 h 663"/>
              <a:gd name="T182" fmla="*/ 987 w 987"/>
              <a:gd name="T183" fmla="*/ 663 h 66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87" h="663">
                <a:moveTo>
                  <a:pt x="323" y="0"/>
                </a:moveTo>
                <a:lnTo>
                  <a:pt x="327" y="2"/>
                </a:lnTo>
                <a:lnTo>
                  <a:pt x="339" y="7"/>
                </a:lnTo>
                <a:lnTo>
                  <a:pt x="353" y="13"/>
                </a:lnTo>
                <a:lnTo>
                  <a:pt x="369" y="19"/>
                </a:lnTo>
                <a:lnTo>
                  <a:pt x="384" y="21"/>
                </a:lnTo>
                <a:lnTo>
                  <a:pt x="398" y="19"/>
                </a:lnTo>
                <a:lnTo>
                  <a:pt x="414" y="9"/>
                </a:lnTo>
                <a:lnTo>
                  <a:pt x="432" y="2"/>
                </a:lnTo>
                <a:lnTo>
                  <a:pt x="447" y="2"/>
                </a:lnTo>
                <a:lnTo>
                  <a:pt x="463" y="7"/>
                </a:lnTo>
                <a:lnTo>
                  <a:pt x="479" y="23"/>
                </a:lnTo>
                <a:lnTo>
                  <a:pt x="493" y="43"/>
                </a:lnTo>
                <a:lnTo>
                  <a:pt x="500" y="63"/>
                </a:lnTo>
                <a:lnTo>
                  <a:pt x="504" y="82"/>
                </a:lnTo>
                <a:lnTo>
                  <a:pt x="504" y="98"/>
                </a:lnTo>
                <a:lnTo>
                  <a:pt x="508" y="114"/>
                </a:lnTo>
                <a:lnTo>
                  <a:pt x="512" y="129"/>
                </a:lnTo>
                <a:lnTo>
                  <a:pt x="522" y="143"/>
                </a:lnTo>
                <a:lnTo>
                  <a:pt x="534" y="151"/>
                </a:lnTo>
                <a:lnTo>
                  <a:pt x="550" y="155"/>
                </a:lnTo>
                <a:lnTo>
                  <a:pt x="567" y="157"/>
                </a:lnTo>
                <a:lnTo>
                  <a:pt x="585" y="157"/>
                </a:lnTo>
                <a:lnTo>
                  <a:pt x="599" y="153"/>
                </a:lnTo>
                <a:lnTo>
                  <a:pt x="609" y="147"/>
                </a:lnTo>
                <a:lnTo>
                  <a:pt x="617" y="133"/>
                </a:lnTo>
                <a:lnTo>
                  <a:pt x="628" y="116"/>
                </a:lnTo>
                <a:lnTo>
                  <a:pt x="642" y="96"/>
                </a:lnTo>
                <a:lnTo>
                  <a:pt x="656" y="76"/>
                </a:lnTo>
                <a:lnTo>
                  <a:pt x="668" y="61"/>
                </a:lnTo>
                <a:lnTo>
                  <a:pt x="683" y="43"/>
                </a:lnTo>
                <a:lnTo>
                  <a:pt x="703" y="27"/>
                </a:lnTo>
                <a:lnTo>
                  <a:pt x="723" y="15"/>
                </a:lnTo>
                <a:lnTo>
                  <a:pt x="737" y="9"/>
                </a:lnTo>
                <a:lnTo>
                  <a:pt x="748" y="11"/>
                </a:lnTo>
                <a:lnTo>
                  <a:pt x="764" y="19"/>
                </a:lnTo>
                <a:lnTo>
                  <a:pt x="782" y="27"/>
                </a:lnTo>
                <a:lnTo>
                  <a:pt x="802" y="37"/>
                </a:lnTo>
                <a:lnTo>
                  <a:pt x="823" y="45"/>
                </a:lnTo>
                <a:lnTo>
                  <a:pt x="851" y="47"/>
                </a:lnTo>
                <a:lnTo>
                  <a:pt x="874" y="43"/>
                </a:lnTo>
                <a:lnTo>
                  <a:pt x="896" y="37"/>
                </a:lnTo>
                <a:lnTo>
                  <a:pt x="920" y="33"/>
                </a:lnTo>
                <a:lnTo>
                  <a:pt x="937" y="29"/>
                </a:lnTo>
                <a:lnTo>
                  <a:pt x="953" y="25"/>
                </a:lnTo>
                <a:lnTo>
                  <a:pt x="967" y="21"/>
                </a:lnTo>
                <a:lnTo>
                  <a:pt x="979" y="19"/>
                </a:lnTo>
                <a:lnTo>
                  <a:pt x="985" y="21"/>
                </a:lnTo>
                <a:lnTo>
                  <a:pt x="987" y="31"/>
                </a:lnTo>
                <a:lnTo>
                  <a:pt x="987" y="51"/>
                </a:lnTo>
                <a:lnTo>
                  <a:pt x="985" y="70"/>
                </a:lnTo>
                <a:lnTo>
                  <a:pt x="983" y="92"/>
                </a:lnTo>
                <a:lnTo>
                  <a:pt x="979" y="112"/>
                </a:lnTo>
                <a:lnTo>
                  <a:pt x="973" y="124"/>
                </a:lnTo>
                <a:lnTo>
                  <a:pt x="963" y="128"/>
                </a:lnTo>
                <a:lnTo>
                  <a:pt x="951" y="128"/>
                </a:lnTo>
                <a:lnTo>
                  <a:pt x="937" y="126"/>
                </a:lnTo>
                <a:lnTo>
                  <a:pt x="926" y="124"/>
                </a:lnTo>
                <a:lnTo>
                  <a:pt x="912" y="126"/>
                </a:lnTo>
                <a:lnTo>
                  <a:pt x="902" y="131"/>
                </a:lnTo>
                <a:lnTo>
                  <a:pt x="886" y="147"/>
                </a:lnTo>
                <a:lnTo>
                  <a:pt x="865" y="167"/>
                </a:lnTo>
                <a:lnTo>
                  <a:pt x="843" y="185"/>
                </a:lnTo>
                <a:lnTo>
                  <a:pt x="821" y="198"/>
                </a:lnTo>
                <a:lnTo>
                  <a:pt x="807" y="204"/>
                </a:lnTo>
                <a:lnTo>
                  <a:pt x="792" y="206"/>
                </a:lnTo>
                <a:lnTo>
                  <a:pt x="778" y="206"/>
                </a:lnTo>
                <a:lnTo>
                  <a:pt x="766" y="208"/>
                </a:lnTo>
                <a:lnTo>
                  <a:pt x="760" y="212"/>
                </a:lnTo>
                <a:lnTo>
                  <a:pt x="758" y="222"/>
                </a:lnTo>
                <a:lnTo>
                  <a:pt x="762" y="236"/>
                </a:lnTo>
                <a:lnTo>
                  <a:pt x="764" y="253"/>
                </a:lnTo>
                <a:lnTo>
                  <a:pt x="764" y="271"/>
                </a:lnTo>
                <a:lnTo>
                  <a:pt x="760" y="289"/>
                </a:lnTo>
                <a:lnTo>
                  <a:pt x="754" y="303"/>
                </a:lnTo>
                <a:lnTo>
                  <a:pt x="743" y="311"/>
                </a:lnTo>
                <a:lnTo>
                  <a:pt x="725" y="316"/>
                </a:lnTo>
                <a:lnTo>
                  <a:pt x="709" y="316"/>
                </a:lnTo>
                <a:lnTo>
                  <a:pt x="695" y="316"/>
                </a:lnTo>
                <a:lnTo>
                  <a:pt x="685" y="318"/>
                </a:lnTo>
                <a:lnTo>
                  <a:pt x="682" y="326"/>
                </a:lnTo>
                <a:lnTo>
                  <a:pt x="682" y="338"/>
                </a:lnTo>
                <a:lnTo>
                  <a:pt x="682" y="356"/>
                </a:lnTo>
                <a:lnTo>
                  <a:pt x="682" y="374"/>
                </a:lnTo>
                <a:lnTo>
                  <a:pt x="680" y="391"/>
                </a:lnTo>
                <a:lnTo>
                  <a:pt x="674" y="405"/>
                </a:lnTo>
                <a:lnTo>
                  <a:pt x="668" y="415"/>
                </a:lnTo>
                <a:lnTo>
                  <a:pt x="654" y="425"/>
                </a:lnTo>
                <a:lnTo>
                  <a:pt x="640" y="433"/>
                </a:lnTo>
                <a:lnTo>
                  <a:pt x="630" y="444"/>
                </a:lnTo>
                <a:lnTo>
                  <a:pt x="626" y="458"/>
                </a:lnTo>
                <a:lnTo>
                  <a:pt x="622" y="474"/>
                </a:lnTo>
                <a:lnTo>
                  <a:pt x="617" y="486"/>
                </a:lnTo>
                <a:lnTo>
                  <a:pt x="609" y="494"/>
                </a:lnTo>
                <a:lnTo>
                  <a:pt x="605" y="496"/>
                </a:lnTo>
                <a:lnTo>
                  <a:pt x="558" y="511"/>
                </a:lnTo>
                <a:lnTo>
                  <a:pt x="546" y="572"/>
                </a:lnTo>
                <a:lnTo>
                  <a:pt x="518" y="572"/>
                </a:lnTo>
                <a:lnTo>
                  <a:pt x="461" y="598"/>
                </a:lnTo>
                <a:lnTo>
                  <a:pt x="424" y="594"/>
                </a:lnTo>
                <a:lnTo>
                  <a:pt x="412" y="620"/>
                </a:lnTo>
                <a:lnTo>
                  <a:pt x="357" y="627"/>
                </a:lnTo>
                <a:lnTo>
                  <a:pt x="327" y="643"/>
                </a:lnTo>
                <a:lnTo>
                  <a:pt x="266" y="578"/>
                </a:lnTo>
                <a:lnTo>
                  <a:pt x="229" y="596"/>
                </a:lnTo>
                <a:lnTo>
                  <a:pt x="209" y="643"/>
                </a:lnTo>
                <a:lnTo>
                  <a:pt x="105" y="663"/>
                </a:lnTo>
                <a:lnTo>
                  <a:pt x="54" y="610"/>
                </a:lnTo>
                <a:lnTo>
                  <a:pt x="4" y="612"/>
                </a:lnTo>
                <a:lnTo>
                  <a:pt x="0" y="562"/>
                </a:lnTo>
                <a:lnTo>
                  <a:pt x="69" y="482"/>
                </a:lnTo>
                <a:lnTo>
                  <a:pt x="59" y="395"/>
                </a:lnTo>
                <a:lnTo>
                  <a:pt x="28" y="350"/>
                </a:lnTo>
                <a:lnTo>
                  <a:pt x="32" y="313"/>
                </a:lnTo>
                <a:lnTo>
                  <a:pt x="87" y="265"/>
                </a:lnTo>
                <a:lnTo>
                  <a:pt x="107" y="181"/>
                </a:lnTo>
                <a:lnTo>
                  <a:pt x="168" y="143"/>
                </a:lnTo>
                <a:lnTo>
                  <a:pt x="201" y="88"/>
                </a:lnTo>
                <a:lnTo>
                  <a:pt x="266" y="84"/>
                </a:lnTo>
                <a:lnTo>
                  <a:pt x="323" y="0"/>
                </a:lnTo>
              </a:path>
            </a:pathLst>
          </a:custGeom>
          <a:solidFill>
            <a:schemeClr val="accent2"/>
          </a:solidFill>
          <a:ln w="12700">
            <a:solidFill>
              <a:srgbClr val="FFFFFF"/>
            </a:solidFill>
            <a:prstDash val="solid"/>
            <a:round/>
          </a:ln>
          <a:effectLst>
            <a:outerShdw blurRad="50800" dist="38100" dir="5400000" algn="t" rotWithShape="0">
              <a:prstClr val="black">
                <a:alpha val="40000"/>
              </a:prstClr>
            </a:outerShdw>
          </a:effectLst>
        </p:spPr>
        <p:txBody>
          <a:bodyPr lIns="68567" tIns="34284" rIns="68567" bIns="34284"/>
          <a:lstStyle/>
          <a:p>
            <a:endParaRPr lang="zh-CN" altLang="en-US"/>
          </a:p>
        </p:txBody>
      </p:sp>
      <p:sp>
        <p:nvSpPr>
          <p:cNvPr id="91" name="Freeform 100"/>
          <p:cNvSpPr/>
          <p:nvPr/>
        </p:nvSpPr>
        <p:spPr bwMode="gray">
          <a:xfrm>
            <a:off x="3876292" y="2010221"/>
            <a:ext cx="512035" cy="510779"/>
          </a:xfrm>
          <a:custGeom>
            <a:avLst/>
            <a:gdLst>
              <a:gd name="T0" fmla="*/ 182 w 860"/>
              <a:gd name="T1" fmla="*/ 145 h 858"/>
              <a:gd name="T2" fmla="*/ 179 w 860"/>
              <a:gd name="T3" fmla="*/ 149 h 858"/>
              <a:gd name="T4" fmla="*/ 174 w 860"/>
              <a:gd name="T5" fmla="*/ 152 h 858"/>
              <a:gd name="T6" fmla="*/ 166 w 860"/>
              <a:gd name="T7" fmla="*/ 154 h 858"/>
              <a:gd name="T8" fmla="*/ 156 w 860"/>
              <a:gd name="T9" fmla="*/ 157 h 858"/>
              <a:gd name="T10" fmla="*/ 149 w 860"/>
              <a:gd name="T11" fmla="*/ 163 h 858"/>
              <a:gd name="T12" fmla="*/ 140 w 860"/>
              <a:gd name="T13" fmla="*/ 170 h 858"/>
              <a:gd name="T14" fmla="*/ 133 w 860"/>
              <a:gd name="T15" fmla="*/ 176 h 858"/>
              <a:gd name="T16" fmla="*/ 129 w 860"/>
              <a:gd name="T17" fmla="*/ 180 h 858"/>
              <a:gd name="T18" fmla="*/ 123 w 860"/>
              <a:gd name="T19" fmla="*/ 186 h 858"/>
              <a:gd name="T20" fmla="*/ 119 w 860"/>
              <a:gd name="T21" fmla="*/ 194 h 858"/>
              <a:gd name="T22" fmla="*/ 113 w 860"/>
              <a:gd name="T23" fmla="*/ 201 h 858"/>
              <a:gd name="T24" fmla="*/ 107 w 860"/>
              <a:gd name="T25" fmla="*/ 204 h 858"/>
              <a:gd name="T26" fmla="*/ 103 w 860"/>
              <a:gd name="T27" fmla="*/ 208 h 858"/>
              <a:gd name="T28" fmla="*/ 95 w 860"/>
              <a:gd name="T29" fmla="*/ 213 h 858"/>
              <a:gd name="T30" fmla="*/ 89 w 860"/>
              <a:gd name="T31" fmla="*/ 215 h 858"/>
              <a:gd name="T32" fmla="*/ 88 w 860"/>
              <a:gd name="T33" fmla="*/ 210 h 858"/>
              <a:gd name="T34" fmla="*/ 92 w 860"/>
              <a:gd name="T35" fmla="*/ 204 h 858"/>
              <a:gd name="T36" fmla="*/ 98 w 860"/>
              <a:gd name="T37" fmla="*/ 198 h 858"/>
              <a:gd name="T38" fmla="*/ 103 w 860"/>
              <a:gd name="T39" fmla="*/ 191 h 858"/>
              <a:gd name="T40" fmla="*/ 101 w 860"/>
              <a:gd name="T41" fmla="*/ 187 h 858"/>
              <a:gd name="T42" fmla="*/ 95 w 860"/>
              <a:gd name="T43" fmla="*/ 184 h 858"/>
              <a:gd name="T44" fmla="*/ 91 w 860"/>
              <a:gd name="T45" fmla="*/ 179 h 858"/>
              <a:gd name="T46" fmla="*/ 93 w 860"/>
              <a:gd name="T47" fmla="*/ 170 h 858"/>
              <a:gd name="T48" fmla="*/ 100 w 860"/>
              <a:gd name="T49" fmla="*/ 159 h 858"/>
              <a:gd name="T50" fmla="*/ 107 w 860"/>
              <a:gd name="T51" fmla="*/ 148 h 858"/>
              <a:gd name="T52" fmla="*/ 110 w 860"/>
              <a:gd name="T53" fmla="*/ 140 h 858"/>
              <a:gd name="T54" fmla="*/ 110 w 860"/>
              <a:gd name="T55" fmla="*/ 135 h 858"/>
              <a:gd name="T56" fmla="*/ 105 w 860"/>
              <a:gd name="T57" fmla="*/ 129 h 858"/>
              <a:gd name="T58" fmla="*/ 99 w 860"/>
              <a:gd name="T59" fmla="*/ 123 h 858"/>
              <a:gd name="T60" fmla="*/ 94 w 860"/>
              <a:gd name="T61" fmla="*/ 122 h 858"/>
              <a:gd name="T62" fmla="*/ 87 w 860"/>
              <a:gd name="T63" fmla="*/ 123 h 858"/>
              <a:gd name="T64" fmla="*/ 78 w 860"/>
              <a:gd name="T65" fmla="*/ 123 h 858"/>
              <a:gd name="T66" fmla="*/ 74 w 860"/>
              <a:gd name="T67" fmla="*/ 124 h 858"/>
              <a:gd name="T68" fmla="*/ 70 w 860"/>
              <a:gd name="T69" fmla="*/ 134 h 858"/>
              <a:gd name="T70" fmla="*/ 66 w 860"/>
              <a:gd name="T71" fmla="*/ 145 h 858"/>
              <a:gd name="T72" fmla="*/ 60 w 860"/>
              <a:gd name="T73" fmla="*/ 152 h 858"/>
              <a:gd name="T74" fmla="*/ 53 w 860"/>
              <a:gd name="T75" fmla="*/ 163 h 858"/>
              <a:gd name="T76" fmla="*/ 46 w 860"/>
              <a:gd name="T77" fmla="*/ 169 h 858"/>
              <a:gd name="T78" fmla="*/ 41 w 860"/>
              <a:gd name="T79" fmla="*/ 172 h 858"/>
              <a:gd name="T80" fmla="*/ 34 w 860"/>
              <a:gd name="T81" fmla="*/ 167 h 858"/>
              <a:gd name="T82" fmla="*/ 14 w 860"/>
              <a:gd name="T83" fmla="*/ 147 h 858"/>
              <a:gd name="T84" fmla="*/ 5 w 860"/>
              <a:gd name="T85" fmla="*/ 127 h 858"/>
              <a:gd name="T86" fmla="*/ 7 w 860"/>
              <a:gd name="T87" fmla="*/ 101 h 858"/>
              <a:gd name="T88" fmla="*/ 3 w 860"/>
              <a:gd name="T89" fmla="*/ 79 h 858"/>
              <a:gd name="T90" fmla="*/ 21 w 860"/>
              <a:gd name="T91" fmla="*/ 80 h 858"/>
              <a:gd name="T92" fmla="*/ 43 w 860"/>
              <a:gd name="T93" fmla="*/ 78 h 858"/>
              <a:gd name="T94" fmla="*/ 69 w 860"/>
              <a:gd name="T95" fmla="*/ 53 h 858"/>
              <a:gd name="T96" fmla="*/ 94 w 860"/>
              <a:gd name="T97" fmla="*/ 44 h 858"/>
              <a:gd name="T98" fmla="*/ 108 w 860"/>
              <a:gd name="T99" fmla="*/ 37 h 858"/>
              <a:gd name="T100" fmla="*/ 131 w 860"/>
              <a:gd name="T101" fmla="*/ 12 h 858"/>
              <a:gd name="T102" fmla="*/ 149 w 860"/>
              <a:gd name="T103" fmla="*/ 6 h 858"/>
              <a:gd name="T104" fmla="*/ 182 w 860"/>
              <a:gd name="T105" fmla="*/ 30 h 858"/>
              <a:gd name="T106" fmla="*/ 194 w 860"/>
              <a:gd name="T107" fmla="*/ 60 h 858"/>
              <a:gd name="T108" fmla="*/ 215 w 860"/>
              <a:gd name="T109" fmla="*/ 101 h 858"/>
              <a:gd name="T110" fmla="*/ 183 w 860"/>
              <a:gd name="T111" fmla="*/ 134 h 85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860"/>
              <a:gd name="T169" fmla="*/ 0 h 858"/>
              <a:gd name="T170" fmla="*/ 860 w 860"/>
              <a:gd name="T171" fmla="*/ 858 h 85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860" h="858">
                <a:moveTo>
                  <a:pt x="725" y="575"/>
                </a:moveTo>
                <a:lnTo>
                  <a:pt x="725" y="579"/>
                </a:lnTo>
                <a:lnTo>
                  <a:pt x="719" y="585"/>
                </a:lnTo>
                <a:lnTo>
                  <a:pt x="713" y="594"/>
                </a:lnTo>
                <a:lnTo>
                  <a:pt x="705" y="604"/>
                </a:lnTo>
                <a:lnTo>
                  <a:pt x="695" y="608"/>
                </a:lnTo>
                <a:lnTo>
                  <a:pt x="681" y="610"/>
                </a:lnTo>
                <a:lnTo>
                  <a:pt x="664" y="614"/>
                </a:lnTo>
                <a:lnTo>
                  <a:pt x="642" y="618"/>
                </a:lnTo>
                <a:lnTo>
                  <a:pt x="622" y="626"/>
                </a:lnTo>
                <a:lnTo>
                  <a:pt x="607" y="638"/>
                </a:lnTo>
                <a:lnTo>
                  <a:pt x="593" y="651"/>
                </a:lnTo>
                <a:lnTo>
                  <a:pt x="577" y="665"/>
                </a:lnTo>
                <a:lnTo>
                  <a:pt x="559" y="679"/>
                </a:lnTo>
                <a:lnTo>
                  <a:pt x="544" y="693"/>
                </a:lnTo>
                <a:lnTo>
                  <a:pt x="530" y="703"/>
                </a:lnTo>
                <a:lnTo>
                  <a:pt x="522" y="711"/>
                </a:lnTo>
                <a:lnTo>
                  <a:pt x="514" y="718"/>
                </a:lnTo>
                <a:lnTo>
                  <a:pt x="502" y="730"/>
                </a:lnTo>
                <a:lnTo>
                  <a:pt x="492" y="744"/>
                </a:lnTo>
                <a:lnTo>
                  <a:pt x="481" y="760"/>
                </a:lnTo>
                <a:lnTo>
                  <a:pt x="475" y="774"/>
                </a:lnTo>
                <a:lnTo>
                  <a:pt x="465" y="789"/>
                </a:lnTo>
                <a:lnTo>
                  <a:pt x="451" y="801"/>
                </a:lnTo>
                <a:lnTo>
                  <a:pt x="437" y="809"/>
                </a:lnTo>
                <a:lnTo>
                  <a:pt x="427" y="815"/>
                </a:lnTo>
                <a:lnTo>
                  <a:pt x="422" y="823"/>
                </a:lnTo>
                <a:lnTo>
                  <a:pt x="410" y="831"/>
                </a:lnTo>
                <a:lnTo>
                  <a:pt x="394" y="840"/>
                </a:lnTo>
                <a:lnTo>
                  <a:pt x="380" y="850"/>
                </a:lnTo>
                <a:lnTo>
                  <a:pt x="364" y="856"/>
                </a:lnTo>
                <a:lnTo>
                  <a:pt x="355" y="858"/>
                </a:lnTo>
                <a:lnTo>
                  <a:pt x="349" y="854"/>
                </a:lnTo>
                <a:lnTo>
                  <a:pt x="349" y="838"/>
                </a:lnTo>
                <a:lnTo>
                  <a:pt x="355" y="827"/>
                </a:lnTo>
                <a:lnTo>
                  <a:pt x="366" y="815"/>
                </a:lnTo>
                <a:lnTo>
                  <a:pt x="380" y="801"/>
                </a:lnTo>
                <a:lnTo>
                  <a:pt x="392" y="789"/>
                </a:lnTo>
                <a:lnTo>
                  <a:pt x="404" y="775"/>
                </a:lnTo>
                <a:lnTo>
                  <a:pt x="410" y="764"/>
                </a:lnTo>
                <a:lnTo>
                  <a:pt x="410" y="754"/>
                </a:lnTo>
                <a:lnTo>
                  <a:pt x="404" y="748"/>
                </a:lnTo>
                <a:lnTo>
                  <a:pt x="392" y="742"/>
                </a:lnTo>
                <a:lnTo>
                  <a:pt x="380" y="734"/>
                </a:lnTo>
                <a:lnTo>
                  <a:pt x="370" y="726"/>
                </a:lnTo>
                <a:lnTo>
                  <a:pt x="364" y="716"/>
                </a:lnTo>
                <a:lnTo>
                  <a:pt x="364" y="699"/>
                </a:lnTo>
                <a:lnTo>
                  <a:pt x="372" y="679"/>
                </a:lnTo>
                <a:lnTo>
                  <a:pt x="382" y="661"/>
                </a:lnTo>
                <a:lnTo>
                  <a:pt x="400" y="636"/>
                </a:lnTo>
                <a:lnTo>
                  <a:pt x="418" y="608"/>
                </a:lnTo>
                <a:lnTo>
                  <a:pt x="425" y="592"/>
                </a:lnTo>
                <a:lnTo>
                  <a:pt x="433" y="575"/>
                </a:lnTo>
                <a:lnTo>
                  <a:pt x="441" y="559"/>
                </a:lnTo>
                <a:lnTo>
                  <a:pt x="443" y="547"/>
                </a:lnTo>
                <a:lnTo>
                  <a:pt x="439" y="537"/>
                </a:lnTo>
                <a:lnTo>
                  <a:pt x="429" y="526"/>
                </a:lnTo>
                <a:lnTo>
                  <a:pt x="418" y="514"/>
                </a:lnTo>
                <a:lnTo>
                  <a:pt x="404" y="502"/>
                </a:lnTo>
                <a:lnTo>
                  <a:pt x="394" y="494"/>
                </a:lnTo>
                <a:lnTo>
                  <a:pt x="384" y="490"/>
                </a:lnTo>
                <a:lnTo>
                  <a:pt x="374" y="490"/>
                </a:lnTo>
                <a:lnTo>
                  <a:pt x="362" y="492"/>
                </a:lnTo>
                <a:lnTo>
                  <a:pt x="345" y="494"/>
                </a:lnTo>
                <a:lnTo>
                  <a:pt x="325" y="494"/>
                </a:lnTo>
                <a:lnTo>
                  <a:pt x="311" y="492"/>
                </a:lnTo>
                <a:lnTo>
                  <a:pt x="301" y="492"/>
                </a:lnTo>
                <a:lnTo>
                  <a:pt x="294" y="498"/>
                </a:lnTo>
                <a:lnTo>
                  <a:pt x="286" y="512"/>
                </a:lnTo>
                <a:lnTo>
                  <a:pt x="280" y="533"/>
                </a:lnTo>
                <a:lnTo>
                  <a:pt x="272" y="557"/>
                </a:lnTo>
                <a:lnTo>
                  <a:pt x="264" y="577"/>
                </a:lnTo>
                <a:lnTo>
                  <a:pt x="254" y="592"/>
                </a:lnTo>
                <a:lnTo>
                  <a:pt x="242" y="608"/>
                </a:lnTo>
                <a:lnTo>
                  <a:pt x="227" y="630"/>
                </a:lnTo>
                <a:lnTo>
                  <a:pt x="211" y="650"/>
                </a:lnTo>
                <a:lnTo>
                  <a:pt x="197" y="663"/>
                </a:lnTo>
                <a:lnTo>
                  <a:pt x="183" y="673"/>
                </a:lnTo>
                <a:lnTo>
                  <a:pt x="172" y="681"/>
                </a:lnTo>
                <a:lnTo>
                  <a:pt x="162" y="687"/>
                </a:lnTo>
                <a:lnTo>
                  <a:pt x="158" y="691"/>
                </a:lnTo>
                <a:lnTo>
                  <a:pt x="134" y="667"/>
                </a:lnTo>
                <a:lnTo>
                  <a:pt x="103" y="620"/>
                </a:lnTo>
                <a:lnTo>
                  <a:pt x="55" y="587"/>
                </a:lnTo>
                <a:lnTo>
                  <a:pt x="0" y="569"/>
                </a:lnTo>
                <a:lnTo>
                  <a:pt x="20" y="510"/>
                </a:lnTo>
                <a:lnTo>
                  <a:pt x="53" y="457"/>
                </a:lnTo>
                <a:lnTo>
                  <a:pt x="30" y="402"/>
                </a:lnTo>
                <a:lnTo>
                  <a:pt x="30" y="337"/>
                </a:lnTo>
                <a:lnTo>
                  <a:pt x="10" y="315"/>
                </a:lnTo>
                <a:lnTo>
                  <a:pt x="40" y="285"/>
                </a:lnTo>
                <a:lnTo>
                  <a:pt x="81" y="317"/>
                </a:lnTo>
                <a:lnTo>
                  <a:pt x="126" y="382"/>
                </a:lnTo>
                <a:lnTo>
                  <a:pt x="170" y="311"/>
                </a:lnTo>
                <a:lnTo>
                  <a:pt x="215" y="274"/>
                </a:lnTo>
                <a:lnTo>
                  <a:pt x="274" y="209"/>
                </a:lnTo>
                <a:lnTo>
                  <a:pt x="349" y="189"/>
                </a:lnTo>
                <a:lnTo>
                  <a:pt x="376" y="173"/>
                </a:lnTo>
                <a:lnTo>
                  <a:pt x="380" y="134"/>
                </a:lnTo>
                <a:lnTo>
                  <a:pt x="431" y="146"/>
                </a:lnTo>
                <a:lnTo>
                  <a:pt x="475" y="108"/>
                </a:lnTo>
                <a:lnTo>
                  <a:pt x="524" y="47"/>
                </a:lnTo>
                <a:lnTo>
                  <a:pt x="524" y="0"/>
                </a:lnTo>
                <a:lnTo>
                  <a:pt x="595" y="22"/>
                </a:lnTo>
                <a:lnTo>
                  <a:pt x="679" y="45"/>
                </a:lnTo>
                <a:lnTo>
                  <a:pt x="725" y="120"/>
                </a:lnTo>
                <a:lnTo>
                  <a:pt x="784" y="187"/>
                </a:lnTo>
                <a:lnTo>
                  <a:pt x="774" y="240"/>
                </a:lnTo>
                <a:lnTo>
                  <a:pt x="860" y="317"/>
                </a:lnTo>
                <a:lnTo>
                  <a:pt x="860" y="402"/>
                </a:lnTo>
                <a:lnTo>
                  <a:pt x="815" y="425"/>
                </a:lnTo>
                <a:lnTo>
                  <a:pt x="731" y="533"/>
                </a:lnTo>
                <a:lnTo>
                  <a:pt x="725" y="575"/>
                </a:lnTo>
              </a:path>
            </a:pathLst>
          </a:custGeom>
          <a:solidFill>
            <a:schemeClr val="accent1"/>
          </a:solidFill>
          <a:ln w="12700">
            <a:solidFill>
              <a:srgbClr val="FFFFFF"/>
            </a:solidFill>
            <a:prstDash val="solid"/>
            <a:round/>
          </a:ln>
          <a:effectLst>
            <a:outerShdw blurRad="50800" dist="38100" dir="5400000" algn="t" rotWithShape="0">
              <a:prstClr val="black">
                <a:alpha val="40000"/>
              </a:prstClr>
            </a:outerShdw>
          </a:effectLst>
        </p:spPr>
        <p:txBody>
          <a:bodyPr lIns="68567" tIns="34284" rIns="68567" bIns="34284"/>
          <a:lstStyle/>
          <a:p>
            <a:endParaRPr lang="zh-CN" altLang="en-US"/>
          </a:p>
        </p:txBody>
      </p:sp>
      <p:sp>
        <p:nvSpPr>
          <p:cNvPr id="92" name="Freeform 82"/>
          <p:cNvSpPr/>
          <p:nvPr/>
        </p:nvSpPr>
        <p:spPr bwMode="gray">
          <a:xfrm>
            <a:off x="4001417" y="3293714"/>
            <a:ext cx="336991" cy="378619"/>
          </a:xfrm>
          <a:custGeom>
            <a:avLst/>
            <a:gdLst>
              <a:gd name="T0" fmla="*/ 109 w 565"/>
              <a:gd name="T1" fmla="*/ 11 h 638"/>
              <a:gd name="T2" fmla="*/ 106 w 565"/>
              <a:gd name="T3" fmla="*/ 11 h 638"/>
              <a:gd name="T4" fmla="*/ 103 w 565"/>
              <a:gd name="T5" fmla="*/ 14 h 638"/>
              <a:gd name="T6" fmla="*/ 100 w 565"/>
              <a:gd name="T7" fmla="*/ 21 h 638"/>
              <a:gd name="T8" fmla="*/ 99 w 565"/>
              <a:gd name="T9" fmla="*/ 28 h 638"/>
              <a:gd name="T10" fmla="*/ 96 w 565"/>
              <a:gd name="T11" fmla="*/ 31 h 638"/>
              <a:gd name="T12" fmla="*/ 90 w 565"/>
              <a:gd name="T13" fmla="*/ 29 h 638"/>
              <a:gd name="T14" fmla="*/ 84 w 565"/>
              <a:gd name="T15" fmla="*/ 26 h 638"/>
              <a:gd name="T16" fmla="*/ 80 w 565"/>
              <a:gd name="T17" fmla="*/ 26 h 638"/>
              <a:gd name="T18" fmla="*/ 82 w 565"/>
              <a:gd name="T19" fmla="*/ 32 h 638"/>
              <a:gd name="T20" fmla="*/ 87 w 565"/>
              <a:gd name="T21" fmla="*/ 36 h 638"/>
              <a:gd name="T22" fmla="*/ 93 w 565"/>
              <a:gd name="T23" fmla="*/ 38 h 638"/>
              <a:gd name="T24" fmla="*/ 101 w 565"/>
              <a:gd name="T25" fmla="*/ 35 h 638"/>
              <a:gd name="T26" fmla="*/ 104 w 565"/>
              <a:gd name="T27" fmla="*/ 31 h 638"/>
              <a:gd name="T28" fmla="*/ 106 w 565"/>
              <a:gd name="T29" fmla="*/ 25 h 638"/>
              <a:gd name="T30" fmla="*/ 110 w 565"/>
              <a:gd name="T31" fmla="*/ 24 h 638"/>
              <a:gd name="T32" fmla="*/ 117 w 565"/>
              <a:gd name="T33" fmla="*/ 30 h 638"/>
              <a:gd name="T34" fmla="*/ 126 w 565"/>
              <a:gd name="T35" fmla="*/ 34 h 638"/>
              <a:gd name="T36" fmla="*/ 131 w 565"/>
              <a:gd name="T37" fmla="*/ 36 h 638"/>
              <a:gd name="T38" fmla="*/ 138 w 565"/>
              <a:gd name="T39" fmla="*/ 38 h 638"/>
              <a:gd name="T40" fmla="*/ 142 w 565"/>
              <a:gd name="T41" fmla="*/ 44 h 638"/>
              <a:gd name="T42" fmla="*/ 139 w 565"/>
              <a:gd name="T43" fmla="*/ 51 h 638"/>
              <a:gd name="T44" fmla="*/ 133 w 565"/>
              <a:gd name="T45" fmla="*/ 58 h 638"/>
              <a:gd name="T46" fmla="*/ 130 w 565"/>
              <a:gd name="T47" fmla="*/ 60 h 638"/>
              <a:gd name="T48" fmla="*/ 134 w 565"/>
              <a:gd name="T49" fmla="*/ 60 h 638"/>
              <a:gd name="T50" fmla="*/ 139 w 565"/>
              <a:gd name="T51" fmla="*/ 60 h 638"/>
              <a:gd name="T52" fmla="*/ 141 w 565"/>
              <a:gd name="T53" fmla="*/ 63 h 638"/>
              <a:gd name="T54" fmla="*/ 136 w 565"/>
              <a:gd name="T55" fmla="*/ 67 h 638"/>
              <a:gd name="T56" fmla="*/ 129 w 565"/>
              <a:gd name="T57" fmla="*/ 71 h 638"/>
              <a:gd name="T58" fmla="*/ 126 w 565"/>
              <a:gd name="T59" fmla="*/ 73 h 638"/>
              <a:gd name="T60" fmla="*/ 129 w 565"/>
              <a:gd name="T61" fmla="*/ 73 h 638"/>
              <a:gd name="T62" fmla="*/ 135 w 565"/>
              <a:gd name="T63" fmla="*/ 78 h 638"/>
              <a:gd name="T64" fmla="*/ 136 w 565"/>
              <a:gd name="T65" fmla="*/ 88 h 638"/>
              <a:gd name="T66" fmla="*/ 138 w 565"/>
              <a:gd name="T67" fmla="*/ 98 h 638"/>
              <a:gd name="T68" fmla="*/ 141 w 565"/>
              <a:gd name="T69" fmla="*/ 104 h 638"/>
              <a:gd name="T70" fmla="*/ 141 w 565"/>
              <a:gd name="T71" fmla="*/ 108 h 638"/>
              <a:gd name="T72" fmla="*/ 136 w 565"/>
              <a:gd name="T73" fmla="*/ 112 h 638"/>
              <a:gd name="T74" fmla="*/ 129 w 565"/>
              <a:gd name="T75" fmla="*/ 111 h 638"/>
              <a:gd name="T76" fmla="*/ 123 w 565"/>
              <a:gd name="T77" fmla="*/ 110 h 638"/>
              <a:gd name="T78" fmla="*/ 119 w 565"/>
              <a:gd name="T79" fmla="*/ 116 h 638"/>
              <a:gd name="T80" fmla="*/ 118 w 565"/>
              <a:gd name="T81" fmla="*/ 122 h 638"/>
              <a:gd name="T82" fmla="*/ 116 w 565"/>
              <a:gd name="T83" fmla="*/ 129 h 638"/>
              <a:gd name="T84" fmla="*/ 113 w 565"/>
              <a:gd name="T85" fmla="*/ 136 h 638"/>
              <a:gd name="T86" fmla="*/ 112 w 565"/>
              <a:gd name="T87" fmla="*/ 146 h 638"/>
              <a:gd name="T88" fmla="*/ 112 w 565"/>
              <a:gd name="T89" fmla="*/ 150 h 638"/>
              <a:gd name="T90" fmla="*/ 102 w 565"/>
              <a:gd name="T91" fmla="*/ 158 h 638"/>
              <a:gd name="T92" fmla="*/ 88 w 565"/>
              <a:gd name="T93" fmla="*/ 158 h 638"/>
              <a:gd name="T94" fmla="*/ 69 w 565"/>
              <a:gd name="T95" fmla="*/ 148 h 638"/>
              <a:gd name="T96" fmla="*/ 47 w 565"/>
              <a:gd name="T97" fmla="*/ 155 h 638"/>
              <a:gd name="T98" fmla="*/ 35 w 565"/>
              <a:gd name="T99" fmla="*/ 128 h 638"/>
              <a:gd name="T100" fmla="*/ 20 w 565"/>
              <a:gd name="T101" fmla="*/ 113 h 638"/>
              <a:gd name="T102" fmla="*/ 5 w 565"/>
              <a:gd name="T103" fmla="*/ 83 h 638"/>
              <a:gd name="T104" fmla="*/ 27 w 565"/>
              <a:gd name="T105" fmla="*/ 49 h 638"/>
              <a:gd name="T106" fmla="*/ 42 w 565"/>
              <a:gd name="T107" fmla="*/ 36 h 638"/>
              <a:gd name="T108" fmla="*/ 46 w 565"/>
              <a:gd name="T109" fmla="*/ 12 h 638"/>
              <a:gd name="T110" fmla="*/ 56 w 565"/>
              <a:gd name="T111" fmla="*/ 0 h 638"/>
              <a:gd name="T112" fmla="*/ 76 w 565"/>
              <a:gd name="T113" fmla="*/ 7 h 638"/>
              <a:gd name="T114" fmla="*/ 96 w 565"/>
              <a:gd name="T115" fmla="*/ 1 h 638"/>
              <a:gd name="T116" fmla="*/ 109 w 565"/>
              <a:gd name="T117" fmla="*/ 11 h 63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65"/>
              <a:gd name="T178" fmla="*/ 0 h 638"/>
              <a:gd name="T179" fmla="*/ 565 w 565"/>
              <a:gd name="T180" fmla="*/ 638 h 63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65" h="638">
                <a:moveTo>
                  <a:pt x="433" y="44"/>
                </a:moveTo>
                <a:lnTo>
                  <a:pt x="433" y="44"/>
                </a:lnTo>
                <a:lnTo>
                  <a:pt x="429" y="46"/>
                </a:lnTo>
                <a:lnTo>
                  <a:pt x="423" y="47"/>
                </a:lnTo>
                <a:lnTo>
                  <a:pt x="417" y="53"/>
                </a:lnTo>
                <a:lnTo>
                  <a:pt x="411" y="59"/>
                </a:lnTo>
                <a:lnTo>
                  <a:pt x="403" y="69"/>
                </a:lnTo>
                <a:lnTo>
                  <a:pt x="398" y="85"/>
                </a:lnTo>
                <a:lnTo>
                  <a:pt x="396" y="99"/>
                </a:lnTo>
                <a:lnTo>
                  <a:pt x="394" y="112"/>
                </a:lnTo>
                <a:lnTo>
                  <a:pt x="392" y="122"/>
                </a:lnTo>
                <a:lnTo>
                  <a:pt x="384" y="126"/>
                </a:lnTo>
                <a:lnTo>
                  <a:pt x="372" y="122"/>
                </a:lnTo>
                <a:lnTo>
                  <a:pt x="360" y="118"/>
                </a:lnTo>
                <a:lnTo>
                  <a:pt x="346" y="110"/>
                </a:lnTo>
                <a:lnTo>
                  <a:pt x="335" y="107"/>
                </a:lnTo>
                <a:lnTo>
                  <a:pt x="325" y="105"/>
                </a:lnTo>
                <a:lnTo>
                  <a:pt x="319" y="107"/>
                </a:lnTo>
                <a:lnTo>
                  <a:pt x="317" y="118"/>
                </a:lnTo>
                <a:lnTo>
                  <a:pt x="325" y="128"/>
                </a:lnTo>
                <a:lnTo>
                  <a:pt x="337" y="138"/>
                </a:lnTo>
                <a:lnTo>
                  <a:pt x="346" y="146"/>
                </a:lnTo>
                <a:lnTo>
                  <a:pt x="358" y="152"/>
                </a:lnTo>
                <a:lnTo>
                  <a:pt x="372" y="154"/>
                </a:lnTo>
                <a:lnTo>
                  <a:pt x="388" y="150"/>
                </a:lnTo>
                <a:lnTo>
                  <a:pt x="402" y="142"/>
                </a:lnTo>
                <a:lnTo>
                  <a:pt x="407" y="134"/>
                </a:lnTo>
                <a:lnTo>
                  <a:pt x="413" y="124"/>
                </a:lnTo>
                <a:lnTo>
                  <a:pt x="417" y="112"/>
                </a:lnTo>
                <a:lnTo>
                  <a:pt x="423" y="103"/>
                </a:lnTo>
                <a:lnTo>
                  <a:pt x="429" y="97"/>
                </a:lnTo>
                <a:lnTo>
                  <a:pt x="437" y="97"/>
                </a:lnTo>
                <a:lnTo>
                  <a:pt x="447" y="105"/>
                </a:lnTo>
                <a:lnTo>
                  <a:pt x="468" y="122"/>
                </a:lnTo>
                <a:lnTo>
                  <a:pt x="486" y="132"/>
                </a:lnTo>
                <a:lnTo>
                  <a:pt x="502" y="138"/>
                </a:lnTo>
                <a:lnTo>
                  <a:pt x="514" y="142"/>
                </a:lnTo>
                <a:lnTo>
                  <a:pt x="524" y="144"/>
                </a:lnTo>
                <a:lnTo>
                  <a:pt x="537" y="148"/>
                </a:lnTo>
                <a:lnTo>
                  <a:pt x="549" y="154"/>
                </a:lnTo>
                <a:lnTo>
                  <a:pt x="559" y="164"/>
                </a:lnTo>
                <a:lnTo>
                  <a:pt x="565" y="177"/>
                </a:lnTo>
                <a:lnTo>
                  <a:pt x="561" y="191"/>
                </a:lnTo>
                <a:lnTo>
                  <a:pt x="553" y="207"/>
                </a:lnTo>
                <a:lnTo>
                  <a:pt x="543" y="221"/>
                </a:lnTo>
                <a:lnTo>
                  <a:pt x="531" y="232"/>
                </a:lnTo>
                <a:lnTo>
                  <a:pt x="524" y="240"/>
                </a:lnTo>
                <a:lnTo>
                  <a:pt x="520" y="242"/>
                </a:lnTo>
                <a:lnTo>
                  <a:pt x="524" y="242"/>
                </a:lnTo>
                <a:lnTo>
                  <a:pt x="533" y="242"/>
                </a:lnTo>
                <a:lnTo>
                  <a:pt x="543" y="240"/>
                </a:lnTo>
                <a:lnTo>
                  <a:pt x="555" y="242"/>
                </a:lnTo>
                <a:lnTo>
                  <a:pt x="561" y="246"/>
                </a:lnTo>
                <a:lnTo>
                  <a:pt x="561" y="252"/>
                </a:lnTo>
                <a:lnTo>
                  <a:pt x="555" y="262"/>
                </a:lnTo>
                <a:lnTo>
                  <a:pt x="543" y="270"/>
                </a:lnTo>
                <a:lnTo>
                  <a:pt x="529" y="278"/>
                </a:lnTo>
                <a:lnTo>
                  <a:pt x="516" y="286"/>
                </a:lnTo>
                <a:lnTo>
                  <a:pt x="506" y="290"/>
                </a:lnTo>
                <a:lnTo>
                  <a:pt x="502" y="292"/>
                </a:lnTo>
                <a:lnTo>
                  <a:pt x="506" y="292"/>
                </a:lnTo>
                <a:lnTo>
                  <a:pt x="516" y="295"/>
                </a:lnTo>
                <a:lnTo>
                  <a:pt x="528" y="303"/>
                </a:lnTo>
                <a:lnTo>
                  <a:pt x="537" y="315"/>
                </a:lnTo>
                <a:lnTo>
                  <a:pt x="541" y="329"/>
                </a:lnTo>
                <a:lnTo>
                  <a:pt x="543" y="353"/>
                </a:lnTo>
                <a:lnTo>
                  <a:pt x="543" y="374"/>
                </a:lnTo>
                <a:lnTo>
                  <a:pt x="549" y="396"/>
                </a:lnTo>
                <a:lnTo>
                  <a:pt x="555" y="408"/>
                </a:lnTo>
                <a:lnTo>
                  <a:pt x="561" y="418"/>
                </a:lnTo>
                <a:lnTo>
                  <a:pt x="565" y="425"/>
                </a:lnTo>
                <a:lnTo>
                  <a:pt x="563" y="435"/>
                </a:lnTo>
                <a:lnTo>
                  <a:pt x="553" y="445"/>
                </a:lnTo>
                <a:lnTo>
                  <a:pt x="541" y="451"/>
                </a:lnTo>
                <a:lnTo>
                  <a:pt x="528" y="449"/>
                </a:lnTo>
                <a:lnTo>
                  <a:pt x="514" y="445"/>
                </a:lnTo>
                <a:lnTo>
                  <a:pt x="502" y="441"/>
                </a:lnTo>
                <a:lnTo>
                  <a:pt x="490" y="443"/>
                </a:lnTo>
                <a:lnTo>
                  <a:pt x="482" y="453"/>
                </a:lnTo>
                <a:lnTo>
                  <a:pt x="476" y="465"/>
                </a:lnTo>
                <a:lnTo>
                  <a:pt x="474" y="479"/>
                </a:lnTo>
                <a:lnTo>
                  <a:pt x="472" y="492"/>
                </a:lnTo>
                <a:lnTo>
                  <a:pt x="470" y="506"/>
                </a:lnTo>
                <a:lnTo>
                  <a:pt x="463" y="518"/>
                </a:lnTo>
                <a:lnTo>
                  <a:pt x="457" y="532"/>
                </a:lnTo>
                <a:lnTo>
                  <a:pt x="449" y="545"/>
                </a:lnTo>
                <a:lnTo>
                  <a:pt x="447" y="567"/>
                </a:lnTo>
                <a:lnTo>
                  <a:pt x="445" y="587"/>
                </a:lnTo>
                <a:lnTo>
                  <a:pt x="445" y="599"/>
                </a:lnTo>
                <a:lnTo>
                  <a:pt x="445" y="604"/>
                </a:lnTo>
                <a:lnTo>
                  <a:pt x="445" y="606"/>
                </a:lnTo>
                <a:lnTo>
                  <a:pt x="405" y="634"/>
                </a:lnTo>
                <a:lnTo>
                  <a:pt x="382" y="610"/>
                </a:lnTo>
                <a:lnTo>
                  <a:pt x="350" y="634"/>
                </a:lnTo>
                <a:lnTo>
                  <a:pt x="317" y="638"/>
                </a:lnTo>
                <a:lnTo>
                  <a:pt x="274" y="595"/>
                </a:lnTo>
                <a:lnTo>
                  <a:pt x="234" y="638"/>
                </a:lnTo>
                <a:lnTo>
                  <a:pt x="185" y="622"/>
                </a:lnTo>
                <a:lnTo>
                  <a:pt x="146" y="565"/>
                </a:lnTo>
                <a:lnTo>
                  <a:pt x="140" y="514"/>
                </a:lnTo>
                <a:lnTo>
                  <a:pt x="91" y="514"/>
                </a:lnTo>
                <a:lnTo>
                  <a:pt x="77" y="453"/>
                </a:lnTo>
                <a:lnTo>
                  <a:pt x="0" y="394"/>
                </a:lnTo>
                <a:lnTo>
                  <a:pt x="18" y="333"/>
                </a:lnTo>
                <a:lnTo>
                  <a:pt x="77" y="272"/>
                </a:lnTo>
                <a:lnTo>
                  <a:pt x="106" y="199"/>
                </a:lnTo>
                <a:lnTo>
                  <a:pt x="134" y="156"/>
                </a:lnTo>
                <a:lnTo>
                  <a:pt x="165" y="144"/>
                </a:lnTo>
                <a:lnTo>
                  <a:pt x="144" y="101"/>
                </a:lnTo>
                <a:lnTo>
                  <a:pt x="183" y="51"/>
                </a:lnTo>
                <a:lnTo>
                  <a:pt x="179" y="8"/>
                </a:lnTo>
                <a:lnTo>
                  <a:pt x="224" y="0"/>
                </a:lnTo>
                <a:lnTo>
                  <a:pt x="252" y="34"/>
                </a:lnTo>
                <a:lnTo>
                  <a:pt x="301" y="30"/>
                </a:lnTo>
                <a:lnTo>
                  <a:pt x="344" y="20"/>
                </a:lnTo>
                <a:lnTo>
                  <a:pt x="384" y="4"/>
                </a:lnTo>
                <a:lnTo>
                  <a:pt x="415" y="22"/>
                </a:lnTo>
                <a:lnTo>
                  <a:pt x="433" y="44"/>
                </a:lnTo>
              </a:path>
            </a:pathLst>
          </a:custGeom>
          <a:solidFill>
            <a:schemeClr val="accent3"/>
          </a:solidFill>
          <a:ln w="12700">
            <a:solidFill>
              <a:srgbClr val="FFFFFF"/>
            </a:solidFill>
            <a:prstDash val="solid"/>
            <a:round/>
          </a:ln>
          <a:effectLst>
            <a:outerShdw blurRad="50800" dist="38100" dir="5400000" algn="t" rotWithShape="0">
              <a:prstClr val="black">
                <a:alpha val="40000"/>
              </a:prstClr>
            </a:outerShdw>
          </a:effectLst>
        </p:spPr>
        <p:txBody>
          <a:bodyPr lIns="68567" tIns="34284" rIns="68567" bIns="34284"/>
          <a:lstStyle/>
          <a:p>
            <a:endParaRPr lang="zh-CN" altLang="en-US"/>
          </a:p>
        </p:txBody>
      </p:sp>
      <p:cxnSp>
        <p:nvCxnSpPr>
          <p:cNvPr id="93" name="直接连接符 92"/>
          <p:cNvCxnSpPr/>
          <p:nvPr/>
        </p:nvCxnSpPr>
        <p:spPr>
          <a:xfrm>
            <a:off x="4326660" y="2331096"/>
            <a:ext cx="189334" cy="18633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4" name="直接连接符 93"/>
          <p:cNvCxnSpPr/>
          <p:nvPr/>
        </p:nvCxnSpPr>
        <p:spPr>
          <a:xfrm>
            <a:off x="4515994" y="2517428"/>
            <a:ext cx="1688957"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5" name="直接连接符 94"/>
          <p:cNvCxnSpPr/>
          <p:nvPr/>
        </p:nvCxnSpPr>
        <p:spPr>
          <a:xfrm>
            <a:off x="4166548" y="2713224"/>
            <a:ext cx="189334" cy="18633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6" name="直接连接符 95"/>
          <p:cNvCxnSpPr/>
          <p:nvPr/>
        </p:nvCxnSpPr>
        <p:spPr>
          <a:xfrm>
            <a:off x="4355883" y="2899557"/>
            <a:ext cx="1849069"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7" name="直接连接符 96"/>
          <p:cNvCxnSpPr/>
          <p:nvPr/>
        </p:nvCxnSpPr>
        <p:spPr>
          <a:xfrm flipV="1">
            <a:off x="4278775" y="3397300"/>
            <a:ext cx="237218" cy="15359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p:nvCxnSpPr>
        <p:spPr>
          <a:xfrm>
            <a:off x="4515994" y="3397300"/>
            <a:ext cx="1688957"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a:off x="3784602" y="4261098"/>
            <a:ext cx="189334" cy="18633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a:off x="3973935" y="4447431"/>
            <a:ext cx="2146068"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01" name="矩形 100"/>
          <p:cNvSpPr/>
          <p:nvPr/>
        </p:nvSpPr>
        <p:spPr>
          <a:xfrm>
            <a:off x="5027553" y="2211710"/>
            <a:ext cx="1061803" cy="253904"/>
          </a:xfrm>
          <a:prstGeom prst="rect">
            <a:avLst/>
          </a:prstGeom>
        </p:spPr>
        <p:txBody>
          <a:bodyPr wrap="none" lIns="68567" tIns="34284" rIns="68567" bIns="34284">
            <a:spAutoFit/>
          </a:bodyPr>
          <a:lstStyle/>
          <a:p>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点击添加文本</a:t>
            </a:r>
            <a:endPar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02" name="矩形 101"/>
          <p:cNvSpPr/>
          <p:nvPr/>
        </p:nvSpPr>
        <p:spPr>
          <a:xfrm>
            <a:off x="5027553" y="2643491"/>
            <a:ext cx="1061803" cy="253904"/>
          </a:xfrm>
          <a:prstGeom prst="rect">
            <a:avLst/>
          </a:prstGeom>
        </p:spPr>
        <p:txBody>
          <a:bodyPr wrap="none" lIns="68567" tIns="34284" rIns="68567" bIns="34284">
            <a:spAutoFit/>
          </a:bodyPr>
          <a:lstStyle/>
          <a:p>
            <a:r>
              <a:rPr lang="zh-CN" altLang="en-US" sz="120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点击添加文本</a:t>
            </a:r>
            <a:endParaRPr lang="zh-CN" altLang="en-US" sz="12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03" name="矩形 102"/>
          <p:cNvSpPr/>
          <p:nvPr/>
        </p:nvSpPr>
        <p:spPr>
          <a:xfrm>
            <a:off x="5027553" y="3142570"/>
            <a:ext cx="1061803" cy="253904"/>
          </a:xfrm>
          <a:prstGeom prst="rect">
            <a:avLst/>
          </a:prstGeom>
        </p:spPr>
        <p:txBody>
          <a:bodyPr wrap="none" lIns="68567" tIns="34284" rIns="68567" bIns="34284">
            <a:spAutoFit/>
          </a:bodyPr>
          <a:lstStyle/>
          <a:p>
            <a:r>
              <a:rPr lang="zh-CN" altLang="en-US" sz="120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点击添加文本</a:t>
            </a:r>
            <a:endParaRPr lang="zh-CN" altLang="en-US" sz="12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04" name="矩形 103"/>
          <p:cNvSpPr/>
          <p:nvPr/>
        </p:nvSpPr>
        <p:spPr>
          <a:xfrm>
            <a:off x="4993600" y="4140047"/>
            <a:ext cx="1061803" cy="253904"/>
          </a:xfrm>
          <a:prstGeom prst="rect">
            <a:avLst/>
          </a:prstGeom>
        </p:spPr>
        <p:txBody>
          <a:bodyPr wrap="none" lIns="68567" tIns="34284" rIns="68567" bIns="34284">
            <a:spAutoFit/>
          </a:bodyPr>
          <a:lstStyle/>
          <a:p>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点击添加文本</a:t>
            </a:r>
            <a:endPar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05" name="矩形标注 104"/>
          <p:cNvSpPr/>
          <p:nvPr/>
        </p:nvSpPr>
        <p:spPr>
          <a:xfrm>
            <a:off x="6607141" y="1498393"/>
            <a:ext cx="1957258" cy="3017573"/>
          </a:xfrm>
          <a:prstGeom prst="wedgeRectCallout">
            <a:avLst>
              <a:gd name="adj1" fmla="val -72333"/>
              <a:gd name="adj2" fmla="val 1971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lstStyle/>
          <a:p>
            <a:pPr algn="ctr"/>
            <a:endParaRPr lang="zh-CN" altLang="en-US"/>
          </a:p>
        </p:txBody>
      </p:sp>
      <p:sp>
        <p:nvSpPr>
          <p:cNvPr id="106" name="TextBox 105"/>
          <p:cNvSpPr txBox="1"/>
          <p:nvPr/>
        </p:nvSpPr>
        <p:spPr>
          <a:xfrm>
            <a:off x="6781196" y="1660770"/>
            <a:ext cx="1656184" cy="2639172"/>
          </a:xfrm>
          <a:prstGeom prst="rect">
            <a:avLst/>
          </a:prstGeom>
          <a:noFill/>
        </p:spPr>
        <p:txBody>
          <a:bodyPr wrap="square" lIns="68567" tIns="34284" rIns="68567" bIns="34284" rtlCol="0">
            <a:spAutoFit/>
          </a:bodyPr>
          <a:lstStyle/>
          <a:p>
            <a:pPr algn="just">
              <a:lnSpc>
                <a:spcPct val="200000"/>
              </a:lnSpc>
            </a:pPr>
            <a:r>
              <a:rPr lang="zh-CN" altLang="en-US" sz="1200" b="1" dirty="0">
                <a:solidFill>
                  <a:schemeClr val="bg1"/>
                </a:solidFill>
                <a:latin typeface="微软雅黑" panose="020B0503020204020204" pitchFamily="34" charset="-122"/>
                <a:ea typeface="微软雅黑" panose="020B0503020204020204" pitchFamily="34" charset="-122"/>
              </a:rPr>
              <a:t>所有省份可任意编辑</a:t>
            </a:r>
            <a:endParaRPr lang="en-US" altLang="zh-CN" sz="1100" b="1" dirty="0">
              <a:solidFill>
                <a:schemeClr val="bg1"/>
              </a:solidFill>
              <a:latin typeface="微软雅黑" panose="020B0503020204020204" pitchFamily="34" charset="-122"/>
              <a:ea typeface="微软雅黑" panose="020B0503020204020204" pitchFamily="34" charset="-122"/>
            </a:endParaRPr>
          </a:p>
          <a:p>
            <a:pPr algn="just">
              <a:lnSpc>
                <a:spcPct val="130000"/>
              </a:lnSpc>
            </a:pPr>
            <a:r>
              <a:rPr lang="zh-CN" altLang="en-US" sz="1000" dirty="0">
                <a:solidFill>
                  <a:schemeClr val="bg1"/>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您的内容打在这里，或者通过复制您的文本后，在此框中选择粘贴，并选择只保留文字。您的内容打在这里，或者通过复制您的文本后，在此框中选择粘贴，并选择只保留文字。</a:t>
            </a:r>
            <a:endParaRPr lang="en-US" altLang="zh-CN" sz="1000" dirty="0">
              <a:solidFill>
                <a:schemeClr val="bg1"/>
              </a:solidFill>
              <a:latin typeface="微软雅黑" panose="020B0503020204020204" pitchFamily="34" charset="-122"/>
              <a:ea typeface="微软雅黑" panose="020B0503020204020204" pitchFamily="34" charset="-122"/>
            </a:endParaRPr>
          </a:p>
          <a:p>
            <a:pPr algn="just">
              <a:lnSpc>
                <a:spcPct val="130000"/>
              </a:lnSpc>
            </a:pPr>
            <a:r>
              <a:rPr lang="zh-CN" altLang="en-US" sz="1000" dirty="0">
                <a:solidFill>
                  <a:schemeClr val="bg1"/>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8000" fill="hold" nodeType="afterEffect" p14:presetBounceEnd="58000">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14:bounceEnd="58000">
                                          <p:cBhvr additive="base">
                                            <p:cTn id="7" dur="1000" fill="hold"/>
                                            <p:tgtEl>
                                              <p:spTgt spid="14"/>
                                            </p:tgtEl>
                                            <p:attrNameLst>
                                              <p:attrName>ppt_x</p:attrName>
                                            </p:attrNameLst>
                                          </p:cBhvr>
                                          <p:tavLst>
                                            <p:tav tm="0">
                                              <p:val>
                                                <p:strVal val="0-#ppt_w/2"/>
                                              </p:val>
                                            </p:tav>
                                            <p:tav tm="100000">
                                              <p:val>
                                                <p:strVal val="#ppt_x"/>
                                              </p:val>
                                            </p:tav>
                                          </p:tavLst>
                                        </p:anim>
                                        <p:anim calcmode="lin" valueType="num" p14:bounceEnd="58000">
                                          <p:cBhvr additive="base">
                                            <p:cTn id="8" dur="1000" fill="hold"/>
                                            <p:tgtEl>
                                              <p:spTgt spid="14"/>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000"/>
                                      </p:stCondLst>
                                      <p:childTnLst>
                                        <p:set>
                                          <p:cBhvr>
                                            <p:cTn id="10" dur="1" fill="hold">
                                              <p:stCondLst>
                                                <p:cond delay="0"/>
                                              </p:stCondLst>
                                            </p:cTn>
                                            <p:tgtEl>
                                              <p:spTgt spid="90"/>
                                            </p:tgtEl>
                                            <p:attrNameLst>
                                              <p:attrName>style.visibility</p:attrName>
                                            </p:attrNameLst>
                                          </p:cBhvr>
                                          <p:to>
                                            <p:strVal val="visible"/>
                                          </p:to>
                                        </p:set>
                                        <p:animEffect transition="in" filter="fade">
                                          <p:cBhvr>
                                            <p:cTn id="11" dur="500"/>
                                            <p:tgtEl>
                                              <p:spTgt spid="90"/>
                                            </p:tgtEl>
                                          </p:cBhvr>
                                        </p:animEffect>
                                      </p:childTnLst>
                                    </p:cTn>
                                  </p:par>
                                  <p:par>
                                    <p:cTn id="12" presetID="10" presetClass="entr" presetSubtype="0" fill="hold" grpId="0" nodeType="withEffect">
                                      <p:stCondLst>
                                        <p:cond delay="1300"/>
                                      </p:stCondLst>
                                      <p:childTnLst>
                                        <p:set>
                                          <p:cBhvr>
                                            <p:cTn id="13" dur="1" fill="hold">
                                              <p:stCondLst>
                                                <p:cond delay="0"/>
                                              </p:stCondLst>
                                            </p:cTn>
                                            <p:tgtEl>
                                              <p:spTgt spid="91"/>
                                            </p:tgtEl>
                                            <p:attrNameLst>
                                              <p:attrName>style.visibility</p:attrName>
                                            </p:attrNameLst>
                                          </p:cBhvr>
                                          <p:to>
                                            <p:strVal val="visible"/>
                                          </p:to>
                                        </p:set>
                                        <p:animEffect transition="in" filter="fade">
                                          <p:cBhvr>
                                            <p:cTn id="14" dur="500"/>
                                            <p:tgtEl>
                                              <p:spTgt spid="91"/>
                                            </p:tgtEl>
                                          </p:cBhvr>
                                        </p:animEffect>
                                      </p:childTnLst>
                                    </p:cTn>
                                  </p:par>
                                  <p:par>
                                    <p:cTn id="15" presetID="10" presetClass="entr" presetSubtype="0" fill="hold" grpId="0" nodeType="withEffect">
                                      <p:stCondLst>
                                        <p:cond delay="1800"/>
                                      </p:stCondLst>
                                      <p:childTnLst>
                                        <p:set>
                                          <p:cBhvr>
                                            <p:cTn id="16" dur="1" fill="hold">
                                              <p:stCondLst>
                                                <p:cond delay="0"/>
                                              </p:stCondLst>
                                            </p:cTn>
                                            <p:tgtEl>
                                              <p:spTgt spid="92"/>
                                            </p:tgtEl>
                                            <p:attrNameLst>
                                              <p:attrName>style.visibility</p:attrName>
                                            </p:attrNameLst>
                                          </p:cBhvr>
                                          <p:to>
                                            <p:strVal val="visible"/>
                                          </p:to>
                                        </p:set>
                                        <p:animEffect transition="in" filter="fade">
                                          <p:cBhvr>
                                            <p:cTn id="17" dur="500"/>
                                            <p:tgtEl>
                                              <p:spTgt spid="92"/>
                                            </p:tgtEl>
                                          </p:cBhvr>
                                        </p:animEffect>
                                      </p:childTnLst>
                                    </p:cTn>
                                  </p:par>
                                  <p:par>
                                    <p:cTn id="18" presetID="10" presetClass="entr" presetSubtype="0" fill="hold" grpId="0" nodeType="withEffect">
                                      <p:stCondLst>
                                        <p:cond delay="1500"/>
                                      </p:stCondLst>
                                      <p:childTnLst>
                                        <p:set>
                                          <p:cBhvr>
                                            <p:cTn id="19" dur="1" fill="hold">
                                              <p:stCondLst>
                                                <p:cond delay="0"/>
                                              </p:stCondLst>
                                            </p:cTn>
                                            <p:tgtEl>
                                              <p:spTgt spid="89"/>
                                            </p:tgtEl>
                                            <p:attrNameLst>
                                              <p:attrName>style.visibility</p:attrName>
                                            </p:attrNameLst>
                                          </p:cBhvr>
                                          <p:to>
                                            <p:strVal val="visible"/>
                                          </p:to>
                                        </p:set>
                                        <p:animEffect transition="in" filter="fade">
                                          <p:cBhvr>
                                            <p:cTn id="20" dur="500"/>
                                            <p:tgtEl>
                                              <p:spTgt spid="89"/>
                                            </p:tgtEl>
                                          </p:cBhvr>
                                        </p:animEffect>
                                      </p:childTnLst>
                                    </p:cTn>
                                  </p:par>
                                </p:childTnLst>
                              </p:cTn>
                            </p:par>
                            <p:par>
                              <p:cTn id="21" fill="hold">
                                <p:stCondLst>
                                  <p:cond delay="1000"/>
                                </p:stCondLst>
                                <p:childTnLst>
                                  <p:par>
                                    <p:cTn id="22" presetID="10" presetClass="entr" presetSubtype="0" fill="hold" nodeType="afterEffect">
                                      <p:stCondLst>
                                        <p:cond delay="0"/>
                                      </p:stCondLst>
                                      <p:childTnLst>
                                        <p:set>
                                          <p:cBhvr>
                                            <p:cTn id="23" dur="1" fill="hold">
                                              <p:stCondLst>
                                                <p:cond delay="0"/>
                                              </p:stCondLst>
                                            </p:cTn>
                                            <p:tgtEl>
                                              <p:spTgt spid="93"/>
                                            </p:tgtEl>
                                            <p:attrNameLst>
                                              <p:attrName>style.visibility</p:attrName>
                                            </p:attrNameLst>
                                          </p:cBhvr>
                                          <p:to>
                                            <p:strVal val="visible"/>
                                          </p:to>
                                        </p:set>
                                        <p:animEffect transition="in" filter="fade">
                                          <p:cBhvr>
                                            <p:cTn id="24" dur="500"/>
                                            <p:tgtEl>
                                              <p:spTgt spid="93"/>
                                            </p:tgtEl>
                                          </p:cBhvr>
                                        </p:animEffect>
                                      </p:childTnLst>
                                    </p:cTn>
                                  </p:par>
                                  <p:par>
                                    <p:cTn id="25" presetID="10" presetClass="entr" presetSubtype="0" fill="hold" nodeType="withEffect">
                                      <p:stCondLst>
                                        <p:cond delay="0"/>
                                      </p:stCondLst>
                                      <p:childTnLst>
                                        <p:set>
                                          <p:cBhvr>
                                            <p:cTn id="26" dur="1" fill="hold">
                                              <p:stCondLst>
                                                <p:cond delay="0"/>
                                              </p:stCondLst>
                                            </p:cTn>
                                            <p:tgtEl>
                                              <p:spTgt spid="94"/>
                                            </p:tgtEl>
                                            <p:attrNameLst>
                                              <p:attrName>style.visibility</p:attrName>
                                            </p:attrNameLst>
                                          </p:cBhvr>
                                          <p:to>
                                            <p:strVal val="visible"/>
                                          </p:to>
                                        </p:set>
                                        <p:animEffect transition="in" filter="fade">
                                          <p:cBhvr>
                                            <p:cTn id="27" dur="500"/>
                                            <p:tgtEl>
                                              <p:spTgt spid="94"/>
                                            </p:tgtEl>
                                          </p:cBhvr>
                                        </p:animEffect>
                                      </p:childTnLst>
                                    </p:cTn>
                                  </p:par>
                                  <p:par>
                                    <p:cTn id="28" presetID="10" presetClass="entr" presetSubtype="0" fill="hold" nodeType="withEffect">
                                      <p:stCondLst>
                                        <p:cond delay="0"/>
                                      </p:stCondLst>
                                      <p:childTnLst>
                                        <p:set>
                                          <p:cBhvr>
                                            <p:cTn id="29" dur="1" fill="hold">
                                              <p:stCondLst>
                                                <p:cond delay="0"/>
                                              </p:stCondLst>
                                            </p:cTn>
                                            <p:tgtEl>
                                              <p:spTgt spid="95"/>
                                            </p:tgtEl>
                                            <p:attrNameLst>
                                              <p:attrName>style.visibility</p:attrName>
                                            </p:attrNameLst>
                                          </p:cBhvr>
                                          <p:to>
                                            <p:strVal val="visible"/>
                                          </p:to>
                                        </p:set>
                                        <p:animEffect transition="in" filter="fade">
                                          <p:cBhvr>
                                            <p:cTn id="30" dur="500"/>
                                            <p:tgtEl>
                                              <p:spTgt spid="95"/>
                                            </p:tgtEl>
                                          </p:cBhvr>
                                        </p:animEffect>
                                      </p:childTnLst>
                                    </p:cTn>
                                  </p:par>
                                  <p:par>
                                    <p:cTn id="31" presetID="10" presetClass="entr" presetSubtype="0" fill="hold" nodeType="withEffect">
                                      <p:stCondLst>
                                        <p:cond delay="0"/>
                                      </p:stCondLst>
                                      <p:childTnLst>
                                        <p:set>
                                          <p:cBhvr>
                                            <p:cTn id="32" dur="1" fill="hold">
                                              <p:stCondLst>
                                                <p:cond delay="0"/>
                                              </p:stCondLst>
                                            </p:cTn>
                                            <p:tgtEl>
                                              <p:spTgt spid="96"/>
                                            </p:tgtEl>
                                            <p:attrNameLst>
                                              <p:attrName>style.visibility</p:attrName>
                                            </p:attrNameLst>
                                          </p:cBhvr>
                                          <p:to>
                                            <p:strVal val="visible"/>
                                          </p:to>
                                        </p:set>
                                        <p:animEffect transition="in" filter="fade">
                                          <p:cBhvr>
                                            <p:cTn id="33" dur="500"/>
                                            <p:tgtEl>
                                              <p:spTgt spid="96"/>
                                            </p:tgtEl>
                                          </p:cBhvr>
                                        </p:animEffect>
                                      </p:childTnLst>
                                    </p:cTn>
                                  </p:par>
                                  <p:par>
                                    <p:cTn id="34" presetID="10" presetClass="entr" presetSubtype="0" fill="hold" nodeType="withEffect">
                                      <p:stCondLst>
                                        <p:cond delay="0"/>
                                      </p:stCondLst>
                                      <p:childTnLst>
                                        <p:set>
                                          <p:cBhvr>
                                            <p:cTn id="35" dur="1" fill="hold">
                                              <p:stCondLst>
                                                <p:cond delay="0"/>
                                              </p:stCondLst>
                                            </p:cTn>
                                            <p:tgtEl>
                                              <p:spTgt spid="97"/>
                                            </p:tgtEl>
                                            <p:attrNameLst>
                                              <p:attrName>style.visibility</p:attrName>
                                            </p:attrNameLst>
                                          </p:cBhvr>
                                          <p:to>
                                            <p:strVal val="visible"/>
                                          </p:to>
                                        </p:set>
                                        <p:animEffect transition="in" filter="fade">
                                          <p:cBhvr>
                                            <p:cTn id="36" dur="500"/>
                                            <p:tgtEl>
                                              <p:spTgt spid="97"/>
                                            </p:tgtEl>
                                          </p:cBhvr>
                                        </p:animEffect>
                                      </p:childTnLst>
                                    </p:cTn>
                                  </p:par>
                                  <p:par>
                                    <p:cTn id="37" presetID="10" presetClass="entr" presetSubtype="0" fill="hold" nodeType="withEffect">
                                      <p:stCondLst>
                                        <p:cond delay="0"/>
                                      </p:stCondLst>
                                      <p:childTnLst>
                                        <p:set>
                                          <p:cBhvr>
                                            <p:cTn id="38" dur="1" fill="hold">
                                              <p:stCondLst>
                                                <p:cond delay="0"/>
                                              </p:stCondLst>
                                            </p:cTn>
                                            <p:tgtEl>
                                              <p:spTgt spid="98"/>
                                            </p:tgtEl>
                                            <p:attrNameLst>
                                              <p:attrName>style.visibility</p:attrName>
                                            </p:attrNameLst>
                                          </p:cBhvr>
                                          <p:to>
                                            <p:strVal val="visible"/>
                                          </p:to>
                                        </p:set>
                                        <p:animEffect transition="in" filter="fade">
                                          <p:cBhvr>
                                            <p:cTn id="39" dur="500"/>
                                            <p:tgtEl>
                                              <p:spTgt spid="98"/>
                                            </p:tgtEl>
                                          </p:cBhvr>
                                        </p:animEffect>
                                      </p:childTnLst>
                                    </p:cTn>
                                  </p:par>
                                  <p:par>
                                    <p:cTn id="40" presetID="10" presetClass="entr" presetSubtype="0" fill="hold" nodeType="withEffect">
                                      <p:stCondLst>
                                        <p:cond delay="0"/>
                                      </p:stCondLst>
                                      <p:childTnLst>
                                        <p:set>
                                          <p:cBhvr>
                                            <p:cTn id="41" dur="1" fill="hold">
                                              <p:stCondLst>
                                                <p:cond delay="0"/>
                                              </p:stCondLst>
                                            </p:cTn>
                                            <p:tgtEl>
                                              <p:spTgt spid="99"/>
                                            </p:tgtEl>
                                            <p:attrNameLst>
                                              <p:attrName>style.visibility</p:attrName>
                                            </p:attrNameLst>
                                          </p:cBhvr>
                                          <p:to>
                                            <p:strVal val="visible"/>
                                          </p:to>
                                        </p:set>
                                        <p:animEffect transition="in" filter="fade">
                                          <p:cBhvr>
                                            <p:cTn id="42" dur="500"/>
                                            <p:tgtEl>
                                              <p:spTgt spid="99"/>
                                            </p:tgtEl>
                                          </p:cBhvr>
                                        </p:animEffect>
                                      </p:childTnLst>
                                    </p:cTn>
                                  </p:par>
                                  <p:par>
                                    <p:cTn id="43" presetID="10" presetClass="entr" presetSubtype="0" fill="hold" nodeType="withEffect">
                                      <p:stCondLst>
                                        <p:cond delay="0"/>
                                      </p:stCondLst>
                                      <p:childTnLst>
                                        <p:set>
                                          <p:cBhvr>
                                            <p:cTn id="44" dur="1" fill="hold">
                                              <p:stCondLst>
                                                <p:cond delay="0"/>
                                              </p:stCondLst>
                                            </p:cTn>
                                            <p:tgtEl>
                                              <p:spTgt spid="100"/>
                                            </p:tgtEl>
                                            <p:attrNameLst>
                                              <p:attrName>style.visibility</p:attrName>
                                            </p:attrNameLst>
                                          </p:cBhvr>
                                          <p:to>
                                            <p:strVal val="visible"/>
                                          </p:to>
                                        </p:set>
                                        <p:animEffect transition="in" filter="fade">
                                          <p:cBhvr>
                                            <p:cTn id="45" dur="500"/>
                                            <p:tgtEl>
                                              <p:spTgt spid="100"/>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04"/>
                                            </p:tgtEl>
                                            <p:attrNameLst>
                                              <p:attrName>style.visibility</p:attrName>
                                            </p:attrNameLst>
                                          </p:cBhvr>
                                          <p:to>
                                            <p:strVal val="visible"/>
                                          </p:to>
                                        </p:set>
                                        <p:animEffect transition="in" filter="fade">
                                          <p:cBhvr>
                                            <p:cTn id="48" dur="500"/>
                                            <p:tgtEl>
                                              <p:spTgt spid="104"/>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03"/>
                                            </p:tgtEl>
                                            <p:attrNameLst>
                                              <p:attrName>style.visibility</p:attrName>
                                            </p:attrNameLst>
                                          </p:cBhvr>
                                          <p:to>
                                            <p:strVal val="visible"/>
                                          </p:to>
                                        </p:set>
                                        <p:animEffect transition="in" filter="fade">
                                          <p:cBhvr>
                                            <p:cTn id="51" dur="500"/>
                                            <p:tgtEl>
                                              <p:spTgt spid="103"/>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02"/>
                                            </p:tgtEl>
                                            <p:attrNameLst>
                                              <p:attrName>style.visibility</p:attrName>
                                            </p:attrNameLst>
                                          </p:cBhvr>
                                          <p:to>
                                            <p:strVal val="visible"/>
                                          </p:to>
                                        </p:set>
                                        <p:animEffect transition="in" filter="fade">
                                          <p:cBhvr>
                                            <p:cTn id="54" dur="500"/>
                                            <p:tgtEl>
                                              <p:spTgt spid="102"/>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01"/>
                                            </p:tgtEl>
                                            <p:attrNameLst>
                                              <p:attrName>style.visibility</p:attrName>
                                            </p:attrNameLst>
                                          </p:cBhvr>
                                          <p:to>
                                            <p:strVal val="visible"/>
                                          </p:to>
                                        </p:set>
                                        <p:animEffect transition="in" filter="fade">
                                          <p:cBhvr>
                                            <p:cTn id="57" dur="500"/>
                                            <p:tgtEl>
                                              <p:spTgt spid="101"/>
                                            </p:tgtEl>
                                          </p:cBhvr>
                                        </p:animEffect>
                                      </p:childTnLst>
                                    </p:cTn>
                                  </p:par>
                                </p:childTnLst>
                              </p:cTn>
                            </p:par>
                            <p:par>
                              <p:cTn id="58" fill="hold">
                                <p:stCondLst>
                                  <p:cond delay="1500"/>
                                </p:stCondLst>
                                <p:childTnLst>
                                  <p:par>
                                    <p:cTn id="59" presetID="22" presetClass="entr" presetSubtype="8" fill="hold" grpId="0" nodeType="afterEffect">
                                      <p:stCondLst>
                                        <p:cond delay="0"/>
                                      </p:stCondLst>
                                      <p:childTnLst>
                                        <p:set>
                                          <p:cBhvr>
                                            <p:cTn id="60" dur="1" fill="hold">
                                              <p:stCondLst>
                                                <p:cond delay="0"/>
                                              </p:stCondLst>
                                            </p:cTn>
                                            <p:tgtEl>
                                              <p:spTgt spid="105"/>
                                            </p:tgtEl>
                                            <p:attrNameLst>
                                              <p:attrName>style.visibility</p:attrName>
                                            </p:attrNameLst>
                                          </p:cBhvr>
                                          <p:to>
                                            <p:strVal val="visible"/>
                                          </p:to>
                                        </p:set>
                                        <p:animEffect transition="in" filter="wipe(left)">
                                          <p:cBhvr>
                                            <p:cTn id="61" dur="500"/>
                                            <p:tgtEl>
                                              <p:spTgt spid="105"/>
                                            </p:tgtEl>
                                          </p:cBhvr>
                                        </p:animEffect>
                                      </p:childTnLst>
                                    </p:cTn>
                                  </p:par>
                                </p:childTnLst>
                              </p:cTn>
                            </p:par>
                            <p:par>
                              <p:cTn id="62" fill="hold">
                                <p:stCondLst>
                                  <p:cond delay="2000"/>
                                </p:stCondLst>
                                <p:childTnLst>
                                  <p:par>
                                    <p:cTn id="63" presetID="22" presetClass="entr" presetSubtype="8" fill="hold" grpId="0" nodeType="afterEffect">
                                      <p:stCondLst>
                                        <p:cond delay="0"/>
                                      </p:stCondLst>
                                      <p:iterate type="lt">
                                        <p:tmPct val="30000"/>
                                      </p:iterate>
                                      <p:childTnLst>
                                        <p:set>
                                          <p:cBhvr>
                                            <p:cTn id="64" dur="1" fill="hold">
                                              <p:stCondLst>
                                                <p:cond delay="0"/>
                                              </p:stCondLst>
                                            </p:cTn>
                                            <p:tgtEl>
                                              <p:spTgt spid="106"/>
                                            </p:tgtEl>
                                            <p:attrNameLst>
                                              <p:attrName>style.visibility</p:attrName>
                                            </p:attrNameLst>
                                          </p:cBhvr>
                                          <p:to>
                                            <p:strVal val="visible"/>
                                          </p:to>
                                        </p:set>
                                        <p:animEffect transition="in" filter="wipe(left)">
                                          <p:cBhvr>
                                            <p:cTn id="65" dur="100"/>
                                            <p:tgtEl>
                                              <p:spTgt spid="106"/>
                                            </p:tgtEl>
                                          </p:cBhvr>
                                        </p:animEffect>
                                      </p:childTnLst>
                                    </p:cTn>
                                  </p:par>
                                  <p:par>
                                    <p:cTn id="66" presetID="36" presetClass="emph" presetSubtype="0" fill="hold" grpId="1" nodeType="withEffect">
                                      <p:stCondLst>
                                        <p:cond delay="0"/>
                                      </p:stCondLst>
                                      <p:iterate type="lt">
                                        <p:tmPct val="30000"/>
                                      </p:iterate>
                                      <p:childTnLst>
                                        <p:animScale>
                                          <p:cBhvr>
                                            <p:cTn id="67" dur="50" autoRev="1" fill="hold">
                                              <p:stCondLst>
                                                <p:cond delay="0"/>
                                              </p:stCondLst>
                                            </p:cTn>
                                            <p:tgtEl>
                                              <p:spTgt spid="106"/>
                                            </p:tgtEl>
                                          </p:cBhvr>
                                          <p:to x="80000" y="100000"/>
                                        </p:animScale>
                                        <p:anim by="(#ppt_w*0.10)" calcmode="lin" valueType="num">
                                          <p:cBhvr>
                                            <p:cTn id="68" dur="50" autoRev="1" fill="hold">
                                              <p:stCondLst>
                                                <p:cond delay="0"/>
                                              </p:stCondLst>
                                            </p:cTn>
                                            <p:tgtEl>
                                              <p:spTgt spid="106"/>
                                            </p:tgtEl>
                                            <p:attrNameLst>
                                              <p:attrName>ppt_x</p:attrName>
                                            </p:attrNameLst>
                                          </p:cBhvr>
                                        </p:anim>
                                        <p:anim by="(-#ppt_w*0.10)" calcmode="lin" valueType="num">
                                          <p:cBhvr>
                                            <p:cTn id="69" dur="50" autoRev="1" fill="hold">
                                              <p:stCondLst>
                                                <p:cond delay="0"/>
                                              </p:stCondLst>
                                            </p:cTn>
                                            <p:tgtEl>
                                              <p:spTgt spid="106"/>
                                            </p:tgtEl>
                                            <p:attrNameLst>
                                              <p:attrName>ppt_y</p:attrName>
                                            </p:attrNameLst>
                                          </p:cBhvr>
                                        </p:anim>
                                        <p:animRot by="-480000">
                                          <p:cBhvr>
                                            <p:cTn id="70" dur="50" autoRev="1" fill="hold">
                                              <p:stCondLst>
                                                <p:cond delay="0"/>
                                              </p:stCondLst>
                                            </p:cTn>
                                            <p:tgtEl>
                                              <p:spTgt spid="10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animBg="1"/>
          <p:bldP spid="90" grpId="0" animBg="1"/>
          <p:bldP spid="91" grpId="0" animBg="1"/>
          <p:bldP spid="92" grpId="0" animBg="1"/>
          <p:bldP spid="101" grpId="0"/>
          <p:bldP spid="102" grpId="0"/>
          <p:bldP spid="103" grpId="0"/>
          <p:bldP spid="104" grpId="0"/>
          <p:bldP spid="105" grpId="0" animBg="1"/>
          <p:bldP spid="106" grpId="0"/>
          <p:bldP spid="106" grpId="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8000"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1000" fill="hold"/>
                                            <p:tgtEl>
                                              <p:spTgt spid="14"/>
                                            </p:tgtEl>
                                            <p:attrNameLst>
                                              <p:attrName>ppt_x</p:attrName>
                                            </p:attrNameLst>
                                          </p:cBhvr>
                                          <p:tavLst>
                                            <p:tav tm="0">
                                              <p:val>
                                                <p:strVal val="0-#ppt_w/2"/>
                                              </p:val>
                                            </p:tav>
                                            <p:tav tm="100000">
                                              <p:val>
                                                <p:strVal val="#ppt_x"/>
                                              </p:val>
                                            </p:tav>
                                          </p:tavLst>
                                        </p:anim>
                                        <p:anim calcmode="lin" valueType="num">
                                          <p:cBhvr additive="base">
                                            <p:cTn id="8" dur="1000" fill="hold"/>
                                            <p:tgtEl>
                                              <p:spTgt spid="14"/>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000"/>
                                      </p:stCondLst>
                                      <p:childTnLst>
                                        <p:set>
                                          <p:cBhvr>
                                            <p:cTn id="10" dur="1" fill="hold">
                                              <p:stCondLst>
                                                <p:cond delay="0"/>
                                              </p:stCondLst>
                                            </p:cTn>
                                            <p:tgtEl>
                                              <p:spTgt spid="90"/>
                                            </p:tgtEl>
                                            <p:attrNameLst>
                                              <p:attrName>style.visibility</p:attrName>
                                            </p:attrNameLst>
                                          </p:cBhvr>
                                          <p:to>
                                            <p:strVal val="visible"/>
                                          </p:to>
                                        </p:set>
                                        <p:animEffect transition="in" filter="fade">
                                          <p:cBhvr>
                                            <p:cTn id="11" dur="500"/>
                                            <p:tgtEl>
                                              <p:spTgt spid="90"/>
                                            </p:tgtEl>
                                          </p:cBhvr>
                                        </p:animEffect>
                                      </p:childTnLst>
                                    </p:cTn>
                                  </p:par>
                                  <p:par>
                                    <p:cTn id="12" presetID="10" presetClass="entr" presetSubtype="0" fill="hold" grpId="0" nodeType="withEffect">
                                      <p:stCondLst>
                                        <p:cond delay="1300"/>
                                      </p:stCondLst>
                                      <p:childTnLst>
                                        <p:set>
                                          <p:cBhvr>
                                            <p:cTn id="13" dur="1" fill="hold">
                                              <p:stCondLst>
                                                <p:cond delay="0"/>
                                              </p:stCondLst>
                                            </p:cTn>
                                            <p:tgtEl>
                                              <p:spTgt spid="91"/>
                                            </p:tgtEl>
                                            <p:attrNameLst>
                                              <p:attrName>style.visibility</p:attrName>
                                            </p:attrNameLst>
                                          </p:cBhvr>
                                          <p:to>
                                            <p:strVal val="visible"/>
                                          </p:to>
                                        </p:set>
                                        <p:animEffect transition="in" filter="fade">
                                          <p:cBhvr>
                                            <p:cTn id="14" dur="500"/>
                                            <p:tgtEl>
                                              <p:spTgt spid="91"/>
                                            </p:tgtEl>
                                          </p:cBhvr>
                                        </p:animEffect>
                                      </p:childTnLst>
                                    </p:cTn>
                                  </p:par>
                                  <p:par>
                                    <p:cTn id="15" presetID="10" presetClass="entr" presetSubtype="0" fill="hold" grpId="0" nodeType="withEffect">
                                      <p:stCondLst>
                                        <p:cond delay="1800"/>
                                      </p:stCondLst>
                                      <p:childTnLst>
                                        <p:set>
                                          <p:cBhvr>
                                            <p:cTn id="16" dur="1" fill="hold">
                                              <p:stCondLst>
                                                <p:cond delay="0"/>
                                              </p:stCondLst>
                                            </p:cTn>
                                            <p:tgtEl>
                                              <p:spTgt spid="92"/>
                                            </p:tgtEl>
                                            <p:attrNameLst>
                                              <p:attrName>style.visibility</p:attrName>
                                            </p:attrNameLst>
                                          </p:cBhvr>
                                          <p:to>
                                            <p:strVal val="visible"/>
                                          </p:to>
                                        </p:set>
                                        <p:animEffect transition="in" filter="fade">
                                          <p:cBhvr>
                                            <p:cTn id="17" dur="500"/>
                                            <p:tgtEl>
                                              <p:spTgt spid="92"/>
                                            </p:tgtEl>
                                          </p:cBhvr>
                                        </p:animEffect>
                                      </p:childTnLst>
                                    </p:cTn>
                                  </p:par>
                                  <p:par>
                                    <p:cTn id="18" presetID="10" presetClass="entr" presetSubtype="0" fill="hold" grpId="0" nodeType="withEffect">
                                      <p:stCondLst>
                                        <p:cond delay="1500"/>
                                      </p:stCondLst>
                                      <p:childTnLst>
                                        <p:set>
                                          <p:cBhvr>
                                            <p:cTn id="19" dur="1" fill="hold">
                                              <p:stCondLst>
                                                <p:cond delay="0"/>
                                              </p:stCondLst>
                                            </p:cTn>
                                            <p:tgtEl>
                                              <p:spTgt spid="89"/>
                                            </p:tgtEl>
                                            <p:attrNameLst>
                                              <p:attrName>style.visibility</p:attrName>
                                            </p:attrNameLst>
                                          </p:cBhvr>
                                          <p:to>
                                            <p:strVal val="visible"/>
                                          </p:to>
                                        </p:set>
                                        <p:animEffect transition="in" filter="fade">
                                          <p:cBhvr>
                                            <p:cTn id="20" dur="500"/>
                                            <p:tgtEl>
                                              <p:spTgt spid="89"/>
                                            </p:tgtEl>
                                          </p:cBhvr>
                                        </p:animEffect>
                                      </p:childTnLst>
                                    </p:cTn>
                                  </p:par>
                                </p:childTnLst>
                              </p:cTn>
                            </p:par>
                            <p:par>
                              <p:cTn id="21" fill="hold">
                                <p:stCondLst>
                                  <p:cond delay="1000"/>
                                </p:stCondLst>
                                <p:childTnLst>
                                  <p:par>
                                    <p:cTn id="22" presetID="10" presetClass="entr" presetSubtype="0" fill="hold" nodeType="afterEffect">
                                      <p:stCondLst>
                                        <p:cond delay="0"/>
                                      </p:stCondLst>
                                      <p:childTnLst>
                                        <p:set>
                                          <p:cBhvr>
                                            <p:cTn id="23" dur="1" fill="hold">
                                              <p:stCondLst>
                                                <p:cond delay="0"/>
                                              </p:stCondLst>
                                            </p:cTn>
                                            <p:tgtEl>
                                              <p:spTgt spid="93"/>
                                            </p:tgtEl>
                                            <p:attrNameLst>
                                              <p:attrName>style.visibility</p:attrName>
                                            </p:attrNameLst>
                                          </p:cBhvr>
                                          <p:to>
                                            <p:strVal val="visible"/>
                                          </p:to>
                                        </p:set>
                                        <p:animEffect transition="in" filter="fade">
                                          <p:cBhvr>
                                            <p:cTn id="24" dur="500"/>
                                            <p:tgtEl>
                                              <p:spTgt spid="93"/>
                                            </p:tgtEl>
                                          </p:cBhvr>
                                        </p:animEffect>
                                      </p:childTnLst>
                                    </p:cTn>
                                  </p:par>
                                  <p:par>
                                    <p:cTn id="25" presetID="10" presetClass="entr" presetSubtype="0" fill="hold" nodeType="withEffect">
                                      <p:stCondLst>
                                        <p:cond delay="0"/>
                                      </p:stCondLst>
                                      <p:childTnLst>
                                        <p:set>
                                          <p:cBhvr>
                                            <p:cTn id="26" dur="1" fill="hold">
                                              <p:stCondLst>
                                                <p:cond delay="0"/>
                                              </p:stCondLst>
                                            </p:cTn>
                                            <p:tgtEl>
                                              <p:spTgt spid="94"/>
                                            </p:tgtEl>
                                            <p:attrNameLst>
                                              <p:attrName>style.visibility</p:attrName>
                                            </p:attrNameLst>
                                          </p:cBhvr>
                                          <p:to>
                                            <p:strVal val="visible"/>
                                          </p:to>
                                        </p:set>
                                        <p:animEffect transition="in" filter="fade">
                                          <p:cBhvr>
                                            <p:cTn id="27" dur="500"/>
                                            <p:tgtEl>
                                              <p:spTgt spid="94"/>
                                            </p:tgtEl>
                                          </p:cBhvr>
                                        </p:animEffect>
                                      </p:childTnLst>
                                    </p:cTn>
                                  </p:par>
                                  <p:par>
                                    <p:cTn id="28" presetID="10" presetClass="entr" presetSubtype="0" fill="hold" nodeType="withEffect">
                                      <p:stCondLst>
                                        <p:cond delay="0"/>
                                      </p:stCondLst>
                                      <p:childTnLst>
                                        <p:set>
                                          <p:cBhvr>
                                            <p:cTn id="29" dur="1" fill="hold">
                                              <p:stCondLst>
                                                <p:cond delay="0"/>
                                              </p:stCondLst>
                                            </p:cTn>
                                            <p:tgtEl>
                                              <p:spTgt spid="95"/>
                                            </p:tgtEl>
                                            <p:attrNameLst>
                                              <p:attrName>style.visibility</p:attrName>
                                            </p:attrNameLst>
                                          </p:cBhvr>
                                          <p:to>
                                            <p:strVal val="visible"/>
                                          </p:to>
                                        </p:set>
                                        <p:animEffect transition="in" filter="fade">
                                          <p:cBhvr>
                                            <p:cTn id="30" dur="500"/>
                                            <p:tgtEl>
                                              <p:spTgt spid="95"/>
                                            </p:tgtEl>
                                          </p:cBhvr>
                                        </p:animEffect>
                                      </p:childTnLst>
                                    </p:cTn>
                                  </p:par>
                                  <p:par>
                                    <p:cTn id="31" presetID="10" presetClass="entr" presetSubtype="0" fill="hold" nodeType="withEffect">
                                      <p:stCondLst>
                                        <p:cond delay="0"/>
                                      </p:stCondLst>
                                      <p:childTnLst>
                                        <p:set>
                                          <p:cBhvr>
                                            <p:cTn id="32" dur="1" fill="hold">
                                              <p:stCondLst>
                                                <p:cond delay="0"/>
                                              </p:stCondLst>
                                            </p:cTn>
                                            <p:tgtEl>
                                              <p:spTgt spid="96"/>
                                            </p:tgtEl>
                                            <p:attrNameLst>
                                              <p:attrName>style.visibility</p:attrName>
                                            </p:attrNameLst>
                                          </p:cBhvr>
                                          <p:to>
                                            <p:strVal val="visible"/>
                                          </p:to>
                                        </p:set>
                                        <p:animEffect transition="in" filter="fade">
                                          <p:cBhvr>
                                            <p:cTn id="33" dur="500"/>
                                            <p:tgtEl>
                                              <p:spTgt spid="96"/>
                                            </p:tgtEl>
                                          </p:cBhvr>
                                        </p:animEffect>
                                      </p:childTnLst>
                                    </p:cTn>
                                  </p:par>
                                  <p:par>
                                    <p:cTn id="34" presetID="10" presetClass="entr" presetSubtype="0" fill="hold" nodeType="withEffect">
                                      <p:stCondLst>
                                        <p:cond delay="0"/>
                                      </p:stCondLst>
                                      <p:childTnLst>
                                        <p:set>
                                          <p:cBhvr>
                                            <p:cTn id="35" dur="1" fill="hold">
                                              <p:stCondLst>
                                                <p:cond delay="0"/>
                                              </p:stCondLst>
                                            </p:cTn>
                                            <p:tgtEl>
                                              <p:spTgt spid="97"/>
                                            </p:tgtEl>
                                            <p:attrNameLst>
                                              <p:attrName>style.visibility</p:attrName>
                                            </p:attrNameLst>
                                          </p:cBhvr>
                                          <p:to>
                                            <p:strVal val="visible"/>
                                          </p:to>
                                        </p:set>
                                        <p:animEffect transition="in" filter="fade">
                                          <p:cBhvr>
                                            <p:cTn id="36" dur="500"/>
                                            <p:tgtEl>
                                              <p:spTgt spid="97"/>
                                            </p:tgtEl>
                                          </p:cBhvr>
                                        </p:animEffect>
                                      </p:childTnLst>
                                    </p:cTn>
                                  </p:par>
                                  <p:par>
                                    <p:cTn id="37" presetID="10" presetClass="entr" presetSubtype="0" fill="hold" nodeType="withEffect">
                                      <p:stCondLst>
                                        <p:cond delay="0"/>
                                      </p:stCondLst>
                                      <p:childTnLst>
                                        <p:set>
                                          <p:cBhvr>
                                            <p:cTn id="38" dur="1" fill="hold">
                                              <p:stCondLst>
                                                <p:cond delay="0"/>
                                              </p:stCondLst>
                                            </p:cTn>
                                            <p:tgtEl>
                                              <p:spTgt spid="98"/>
                                            </p:tgtEl>
                                            <p:attrNameLst>
                                              <p:attrName>style.visibility</p:attrName>
                                            </p:attrNameLst>
                                          </p:cBhvr>
                                          <p:to>
                                            <p:strVal val="visible"/>
                                          </p:to>
                                        </p:set>
                                        <p:animEffect transition="in" filter="fade">
                                          <p:cBhvr>
                                            <p:cTn id="39" dur="500"/>
                                            <p:tgtEl>
                                              <p:spTgt spid="98"/>
                                            </p:tgtEl>
                                          </p:cBhvr>
                                        </p:animEffect>
                                      </p:childTnLst>
                                    </p:cTn>
                                  </p:par>
                                  <p:par>
                                    <p:cTn id="40" presetID="10" presetClass="entr" presetSubtype="0" fill="hold" nodeType="withEffect">
                                      <p:stCondLst>
                                        <p:cond delay="0"/>
                                      </p:stCondLst>
                                      <p:childTnLst>
                                        <p:set>
                                          <p:cBhvr>
                                            <p:cTn id="41" dur="1" fill="hold">
                                              <p:stCondLst>
                                                <p:cond delay="0"/>
                                              </p:stCondLst>
                                            </p:cTn>
                                            <p:tgtEl>
                                              <p:spTgt spid="99"/>
                                            </p:tgtEl>
                                            <p:attrNameLst>
                                              <p:attrName>style.visibility</p:attrName>
                                            </p:attrNameLst>
                                          </p:cBhvr>
                                          <p:to>
                                            <p:strVal val="visible"/>
                                          </p:to>
                                        </p:set>
                                        <p:animEffect transition="in" filter="fade">
                                          <p:cBhvr>
                                            <p:cTn id="42" dur="500"/>
                                            <p:tgtEl>
                                              <p:spTgt spid="99"/>
                                            </p:tgtEl>
                                          </p:cBhvr>
                                        </p:animEffect>
                                      </p:childTnLst>
                                    </p:cTn>
                                  </p:par>
                                  <p:par>
                                    <p:cTn id="43" presetID="10" presetClass="entr" presetSubtype="0" fill="hold" nodeType="withEffect">
                                      <p:stCondLst>
                                        <p:cond delay="0"/>
                                      </p:stCondLst>
                                      <p:childTnLst>
                                        <p:set>
                                          <p:cBhvr>
                                            <p:cTn id="44" dur="1" fill="hold">
                                              <p:stCondLst>
                                                <p:cond delay="0"/>
                                              </p:stCondLst>
                                            </p:cTn>
                                            <p:tgtEl>
                                              <p:spTgt spid="100"/>
                                            </p:tgtEl>
                                            <p:attrNameLst>
                                              <p:attrName>style.visibility</p:attrName>
                                            </p:attrNameLst>
                                          </p:cBhvr>
                                          <p:to>
                                            <p:strVal val="visible"/>
                                          </p:to>
                                        </p:set>
                                        <p:animEffect transition="in" filter="fade">
                                          <p:cBhvr>
                                            <p:cTn id="45" dur="500"/>
                                            <p:tgtEl>
                                              <p:spTgt spid="100"/>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04"/>
                                            </p:tgtEl>
                                            <p:attrNameLst>
                                              <p:attrName>style.visibility</p:attrName>
                                            </p:attrNameLst>
                                          </p:cBhvr>
                                          <p:to>
                                            <p:strVal val="visible"/>
                                          </p:to>
                                        </p:set>
                                        <p:animEffect transition="in" filter="fade">
                                          <p:cBhvr>
                                            <p:cTn id="48" dur="500"/>
                                            <p:tgtEl>
                                              <p:spTgt spid="104"/>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03"/>
                                            </p:tgtEl>
                                            <p:attrNameLst>
                                              <p:attrName>style.visibility</p:attrName>
                                            </p:attrNameLst>
                                          </p:cBhvr>
                                          <p:to>
                                            <p:strVal val="visible"/>
                                          </p:to>
                                        </p:set>
                                        <p:animEffect transition="in" filter="fade">
                                          <p:cBhvr>
                                            <p:cTn id="51" dur="500"/>
                                            <p:tgtEl>
                                              <p:spTgt spid="103"/>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02"/>
                                            </p:tgtEl>
                                            <p:attrNameLst>
                                              <p:attrName>style.visibility</p:attrName>
                                            </p:attrNameLst>
                                          </p:cBhvr>
                                          <p:to>
                                            <p:strVal val="visible"/>
                                          </p:to>
                                        </p:set>
                                        <p:animEffect transition="in" filter="fade">
                                          <p:cBhvr>
                                            <p:cTn id="54" dur="500"/>
                                            <p:tgtEl>
                                              <p:spTgt spid="102"/>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01"/>
                                            </p:tgtEl>
                                            <p:attrNameLst>
                                              <p:attrName>style.visibility</p:attrName>
                                            </p:attrNameLst>
                                          </p:cBhvr>
                                          <p:to>
                                            <p:strVal val="visible"/>
                                          </p:to>
                                        </p:set>
                                        <p:animEffect transition="in" filter="fade">
                                          <p:cBhvr>
                                            <p:cTn id="57" dur="500"/>
                                            <p:tgtEl>
                                              <p:spTgt spid="101"/>
                                            </p:tgtEl>
                                          </p:cBhvr>
                                        </p:animEffect>
                                      </p:childTnLst>
                                    </p:cTn>
                                  </p:par>
                                </p:childTnLst>
                              </p:cTn>
                            </p:par>
                            <p:par>
                              <p:cTn id="58" fill="hold">
                                <p:stCondLst>
                                  <p:cond delay="1500"/>
                                </p:stCondLst>
                                <p:childTnLst>
                                  <p:par>
                                    <p:cTn id="59" presetID="22" presetClass="entr" presetSubtype="8" fill="hold" grpId="0" nodeType="afterEffect">
                                      <p:stCondLst>
                                        <p:cond delay="0"/>
                                      </p:stCondLst>
                                      <p:childTnLst>
                                        <p:set>
                                          <p:cBhvr>
                                            <p:cTn id="60" dur="1" fill="hold">
                                              <p:stCondLst>
                                                <p:cond delay="0"/>
                                              </p:stCondLst>
                                            </p:cTn>
                                            <p:tgtEl>
                                              <p:spTgt spid="105"/>
                                            </p:tgtEl>
                                            <p:attrNameLst>
                                              <p:attrName>style.visibility</p:attrName>
                                            </p:attrNameLst>
                                          </p:cBhvr>
                                          <p:to>
                                            <p:strVal val="visible"/>
                                          </p:to>
                                        </p:set>
                                        <p:animEffect transition="in" filter="wipe(left)">
                                          <p:cBhvr>
                                            <p:cTn id="61" dur="500"/>
                                            <p:tgtEl>
                                              <p:spTgt spid="105"/>
                                            </p:tgtEl>
                                          </p:cBhvr>
                                        </p:animEffect>
                                      </p:childTnLst>
                                    </p:cTn>
                                  </p:par>
                                </p:childTnLst>
                              </p:cTn>
                            </p:par>
                            <p:par>
                              <p:cTn id="62" fill="hold">
                                <p:stCondLst>
                                  <p:cond delay="2000"/>
                                </p:stCondLst>
                                <p:childTnLst>
                                  <p:par>
                                    <p:cTn id="63" presetID="22" presetClass="entr" presetSubtype="8" fill="hold" grpId="0" nodeType="afterEffect">
                                      <p:stCondLst>
                                        <p:cond delay="0"/>
                                      </p:stCondLst>
                                      <p:iterate type="lt">
                                        <p:tmPct val="30000"/>
                                      </p:iterate>
                                      <p:childTnLst>
                                        <p:set>
                                          <p:cBhvr>
                                            <p:cTn id="64" dur="1" fill="hold">
                                              <p:stCondLst>
                                                <p:cond delay="0"/>
                                              </p:stCondLst>
                                            </p:cTn>
                                            <p:tgtEl>
                                              <p:spTgt spid="106"/>
                                            </p:tgtEl>
                                            <p:attrNameLst>
                                              <p:attrName>style.visibility</p:attrName>
                                            </p:attrNameLst>
                                          </p:cBhvr>
                                          <p:to>
                                            <p:strVal val="visible"/>
                                          </p:to>
                                        </p:set>
                                        <p:animEffect transition="in" filter="wipe(left)">
                                          <p:cBhvr>
                                            <p:cTn id="65" dur="100"/>
                                            <p:tgtEl>
                                              <p:spTgt spid="106"/>
                                            </p:tgtEl>
                                          </p:cBhvr>
                                        </p:animEffect>
                                      </p:childTnLst>
                                    </p:cTn>
                                  </p:par>
                                  <p:par>
                                    <p:cTn id="66" presetID="36" presetClass="emph" presetSubtype="0" fill="hold" grpId="1" nodeType="withEffect">
                                      <p:stCondLst>
                                        <p:cond delay="0"/>
                                      </p:stCondLst>
                                      <p:iterate type="lt">
                                        <p:tmPct val="30000"/>
                                      </p:iterate>
                                      <p:childTnLst>
                                        <p:animScale>
                                          <p:cBhvr>
                                            <p:cTn id="67" dur="50" autoRev="1" fill="hold">
                                              <p:stCondLst>
                                                <p:cond delay="0"/>
                                              </p:stCondLst>
                                            </p:cTn>
                                            <p:tgtEl>
                                              <p:spTgt spid="106"/>
                                            </p:tgtEl>
                                          </p:cBhvr>
                                          <p:to x="80000" y="100000"/>
                                        </p:animScale>
                                        <p:anim by="(#ppt_w*0.10)" calcmode="lin" valueType="num">
                                          <p:cBhvr>
                                            <p:cTn id="68" dur="50" autoRev="1" fill="hold">
                                              <p:stCondLst>
                                                <p:cond delay="0"/>
                                              </p:stCondLst>
                                            </p:cTn>
                                            <p:tgtEl>
                                              <p:spTgt spid="106"/>
                                            </p:tgtEl>
                                            <p:attrNameLst>
                                              <p:attrName>ppt_x</p:attrName>
                                            </p:attrNameLst>
                                          </p:cBhvr>
                                        </p:anim>
                                        <p:anim by="(-#ppt_w*0.10)" calcmode="lin" valueType="num">
                                          <p:cBhvr>
                                            <p:cTn id="69" dur="50" autoRev="1" fill="hold">
                                              <p:stCondLst>
                                                <p:cond delay="0"/>
                                              </p:stCondLst>
                                            </p:cTn>
                                            <p:tgtEl>
                                              <p:spTgt spid="106"/>
                                            </p:tgtEl>
                                            <p:attrNameLst>
                                              <p:attrName>ppt_y</p:attrName>
                                            </p:attrNameLst>
                                          </p:cBhvr>
                                        </p:anim>
                                        <p:animRot by="-480000">
                                          <p:cBhvr>
                                            <p:cTn id="70" dur="50" autoRev="1" fill="hold">
                                              <p:stCondLst>
                                                <p:cond delay="0"/>
                                              </p:stCondLst>
                                            </p:cTn>
                                            <p:tgtEl>
                                              <p:spTgt spid="10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animBg="1"/>
          <p:bldP spid="90" grpId="0" animBg="1"/>
          <p:bldP spid="91" grpId="0" animBg="1"/>
          <p:bldP spid="92" grpId="0" animBg="1"/>
          <p:bldP spid="101" grpId="0"/>
          <p:bldP spid="102" grpId="0"/>
          <p:bldP spid="103" grpId="0"/>
          <p:bldP spid="104" grpId="0"/>
          <p:bldP spid="105" grpId="0" animBg="1"/>
          <p:bldP spid="106" grpId="0"/>
          <p:bldP spid="106" grpId="1"/>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p:nvPr/>
        </p:nvSpPr>
        <p:spPr bwMode="auto">
          <a:xfrm>
            <a:off x="1842358" y="1131590"/>
            <a:ext cx="4385826" cy="3697563"/>
          </a:xfrm>
          <a:custGeom>
            <a:avLst/>
            <a:gdLst>
              <a:gd name="T0" fmla="*/ 0 w 3668"/>
              <a:gd name="T1" fmla="*/ 2147483647 h 3785"/>
              <a:gd name="T2" fmla="*/ 2147483647 w 3668"/>
              <a:gd name="T3" fmla="*/ 2147483647 h 3785"/>
              <a:gd name="T4" fmla="*/ 2147483647 w 3668"/>
              <a:gd name="T5" fmla="*/ 2147483647 h 3785"/>
              <a:gd name="T6" fmla="*/ 2147483647 w 3668"/>
              <a:gd name="T7" fmla="*/ 2147483647 h 3785"/>
              <a:gd name="T8" fmla="*/ 2147483647 w 3668"/>
              <a:gd name="T9" fmla="*/ 2147483647 h 3785"/>
              <a:gd name="T10" fmla="*/ 2147483647 w 3668"/>
              <a:gd name="T11" fmla="*/ 2147483647 h 3785"/>
              <a:gd name="T12" fmla="*/ 2147483647 w 3668"/>
              <a:gd name="T13" fmla="*/ 2147483647 h 3785"/>
              <a:gd name="T14" fmla="*/ 2147483647 w 3668"/>
              <a:gd name="T15" fmla="*/ 2147483647 h 3785"/>
              <a:gd name="T16" fmla="*/ 2147483647 w 3668"/>
              <a:gd name="T17" fmla="*/ 2147483647 h 3785"/>
              <a:gd name="T18" fmla="*/ 2147483647 w 3668"/>
              <a:gd name="T19" fmla="*/ 2147483647 h 3785"/>
              <a:gd name="T20" fmla="*/ 2147483647 w 3668"/>
              <a:gd name="T21" fmla="*/ 2147483647 h 3785"/>
              <a:gd name="T22" fmla="*/ 2147483647 w 3668"/>
              <a:gd name="T23" fmla="*/ 2147483647 h 3785"/>
              <a:gd name="T24" fmla="*/ 2147483647 w 3668"/>
              <a:gd name="T25" fmla="*/ 2147483647 h 3785"/>
              <a:gd name="T26" fmla="*/ 2147483647 w 3668"/>
              <a:gd name="T27" fmla="*/ 2147483647 h 3785"/>
              <a:gd name="T28" fmla="*/ 2147483647 w 3668"/>
              <a:gd name="T29" fmla="*/ 0 h 3785"/>
              <a:gd name="T30" fmla="*/ 2147483647 w 3668"/>
              <a:gd name="T31" fmla="*/ 2147483647 h 3785"/>
              <a:gd name="T32" fmla="*/ 2147483647 w 3668"/>
              <a:gd name="T33" fmla="*/ 2147483647 h 3785"/>
              <a:gd name="T34" fmla="*/ 2147483647 w 3668"/>
              <a:gd name="T35" fmla="*/ 2147483647 h 3785"/>
              <a:gd name="T36" fmla="*/ 2147483647 w 3668"/>
              <a:gd name="T37" fmla="*/ 2147483647 h 3785"/>
              <a:gd name="T38" fmla="*/ 2147483647 w 3668"/>
              <a:gd name="T39" fmla="*/ 2147483647 h 3785"/>
              <a:gd name="T40" fmla="*/ 2147483647 w 3668"/>
              <a:gd name="T41" fmla="*/ 2147483647 h 3785"/>
              <a:gd name="T42" fmla="*/ 2147483647 w 3668"/>
              <a:gd name="T43" fmla="*/ 2147483647 h 3785"/>
              <a:gd name="T44" fmla="*/ 2147483647 w 3668"/>
              <a:gd name="T45" fmla="*/ 2147483647 h 3785"/>
              <a:gd name="T46" fmla="*/ 2147483647 w 3668"/>
              <a:gd name="T47" fmla="*/ 2147483647 h 3785"/>
              <a:gd name="T48" fmla="*/ 2147483647 w 3668"/>
              <a:gd name="T49" fmla="*/ 2147483647 h 3785"/>
              <a:gd name="T50" fmla="*/ 2147483647 w 3668"/>
              <a:gd name="T51" fmla="*/ 2147483647 h 3785"/>
              <a:gd name="T52" fmla="*/ 2147483647 w 3668"/>
              <a:gd name="T53" fmla="*/ 2147483647 h 3785"/>
              <a:gd name="T54" fmla="*/ 2147483647 w 3668"/>
              <a:gd name="T55" fmla="*/ 2147483647 h 3785"/>
              <a:gd name="T56" fmla="*/ 0 w 3668"/>
              <a:gd name="T57" fmla="*/ 2147483647 h 3785"/>
              <a:gd name="T58" fmla="*/ 0 w 3668"/>
              <a:gd name="T59" fmla="*/ 2147483647 h 378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668"/>
              <a:gd name="T91" fmla="*/ 0 h 3785"/>
              <a:gd name="T92" fmla="*/ 3668 w 3668"/>
              <a:gd name="T93" fmla="*/ 3785 h 378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668" h="3785">
                <a:moveTo>
                  <a:pt x="0" y="2742"/>
                </a:moveTo>
                <a:lnTo>
                  <a:pt x="253" y="2556"/>
                </a:lnTo>
                <a:lnTo>
                  <a:pt x="515" y="2395"/>
                </a:lnTo>
                <a:lnTo>
                  <a:pt x="798" y="2223"/>
                </a:lnTo>
                <a:lnTo>
                  <a:pt x="1152" y="2000"/>
                </a:lnTo>
                <a:lnTo>
                  <a:pt x="1587" y="1728"/>
                </a:lnTo>
                <a:lnTo>
                  <a:pt x="1869" y="1525"/>
                </a:lnTo>
                <a:lnTo>
                  <a:pt x="2061" y="1394"/>
                </a:lnTo>
                <a:lnTo>
                  <a:pt x="2324" y="1182"/>
                </a:lnTo>
                <a:lnTo>
                  <a:pt x="2557" y="980"/>
                </a:lnTo>
                <a:lnTo>
                  <a:pt x="2769" y="768"/>
                </a:lnTo>
                <a:lnTo>
                  <a:pt x="2941" y="606"/>
                </a:lnTo>
                <a:lnTo>
                  <a:pt x="3193" y="353"/>
                </a:lnTo>
                <a:lnTo>
                  <a:pt x="3011" y="252"/>
                </a:lnTo>
                <a:lnTo>
                  <a:pt x="3648" y="0"/>
                </a:lnTo>
                <a:lnTo>
                  <a:pt x="3668" y="687"/>
                </a:lnTo>
                <a:lnTo>
                  <a:pt x="3466" y="525"/>
                </a:lnTo>
                <a:lnTo>
                  <a:pt x="3213" y="828"/>
                </a:lnTo>
                <a:lnTo>
                  <a:pt x="2910" y="1202"/>
                </a:lnTo>
                <a:lnTo>
                  <a:pt x="2698" y="1515"/>
                </a:lnTo>
                <a:lnTo>
                  <a:pt x="2597" y="1738"/>
                </a:lnTo>
                <a:lnTo>
                  <a:pt x="2496" y="1970"/>
                </a:lnTo>
                <a:lnTo>
                  <a:pt x="2435" y="2182"/>
                </a:lnTo>
                <a:lnTo>
                  <a:pt x="2375" y="2384"/>
                </a:lnTo>
                <a:lnTo>
                  <a:pt x="2264" y="2779"/>
                </a:lnTo>
                <a:lnTo>
                  <a:pt x="2183" y="3152"/>
                </a:lnTo>
                <a:lnTo>
                  <a:pt x="2122" y="3445"/>
                </a:lnTo>
                <a:lnTo>
                  <a:pt x="2042" y="3785"/>
                </a:lnTo>
                <a:lnTo>
                  <a:pt x="0" y="3785"/>
                </a:lnTo>
                <a:lnTo>
                  <a:pt x="0" y="2742"/>
                </a:lnTo>
                <a:close/>
              </a:path>
            </a:pathLst>
          </a:custGeom>
          <a:gradFill rotWithShape="1">
            <a:gsLst>
              <a:gs pos="0">
                <a:schemeClr val="bg1">
                  <a:lumMod val="75000"/>
                </a:schemeClr>
              </a:gs>
              <a:gs pos="100000">
                <a:srgbClr val="FFFFFF">
                  <a:alpha val="0"/>
                </a:srgbClr>
              </a:gs>
            </a:gsLst>
            <a:lin ang="5400000" scaled="1"/>
          </a:gradFill>
          <a:ln w="9525">
            <a:noFill/>
            <a:round/>
          </a:ln>
        </p:spPr>
        <p:txBody>
          <a:bodyPr wrap="none" lIns="62873" tIns="31437" rIns="62873" bIns="31437" anchor="ctr"/>
          <a:lstStyle/>
          <a:p>
            <a:pPr algn="ctr" fontAlgn="base">
              <a:spcBef>
                <a:spcPct val="0"/>
              </a:spcBef>
              <a:spcAft>
                <a:spcPct val="0"/>
              </a:spcAft>
              <a:defRPr/>
            </a:pPr>
            <a:endParaRPr lang="zh-CN" altLang="en-US" sz="1300" b="1" kern="0">
              <a:solidFill>
                <a:srgbClr val="000000"/>
              </a:solidFill>
              <a:latin typeface="微软雅黑" panose="020B0503020204020204" pitchFamily="34" charset="-122"/>
              <a:ea typeface="微软雅黑" panose="020B0503020204020204" pitchFamily="34" charset="-122"/>
            </a:endParaRPr>
          </a:p>
        </p:txBody>
      </p:sp>
      <p:sp>
        <p:nvSpPr>
          <p:cNvPr id="4" name="圆角矩形 3"/>
          <p:cNvSpPr/>
          <p:nvPr/>
        </p:nvSpPr>
        <p:spPr>
          <a:xfrm>
            <a:off x="2990111" y="3477885"/>
            <a:ext cx="1591779" cy="294716"/>
          </a:xfrm>
          <a:prstGeom prst="roundRect">
            <a:avLst/>
          </a:prstGeom>
          <a:solidFill>
            <a:schemeClr val="accent2"/>
          </a:solidFill>
          <a:ln w="38100">
            <a:solidFill>
              <a:schemeClr val="bg1"/>
            </a:solidFill>
          </a:ln>
          <a:effectLst>
            <a:outerShdw blurRad="1270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2873" tIns="31437" rIns="62873" bIns="31437" rtlCol="0" anchor="ctr"/>
          <a:lstStyle/>
          <a:p>
            <a:pPr algn="ctr"/>
            <a:r>
              <a:rPr lang="en-US" altLang="zh-CN" sz="1300" dirty="0">
                <a:latin typeface="微软雅黑" panose="020B0503020204020204" pitchFamily="34" charset="-122"/>
                <a:ea typeface="微软雅黑" panose="020B0503020204020204" pitchFamily="34" charset="-122"/>
              </a:rPr>
              <a:t>2012</a:t>
            </a:r>
            <a:r>
              <a:rPr lang="zh-CN" altLang="en-US" sz="1300" dirty="0">
                <a:latin typeface="微软雅黑" panose="020B0503020204020204" pitchFamily="34" charset="-122"/>
                <a:ea typeface="微软雅黑" panose="020B0503020204020204" pitchFamily="34" charset="-122"/>
              </a:rPr>
              <a:t>年</a:t>
            </a:r>
            <a:r>
              <a:rPr lang="en-US" altLang="zh-CN" sz="1300" dirty="0">
                <a:latin typeface="微软雅黑" panose="020B0503020204020204" pitchFamily="34" charset="-122"/>
                <a:ea typeface="微软雅黑" panose="020B0503020204020204" pitchFamily="34" charset="-122"/>
              </a:rPr>
              <a:t>4</a:t>
            </a:r>
            <a:r>
              <a:rPr lang="zh-CN" altLang="en-US" sz="1300" dirty="0">
                <a:latin typeface="微软雅黑" panose="020B0503020204020204" pitchFamily="34" charset="-122"/>
                <a:ea typeface="微软雅黑" panose="020B0503020204020204" pitchFamily="34" charset="-122"/>
              </a:rPr>
              <a:t>月</a:t>
            </a:r>
          </a:p>
        </p:txBody>
      </p:sp>
      <p:sp>
        <p:nvSpPr>
          <p:cNvPr id="5" name="圆角矩形 4"/>
          <p:cNvSpPr/>
          <p:nvPr/>
        </p:nvSpPr>
        <p:spPr>
          <a:xfrm>
            <a:off x="3657629" y="2842932"/>
            <a:ext cx="1591779" cy="294716"/>
          </a:xfrm>
          <a:prstGeom prst="roundRect">
            <a:avLst/>
          </a:prstGeom>
          <a:solidFill>
            <a:schemeClr val="accent3"/>
          </a:solidFill>
          <a:ln w="38100">
            <a:solidFill>
              <a:schemeClr val="bg1"/>
            </a:solidFill>
          </a:ln>
          <a:effectLst>
            <a:outerShdw blurRad="1270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2873" tIns="31437" rIns="62873" bIns="31437" rtlCol="0" anchor="ctr"/>
          <a:lstStyle/>
          <a:p>
            <a:pPr algn="ctr"/>
            <a:r>
              <a:rPr lang="en-US" altLang="zh-CN" sz="1300" dirty="0">
                <a:latin typeface="微软雅黑" panose="020B0503020204020204" pitchFamily="34" charset="-122"/>
                <a:ea typeface="微软雅黑" panose="020B0503020204020204" pitchFamily="34" charset="-122"/>
              </a:rPr>
              <a:t>2013</a:t>
            </a:r>
            <a:r>
              <a:rPr lang="zh-CN" altLang="en-US" sz="1300" dirty="0">
                <a:latin typeface="微软雅黑" panose="020B0503020204020204" pitchFamily="34" charset="-122"/>
                <a:ea typeface="微软雅黑" panose="020B0503020204020204" pitchFamily="34" charset="-122"/>
              </a:rPr>
              <a:t>年</a:t>
            </a:r>
            <a:r>
              <a:rPr lang="en-US" altLang="zh-CN" sz="1300" dirty="0">
                <a:latin typeface="微软雅黑" panose="020B0503020204020204" pitchFamily="34" charset="-122"/>
                <a:ea typeface="微软雅黑" panose="020B0503020204020204" pitchFamily="34" charset="-122"/>
              </a:rPr>
              <a:t>5</a:t>
            </a:r>
            <a:r>
              <a:rPr lang="zh-CN" altLang="en-US" sz="1300" dirty="0">
                <a:latin typeface="微软雅黑" panose="020B0503020204020204" pitchFamily="34" charset="-122"/>
                <a:ea typeface="微软雅黑" panose="020B0503020204020204" pitchFamily="34" charset="-122"/>
              </a:rPr>
              <a:t>月</a:t>
            </a:r>
          </a:p>
        </p:txBody>
      </p:sp>
      <p:sp>
        <p:nvSpPr>
          <p:cNvPr id="6" name="圆角矩形 5"/>
          <p:cNvSpPr/>
          <p:nvPr/>
        </p:nvSpPr>
        <p:spPr>
          <a:xfrm>
            <a:off x="4155060" y="2230346"/>
            <a:ext cx="1591779" cy="294716"/>
          </a:xfrm>
          <a:prstGeom prst="roundRect">
            <a:avLst/>
          </a:prstGeom>
          <a:solidFill>
            <a:schemeClr val="accent4"/>
          </a:solidFill>
          <a:ln w="38100">
            <a:solidFill>
              <a:schemeClr val="bg1"/>
            </a:solidFill>
          </a:ln>
          <a:effectLst>
            <a:outerShdw blurRad="1270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2873" tIns="31437" rIns="62873" bIns="31437" rtlCol="0" anchor="ctr"/>
          <a:lstStyle/>
          <a:p>
            <a:pPr algn="ctr"/>
            <a:r>
              <a:rPr lang="en-US" altLang="zh-CN" sz="1300" dirty="0">
                <a:latin typeface="微软雅黑" panose="020B0503020204020204" pitchFamily="34" charset="-122"/>
                <a:ea typeface="微软雅黑" panose="020B0503020204020204" pitchFamily="34" charset="-122"/>
              </a:rPr>
              <a:t>2014</a:t>
            </a:r>
            <a:r>
              <a:rPr lang="zh-CN" altLang="en-US" sz="1300" dirty="0">
                <a:latin typeface="微软雅黑" panose="020B0503020204020204" pitchFamily="34" charset="-122"/>
                <a:ea typeface="微软雅黑" panose="020B0503020204020204" pitchFamily="34" charset="-122"/>
              </a:rPr>
              <a:t>年</a:t>
            </a:r>
            <a:r>
              <a:rPr lang="en-US" altLang="zh-CN" sz="1300" dirty="0">
                <a:latin typeface="微软雅黑" panose="020B0503020204020204" pitchFamily="34" charset="-122"/>
                <a:ea typeface="微软雅黑" panose="020B0503020204020204" pitchFamily="34" charset="-122"/>
              </a:rPr>
              <a:t>6</a:t>
            </a:r>
            <a:r>
              <a:rPr lang="zh-CN" altLang="en-US" sz="1300" dirty="0">
                <a:latin typeface="微软雅黑" panose="020B0503020204020204" pitchFamily="34" charset="-122"/>
                <a:ea typeface="微软雅黑" panose="020B0503020204020204" pitchFamily="34" charset="-122"/>
              </a:rPr>
              <a:t>月</a:t>
            </a:r>
          </a:p>
        </p:txBody>
      </p:sp>
      <p:sp>
        <p:nvSpPr>
          <p:cNvPr id="7" name="圆角矩形 6"/>
          <p:cNvSpPr/>
          <p:nvPr/>
        </p:nvSpPr>
        <p:spPr>
          <a:xfrm>
            <a:off x="4712678" y="1652099"/>
            <a:ext cx="1591779" cy="294716"/>
          </a:xfrm>
          <a:prstGeom prst="roundRect">
            <a:avLst/>
          </a:prstGeom>
          <a:solidFill>
            <a:schemeClr val="accent1"/>
          </a:solidFill>
          <a:ln w="38100">
            <a:solidFill>
              <a:schemeClr val="bg1"/>
            </a:solidFill>
          </a:ln>
          <a:effectLst>
            <a:outerShdw blurRad="1270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2873" tIns="31437" rIns="62873" bIns="31437" rtlCol="0" anchor="ctr"/>
          <a:lstStyle/>
          <a:p>
            <a:pPr algn="ctr"/>
            <a:r>
              <a:rPr lang="en-US" altLang="zh-CN" sz="1300" dirty="0">
                <a:latin typeface="微软雅黑" panose="020B0503020204020204" pitchFamily="34" charset="-122"/>
                <a:ea typeface="微软雅黑" panose="020B0503020204020204" pitchFamily="34" charset="-122"/>
              </a:rPr>
              <a:t>2015</a:t>
            </a:r>
            <a:r>
              <a:rPr lang="zh-CN" altLang="en-US" sz="1300" dirty="0">
                <a:latin typeface="微软雅黑" panose="020B0503020204020204" pitchFamily="34" charset="-122"/>
                <a:ea typeface="微软雅黑" panose="020B0503020204020204" pitchFamily="34" charset="-122"/>
              </a:rPr>
              <a:t>年</a:t>
            </a:r>
            <a:r>
              <a:rPr lang="en-US" altLang="zh-CN" sz="1300" dirty="0">
                <a:latin typeface="微软雅黑" panose="020B0503020204020204" pitchFamily="34" charset="-122"/>
                <a:ea typeface="微软雅黑" panose="020B0503020204020204" pitchFamily="34" charset="-122"/>
              </a:rPr>
              <a:t>12</a:t>
            </a:r>
            <a:r>
              <a:rPr lang="zh-CN" altLang="en-US" sz="1300" dirty="0">
                <a:latin typeface="微软雅黑" panose="020B0503020204020204" pitchFamily="34" charset="-122"/>
                <a:ea typeface="微软雅黑" panose="020B0503020204020204" pitchFamily="34" charset="-122"/>
              </a:rPr>
              <a:t>月</a:t>
            </a:r>
          </a:p>
        </p:txBody>
      </p:sp>
      <p:sp>
        <p:nvSpPr>
          <p:cNvPr id="9" name="圆角矩形 8"/>
          <p:cNvSpPr/>
          <p:nvPr/>
        </p:nvSpPr>
        <p:spPr>
          <a:xfrm>
            <a:off x="2358503" y="4059217"/>
            <a:ext cx="1591779" cy="294716"/>
          </a:xfrm>
          <a:prstGeom prst="roundRect">
            <a:avLst/>
          </a:prstGeom>
          <a:solidFill>
            <a:schemeClr val="accent1"/>
          </a:solidFill>
          <a:ln w="38100">
            <a:solidFill>
              <a:schemeClr val="bg1"/>
            </a:solidFill>
          </a:ln>
          <a:effectLst>
            <a:outerShdw blurRad="1270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2873" tIns="31437" rIns="62873" bIns="31437" rtlCol="0" anchor="ctr"/>
          <a:lstStyle/>
          <a:p>
            <a:pPr algn="ctr"/>
            <a:r>
              <a:rPr lang="en-US" altLang="zh-CN" sz="1300" dirty="0">
                <a:latin typeface="微软雅黑" panose="020B0503020204020204" pitchFamily="34" charset="-122"/>
                <a:ea typeface="微软雅黑" panose="020B0503020204020204" pitchFamily="34" charset="-122"/>
              </a:rPr>
              <a:t>2011</a:t>
            </a:r>
            <a:r>
              <a:rPr lang="zh-CN" altLang="en-US" sz="1300" dirty="0">
                <a:latin typeface="微软雅黑" panose="020B0503020204020204" pitchFamily="34" charset="-122"/>
                <a:ea typeface="微软雅黑" panose="020B0503020204020204" pitchFamily="34" charset="-122"/>
              </a:rPr>
              <a:t>年</a:t>
            </a:r>
            <a:r>
              <a:rPr lang="en-US" altLang="zh-CN" sz="1300" dirty="0">
                <a:latin typeface="微软雅黑" panose="020B0503020204020204" pitchFamily="34" charset="-122"/>
                <a:ea typeface="微软雅黑" panose="020B0503020204020204" pitchFamily="34" charset="-122"/>
              </a:rPr>
              <a:t>3</a:t>
            </a:r>
            <a:r>
              <a:rPr lang="zh-CN" altLang="en-US" sz="1300" dirty="0">
                <a:latin typeface="微软雅黑" panose="020B0503020204020204" pitchFamily="34" charset="-122"/>
                <a:ea typeface="微软雅黑" panose="020B0503020204020204" pitchFamily="34" charset="-122"/>
              </a:rPr>
              <a:t>月</a:t>
            </a:r>
          </a:p>
        </p:txBody>
      </p:sp>
      <p:sp>
        <p:nvSpPr>
          <p:cNvPr id="10" name="矩形 9"/>
          <p:cNvSpPr/>
          <p:nvPr/>
        </p:nvSpPr>
        <p:spPr>
          <a:xfrm>
            <a:off x="4856694" y="4039585"/>
            <a:ext cx="1579168" cy="432820"/>
          </a:xfrm>
          <a:prstGeom prst="rect">
            <a:avLst/>
          </a:prstGeom>
          <a:ln>
            <a:solidFill>
              <a:srgbClr val="01458E"/>
            </a:solidFill>
            <a:prstDash val="dash"/>
          </a:ln>
        </p:spPr>
        <p:txBody>
          <a:bodyPr wrap="square" lIns="62873" tIns="31437" rIns="62873" bIns="31437">
            <a:spAutoFit/>
          </a:bodyPr>
          <a:lstStyle/>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p>
        </p:txBody>
      </p:sp>
      <p:sp>
        <p:nvSpPr>
          <p:cNvPr id="11" name="矩形 10"/>
          <p:cNvSpPr/>
          <p:nvPr/>
        </p:nvSpPr>
        <p:spPr>
          <a:xfrm>
            <a:off x="5277369" y="3415816"/>
            <a:ext cx="1579168" cy="432820"/>
          </a:xfrm>
          <a:prstGeom prst="rect">
            <a:avLst/>
          </a:prstGeom>
          <a:ln>
            <a:solidFill>
              <a:srgbClr val="01458E"/>
            </a:solidFill>
            <a:prstDash val="dash"/>
          </a:ln>
        </p:spPr>
        <p:txBody>
          <a:bodyPr wrap="square" lIns="62873" tIns="31437" rIns="62873" bIns="31437">
            <a:spAutoFit/>
          </a:bodyPr>
          <a:lstStyle/>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p>
        </p:txBody>
      </p:sp>
      <p:sp>
        <p:nvSpPr>
          <p:cNvPr id="12" name="矩形 11"/>
          <p:cNvSpPr/>
          <p:nvPr/>
        </p:nvSpPr>
        <p:spPr>
          <a:xfrm>
            <a:off x="5685578" y="2792046"/>
            <a:ext cx="1579168" cy="432820"/>
          </a:xfrm>
          <a:prstGeom prst="rect">
            <a:avLst/>
          </a:prstGeom>
          <a:ln>
            <a:solidFill>
              <a:srgbClr val="01458E"/>
            </a:solidFill>
            <a:prstDash val="dash"/>
          </a:ln>
        </p:spPr>
        <p:txBody>
          <a:bodyPr wrap="square" lIns="62873" tIns="31437" rIns="62873" bIns="31437">
            <a:spAutoFit/>
          </a:bodyPr>
          <a:lstStyle/>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p>
        </p:txBody>
      </p:sp>
      <p:sp>
        <p:nvSpPr>
          <p:cNvPr id="13" name="矩形 12"/>
          <p:cNvSpPr/>
          <p:nvPr/>
        </p:nvSpPr>
        <p:spPr>
          <a:xfrm>
            <a:off x="6066953" y="2168277"/>
            <a:ext cx="1579168" cy="432820"/>
          </a:xfrm>
          <a:prstGeom prst="rect">
            <a:avLst/>
          </a:prstGeom>
          <a:ln>
            <a:solidFill>
              <a:srgbClr val="01458E"/>
            </a:solidFill>
            <a:prstDash val="dash"/>
          </a:ln>
        </p:spPr>
        <p:txBody>
          <a:bodyPr wrap="square" lIns="62873" tIns="31437" rIns="62873" bIns="31437">
            <a:spAutoFit/>
          </a:bodyPr>
          <a:lstStyle/>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p>
        </p:txBody>
      </p:sp>
      <p:sp>
        <p:nvSpPr>
          <p:cNvPr id="14" name="矩形 13"/>
          <p:cNvSpPr/>
          <p:nvPr/>
        </p:nvSpPr>
        <p:spPr>
          <a:xfrm>
            <a:off x="6665240" y="1601214"/>
            <a:ext cx="1579168" cy="432820"/>
          </a:xfrm>
          <a:prstGeom prst="rect">
            <a:avLst/>
          </a:prstGeom>
          <a:ln>
            <a:solidFill>
              <a:srgbClr val="01458E"/>
            </a:solidFill>
            <a:prstDash val="dash"/>
          </a:ln>
        </p:spPr>
        <p:txBody>
          <a:bodyPr wrap="square" lIns="62873" tIns="31437" rIns="62873" bIns="31437">
            <a:spAutoFit/>
          </a:bodyPr>
          <a:lstStyle/>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p>
        </p:txBody>
      </p:sp>
      <p:sp>
        <p:nvSpPr>
          <p:cNvPr id="15" name="Content Placeholder 2"/>
          <p:cNvSpPr txBox="1"/>
          <p:nvPr/>
        </p:nvSpPr>
        <p:spPr>
          <a:xfrm>
            <a:off x="1018280" y="1761009"/>
            <a:ext cx="2545608" cy="905004"/>
          </a:xfrm>
          <a:prstGeom prst="rect">
            <a:avLst/>
          </a:prstGeom>
        </p:spPr>
        <p:txBody>
          <a:bodyPr lIns="68580" tIns="34290" rIns="68580" bIns="3429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30000"/>
              </a:lnSpc>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您的内容打在这里，或者通过复制您的文本后，在此框中选择粘贴，并选择只保留文字。在此录入上述图表的综合描述说明。</a:t>
            </a:r>
            <a:endParaRPr 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6" name="Title 13"/>
          <p:cNvSpPr txBox="1"/>
          <p:nvPr/>
        </p:nvSpPr>
        <p:spPr>
          <a:xfrm>
            <a:off x="1040529" y="1381646"/>
            <a:ext cx="2163319" cy="439136"/>
          </a:xfrm>
          <a:prstGeom prst="rect">
            <a:avLst/>
          </a:prstGeom>
        </p:spPr>
        <p:txBody>
          <a:bodyPr vert="horz" lIns="68580" tIns="34290" rIns="68580" bIns="3429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r>
              <a:rPr lang="zh-CN" altLang="en-US" sz="1400" b="1" dirty="0">
                <a:solidFill>
                  <a:schemeClr val="accent1"/>
                </a:solidFill>
                <a:latin typeface="微软雅黑" panose="020B0503020204020204" pitchFamily="34" charset="-122"/>
                <a:ea typeface="微软雅黑" panose="020B0503020204020204" pitchFamily="34" charset="-122"/>
              </a:rPr>
              <a:t>添加标题内容文字</a:t>
            </a:r>
            <a:endParaRPr lang="en-US" sz="1400" b="1" dirty="0">
              <a:solidFill>
                <a:schemeClr val="accent1"/>
              </a:solidFill>
              <a:latin typeface="微软雅黑" panose="020B0503020204020204" pitchFamily="34" charset="-122"/>
              <a:ea typeface="微软雅黑" panose="020B0503020204020204" pitchFamily="34" charset="-122"/>
            </a:endParaRPr>
          </a:p>
        </p:txBody>
      </p:sp>
      <p:sp>
        <p:nvSpPr>
          <p:cNvPr id="19" name="TextBox 18"/>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点击添加标题文本</a:t>
            </a: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2" presetClass="entr" presetSubtype="8" fill="hold" grpId="0" nodeType="withEffect">
                                  <p:stCondLst>
                                    <p:cond delay="300"/>
                                  </p:stCondLst>
                                  <p:childTnLst>
                                    <p:set>
                                      <p:cBhvr>
                                        <p:cTn id="9" dur="1" fill="hold">
                                          <p:stCondLst>
                                            <p:cond delay="0"/>
                                          </p:stCondLst>
                                        </p:cTn>
                                        <p:tgtEl>
                                          <p:spTgt spid="9"/>
                                        </p:tgtEl>
                                        <p:attrNameLst>
                                          <p:attrName>style.visibility</p:attrName>
                                        </p:attrNameLst>
                                      </p:cBhvr>
                                      <p:to>
                                        <p:strVal val="visible"/>
                                      </p:to>
                                    </p:set>
                                    <p:anim calcmode="lin" valueType="num">
                                      <p:cBhvr additive="base">
                                        <p:cTn id="10" dur="500" fill="hold"/>
                                        <p:tgtEl>
                                          <p:spTgt spid="9"/>
                                        </p:tgtEl>
                                        <p:attrNameLst>
                                          <p:attrName>ppt_x</p:attrName>
                                        </p:attrNameLst>
                                      </p:cBhvr>
                                      <p:tavLst>
                                        <p:tav tm="0">
                                          <p:val>
                                            <p:strVal val="0-#ppt_w/2"/>
                                          </p:val>
                                        </p:tav>
                                        <p:tav tm="100000">
                                          <p:val>
                                            <p:strVal val="#ppt_x"/>
                                          </p:val>
                                        </p:tav>
                                      </p:tavLst>
                                    </p:anim>
                                    <p:anim calcmode="lin" valueType="num">
                                      <p:cBhvr additive="base">
                                        <p:cTn id="11" dur="500" fill="hold"/>
                                        <p:tgtEl>
                                          <p:spTgt spid="9"/>
                                        </p:tgtEl>
                                        <p:attrNameLst>
                                          <p:attrName>ppt_y</p:attrName>
                                        </p:attrNameLst>
                                      </p:cBhvr>
                                      <p:tavLst>
                                        <p:tav tm="0">
                                          <p:val>
                                            <p:strVal val="#ppt_y"/>
                                          </p:val>
                                        </p:tav>
                                        <p:tav tm="100000">
                                          <p:val>
                                            <p:strVal val="#ppt_y"/>
                                          </p:val>
                                        </p:tav>
                                      </p:tavLst>
                                    </p:anim>
                                  </p:childTnLst>
                                </p:cTn>
                              </p:par>
                              <p:par>
                                <p:cTn id="12" presetID="2" presetClass="entr" presetSubtype="2" fill="hold" grpId="0" nodeType="withEffect">
                                  <p:stCondLst>
                                    <p:cond delay="30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1+#ppt_w/2"/>
                                          </p:val>
                                        </p:tav>
                                        <p:tav tm="100000">
                                          <p:val>
                                            <p:strVal val="#ppt_x"/>
                                          </p:val>
                                        </p:tav>
                                      </p:tavLst>
                                    </p:anim>
                                    <p:anim calcmode="lin" valueType="num">
                                      <p:cBhvr additive="base">
                                        <p:cTn id="15" dur="500" fill="hold"/>
                                        <p:tgtEl>
                                          <p:spTgt spid="10"/>
                                        </p:tgtEl>
                                        <p:attrNameLst>
                                          <p:attrName>ppt_y</p:attrName>
                                        </p:attrNameLst>
                                      </p:cBhvr>
                                      <p:tavLst>
                                        <p:tav tm="0">
                                          <p:val>
                                            <p:strVal val="#ppt_y"/>
                                          </p:val>
                                        </p:tav>
                                        <p:tav tm="100000">
                                          <p:val>
                                            <p:strVal val="#ppt_y"/>
                                          </p:val>
                                        </p:tav>
                                      </p:tavLst>
                                    </p:anim>
                                  </p:childTnLst>
                                </p:cTn>
                              </p:par>
                              <p:par>
                                <p:cTn id="16" presetID="2" presetClass="entr" presetSubtype="8" fill="hold" grpId="0" nodeType="withEffect">
                                  <p:stCondLst>
                                    <p:cond delay="50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0-#ppt_w/2"/>
                                          </p:val>
                                        </p:tav>
                                        <p:tav tm="100000">
                                          <p:val>
                                            <p:strVal val="#ppt_x"/>
                                          </p:val>
                                        </p:tav>
                                      </p:tavLst>
                                    </p:anim>
                                    <p:anim calcmode="lin" valueType="num">
                                      <p:cBhvr additive="base">
                                        <p:cTn id="19" dur="500" fill="hold"/>
                                        <p:tgtEl>
                                          <p:spTgt spid="4"/>
                                        </p:tgtEl>
                                        <p:attrNameLst>
                                          <p:attrName>ppt_y</p:attrName>
                                        </p:attrNameLst>
                                      </p:cBhvr>
                                      <p:tavLst>
                                        <p:tav tm="0">
                                          <p:val>
                                            <p:strVal val="#ppt_y"/>
                                          </p:val>
                                        </p:tav>
                                        <p:tav tm="100000">
                                          <p:val>
                                            <p:strVal val="#ppt_y"/>
                                          </p:val>
                                        </p:tav>
                                      </p:tavLst>
                                    </p:anim>
                                  </p:childTnLst>
                                </p:cTn>
                              </p:par>
                              <p:par>
                                <p:cTn id="20" presetID="2" presetClass="entr" presetSubtype="2" fill="hold" grpId="0" nodeType="withEffect">
                                  <p:stCondLst>
                                    <p:cond delay="50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1+#ppt_w/2"/>
                                          </p:val>
                                        </p:tav>
                                        <p:tav tm="100000">
                                          <p:val>
                                            <p:strVal val="#ppt_x"/>
                                          </p:val>
                                        </p:tav>
                                      </p:tavLst>
                                    </p:anim>
                                    <p:anim calcmode="lin" valueType="num">
                                      <p:cBhvr additive="base">
                                        <p:cTn id="23" dur="500" fill="hold"/>
                                        <p:tgtEl>
                                          <p:spTgt spid="11"/>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70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500" fill="hold"/>
                                        <p:tgtEl>
                                          <p:spTgt spid="5"/>
                                        </p:tgtEl>
                                        <p:attrNameLst>
                                          <p:attrName>ppt_x</p:attrName>
                                        </p:attrNameLst>
                                      </p:cBhvr>
                                      <p:tavLst>
                                        <p:tav tm="0">
                                          <p:val>
                                            <p:strVal val="0-#ppt_w/2"/>
                                          </p:val>
                                        </p:tav>
                                        <p:tav tm="100000">
                                          <p:val>
                                            <p:strVal val="#ppt_x"/>
                                          </p:val>
                                        </p:tav>
                                      </p:tavLst>
                                    </p:anim>
                                    <p:anim calcmode="lin" valueType="num">
                                      <p:cBhvr additive="base">
                                        <p:cTn id="27" dur="500" fill="hold"/>
                                        <p:tgtEl>
                                          <p:spTgt spid="5"/>
                                        </p:tgtEl>
                                        <p:attrNameLst>
                                          <p:attrName>ppt_y</p:attrName>
                                        </p:attrNameLst>
                                      </p:cBhvr>
                                      <p:tavLst>
                                        <p:tav tm="0">
                                          <p:val>
                                            <p:strVal val="#ppt_y"/>
                                          </p:val>
                                        </p:tav>
                                        <p:tav tm="100000">
                                          <p:val>
                                            <p:strVal val="#ppt_y"/>
                                          </p:val>
                                        </p:tav>
                                      </p:tavLst>
                                    </p:anim>
                                  </p:childTnLst>
                                </p:cTn>
                              </p:par>
                              <p:par>
                                <p:cTn id="28" presetID="2" presetClass="entr" presetSubtype="2" fill="hold" grpId="0" nodeType="withEffect">
                                  <p:stCondLst>
                                    <p:cond delay="700"/>
                                  </p:stCondLst>
                                  <p:childTnLst>
                                    <p:set>
                                      <p:cBhvr>
                                        <p:cTn id="29" dur="1" fill="hold">
                                          <p:stCondLst>
                                            <p:cond delay="0"/>
                                          </p:stCondLst>
                                        </p:cTn>
                                        <p:tgtEl>
                                          <p:spTgt spid="12"/>
                                        </p:tgtEl>
                                        <p:attrNameLst>
                                          <p:attrName>style.visibility</p:attrName>
                                        </p:attrNameLst>
                                      </p:cBhvr>
                                      <p:to>
                                        <p:strVal val="visible"/>
                                      </p:to>
                                    </p:set>
                                    <p:anim calcmode="lin" valueType="num">
                                      <p:cBhvr additive="base">
                                        <p:cTn id="30" dur="500" fill="hold"/>
                                        <p:tgtEl>
                                          <p:spTgt spid="12"/>
                                        </p:tgtEl>
                                        <p:attrNameLst>
                                          <p:attrName>ppt_x</p:attrName>
                                        </p:attrNameLst>
                                      </p:cBhvr>
                                      <p:tavLst>
                                        <p:tav tm="0">
                                          <p:val>
                                            <p:strVal val="1+#ppt_w/2"/>
                                          </p:val>
                                        </p:tav>
                                        <p:tav tm="100000">
                                          <p:val>
                                            <p:strVal val="#ppt_x"/>
                                          </p:val>
                                        </p:tav>
                                      </p:tavLst>
                                    </p:anim>
                                    <p:anim calcmode="lin" valueType="num">
                                      <p:cBhvr additive="base">
                                        <p:cTn id="31" dur="500" fill="hold"/>
                                        <p:tgtEl>
                                          <p:spTgt spid="12"/>
                                        </p:tgtEl>
                                        <p:attrNameLst>
                                          <p:attrName>ppt_y</p:attrName>
                                        </p:attrNameLst>
                                      </p:cBhvr>
                                      <p:tavLst>
                                        <p:tav tm="0">
                                          <p:val>
                                            <p:strVal val="#ppt_y"/>
                                          </p:val>
                                        </p:tav>
                                        <p:tav tm="100000">
                                          <p:val>
                                            <p:strVal val="#ppt_y"/>
                                          </p:val>
                                        </p:tav>
                                      </p:tavLst>
                                    </p:anim>
                                  </p:childTnLst>
                                </p:cTn>
                              </p:par>
                              <p:par>
                                <p:cTn id="32" presetID="2" presetClass="entr" presetSubtype="8" fill="hold" grpId="0" nodeType="withEffect">
                                  <p:stCondLst>
                                    <p:cond delay="900"/>
                                  </p:stCondLst>
                                  <p:childTnLst>
                                    <p:set>
                                      <p:cBhvr>
                                        <p:cTn id="33" dur="1" fill="hold">
                                          <p:stCondLst>
                                            <p:cond delay="0"/>
                                          </p:stCondLst>
                                        </p:cTn>
                                        <p:tgtEl>
                                          <p:spTgt spid="6"/>
                                        </p:tgtEl>
                                        <p:attrNameLst>
                                          <p:attrName>style.visibility</p:attrName>
                                        </p:attrNameLst>
                                      </p:cBhvr>
                                      <p:to>
                                        <p:strVal val="visible"/>
                                      </p:to>
                                    </p:set>
                                    <p:anim calcmode="lin" valueType="num">
                                      <p:cBhvr additive="base">
                                        <p:cTn id="34" dur="500" fill="hold"/>
                                        <p:tgtEl>
                                          <p:spTgt spid="6"/>
                                        </p:tgtEl>
                                        <p:attrNameLst>
                                          <p:attrName>ppt_x</p:attrName>
                                        </p:attrNameLst>
                                      </p:cBhvr>
                                      <p:tavLst>
                                        <p:tav tm="0">
                                          <p:val>
                                            <p:strVal val="0-#ppt_w/2"/>
                                          </p:val>
                                        </p:tav>
                                        <p:tav tm="100000">
                                          <p:val>
                                            <p:strVal val="#ppt_x"/>
                                          </p:val>
                                        </p:tav>
                                      </p:tavLst>
                                    </p:anim>
                                    <p:anim calcmode="lin" valueType="num">
                                      <p:cBhvr additive="base">
                                        <p:cTn id="35" dur="500" fill="hold"/>
                                        <p:tgtEl>
                                          <p:spTgt spid="6"/>
                                        </p:tgtEl>
                                        <p:attrNameLst>
                                          <p:attrName>ppt_y</p:attrName>
                                        </p:attrNameLst>
                                      </p:cBhvr>
                                      <p:tavLst>
                                        <p:tav tm="0">
                                          <p:val>
                                            <p:strVal val="#ppt_y"/>
                                          </p:val>
                                        </p:tav>
                                        <p:tav tm="100000">
                                          <p:val>
                                            <p:strVal val="#ppt_y"/>
                                          </p:val>
                                        </p:tav>
                                      </p:tavLst>
                                    </p:anim>
                                  </p:childTnLst>
                                </p:cTn>
                              </p:par>
                              <p:par>
                                <p:cTn id="36" presetID="2" presetClass="entr" presetSubtype="2" fill="hold" grpId="0" nodeType="withEffect">
                                  <p:stCondLst>
                                    <p:cond delay="900"/>
                                  </p:stCondLst>
                                  <p:childTnLst>
                                    <p:set>
                                      <p:cBhvr>
                                        <p:cTn id="37" dur="1" fill="hold">
                                          <p:stCondLst>
                                            <p:cond delay="0"/>
                                          </p:stCondLst>
                                        </p:cTn>
                                        <p:tgtEl>
                                          <p:spTgt spid="13"/>
                                        </p:tgtEl>
                                        <p:attrNameLst>
                                          <p:attrName>style.visibility</p:attrName>
                                        </p:attrNameLst>
                                      </p:cBhvr>
                                      <p:to>
                                        <p:strVal val="visible"/>
                                      </p:to>
                                    </p:set>
                                    <p:anim calcmode="lin" valueType="num">
                                      <p:cBhvr additive="base">
                                        <p:cTn id="38" dur="500" fill="hold"/>
                                        <p:tgtEl>
                                          <p:spTgt spid="13"/>
                                        </p:tgtEl>
                                        <p:attrNameLst>
                                          <p:attrName>ppt_x</p:attrName>
                                        </p:attrNameLst>
                                      </p:cBhvr>
                                      <p:tavLst>
                                        <p:tav tm="0">
                                          <p:val>
                                            <p:strVal val="1+#ppt_w/2"/>
                                          </p:val>
                                        </p:tav>
                                        <p:tav tm="100000">
                                          <p:val>
                                            <p:strVal val="#ppt_x"/>
                                          </p:val>
                                        </p:tav>
                                      </p:tavLst>
                                    </p:anim>
                                    <p:anim calcmode="lin" valueType="num">
                                      <p:cBhvr additive="base">
                                        <p:cTn id="39" dur="500" fill="hold"/>
                                        <p:tgtEl>
                                          <p:spTgt spid="13"/>
                                        </p:tgtEl>
                                        <p:attrNameLst>
                                          <p:attrName>ppt_y</p:attrName>
                                        </p:attrNameLst>
                                      </p:cBhvr>
                                      <p:tavLst>
                                        <p:tav tm="0">
                                          <p:val>
                                            <p:strVal val="#ppt_y"/>
                                          </p:val>
                                        </p:tav>
                                        <p:tav tm="100000">
                                          <p:val>
                                            <p:strVal val="#ppt_y"/>
                                          </p:val>
                                        </p:tav>
                                      </p:tavLst>
                                    </p:anim>
                                  </p:childTnLst>
                                </p:cTn>
                              </p:par>
                              <p:par>
                                <p:cTn id="40" presetID="2" presetClass="entr" presetSubtype="8" fill="hold" grpId="0" nodeType="withEffect">
                                  <p:stCondLst>
                                    <p:cond delay="1200"/>
                                  </p:stCondLst>
                                  <p:childTnLst>
                                    <p:set>
                                      <p:cBhvr>
                                        <p:cTn id="41" dur="1" fill="hold">
                                          <p:stCondLst>
                                            <p:cond delay="0"/>
                                          </p:stCondLst>
                                        </p:cTn>
                                        <p:tgtEl>
                                          <p:spTgt spid="7"/>
                                        </p:tgtEl>
                                        <p:attrNameLst>
                                          <p:attrName>style.visibility</p:attrName>
                                        </p:attrNameLst>
                                      </p:cBhvr>
                                      <p:to>
                                        <p:strVal val="visible"/>
                                      </p:to>
                                    </p:set>
                                    <p:anim calcmode="lin" valueType="num">
                                      <p:cBhvr additive="base">
                                        <p:cTn id="42" dur="500" fill="hold"/>
                                        <p:tgtEl>
                                          <p:spTgt spid="7"/>
                                        </p:tgtEl>
                                        <p:attrNameLst>
                                          <p:attrName>ppt_x</p:attrName>
                                        </p:attrNameLst>
                                      </p:cBhvr>
                                      <p:tavLst>
                                        <p:tav tm="0">
                                          <p:val>
                                            <p:strVal val="0-#ppt_w/2"/>
                                          </p:val>
                                        </p:tav>
                                        <p:tav tm="100000">
                                          <p:val>
                                            <p:strVal val="#ppt_x"/>
                                          </p:val>
                                        </p:tav>
                                      </p:tavLst>
                                    </p:anim>
                                    <p:anim calcmode="lin" valueType="num">
                                      <p:cBhvr additive="base">
                                        <p:cTn id="43" dur="500" fill="hold"/>
                                        <p:tgtEl>
                                          <p:spTgt spid="7"/>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stCondLst>
                                    <p:cond delay="1200"/>
                                  </p:stCondLst>
                                  <p:childTnLst>
                                    <p:set>
                                      <p:cBhvr>
                                        <p:cTn id="45" dur="1" fill="hold">
                                          <p:stCondLst>
                                            <p:cond delay="0"/>
                                          </p:stCondLst>
                                        </p:cTn>
                                        <p:tgtEl>
                                          <p:spTgt spid="14"/>
                                        </p:tgtEl>
                                        <p:attrNameLst>
                                          <p:attrName>style.visibility</p:attrName>
                                        </p:attrNameLst>
                                      </p:cBhvr>
                                      <p:to>
                                        <p:strVal val="visible"/>
                                      </p:to>
                                    </p:set>
                                    <p:anim calcmode="lin" valueType="num">
                                      <p:cBhvr additive="base">
                                        <p:cTn id="46" dur="500" fill="hold"/>
                                        <p:tgtEl>
                                          <p:spTgt spid="14"/>
                                        </p:tgtEl>
                                        <p:attrNameLst>
                                          <p:attrName>ppt_x</p:attrName>
                                        </p:attrNameLst>
                                      </p:cBhvr>
                                      <p:tavLst>
                                        <p:tav tm="0">
                                          <p:val>
                                            <p:strVal val="1+#ppt_w/2"/>
                                          </p:val>
                                        </p:tav>
                                        <p:tav tm="100000">
                                          <p:val>
                                            <p:strVal val="#ppt_x"/>
                                          </p:val>
                                        </p:tav>
                                      </p:tavLst>
                                    </p:anim>
                                    <p:anim calcmode="lin" valueType="num">
                                      <p:cBhvr additive="base">
                                        <p:cTn id="47" dur="500" fill="hold"/>
                                        <p:tgtEl>
                                          <p:spTgt spid="14"/>
                                        </p:tgtEl>
                                        <p:attrNameLst>
                                          <p:attrName>ppt_y</p:attrName>
                                        </p:attrNameLst>
                                      </p:cBhvr>
                                      <p:tavLst>
                                        <p:tav tm="0">
                                          <p:val>
                                            <p:strVal val="#ppt_y"/>
                                          </p:val>
                                        </p:tav>
                                        <p:tav tm="100000">
                                          <p:val>
                                            <p:strVal val="#ppt_y"/>
                                          </p:val>
                                        </p:tav>
                                      </p:tavLst>
                                    </p:anim>
                                  </p:childTnLst>
                                </p:cTn>
                              </p:par>
                            </p:childTnLst>
                          </p:cTn>
                        </p:par>
                        <p:par>
                          <p:cTn id="48" fill="hold">
                            <p:stCondLst>
                              <p:cond delay="500"/>
                            </p:stCondLst>
                            <p:childTnLst>
                              <p:par>
                                <p:cTn id="49" presetID="16" presetClass="entr" presetSubtype="21" fill="hold" grpId="0" nodeType="after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barn(inVertical)">
                                      <p:cBhvr>
                                        <p:cTn id="51" dur="500"/>
                                        <p:tgtEl>
                                          <p:spTgt spid="16"/>
                                        </p:tgtEl>
                                      </p:cBhvr>
                                    </p:animEffect>
                                  </p:childTnLst>
                                </p:cTn>
                              </p:par>
                            </p:childTnLst>
                          </p:cTn>
                        </p:par>
                        <p:par>
                          <p:cTn id="52" fill="hold">
                            <p:stCondLst>
                              <p:cond delay="1000"/>
                            </p:stCondLst>
                            <p:childTnLst>
                              <p:par>
                                <p:cTn id="53" presetID="10" presetClass="entr" presetSubtype="0" fill="hold" grpId="0" nodeType="after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fade">
                                      <p:cBhvr>
                                        <p:cTn id="5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9" grpId="0" animBg="1"/>
      <p:bldP spid="10" grpId="0" animBg="1"/>
      <p:bldP spid="11" grpId="0" animBg="1"/>
      <p:bldP spid="12" grpId="0" animBg="1"/>
      <p:bldP spid="13" grpId="0" animBg="1"/>
      <p:bldP spid="14" grpId="0" animBg="1"/>
      <p:bldP spid="15" grpId="0"/>
      <p:bldP spid="16"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d40"/>
  <p:tag name="ISPRING_FIRST_PUBLISH" val="1"/>
</p:tagLst>
</file>

<file path=ppt/tags/tag10.xml><?xml version="1.0" encoding="utf-8"?>
<p:tagLst xmlns:a="http://schemas.openxmlformats.org/drawingml/2006/main" xmlns:r="http://schemas.openxmlformats.org/officeDocument/2006/relationships" xmlns:p="http://schemas.openxmlformats.org/presentationml/2006/main">
  <p:tag name="MH" val="20170119144945"/>
  <p:tag name="MH_LIBRARY" val="GRAPHIC"/>
  <p:tag name="MH_ORDER" val="TextBox 10"/>
</p:tagLst>
</file>

<file path=ppt/tags/tag11.xml><?xml version="1.0" encoding="utf-8"?>
<p:tagLst xmlns:a="http://schemas.openxmlformats.org/drawingml/2006/main" xmlns:r="http://schemas.openxmlformats.org/officeDocument/2006/relationships" xmlns:p="http://schemas.openxmlformats.org/presentationml/2006/main">
  <p:tag name="MH" val="20170119144945"/>
  <p:tag name="MH_LIBRARY" val="GRAPHIC"/>
  <p:tag name="MH_ORDER" val="文本框 1"/>
</p:tagLst>
</file>

<file path=ppt/tags/tag12.xml><?xml version="1.0" encoding="utf-8"?>
<p:tagLst xmlns:a="http://schemas.openxmlformats.org/drawingml/2006/main" xmlns:r="http://schemas.openxmlformats.org/officeDocument/2006/relationships" xmlns:p="http://schemas.openxmlformats.org/presentationml/2006/main">
  <p:tag name="MH" val="20170119144945"/>
  <p:tag name="MH_LIBRARY" val="GRAPHIC"/>
</p:tagLst>
</file>

<file path=ppt/tags/tag13.xml><?xml version="1.0" encoding="utf-8"?>
<p:tagLst xmlns:a="http://schemas.openxmlformats.org/drawingml/2006/main" xmlns:r="http://schemas.openxmlformats.org/officeDocument/2006/relationships" xmlns:p="http://schemas.openxmlformats.org/presentationml/2006/main">
  <p:tag name="MH" val="20170119145155"/>
  <p:tag name="MH_LIBRARY" val="GRAPHIC"/>
  <p:tag name="MH_ORDER" val="Straight Connector 5"/>
</p:tagLst>
</file>

<file path=ppt/tags/tag14.xml><?xml version="1.0" encoding="utf-8"?>
<p:tagLst xmlns:a="http://schemas.openxmlformats.org/drawingml/2006/main" xmlns:r="http://schemas.openxmlformats.org/officeDocument/2006/relationships" xmlns:p="http://schemas.openxmlformats.org/presentationml/2006/main">
  <p:tag name="MH" val="20170119145155"/>
  <p:tag name="MH_LIBRARY" val="GRAPHIC"/>
  <p:tag name="MH_ORDER" val="Straight Connector 6"/>
</p:tagLst>
</file>

<file path=ppt/tags/tag15.xml><?xml version="1.0" encoding="utf-8"?>
<p:tagLst xmlns:a="http://schemas.openxmlformats.org/drawingml/2006/main" xmlns:r="http://schemas.openxmlformats.org/officeDocument/2006/relationships" xmlns:p="http://schemas.openxmlformats.org/presentationml/2006/main">
  <p:tag name="MH" val="20170119145155"/>
  <p:tag name="MH_LIBRARY" val="GRAPHIC"/>
  <p:tag name="MH_ORDER" val="TextBox 7"/>
</p:tagLst>
</file>

<file path=ppt/tags/tag16.xml><?xml version="1.0" encoding="utf-8"?>
<p:tagLst xmlns:a="http://schemas.openxmlformats.org/drawingml/2006/main" xmlns:r="http://schemas.openxmlformats.org/officeDocument/2006/relationships" xmlns:p="http://schemas.openxmlformats.org/presentationml/2006/main">
  <p:tag name="MH" val="20170119145155"/>
  <p:tag name="MH_LIBRARY" val="GRAPHIC"/>
  <p:tag name="MH_ORDER" val="文本框 8"/>
</p:tagLst>
</file>

<file path=ppt/tags/tag17.xml><?xml version="1.0" encoding="utf-8"?>
<p:tagLst xmlns:a="http://schemas.openxmlformats.org/drawingml/2006/main" xmlns:r="http://schemas.openxmlformats.org/officeDocument/2006/relationships" xmlns:p="http://schemas.openxmlformats.org/presentationml/2006/main">
  <p:tag name="MH" val="20170119144945"/>
  <p:tag name="MH_LIBRARY" val="GRAPHIC"/>
</p:tagLst>
</file>

<file path=ppt/tags/tag18.xml><?xml version="1.0" encoding="utf-8"?>
<p:tagLst xmlns:a="http://schemas.openxmlformats.org/drawingml/2006/main" xmlns:r="http://schemas.openxmlformats.org/officeDocument/2006/relationships" xmlns:p="http://schemas.openxmlformats.org/presentationml/2006/main">
  <p:tag name="MH" val="20170119145155"/>
  <p:tag name="MH_LIBRARY" val="GRAPHIC"/>
  <p:tag name="MH_ORDER" val="Straight Connector 5"/>
</p:tagLst>
</file>

<file path=ppt/tags/tag19.xml><?xml version="1.0" encoding="utf-8"?>
<p:tagLst xmlns:a="http://schemas.openxmlformats.org/drawingml/2006/main" xmlns:r="http://schemas.openxmlformats.org/officeDocument/2006/relationships" xmlns:p="http://schemas.openxmlformats.org/presentationml/2006/main">
  <p:tag name="MH" val="20170119145155"/>
  <p:tag name="MH_LIBRARY" val="GRAPHIC"/>
  <p:tag name="MH_ORDER" val="Straight Connector 6"/>
</p:tagLst>
</file>

<file path=ppt/tags/tag2.xml><?xml version="1.0" encoding="utf-8"?>
<p:tagLst xmlns:a="http://schemas.openxmlformats.org/drawingml/2006/main" xmlns:r="http://schemas.openxmlformats.org/officeDocument/2006/relationships" xmlns:p="http://schemas.openxmlformats.org/presentationml/2006/main">
  <p:tag name="MH" val="20170119144945"/>
  <p:tag name="MH_LIBRARY" val="GRAPHIC"/>
  <p:tag name="MH_ORDER" val="Rounded Rectangle 2"/>
</p:tagLst>
</file>

<file path=ppt/tags/tag20.xml><?xml version="1.0" encoding="utf-8"?>
<p:tagLst xmlns:a="http://schemas.openxmlformats.org/drawingml/2006/main" xmlns:r="http://schemas.openxmlformats.org/officeDocument/2006/relationships" xmlns:p="http://schemas.openxmlformats.org/presentationml/2006/main">
  <p:tag name="MH" val="20170119145155"/>
  <p:tag name="MH_LIBRARY" val="GRAPHIC"/>
  <p:tag name="MH_ORDER" val="TextBox 7"/>
</p:tagLst>
</file>

<file path=ppt/tags/tag21.xml><?xml version="1.0" encoding="utf-8"?>
<p:tagLst xmlns:a="http://schemas.openxmlformats.org/drawingml/2006/main" xmlns:r="http://schemas.openxmlformats.org/officeDocument/2006/relationships" xmlns:p="http://schemas.openxmlformats.org/presentationml/2006/main">
  <p:tag name="MH" val="20170119145155"/>
  <p:tag name="MH_LIBRARY" val="GRAPHIC"/>
  <p:tag name="MH_ORDER" val="文本框 8"/>
</p:tagLst>
</file>

<file path=ppt/tags/tag22.xml><?xml version="1.0" encoding="utf-8"?>
<p:tagLst xmlns:a="http://schemas.openxmlformats.org/drawingml/2006/main" xmlns:r="http://schemas.openxmlformats.org/officeDocument/2006/relationships" xmlns:p="http://schemas.openxmlformats.org/presentationml/2006/main">
  <p:tag name="MH" val="20170119144945"/>
  <p:tag name="MH_LIBRARY" val="GRAPHIC"/>
</p:tagLst>
</file>

<file path=ppt/tags/tag23.xml><?xml version="1.0" encoding="utf-8"?>
<p:tagLst xmlns:a="http://schemas.openxmlformats.org/drawingml/2006/main" xmlns:r="http://schemas.openxmlformats.org/officeDocument/2006/relationships" xmlns:p="http://schemas.openxmlformats.org/presentationml/2006/main">
  <p:tag name="MH" val="20170119145155"/>
  <p:tag name="MH_LIBRARY" val="GRAPHIC"/>
  <p:tag name="MH_ORDER" val="Straight Connector 5"/>
</p:tagLst>
</file>

<file path=ppt/tags/tag24.xml><?xml version="1.0" encoding="utf-8"?>
<p:tagLst xmlns:a="http://schemas.openxmlformats.org/drawingml/2006/main" xmlns:r="http://schemas.openxmlformats.org/officeDocument/2006/relationships" xmlns:p="http://schemas.openxmlformats.org/presentationml/2006/main">
  <p:tag name="MH" val="20170119145155"/>
  <p:tag name="MH_LIBRARY" val="GRAPHIC"/>
  <p:tag name="MH_ORDER" val="Straight Connector 6"/>
</p:tagLst>
</file>

<file path=ppt/tags/tag25.xml><?xml version="1.0" encoding="utf-8"?>
<p:tagLst xmlns:a="http://schemas.openxmlformats.org/drawingml/2006/main" xmlns:r="http://schemas.openxmlformats.org/officeDocument/2006/relationships" xmlns:p="http://schemas.openxmlformats.org/presentationml/2006/main">
  <p:tag name="MH" val="20170119145155"/>
  <p:tag name="MH_LIBRARY" val="GRAPHIC"/>
  <p:tag name="MH_ORDER" val="TextBox 7"/>
</p:tagLst>
</file>

<file path=ppt/tags/tag26.xml><?xml version="1.0" encoding="utf-8"?>
<p:tagLst xmlns:a="http://schemas.openxmlformats.org/drawingml/2006/main" xmlns:r="http://schemas.openxmlformats.org/officeDocument/2006/relationships" xmlns:p="http://schemas.openxmlformats.org/presentationml/2006/main">
  <p:tag name="MH" val="20170119145155"/>
  <p:tag name="MH_LIBRARY" val="GRAPHIC"/>
  <p:tag name="MH_ORDER" val="文本框 8"/>
</p:tagLst>
</file>

<file path=ppt/tags/tag27.xml><?xml version="1.0" encoding="utf-8"?>
<p:tagLst xmlns:a="http://schemas.openxmlformats.org/drawingml/2006/main" xmlns:r="http://schemas.openxmlformats.org/officeDocument/2006/relationships" xmlns:p="http://schemas.openxmlformats.org/presentationml/2006/main">
  <p:tag name="MH" val="20170119144945"/>
  <p:tag name="MH_LIBRARY" val="GRAPHIC"/>
</p:tagLst>
</file>

<file path=ppt/tags/tag28.xml><?xml version="1.0" encoding="utf-8"?>
<p:tagLst xmlns:a="http://schemas.openxmlformats.org/drawingml/2006/main" xmlns:r="http://schemas.openxmlformats.org/officeDocument/2006/relationships" xmlns:p="http://schemas.openxmlformats.org/presentationml/2006/main">
  <p:tag name="MH" val="20170119145155"/>
  <p:tag name="MH_LIBRARY" val="GRAPHIC"/>
  <p:tag name="MH_ORDER" val="Straight Connector 5"/>
</p:tagLst>
</file>

<file path=ppt/tags/tag29.xml><?xml version="1.0" encoding="utf-8"?>
<p:tagLst xmlns:a="http://schemas.openxmlformats.org/drawingml/2006/main" xmlns:r="http://schemas.openxmlformats.org/officeDocument/2006/relationships" xmlns:p="http://schemas.openxmlformats.org/presentationml/2006/main">
  <p:tag name="MH" val="20170119145155"/>
  <p:tag name="MH_LIBRARY" val="GRAPHIC"/>
  <p:tag name="MH_ORDER" val="Straight Connector 6"/>
</p:tagLst>
</file>

<file path=ppt/tags/tag3.xml><?xml version="1.0" encoding="utf-8"?>
<p:tagLst xmlns:a="http://schemas.openxmlformats.org/drawingml/2006/main" xmlns:r="http://schemas.openxmlformats.org/officeDocument/2006/relationships" xmlns:p="http://schemas.openxmlformats.org/presentationml/2006/main">
  <p:tag name="MH" val="20170119144945"/>
  <p:tag name="MH_LIBRARY" val="GRAPHIC"/>
  <p:tag name="MH_ORDER" val="Freeform 3"/>
</p:tagLst>
</file>

<file path=ppt/tags/tag30.xml><?xml version="1.0" encoding="utf-8"?>
<p:tagLst xmlns:a="http://schemas.openxmlformats.org/drawingml/2006/main" xmlns:r="http://schemas.openxmlformats.org/officeDocument/2006/relationships" xmlns:p="http://schemas.openxmlformats.org/presentationml/2006/main">
  <p:tag name="MH" val="20170119145155"/>
  <p:tag name="MH_LIBRARY" val="GRAPHIC"/>
  <p:tag name="MH_ORDER" val="TextBox 7"/>
</p:tagLst>
</file>

<file path=ppt/tags/tag31.xml><?xml version="1.0" encoding="utf-8"?>
<p:tagLst xmlns:a="http://schemas.openxmlformats.org/drawingml/2006/main" xmlns:r="http://schemas.openxmlformats.org/officeDocument/2006/relationships" xmlns:p="http://schemas.openxmlformats.org/presentationml/2006/main">
  <p:tag name="MH" val="20170119145155"/>
  <p:tag name="MH_LIBRARY" val="GRAPHIC"/>
  <p:tag name="MH_ORDER" val="文本框 8"/>
</p:tagLst>
</file>

<file path=ppt/tags/tag4.xml><?xml version="1.0" encoding="utf-8"?>
<p:tagLst xmlns:a="http://schemas.openxmlformats.org/drawingml/2006/main" xmlns:r="http://schemas.openxmlformats.org/officeDocument/2006/relationships" xmlns:p="http://schemas.openxmlformats.org/presentationml/2006/main">
  <p:tag name="MH" val="20170119144945"/>
  <p:tag name="MH_LIBRARY" val="GRAPHIC"/>
  <p:tag name="MH_ORDER" val="Rounded Rectangle 7"/>
</p:tagLst>
</file>

<file path=ppt/tags/tag5.xml><?xml version="1.0" encoding="utf-8"?>
<p:tagLst xmlns:a="http://schemas.openxmlformats.org/drawingml/2006/main" xmlns:r="http://schemas.openxmlformats.org/officeDocument/2006/relationships" xmlns:p="http://schemas.openxmlformats.org/presentationml/2006/main">
  <p:tag name="MH" val="20170119144945"/>
  <p:tag name="MH_LIBRARY" val="GRAPHIC"/>
  <p:tag name="MH_ORDER" val="Freeform 8"/>
</p:tagLst>
</file>

<file path=ppt/tags/tag6.xml><?xml version="1.0" encoding="utf-8"?>
<p:tagLst xmlns:a="http://schemas.openxmlformats.org/drawingml/2006/main" xmlns:r="http://schemas.openxmlformats.org/officeDocument/2006/relationships" xmlns:p="http://schemas.openxmlformats.org/presentationml/2006/main">
  <p:tag name="MH" val="20170119144945"/>
  <p:tag name="MH_LIBRARY" val="GRAPHIC"/>
  <p:tag name="MH_ORDER" val="Rounded Rectangle 16"/>
</p:tagLst>
</file>

<file path=ppt/tags/tag7.xml><?xml version="1.0" encoding="utf-8"?>
<p:tagLst xmlns:a="http://schemas.openxmlformats.org/drawingml/2006/main" xmlns:r="http://schemas.openxmlformats.org/officeDocument/2006/relationships" xmlns:p="http://schemas.openxmlformats.org/presentationml/2006/main">
  <p:tag name="MH" val="20170119144945"/>
  <p:tag name="MH_LIBRARY" val="GRAPHIC"/>
  <p:tag name="MH_ORDER" val="Freeform 17"/>
</p:tagLst>
</file>

<file path=ppt/tags/tag8.xml><?xml version="1.0" encoding="utf-8"?>
<p:tagLst xmlns:a="http://schemas.openxmlformats.org/drawingml/2006/main" xmlns:r="http://schemas.openxmlformats.org/officeDocument/2006/relationships" xmlns:p="http://schemas.openxmlformats.org/presentationml/2006/main">
  <p:tag name="MH" val="20170119144945"/>
  <p:tag name="MH_LIBRARY" val="GRAPHIC"/>
  <p:tag name="MH_ORDER" val="Rounded Rectangle 19"/>
</p:tagLst>
</file>

<file path=ppt/tags/tag9.xml><?xml version="1.0" encoding="utf-8"?>
<p:tagLst xmlns:a="http://schemas.openxmlformats.org/drawingml/2006/main" xmlns:r="http://schemas.openxmlformats.org/officeDocument/2006/relationships" xmlns:p="http://schemas.openxmlformats.org/presentationml/2006/main">
  <p:tag name="MH" val="20170119144945"/>
  <p:tag name="MH_LIBRARY" val="GRAPHIC"/>
  <p:tag name="MH_ORDER" val="Freeform 20"/>
</p:tagLst>
</file>

<file path=ppt/theme/theme1.xml><?xml version="1.0" encoding="utf-8"?>
<a:theme xmlns:a="http://schemas.openxmlformats.org/drawingml/2006/main" name="Office 主题​​">
  <a:themeElements>
    <a:clrScheme name="自定义 132">
      <a:dk1>
        <a:sysClr val="windowText" lastClr="000000"/>
      </a:dk1>
      <a:lt1>
        <a:sysClr val="window" lastClr="FFFFFF"/>
      </a:lt1>
      <a:dk2>
        <a:srgbClr val="44546A"/>
      </a:dk2>
      <a:lt2>
        <a:srgbClr val="E7E6E6"/>
      </a:lt2>
      <a:accent1>
        <a:srgbClr val="5B9BD5"/>
      </a:accent1>
      <a:accent2>
        <a:srgbClr val="157DA8"/>
      </a:accent2>
      <a:accent3>
        <a:srgbClr val="157DA8"/>
      </a:accent3>
      <a:accent4>
        <a:srgbClr val="12698C"/>
      </a:accent4>
      <a:accent5>
        <a:srgbClr val="4472C4"/>
      </a:accent5>
      <a:accent6>
        <a:srgbClr val="70AD47"/>
      </a:accent6>
      <a:hlink>
        <a:srgbClr val="0563C1"/>
      </a:hlink>
      <a:folHlink>
        <a:srgbClr val="954F72"/>
      </a:folHlink>
    </a:clrScheme>
    <a:fontScheme name="自定义 2">
      <a:majorFont>
        <a:latin typeface="等线 Light"/>
        <a:ea typeface="微软雅黑"/>
        <a:cs typeface=""/>
      </a:majorFont>
      <a:minorFont>
        <a:latin typeface="等线"/>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2428</Words>
  <Application>Microsoft Office PowerPoint</Application>
  <PresentationFormat>全屏显示(16:9)</PresentationFormat>
  <Paragraphs>316</Paragraphs>
  <Slides>27</Slides>
  <Notes>27</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27</vt:i4>
      </vt:variant>
    </vt:vector>
  </HeadingPairs>
  <TitlesOfParts>
    <vt:vector size="36" baseType="lpstr">
      <vt:lpstr>Broadway BT</vt:lpstr>
      <vt:lpstr>等线</vt:lpstr>
      <vt:lpstr>等线 Light</vt:lpstr>
      <vt:lpstr>微软雅黑</vt:lpstr>
      <vt:lpstr>Arial</vt:lpstr>
      <vt:lpstr>Calibri</vt:lpstr>
      <vt:lpstr>Calibri Light</vt:lpstr>
      <vt:lpstr>Impact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d40</dc:title>
  <dc:creator/>
  <cp:lastModifiedBy>天 下</cp:lastModifiedBy>
  <cp:revision>6</cp:revision>
  <dcterms:created xsi:type="dcterms:W3CDTF">2016-12-25T02:27:00Z</dcterms:created>
  <dcterms:modified xsi:type="dcterms:W3CDTF">2021-01-06T01:51:36Z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2052-11.1.0.9929</vt:lpwstr>
  </property>
</Properties>
</file>