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75" r:id="rId4"/>
    <p:sldId id="260" r:id="rId5"/>
    <p:sldId id="269" r:id="rId6"/>
    <p:sldId id="270" r:id="rId7"/>
    <p:sldId id="271" r:id="rId8"/>
    <p:sldId id="276" r:id="rId9"/>
    <p:sldId id="272" r:id="rId10"/>
    <p:sldId id="261" r:id="rId11"/>
    <p:sldId id="277" r:id="rId12"/>
    <p:sldId id="262" r:id="rId13"/>
    <p:sldId id="278" r:id="rId14"/>
    <p:sldId id="265" r:id="rId15"/>
    <p:sldId id="264" r:id="rId16"/>
    <p:sldId id="2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9"/>
    <a:srgbClr val="F19596"/>
    <a:srgbClr val="FDCECD"/>
    <a:srgbClr val="9ABD9C"/>
    <a:srgbClr val="B4CFB5"/>
    <a:srgbClr val="87A79B"/>
    <a:srgbClr val="E1EBE1"/>
    <a:srgbClr val="88A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795E-2"/>
          <c:y val="0.18580661817187799"/>
          <c:w val="0.899307268039792"/>
          <c:h val="0.6964041974821180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rgbClr val="FF6569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rgbClr val="FF6569"/>
              </a:solidFill>
              <a:ln w="6350" cap="flat" cmpd="sng" algn="ctr">
                <a:solidFill>
                  <a:srgbClr val="FF6569"/>
                </a:soli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7F-43E8-A410-FB6769FF1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10464"/>
        <c:axId val="132512000"/>
      </c:lineChart>
      <c:catAx>
        <c:axId val="13251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defRPr>
            </a:pPr>
            <a:endParaRPr lang="zh-CN"/>
          </a:p>
        </c:txPr>
        <c:crossAx val="132512000"/>
        <c:crosses val="autoZero"/>
        <c:auto val="1"/>
        <c:lblAlgn val="ctr"/>
        <c:lblOffset val="100"/>
        <c:noMultiLvlLbl val="0"/>
      </c:catAx>
      <c:valAx>
        <c:axId val="1325120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[$$-1009]#,##0.00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defRPr>
            </a:pPr>
            <a:endParaRPr lang="zh-CN"/>
          </a:p>
        </c:txPr>
        <c:crossAx val="13251046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Century Gothic" panose="020B0502020202020204" pitchFamily="34" charset="0"/>
          <a:ea typeface="微软雅黑" panose="020B0503020204020204" pitchFamily="34" charset="-122"/>
          <a:sym typeface="Century Gothic" panose="020B0502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3CEF-BBD4-4344-BE8D-4FA68745C8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AF1B-0EE4-41EF-B538-3D6367829E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55" y="0"/>
            <a:ext cx="4202388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0574">
            <a:off x="8388757" y="5376861"/>
            <a:ext cx="1340176" cy="9697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 flipH="1">
            <a:off x="-242" y="0"/>
            <a:ext cx="4202388" cy="445432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63910" y="1068480"/>
            <a:ext cx="12243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Century Gothic" panose="020B0502020202020204" pitchFamily="34" charset="0"/>
              </a:rPr>
              <a:t>日系和风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01042" y="2457571"/>
            <a:ext cx="1292662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02802" y="2352604"/>
            <a:ext cx="1082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Century Gothic" panose="020B0502020202020204" pitchFamily="34" charset="0"/>
              </a:rPr>
              <a:t>工作汇报模板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959566" y="1716822"/>
            <a:ext cx="0" cy="66402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5" t="67525"/>
          <a:stretch>
            <a:fillRect/>
          </a:stretch>
        </p:blipFill>
        <p:spPr>
          <a:xfrm rot="10800000" flipH="1">
            <a:off x="0" y="3592554"/>
            <a:ext cx="1817914" cy="3306811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/>
        </p:nvGraphicFramePr>
        <p:xfrm>
          <a:off x="890457" y="2027665"/>
          <a:ext cx="5430354" cy="356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341561" y="2138044"/>
            <a:ext cx="1200329" cy="36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华文宋体" panose="02010600040101010101" pitchFamily="2" charset="-122"/>
              <a:ea typeface="华文宋体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4" name="TextBox 58"/>
          <p:cNvSpPr txBox="1"/>
          <p:nvPr/>
        </p:nvSpPr>
        <p:spPr>
          <a:xfrm>
            <a:off x="8429346" y="2138044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566883" y="2138044"/>
            <a:ext cx="1200329" cy="36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</a:t>
            </a:r>
            <a:r>
              <a:rPr lang="zh-CN" altLang="en-US" sz="1100" kern="0" dirty="0"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根据您的具体内容酌情修改。点击输入本栏的具体文字，</a:t>
            </a:r>
            <a:r>
              <a:rPr lang="zh-CN" altLang="en-US" sz="1100" kern="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。</a:t>
            </a:r>
            <a:endParaRPr lang="zh-CN" altLang="en-US" sz="11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6" name="TextBox 58"/>
          <p:cNvSpPr txBox="1"/>
          <p:nvPr/>
        </p:nvSpPr>
        <p:spPr>
          <a:xfrm>
            <a:off x="10654668" y="2138044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15" name="矩形 14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74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74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49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025863" y="3137461"/>
            <a:ext cx="1015663" cy="24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</a:t>
            </a:r>
            <a:r>
              <a:rPr lang="zh-CN" altLang="en-US" sz="12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的说明分项内容，此为概念图解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>
            <a:off x="8182927" y="-3"/>
            <a:ext cx="4009073" cy="55955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 flipH="1">
            <a:off x="-10445" y="-6807"/>
            <a:ext cx="4311065" cy="601708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47598" y="1742572"/>
            <a:ext cx="1723549" cy="1761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叁</a:t>
            </a: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5665113" y="2743200"/>
            <a:ext cx="861774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073866" y="2079171"/>
            <a:ext cx="0" cy="66402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grpSp>
        <p:nvGrpSpPr>
          <p:cNvPr id="2" name="组合 7"/>
          <p:cNvGrpSpPr/>
          <p:nvPr/>
        </p:nvGrpSpPr>
        <p:grpSpPr bwMode="auto">
          <a:xfrm>
            <a:off x="1341002" y="2087752"/>
            <a:ext cx="1987550" cy="2143125"/>
            <a:chOff x="0" y="0"/>
            <a:chExt cx="1987606" cy="2143181"/>
          </a:xfrm>
        </p:grpSpPr>
        <p:pic>
          <p:nvPicPr>
            <p:cNvPr id="3" name="图片 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9"/>
            <p:cNvSpPr txBox="1">
              <a:spLocks noChangeArrowheads="1"/>
            </p:cNvSpPr>
            <p:nvPr/>
          </p:nvSpPr>
          <p:spPr bwMode="auto">
            <a:xfrm>
              <a:off x="571448" y="65609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添加</a:t>
              </a:r>
              <a:endParaRPr lang="en-US" altLang="zh-CN" sz="24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  <a:p>
              <a:pPr eaLnBrk="1" hangingPunct="1"/>
              <a:r>
                <a:rPr lang="zh-CN" altLang="en-US" sz="2400" b="1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</a:t>
              </a:r>
            </a:p>
          </p:txBody>
        </p:sp>
      </p:grpSp>
      <p:grpSp>
        <p:nvGrpSpPr>
          <p:cNvPr id="5" name="组合 11"/>
          <p:cNvGrpSpPr/>
          <p:nvPr/>
        </p:nvGrpSpPr>
        <p:grpSpPr bwMode="auto">
          <a:xfrm>
            <a:off x="3861952" y="2087752"/>
            <a:ext cx="1987550" cy="2143125"/>
            <a:chOff x="0" y="0"/>
            <a:chExt cx="1987606" cy="2143181"/>
          </a:xfrm>
        </p:grpSpPr>
        <p:pic>
          <p:nvPicPr>
            <p:cNvPr id="6" name="图片 12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13"/>
            <p:cNvSpPr txBox="1">
              <a:spLocks noChangeArrowheads="1"/>
            </p:cNvSpPr>
            <p:nvPr/>
          </p:nvSpPr>
          <p:spPr bwMode="auto">
            <a:xfrm>
              <a:off x="574264" y="65609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添加</a:t>
              </a:r>
              <a:endParaRPr lang="en-US" altLang="zh-CN" sz="24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  <a:p>
              <a:pPr eaLnBrk="1" hangingPunct="1"/>
              <a:r>
                <a:rPr lang="zh-CN" altLang="en-US" sz="2400" b="1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</a:t>
              </a:r>
            </a:p>
          </p:txBody>
        </p:sp>
      </p:grp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182252" y="4705539"/>
            <a:ext cx="2338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单击编辑标题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240989" y="5131966"/>
            <a:ext cx="2112963" cy="4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1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687327" y="4705539"/>
            <a:ext cx="233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单击编辑标题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744477" y="5131966"/>
            <a:ext cx="2112962" cy="4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1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471522" y="2510087"/>
            <a:ext cx="46992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此处可编辑内容，根据您的需要自由拉伸文本框大小。单击此处可编辑内容，根据您的需要自由拉伸文本框大小。单击此处可编辑内容，根据您的需要自由拉伸文本框大小。单击此处可编辑内容，根据您的需要自由拉伸文本框大小。</a:t>
            </a:r>
            <a:endParaRPr lang="en-US" altLang="zh-CN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71522" y="1942913"/>
            <a:ext cx="279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 加 标 题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71522" y="4561625"/>
            <a:ext cx="46992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此处可编辑内容，根据您的需要自由拉伸文本框大小。单击此处可编辑内容，根据您的需要自由拉伸文本框大小。单击此处可编辑内容，根据您的需要自由拉伸文本框大小。单击此处可编辑内容，根据您的需要自由拉伸文本框大小。</a:t>
            </a:r>
            <a:endParaRPr lang="en-US" altLang="zh-CN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71522" y="3994451"/>
            <a:ext cx="279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 加 标 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24" name="矩形 23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0"/>
            <a:ext cx="6858002" cy="12192002"/>
          </a:xfrm>
          <a:prstGeom prst="rect">
            <a:avLst/>
          </a:prstGeom>
        </p:spPr>
      </p:pic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025863" y="3137461"/>
            <a:ext cx="1015663" cy="24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</a:t>
            </a:r>
            <a:r>
              <a:rPr lang="zh-CN" altLang="en-US" sz="12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的说明分项内容，此为概念图解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>
            <a:off x="8182927" y="-3"/>
            <a:ext cx="4009073" cy="55955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 flipH="1">
            <a:off x="-10445" y="-6807"/>
            <a:ext cx="4311065" cy="601708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47598" y="1742572"/>
            <a:ext cx="1723549" cy="1761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肆</a:t>
            </a: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5665113" y="2743200"/>
            <a:ext cx="861774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073866" y="2079171"/>
            <a:ext cx="0" cy="66402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62255" y="992465"/>
            <a:ext cx="426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</a:t>
            </a:r>
            <a:endParaRPr lang="en-US" altLang="zh-CN" sz="28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  <a:p>
            <a:pPr algn="ctr">
              <a:defRPr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标题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303960" y="1511740"/>
            <a:ext cx="2031325" cy="39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14637" y="1854264"/>
            <a:ext cx="426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</a:t>
            </a:r>
            <a:endParaRPr lang="en-US" altLang="zh-CN" sz="28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  <a:p>
            <a:pPr algn="ctr">
              <a:defRPr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标题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487010" y="2373539"/>
            <a:ext cx="2400657" cy="39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15" name="矩形 14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74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76141" y="4005619"/>
            <a:ext cx="3224799" cy="1728788"/>
          </a:xfrm>
          <a:prstGeom prst="rect">
            <a:avLst/>
          </a:prstGeom>
          <a:solidFill>
            <a:srgbClr val="FF656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1341" y="2276829"/>
            <a:ext cx="3224799" cy="1728789"/>
          </a:xfrm>
          <a:prstGeom prst="rect">
            <a:avLst/>
          </a:prstGeom>
          <a:solidFill>
            <a:srgbClr val="FD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文本框 45"/>
          <p:cNvSpPr txBox="1">
            <a:spLocks noChangeArrowheads="1"/>
          </p:cNvSpPr>
          <p:nvPr/>
        </p:nvSpPr>
        <p:spPr bwMode="auto">
          <a:xfrm>
            <a:off x="1597556" y="2410108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sp>
        <p:nvSpPr>
          <p:cNvPr id="5" name="文本框 49"/>
          <p:cNvSpPr txBox="1">
            <a:spLocks noChangeArrowheads="1"/>
          </p:cNvSpPr>
          <p:nvPr/>
        </p:nvSpPr>
        <p:spPr bwMode="auto">
          <a:xfrm>
            <a:off x="1618472" y="2846226"/>
            <a:ext cx="2633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1618472" y="4138897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1639388" y="4575015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8" name="文本框 49"/>
          <p:cNvSpPr txBox="1">
            <a:spLocks noChangeArrowheads="1"/>
          </p:cNvSpPr>
          <p:nvPr/>
        </p:nvSpPr>
        <p:spPr bwMode="auto">
          <a:xfrm>
            <a:off x="5021727" y="4338952"/>
            <a:ext cx="23336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05587" y="2269973"/>
            <a:ext cx="3224799" cy="1728789"/>
          </a:xfrm>
          <a:prstGeom prst="rect">
            <a:avLst/>
          </a:prstGeom>
          <a:solidFill>
            <a:srgbClr val="F19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8051802" y="2403252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8072718" y="2839370"/>
            <a:ext cx="2633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8072718" y="4132041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8093634" y="4568159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4843271" y="2334401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4864187" y="2770519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24" name="矩形 23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 flipH="1">
            <a:off x="-242" y="0"/>
            <a:ext cx="4202388" cy="44543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55" y="0"/>
            <a:ext cx="4202388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63910" y="1068480"/>
            <a:ext cx="12243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Century Gothic" panose="020B0502020202020204" pitchFamily="34" charset="0"/>
              </a:rPr>
              <a:t>日系和风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01042" y="2457571"/>
            <a:ext cx="1292662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02802" y="2352604"/>
            <a:ext cx="1082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Century Gothic" panose="020B0502020202020204" pitchFamily="34" charset="0"/>
              </a:rPr>
              <a:t>感谢您的观看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959566" y="1716822"/>
            <a:ext cx="0" cy="66402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5" t="67525"/>
          <a:stretch>
            <a:fillRect/>
          </a:stretch>
        </p:blipFill>
        <p:spPr>
          <a:xfrm rot="10800000" flipH="1">
            <a:off x="0" y="3592554"/>
            <a:ext cx="1817914" cy="33068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0574">
            <a:off x="8388757" y="5376861"/>
            <a:ext cx="1340176" cy="969784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2"/>
          <a:stretch>
            <a:fillRect/>
          </a:stretch>
        </p:blipFill>
        <p:spPr>
          <a:xfrm>
            <a:off x="8934473" y="-59504"/>
            <a:ext cx="1484372" cy="309486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7"/>
          <a:stretch>
            <a:fillRect/>
          </a:stretch>
        </p:blipFill>
        <p:spPr>
          <a:xfrm>
            <a:off x="7948530" y="4541937"/>
            <a:ext cx="4373981" cy="25810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5"/>
          <a:stretch>
            <a:fillRect/>
          </a:stretch>
        </p:blipFill>
        <p:spPr>
          <a:xfrm flipH="1">
            <a:off x="-378299" y="0"/>
            <a:ext cx="4621770" cy="73653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7"/>
          <a:stretch>
            <a:fillRect/>
          </a:stretch>
        </p:blipFill>
        <p:spPr>
          <a:xfrm>
            <a:off x="4070246" y="-154423"/>
            <a:ext cx="1172732" cy="46963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10566" y="2304411"/>
            <a:ext cx="1538883" cy="30290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目录</a:t>
            </a:r>
          </a:p>
        </p:txBody>
      </p:sp>
      <p:sp>
        <p:nvSpPr>
          <p:cNvPr id="38" name="矩形 37"/>
          <p:cNvSpPr/>
          <p:nvPr/>
        </p:nvSpPr>
        <p:spPr>
          <a:xfrm>
            <a:off x="4292048" y="2880209"/>
            <a:ext cx="8899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dirty="0">
                <a:latin typeface="华文仿宋" panose="02010600040101010101" pitchFamily="2" charset="-122"/>
                <a:ea typeface="华文仿宋" panose="02010600040101010101" pitchFamily="2" charset="-122"/>
              </a:rPr>
              <a:t>壹</a:t>
            </a:r>
          </a:p>
        </p:txBody>
      </p:sp>
      <p:sp>
        <p:nvSpPr>
          <p:cNvPr id="44" name="矩形 43"/>
          <p:cNvSpPr/>
          <p:nvPr/>
        </p:nvSpPr>
        <p:spPr>
          <a:xfrm>
            <a:off x="5861938" y="2798362"/>
            <a:ext cx="8899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dirty="0">
                <a:latin typeface="华文仿宋" panose="02010600040101010101" pitchFamily="2" charset="-122"/>
                <a:ea typeface="华文仿宋" panose="02010600040101010101" pitchFamily="2" charset="-122"/>
              </a:rPr>
              <a:t>贰</a:t>
            </a:r>
          </a:p>
        </p:txBody>
      </p:sp>
      <p:sp>
        <p:nvSpPr>
          <p:cNvPr id="48" name="矩形 47"/>
          <p:cNvSpPr/>
          <p:nvPr/>
        </p:nvSpPr>
        <p:spPr>
          <a:xfrm>
            <a:off x="7361687" y="2880210"/>
            <a:ext cx="8899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500" dirty="0">
                <a:latin typeface="华文仿宋" panose="02010600040101010101" pitchFamily="2" charset="-122"/>
                <a:ea typeface="华文仿宋" panose="02010600040101010101" pitchFamily="2" charset="-122"/>
              </a:rPr>
              <a:t>叁</a:t>
            </a:r>
          </a:p>
        </p:txBody>
      </p:sp>
      <p:sp>
        <p:nvSpPr>
          <p:cNvPr id="52" name="矩形 51"/>
          <p:cNvSpPr/>
          <p:nvPr/>
        </p:nvSpPr>
        <p:spPr>
          <a:xfrm>
            <a:off x="8996374" y="2880211"/>
            <a:ext cx="8917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500" dirty="0">
                <a:latin typeface="华文仿宋" panose="02010600040101010101" pitchFamily="2" charset="-122"/>
                <a:ea typeface="华文仿宋" panose="02010600040101010101" pitchFamily="2" charset="-122"/>
              </a:rPr>
              <a:t>肆</a:t>
            </a:r>
          </a:p>
        </p:txBody>
      </p:sp>
      <p:sp>
        <p:nvSpPr>
          <p:cNvPr id="53" name="矩形 23"/>
          <p:cNvSpPr>
            <a:spLocks noChangeArrowheads="1"/>
          </p:cNvSpPr>
          <p:nvPr/>
        </p:nvSpPr>
        <p:spPr bwMode="auto">
          <a:xfrm>
            <a:off x="4048110" y="3737081"/>
            <a:ext cx="1384995" cy="2009627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57" name="矩形 23"/>
          <p:cNvSpPr>
            <a:spLocks noChangeArrowheads="1"/>
          </p:cNvSpPr>
          <p:nvPr/>
        </p:nvSpPr>
        <p:spPr bwMode="auto">
          <a:xfrm>
            <a:off x="8749764" y="3737081"/>
            <a:ext cx="1384995" cy="2009627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59" name="矩形 23"/>
          <p:cNvSpPr>
            <a:spLocks noChangeArrowheads="1"/>
          </p:cNvSpPr>
          <p:nvPr/>
        </p:nvSpPr>
        <p:spPr bwMode="auto">
          <a:xfrm>
            <a:off x="7182546" y="3737081"/>
            <a:ext cx="1384995" cy="2009627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60" name="矩形 23"/>
          <p:cNvSpPr>
            <a:spLocks noChangeArrowheads="1"/>
          </p:cNvSpPr>
          <p:nvPr/>
        </p:nvSpPr>
        <p:spPr bwMode="auto">
          <a:xfrm>
            <a:off x="5615328" y="3737081"/>
            <a:ext cx="1384995" cy="2009627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5" r="31655"/>
          <a:stretch>
            <a:fillRect/>
          </a:stretch>
        </p:blipFill>
        <p:spPr>
          <a:xfrm>
            <a:off x="7247647" y="-59504"/>
            <a:ext cx="1160240" cy="334409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55406"/>
          <a:stretch>
            <a:fillRect/>
          </a:stretch>
        </p:blipFill>
        <p:spPr>
          <a:xfrm>
            <a:off x="5499188" y="-90382"/>
            <a:ext cx="1499749" cy="374476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7" b="36255"/>
          <a:stretch>
            <a:fillRect/>
          </a:stretch>
        </p:blipFill>
        <p:spPr>
          <a:xfrm flipH="1">
            <a:off x="4184985" y="4662925"/>
            <a:ext cx="4621770" cy="24504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7" b="36255"/>
          <a:stretch>
            <a:fillRect/>
          </a:stretch>
        </p:blipFill>
        <p:spPr>
          <a:xfrm rot="20747746" flipH="1">
            <a:off x="5450334" y="3640217"/>
            <a:ext cx="5915105" cy="313621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7" b="36255"/>
          <a:stretch>
            <a:fillRect/>
          </a:stretch>
        </p:blipFill>
        <p:spPr>
          <a:xfrm rot="1054520" flipH="1">
            <a:off x="-989915" y="2842842"/>
            <a:ext cx="5915105" cy="3136215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47598" y="1742572"/>
            <a:ext cx="1723549" cy="1761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壹</a:t>
            </a: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5665113" y="2743200"/>
            <a:ext cx="861774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025863" y="3137461"/>
            <a:ext cx="1015663" cy="24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</a:t>
            </a:r>
            <a:r>
              <a:rPr lang="zh-CN" altLang="en-US" sz="12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的说明分项内容，此为概念图解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73866" y="2079171"/>
            <a:ext cx="0" cy="66402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>
            <a:off x="8182927" y="-3"/>
            <a:ext cx="4009073" cy="55955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 flipH="1">
            <a:off x="-10445" y="-6807"/>
            <a:ext cx="4311065" cy="6017082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63166" y="2176964"/>
            <a:ext cx="1200329" cy="36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3" name="TextBox 58"/>
          <p:cNvSpPr txBox="1"/>
          <p:nvPr/>
        </p:nvSpPr>
        <p:spPr>
          <a:xfrm>
            <a:off x="3150951" y="2176964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326908" y="2176964"/>
            <a:ext cx="1200329" cy="36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点击输入本栏的具体文字，简明扼要的说明分项内容，此为概念图解，请根据您的具体内容酌情修改。点击输入本</a:t>
            </a:r>
            <a:r>
              <a:rPr lang="zh-CN" altLang="en-US" sz="1100" kern="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栏的具体文字，。</a:t>
            </a:r>
            <a:endParaRPr lang="zh-CN" altLang="en-US" sz="11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TextBox 58"/>
          <p:cNvSpPr txBox="1"/>
          <p:nvPr/>
        </p:nvSpPr>
        <p:spPr>
          <a:xfrm>
            <a:off x="7414693" y="2176964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552230" y="2176964"/>
            <a:ext cx="1200329" cy="36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7" name="TextBox 58"/>
          <p:cNvSpPr txBox="1"/>
          <p:nvPr/>
        </p:nvSpPr>
        <p:spPr>
          <a:xfrm>
            <a:off x="9640015" y="2176964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7425" y="1757560"/>
            <a:ext cx="615553" cy="4347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此 处 可 添 加 关 键 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74365" y="496478"/>
            <a:ext cx="6096000" cy="769040"/>
            <a:chOff x="2917765" y="441888"/>
            <a:chExt cx="6096000" cy="769040"/>
          </a:xfrm>
        </p:grpSpPr>
        <p:sp>
          <p:nvSpPr>
            <p:cNvPr id="11" name="矩形 10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74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74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49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4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24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pic>
        <p:nvPicPr>
          <p:cNvPr id="2" name="图片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782" y="1791632"/>
            <a:ext cx="2093269" cy="18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51001" y="2151733"/>
            <a:ext cx="51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关键词</a:t>
            </a:r>
          </a:p>
        </p:txBody>
      </p:sp>
      <p:sp>
        <p:nvSpPr>
          <p:cNvPr id="4" name="文本框 45"/>
          <p:cNvSpPr txBox="1">
            <a:spLocks noChangeArrowheads="1"/>
          </p:cNvSpPr>
          <p:nvPr/>
        </p:nvSpPr>
        <p:spPr bwMode="auto">
          <a:xfrm>
            <a:off x="3573666" y="2151733"/>
            <a:ext cx="3914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题</a:t>
            </a:r>
          </a:p>
        </p:txBody>
      </p:sp>
      <p:sp>
        <p:nvSpPr>
          <p:cNvPr id="5" name="文本框 49"/>
          <p:cNvSpPr txBox="1">
            <a:spLocks noChangeArrowheads="1"/>
          </p:cNvSpPr>
          <p:nvPr/>
        </p:nvSpPr>
        <p:spPr bwMode="auto">
          <a:xfrm>
            <a:off x="3594581" y="2587851"/>
            <a:ext cx="56206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.</a:t>
            </a: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1589453" y="4113183"/>
            <a:ext cx="2220023" cy="59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标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题</a:t>
            </a: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1258244" y="4729662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5063236" y="4113183"/>
            <a:ext cx="2220023" cy="59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标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题</a:t>
            </a: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4732027" y="4729662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8687610" y="4089094"/>
            <a:ext cx="2220023" cy="59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标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 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题</a:t>
            </a: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8356401" y="4705573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14" name="矩形 13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13396" y="4152335"/>
            <a:ext cx="10678604" cy="16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0495" y="2170572"/>
            <a:ext cx="426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</a:t>
            </a:r>
            <a:endParaRPr lang="en-US" altLang="zh-CN" sz="28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  <a:p>
            <a:pPr algn="ctr">
              <a:defRPr/>
            </a:pP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标题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562281" y="2741464"/>
            <a:ext cx="693952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此处可编辑内容，根据您的需要自由拉伸文本框大小。单击此处可编辑内容，根据您的需要自由拉伸文本框大小。单击此处可编辑内容，根据您的需要自由拉伸文本框大小。单击此处可编辑内容，根据您的需要自由拉伸文本框大小。</a:t>
            </a:r>
            <a:endParaRPr lang="en-US" altLang="zh-CN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324820" y="4792281"/>
            <a:ext cx="693952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单击此处可编辑内容，根据您的需要自由拉伸文本框大小。单击此处可编辑内容，根据您的需要自由拉伸文本框大小。单击此处可编辑内容，根据您的需要自由拉伸文本框大小。单击此处可编辑内容，根据您的需要自由拉伸文本框大小。</a:t>
            </a:r>
            <a:endParaRPr lang="en-US" altLang="zh-CN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18" name="矩形 17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91216" y="2089511"/>
            <a:ext cx="1458251" cy="1610136"/>
            <a:chOff x="5028984" y="2969537"/>
            <a:chExt cx="1458251" cy="1610136"/>
          </a:xfrm>
        </p:grpSpPr>
        <p:sp>
          <p:nvSpPr>
            <p:cNvPr id="3" name="矩形 2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46416" y="2969537"/>
              <a:ext cx="1169551" cy="161013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添加标题</a:t>
              </a: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23482" y="2308908"/>
            <a:ext cx="4062651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15400" y="4079627"/>
            <a:ext cx="1458251" cy="1506389"/>
            <a:chOff x="5028984" y="2998007"/>
            <a:chExt cx="1458251" cy="1506389"/>
          </a:xfrm>
        </p:grpSpPr>
        <p:sp>
          <p:nvSpPr>
            <p:cNvPr id="7" name="矩形 6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49149" y="2998007"/>
              <a:ext cx="1169551" cy="1506389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添加标题</a:t>
              </a: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13666" y="4307919"/>
            <a:ext cx="4062651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183353" y="2404806"/>
            <a:ext cx="1538883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</a:t>
            </a:r>
            <a:r>
              <a:rPr lang="zh-CN" altLang="en-US" sz="1100" kern="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内</a:t>
            </a:r>
            <a:r>
              <a:rPr lang="zh-CN" altLang="en-US" sz="11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容，此为概念图解，请根据您的具体内容酌情修改。点击输入本栏的具体文字，。</a:t>
            </a:r>
            <a:endParaRPr lang="zh-CN" altLang="en-US" sz="11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3" name="TextBox 58"/>
          <p:cNvSpPr txBox="1"/>
          <p:nvPr/>
        </p:nvSpPr>
        <p:spPr>
          <a:xfrm>
            <a:off x="8609692" y="2404806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330848" y="2557206"/>
            <a:ext cx="1538883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</a:t>
            </a:r>
            <a:r>
              <a:rPr lang="zh-CN" altLang="en-US" sz="1100" kern="0" dirty="0"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您的具体内容酌情修改。点击输入本栏，。的具体文字</a:t>
            </a:r>
            <a:endParaRPr lang="zh-CN" altLang="en-US" sz="1100" dirty="0">
              <a:latin typeface="华文宋体" panose="02010600040101010101" pitchFamily="2" charset="-122"/>
              <a:ea typeface="华文宋体" panose="0201060004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5" name="TextBox 58"/>
          <p:cNvSpPr txBox="1"/>
          <p:nvPr/>
        </p:nvSpPr>
        <p:spPr>
          <a:xfrm>
            <a:off x="10757187" y="2557206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631276" y="0"/>
            <a:ext cx="2369316" cy="251135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24" name="矩形 23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74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74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9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865" y="-2692857"/>
            <a:ext cx="6858002" cy="12192002"/>
          </a:xfrm>
          <a:prstGeom prst="rect">
            <a:avLst/>
          </a:prstGeom>
        </p:spPr>
      </p:pic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5665113" y="2743200"/>
            <a:ext cx="861774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7025863" y="3137461"/>
            <a:ext cx="1015663" cy="24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点击输入本栏的具体文字，简明扼要</a:t>
            </a:r>
            <a:r>
              <a:rPr lang="zh-CN" altLang="en-US" sz="1200" kern="0" dirty="0"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rPr>
              <a:t>的说明分项内容，此为概念图解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  <a:sym typeface="Century Gothic" panose="020B0502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>
            <a:off x="8182927" y="-3"/>
            <a:ext cx="4009073" cy="55955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b="54251"/>
          <a:stretch>
            <a:fillRect/>
          </a:stretch>
        </p:blipFill>
        <p:spPr>
          <a:xfrm flipH="1">
            <a:off x="-10445" y="-6807"/>
            <a:ext cx="4311065" cy="601708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847598" y="1742572"/>
            <a:ext cx="1723549" cy="1761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贰</a:t>
            </a: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3"/>
            <a:ext cx="6858002" cy="1219200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32477" y="1427265"/>
            <a:ext cx="1122557" cy="1122558"/>
            <a:chOff x="5997409" y="994739"/>
            <a:chExt cx="1452716" cy="14527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09" y="994739"/>
              <a:ext cx="1452716" cy="145271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237348" y="1194019"/>
              <a:ext cx="951820" cy="99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壹</a:t>
              </a: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078093" y="2613897"/>
            <a:ext cx="1661993" cy="30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r>
              <a:rPr lang="zh-CN" altLang="en-US" sz="1200" kern="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。</a:t>
            </a:r>
            <a:endParaRPr lang="en-US" altLang="zh-CN" sz="1200" kern="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55539" y="1994581"/>
            <a:ext cx="1122557" cy="1122558"/>
            <a:chOff x="5997409" y="994739"/>
            <a:chExt cx="1452716" cy="145271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09" y="994739"/>
              <a:ext cx="1452716" cy="145271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237348" y="1194019"/>
              <a:ext cx="951820" cy="99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贰</a:t>
              </a: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801155" y="3181213"/>
            <a:ext cx="1661993" cy="30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r>
              <a:rPr lang="zh-CN" altLang="en-US" sz="1200" kern="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。</a:t>
            </a:r>
            <a:endParaRPr lang="en-US" altLang="zh-CN" sz="1200" kern="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1768" r="33506" b="36437"/>
          <a:stretch>
            <a:fillRect/>
          </a:stretch>
        </p:blipFill>
        <p:spPr>
          <a:xfrm rot="7780448">
            <a:off x="-776322" y="-518792"/>
            <a:ext cx="3093060" cy="2030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9"/>
          <a:stretch>
            <a:fillRect/>
          </a:stretch>
        </p:blipFill>
        <p:spPr>
          <a:xfrm>
            <a:off x="9855666" y="1"/>
            <a:ext cx="2369316" cy="251135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223416" y="486640"/>
            <a:ext cx="6096000" cy="769040"/>
            <a:chOff x="2917765" y="441888"/>
            <a:chExt cx="6096000" cy="769040"/>
          </a:xfrm>
        </p:grpSpPr>
        <p:sp>
          <p:nvSpPr>
            <p:cNvPr id="20" name="矩形 19"/>
            <p:cNvSpPr/>
            <p:nvPr/>
          </p:nvSpPr>
          <p:spPr>
            <a:xfrm>
              <a:off x="2917765" y="44188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917765" y="93392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Century Gothic" panose="020B0502020202020204" pitchFamily="34" charset="0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01875" y="2619934"/>
            <a:ext cx="1122557" cy="1122558"/>
            <a:chOff x="5997409" y="994739"/>
            <a:chExt cx="1452716" cy="145271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09" y="994739"/>
              <a:ext cx="1452716" cy="145271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6237348" y="1194019"/>
              <a:ext cx="951820" cy="99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叁</a:t>
              </a:r>
            </a:p>
          </p:txBody>
        </p:sp>
      </p:grp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524217" y="3735860"/>
            <a:ext cx="1661993" cy="30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华文宋体" panose="02010600040101010101" pitchFamily="2" charset="-122"/>
                <a:ea typeface="华文宋体" panose="02010600040101010101" pitchFamily="2" charset="-122"/>
                <a:sym typeface="Century Gothic" panose="020B0502020202020204" pitchFamily="34" charset="0"/>
              </a:rPr>
              <a:t>点击输入本栏的具体文字，简明扼要的说明分项内容，此为概念图解，请根据您的具体内容酌情修改</a:t>
            </a:r>
            <a:r>
              <a:rPr lang="zh-CN" altLang="en-US" sz="1200" kern="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。</a:t>
            </a:r>
            <a:endParaRPr lang="en-US" altLang="zh-CN" sz="1200" kern="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Microsoft Office PowerPoint</Application>
  <PresentationFormat>宽屏</PresentationFormat>
  <Paragraphs>112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仿宋</vt:lpstr>
      <vt:lpstr>华文仿宋</vt:lpstr>
      <vt:lpstr>华文宋体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32</cp:revision>
  <dcterms:created xsi:type="dcterms:W3CDTF">2018-06-19T09:29:00Z</dcterms:created>
  <dcterms:modified xsi:type="dcterms:W3CDTF">2021-01-06T01:09:50Z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