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41"/>
  </p:notesMasterIdLst>
  <p:sldIdLst>
    <p:sldId id="256" r:id="rId3"/>
    <p:sldId id="257" r:id="rId4"/>
    <p:sldId id="258" r:id="rId5"/>
    <p:sldId id="293" r:id="rId6"/>
    <p:sldId id="273" r:id="rId7"/>
    <p:sldId id="274" r:id="rId8"/>
    <p:sldId id="275" r:id="rId9"/>
    <p:sldId id="276" r:id="rId10"/>
    <p:sldId id="277" r:id="rId11"/>
    <p:sldId id="266" r:id="rId12"/>
    <p:sldId id="259" r:id="rId13"/>
    <p:sldId id="278" r:id="rId14"/>
    <p:sldId id="279" r:id="rId15"/>
    <p:sldId id="280" r:id="rId16"/>
    <p:sldId id="269" r:id="rId17"/>
    <p:sldId id="270" r:id="rId18"/>
    <p:sldId id="271" r:id="rId19"/>
    <p:sldId id="272" r:id="rId20"/>
    <p:sldId id="291" r:id="rId21"/>
    <p:sldId id="260" r:id="rId22"/>
    <p:sldId id="292" r:id="rId23"/>
    <p:sldId id="264" r:id="rId24"/>
    <p:sldId id="268" r:id="rId25"/>
    <p:sldId id="281" r:id="rId26"/>
    <p:sldId id="265" r:id="rId27"/>
    <p:sldId id="288" r:id="rId28"/>
    <p:sldId id="289" r:id="rId29"/>
    <p:sldId id="290" r:id="rId30"/>
    <p:sldId id="261" r:id="rId31"/>
    <p:sldId id="267" r:id="rId32"/>
    <p:sldId id="263" r:id="rId33"/>
    <p:sldId id="294" r:id="rId34"/>
    <p:sldId id="282" r:id="rId35"/>
    <p:sldId id="284" r:id="rId36"/>
    <p:sldId id="283" r:id="rId37"/>
    <p:sldId id="285" r:id="rId38"/>
    <p:sldId id="286" r:id="rId39"/>
    <p:sldId id="295"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B79F"/>
    <a:srgbClr val="89A485"/>
    <a:srgbClr val="85A17F"/>
    <a:srgbClr val="21211F"/>
    <a:srgbClr val="EDE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4660"/>
  </p:normalViewPr>
  <p:slideViewPr>
    <p:cSldViewPr snapToGrid="0">
      <p:cViewPr varScale="1">
        <p:scale>
          <a:sx n="55" d="100"/>
          <a:sy n="55" d="100"/>
        </p:scale>
        <p:origin x="-960" y="-84"/>
      </p:cViewPr>
      <p:guideLst>
        <p:guide orient="horz" pos="2160"/>
        <p:guide pos="3840"/>
      </p:guideLst>
    </p:cSldViewPr>
  </p:slideViewPr>
  <p:notesTextViewPr>
    <p:cViewPr>
      <p:scale>
        <a:sx n="1" d="1"/>
        <a:sy n="1" d="1"/>
      </p:scale>
      <p:origin x="0" y="0"/>
    </p:cViewPr>
  </p:notesTextViewPr>
  <p:sorterViewPr>
    <p:cViewPr>
      <p:scale>
        <a:sx n="49" d="100"/>
        <a:sy n="49"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4.9999998882412902E-3"/>
          <c:y val="4.9999998882412902E-3"/>
          <c:w val="1"/>
          <c:h val="1"/>
        </c:manualLayout>
      </c:layout>
      <c:pieChart>
        <c:varyColors val="0"/>
        <c:ser>
          <c:idx val="0"/>
          <c:order val="0"/>
          <c:tx>
            <c:strRef>
              <c:f>Sheet1!$A$2</c:f>
              <c:strCache>
                <c:ptCount val="1"/>
                <c:pt idx="0">
                  <c:v>1st Qtr</c:v>
                </c:pt>
              </c:strCache>
            </c:strRef>
          </c:tx>
          <c:spPr>
            <a:solidFill>
              <a:srgbClr val="1C789F"/>
            </a:solidFill>
            <a:ln w="12700" cap="flat">
              <a:noFill/>
              <a:miter lim="400000"/>
            </a:ln>
            <a:effectLst/>
          </c:spPr>
          <c:dPt>
            <c:idx val="0"/>
            <c:bubble3D val="0"/>
            <c:spPr>
              <a:solidFill>
                <a:schemeClr val="accent1"/>
              </a:solidFill>
              <a:ln w="38100" cap="flat" cmpd="sng" algn="ctr">
                <a:noFill/>
                <a:prstDash val="solid"/>
              </a:ln>
              <a:effectLst/>
            </c:spPr>
            <c:extLst>
              <c:ext xmlns:c16="http://schemas.microsoft.com/office/drawing/2014/chart" uri="{C3380CC4-5D6E-409C-BE32-E72D297353CC}">
                <c16:uniqueId val="{00000001-C276-4A3E-A6BD-19B86A1FD710}"/>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C276-4A3E-A6BD-19B86A1FD710}"/>
              </c:ext>
            </c:extLst>
          </c:dPt>
          <c:cat>
            <c:strRef>
              <c:f>Sheet1!$B$1:$C$1</c:f>
              <c:strCache>
                <c:ptCount val="1"/>
                <c:pt idx="0">
                  <c:v>Sales</c:v>
                </c:pt>
              </c:strCache>
            </c:strRef>
          </c:cat>
          <c:val>
            <c:numRef>
              <c:f>Sheet1!$B$2:$C$2</c:f>
              <c:numCache>
                <c:formatCode>General</c:formatCode>
                <c:ptCount val="2"/>
                <c:pt idx="0">
                  <c:v>7</c:v>
                </c:pt>
                <c:pt idx="1">
                  <c:v>3.2</c:v>
                </c:pt>
              </c:numCache>
            </c:numRef>
          </c:val>
          <c:extLst>
            <c:ext xmlns:c16="http://schemas.microsoft.com/office/drawing/2014/chart" uri="{C3380CC4-5D6E-409C-BE32-E72D297353CC}">
              <c16:uniqueId val="{00000004-C276-4A3E-A6BD-19B86A1FD710}"/>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4.9999998882412902E-3"/>
          <c:y val="4.9999998882412902E-3"/>
          <c:w val="1"/>
          <c:h val="1"/>
        </c:manualLayout>
      </c:layout>
      <c:pieChart>
        <c:varyColors val="0"/>
        <c:ser>
          <c:idx val="0"/>
          <c:order val="0"/>
          <c:tx>
            <c:strRef>
              <c:f>Sheet1!$A$2</c:f>
              <c:strCache>
                <c:ptCount val="1"/>
                <c:pt idx="0">
                  <c:v>1st Qtr</c:v>
                </c:pt>
              </c:strCache>
            </c:strRef>
          </c:tx>
          <c:spPr>
            <a:solidFill>
              <a:srgbClr val="D05126"/>
            </a:solidFill>
            <a:ln w="12700" cap="flat">
              <a:noFill/>
              <a:miter lim="400000"/>
            </a:ln>
            <a:effectLst/>
          </c:spPr>
          <c:dPt>
            <c:idx val="0"/>
            <c:bubble3D val="0"/>
            <c:spPr>
              <a:solidFill>
                <a:schemeClr val="accent2"/>
              </a:solidFill>
              <a:ln w="38100" cap="flat" cmpd="sng" algn="ctr">
                <a:noFill/>
                <a:prstDash val="solid"/>
              </a:ln>
              <a:effectLst/>
            </c:spPr>
            <c:extLst>
              <c:ext xmlns:c16="http://schemas.microsoft.com/office/drawing/2014/chart" uri="{C3380CC4-5D6E-409C-BE32-E72D297353CC}">
                <c16:uniqueId val="{00000001-F124-4B99-B003-6B4250079AFC}"/>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F124-4B99-B003-6B4250079AFC}"/>
              </c:ext>
            </c:extLst>
          </c:dPt>
          <c:cat>
            <c:strRef>
              <c:f>Sheet1!$B$1:$C$1</c:f>
              <c:strCache>
                <c:ptCount val="1"/>
                <c:pt idx="0">
                  <c:v>Sales</c:v>
                </c:pt>
              </c:strCache>
            </c:strRef>
          </c:cat>
          <c:val>
            <c:numRef>
              <c:f>Sheet1!$B$2:$C$2</c:f>
              <c:numCache>
                <c:formatCode>General</c:formatCode>
                <c:ptCount val="2"/>
                <c:pt idx="0">
                  <c:v>4</c:v>
                </c:pt>
                <c:pt idx="1">
                  <c:v>6</c:v>
                </c:pt>
              </c:numCache>
            </c:numRef>
          </c:val>
          <c:extLst>
            <c:ext xmlns:c16="http://schemas.microsoft.com/office/drawing/2014/chart" uri="{C3380CC4-5D6E-409C-BE32-E72D297353CC}">
              <c16:uniqueId val="{00000004-F124-4B99-B003-6B4250079AFC}"/>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4.9999998882412902E-3"/>
          <c:y val="4.9999998882412902E-3"/>
          <c:w val="1"/>
          <c:h val="1"/>
        </c:manualLayout>
      </c:layout>
      <c:pieChart>
        <c:varyColors val="0"/>
        <c:ser>
          <c:idx val="0"/>
          <c:order val="0"/>
          <c:tx>
            <c:strRef>
              <c:f>Sheet1!$A$2</c:f>
              <c:strCache>
                <c:ptCount val="1"/>
                <c:pt idx="0">
                  <c:v>1st Qtr</c:v>
                </c:pt>
              </c:strCache>
            </c:strRef>
          </c:tx>
          <c:spPr>
            <a:solidFill>
              <a:srgbClr val="29A3FF"/>
            </a:solidFill>
            <a:ln w="12700" cap="flat">
              <a:noFill/>
              <a:miter lim="400000"/>
            </a:ln>
            <a:effectLst/>
          </c:spPr>
          <c:dPt>
            <c:idx val="0"/>
            <c:bubble3D val="0"/>
            <c:spPr>
              <a:solidFill>
                <a:schemeClr val="accent3"/>
              </a:solidFill>
              <a:ln w="38100" cap="flat" cmpd="sng" algn="ctr">
                <a:noFill/>
                <a:prstDash val="solid"/>
              </a:ln>
              <a:effectLst/>
            </c:spPr>
            <c:extLst>
              <c:ext xmlns:c16="http://schemas.microsoft.com/office/drawing/2014/chart" uri="{C3380CC4-5D6E-409C-BE32-E72D297353CC}">
                <c16:uniqueId val="{00000001-A2B1-4D85-94D8-4F1DAF390430}"/>
              </c:ext>
            </c:extLst>
          </c:dPt>
          <c:dPt>
            <c:idx val="1"/>
            <c:bubble3D val="0"/>
            <c:spPr>
              <a:solidFill>
                <a:schemeClr val="tx1">
                  <a:lumMod val="50000"/>
                  <a:lumOff val="50000"/>
                </a:schemeClr>
              </a:solidFill>
              <a:ln w="12700" cap="flat">
                <a:noFill/>
                <a:miter lim="400000"/>
              </a:ln>
              <a:effectLst/>
            </c:spPr>
            <c:extLst>
              <c:ext xmlns:c16="http://schemas.microsoft.com/office/drawing/2014/chart" uri="{C3380CC4-5D6E-409C-BE32-E72D297353CC}">
                <c16:uniqueId val="{00000003-A2B1-4D85-94D8-4F1DAF390430}"/>
              </c:ext>
            </c:extLst>
          </c:dPt>
          <c:cat>
            <c:strRef>
              <c:f>Sheet1!$B$1:$C$1</c:f>
              <c:strCache>
                <c:ptCount val="1"/>
                <c:pt idx="0">
                  <c:v>Sales</c:v>
                </c:pt>
              </c:strCache>
            </c:strRef>
          </c:cat>
          <c:val>
            <c:numRef>
              <c:f>Sheet1!$B$2:$C$2</c:f>
              <c:numCache>
                <c:formatCode>General</c:formatCode>
                <c:ptCount val="2"/>
                <c:pt idx="0">
                  <c:v>5</c:v>
                </c:pt>
                <c:pt idx="1">
                  <c:v>5</c:v>
                </c:pt>
              </c:numCache>
            </c:numRef>
          </c:val>
          <c:extLst>
            <c:ext xmlns:c16="http://schemas.microsoft.com/office/drawing/2014/chart" uri="{C3380CC4-5D6E-409C-BE32-E72D297353CC}">
              <c16:uniqueId val="{00000004-A2B1-4D85-94D8-4F1DAF390430}"/>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4.9999998882412902E-3"/>
          <c:y val="4.9999998882412902E-3"/>
          <c:w val="1"/>
          <c:h val="1"/>
        </c:manualLayout>
      </c:layout>
      <c:pieChart>
        <c:varyColors val="0"/>
        <c:ser>
          <c:idx val="0"/>
          <c:order val="0"/>
          <c:tx>
            <c:strRef>
              <c:f>Sheet1!$A$2</c:f>
              <c:strCache>
                <c:ptCount val="1"/>
                <c:pt idx="0">
                  <c:v>1st Qtr</c:v>
                </c:pt>
              </c:strCache>
            </c:strRef>
          </c:tx>
          <c:spPr>
            <a:solidFill>
              <a:srgbClr val="F79A00"/>
            </a:solidFill>
            <a:ln w="12700" cap="flat">
              <a:noFill/>
              <a:miter lim="400000"/>
            </a:ln>
            <a:effectLst/>
          </c:spPr>
          <c:dPt>
            <c:idx val="0"/>
            <c:bubble3D val="0"/>
            <c:spPr>
              <a:solidFill>
                <a:schemeClr val="accent5"/>
              </a:solidFill>
              <a:ln w="38100" cap="flat" cmpd="sng" algn="ctr">
                <a:noFill/>
                <a:prstDash val="solid"/>
              </a:ln>
              <a:effectLst/>
            </c:spPr>
            <c:extLst>
              <c:ext xmlns:c16="http://schemas.microsoft.com/office/drawing/2014/chart" uri="{C3380CC4-5D6E-409C-BE32-E72D297353CC}">
                <c16:uniqueId val="{00000001-4068-4F2D-87E2-E9E82A05B9EB}"/>
              </c:ext>
            </c:extLst>
          </c:dPt>
          <c:dPt>
            <c:idx val="1"/>
            <c:bubble3D val="0"/>
            <c:spPr>
              <a:solidFill>
                <a:srgbClr val="91958B"/>
              </a:solidFill>
              <a:ln w="12700" cap="flat">
                <a:noFill/>
                <a:miter lim="400000"/>
              </a:ln>
              <a:effectLst/>
            </c:spPr>
            <c:extLst>
              <c:ext xmlns:c16="http://schemas.microsoft.com/office/drawing/2014/chart" uri="{C3380CC4-5D6E-409C-BE32-E72D297353CC}">
                <c16:uniqueId val="{00000003-4068-4F2D-87E2-E9E82A05B9EB}"/>
              </c:ext>
            </c:extLst>
          </c:dPt>
          <c:cat>
            <c:strRef>
              <c:f>Sheet1!$B$1:$C$1</c:f>
              <c:strCache>
                <c:ptCount val="1"/>
                <c:pt idx="0">
                  <c:v>Sales</c:v>
                </c:pt>
              </c:strCache>
            </c:strRef>
          </c:cat>
          <c:val>
            <c:numRef>
              <c:f>Sheet1!$B$2:$C$2</c:f>
              <c:numCache>
                <c:formatCode>General</c:formatCode>
                <c:ptCount val="2"/>
                <c:pt idx="0">
                  <c:v>2</c:v>
                </c:pt>
                <c:pt idx="1">
                  <c:v>8</c:v>
                </c:pt>
              </c:numCache>
            </c:numRef>
          </c:val>
          <c:extLst>
            <c:ext xmlns:c16="http://schemas.microsoft.com/office/drawing/2014/chart" uri="{C3380CC4-5D6E-409C-BE32-E72D297353CC}">
              <c16:uniqueId val="{00000004-4068-4F2D-87E2-E9E82A05B9EB}"/>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6C269-AD99-44CC-8443-068AC95926D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2855A-D8D7-47FE-B53E-D6EB438206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32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33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t>34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35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37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50" y="170633"/>
            <a:ext cx="10515600" cy="427355"/>
          </a:xfrm>
        </p:spPr>
        <p:txBody>
          <a:bodyPr>
            <a:normAutofit/>
          </a:bodyPr>
          <a:lstStyle>
            <a:lvl1pPr>
              <a:defRPr sz="2800" b="1">
                <a:solidFill>
                  <a:schemeClr val="bg1"/>
                </a:solidFill>
              </a:defRPr>
            </a:lvl1pPr>
          </a:lstStyle>
          <a:p>
            <a:r>
              <a:rPr lang="zh-CN" altLang="en-US"/>
              <a:t>单击此处添加标题</a:t>
            </a:r>
          </a:p>
        </p:txBody>
      </p:sp>
      <p:sp>
        <p:nvSpPr>
          <p:cNvPr id="6" name="矩形 5"/>
          <p:cNvSpPr/>
          <p:nvPr userDrawn="1"/>
        </p:nvSpPr>
        <p:spPr>
          <a:xfrm>
            <a:off x="0" y="711200"/>
            <a:ext cx="12192000" cy="6161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transition/>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1747586" y="2324778"/>
            <a:ext cx="8700717" cy="1015663"/>
          </a:xfrm>
          <a:prstGeom prst="rect">
            <a:avLst/>
          </a:prstGeom>
          <a:ln>
            <a:noFill/>
          </a:ln>
        </p:spPr>
        <p:txBody>
          <a:bodyPr wrap="square">
            <a:spAutoFit/>
          </a:bodyPr>
          <a:lstStyle/>
          <a:p>
            <a:pPr algn="ctr"/>
            <a:r>
              <a:rPr lang="zh-CN" altLang="en-US" sz="6000" b="1">
                <a:solidFill>
                  <a:schemeClr val="tx2">
                    <a:lumMod val="50000"/>
                  </a:schemeClr>
                </a:solidFill>
                <a:effectLst/>
                <a:latin typeface="造字工房悦黑体验版纤细体" pitchFamily="50" charset="-122"/>
                <a:ea typeface="造字工房悦黑体验版纤细体" pitchFamily="50" charset="-122"/>
                <a:cs typeface="BrowalliaUPC" panose="020B0604020202020204" pitchFamily="34" charset="-34"/>
              </a:rPr>
              <a:t>淡雅花朵</a:t>
            </a:r>
            <a:r>
              <a:rPr lang="en-US" altLang="zh-CN" sz="6000" b="1">
                <a:solidFill>
                  <a:schemeClr val="tx2">
                    <a:lumMod val="50000"/>
                  </a:schemeClr>
                </a:solidFill>
                <a:effectLst/>
                <a:latin typeface="造字工房悦黑体验版纤细体" pitchFamily="50" charset="-122"/>
                <a:ea typeface="造字工房悦黑体验版纤细体" pitchFamily="50" charset="-122"/>
                <a:cs typeface="BrowalliaUPC" panose="020B0604020202020204" pitchFamily="34" charset="-34"/>
              </a:rPr>
              <a:t>PPT</a:t>
            </a:r>
            <a:r>
              <a:rPr lang="zh-CN" altLang="en-US" sz="6000" b="1">
                <a:solidFill>
                  <a:schemeClr val="tx2">
                    <a:lumMod val="50000"/>
                  </a:schemeClr>
                </a:solidFill>
                <a:effectLst/>
                <a:latin typeface="造字工房悦黑体验版纤细体" pitchFamily="50" charset="-122"/>
                <a:ea typeface="造字工房悦黑体验版纤细体" pitchFamily="50" charset="-122"/>
                <a:cs typeface="BrowalliaUPC" panose="020B0604020202020204" pitchFamily="34" charset="-34"/>
              </a:rPr>
              <a:t>模板</a:t>
            </a:r>
            <a:endParaRPr lang="en-US" altLang="zh-CN" sz="6000" b="1">
              <a:solidFill>
                <a:schemeClr val="tx2">
                  <a:lumMod val="50000"/>
                </a:schemeClr>
              </a:solidFill>
              <a:effectLst/>
              <a:latin typeface="造字工房悦黑体验版纤细体" pitchFamily="50" charset="-122"/>
              <a:ea typeface="造字工房悦黑体验版纤细体" pitchFamily="50" charset="-122"/>
              <a:cs typeface="BrowalliaUPC" panose="020B0604020202020204" pitchFamily="34" charset="-34"/>
            </a:endParaRPr>
          </a:p>
        </p:txBody>
      </p:sp>
      <p:sp>
        <p:nvSpPr>
          <p:cNvPr id="3" name="矩形 2"/>
          <p:cNvSpPr/>
          <p:nvPr/>
        </p:nvSpPr>
        <p:spPr>
          <a:xfrm flipH="1">
            <a:off x="4064954" y="1796358"/>
            <a:ext cx="4065980" cy="523220"/>
          </a:xfrm>
          <a:prstGeom prst="rect">
            <a:avLst/>
          </a:prstGeom>
          <a:ln>
            <a:noFill/>
          </a:ln>
        </p:spPr>
        <p:txBody>
          <a:bodyPr wrap="square">
            <a:spAutoFit/>
          </a:bodyPr>
          <a:lstStyle/>
          <a:p>
            <a:pPr algn="ctr"/>
            <a:r>
              <a:rPr lang="en-US" altLang="zh-CN" sz="2800" b="1">
                <a:solidFill>
                  <a:schemeClr val="tx2">
                    <a:lumMod val="50000"/>
                  </a:schemeClr>
                </a:solidFill>
                <a:effectLst/>
                <a:latin typeface="Agency FB" panose="020B0503020202020204" pitchFamily="34" charset="0"/>
                <a:ea typeface="微软雅黑" panose="020B0503020204020204" pitchFamily="34" charset="-122"/>
                <a:cs typeface="BrowalliaUPC" panose="020B0604020202020204" pitchFamily="34" charset="-34"/>
              </a:rPr>
              <a:t>BUSENISS REPORT</a:t>
            </a:r>
          </a:p>
        </p:txBody>
      </p:sp>
      <p:sp>
        <p:nvSpPr>
          <p:cNvPr id="4" name="TextBox 7"/>
          <p:cNvSpPr txBox="1"/>
          <p:nvPr/>
        </p:nvSpPr>
        <p:spPr>
          <a:xfrm>
            <a:off x="3361640" y="3322981"/>
            <a:ext cx="5472608" cy="553998"/>
          </a:xfrm>
          <a:prstGeom prst="rect">
            <a:avLst/>
          </a:prstGeom>
          <a:noFill/>
          <a:effectLst/>
        </p:spPr>
        <p:txBody>
          <a:bodyPr wrap="square" rtlCol="0">
            <a:spAutoFit/>
          </a:bodyPr>
          <a:lstStyle/>
          <a:p>
            <a:pPr algn="ctr"/>
            <a:r>
              <a:rPr lang="en-US" altLang="zh-CN" sz="1000">
                <a:solidFill>
                  <a:schemeClr val="tx2">
                    <a:lumMod val="50000"/>
                  </a:schemeClr>
                </a:solidFill>
                <a:effectLst/>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1000">
                <a:solidFill>
                  <a:schemeClr val="tx2">
                    <a:lumMod val="50000"/>
                  </a:schemeClr>
                </a:solidFill>
                <a:effectLst/>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a:solidFill>
                  <a:schemeClr val="tx2">
                    <a:lumMod val="50000"/>
                  </a:schemeClr>
                </a:solidFill>
                <a:effectLst/>
                <a:latin typeface="微软雅黑" panose="020B0503020204020204" pitchFamily="34" charset="-122"/>
                <a:ea typeface="微软雅黑" panose="020B0503020204020204" pitchFamily="34" charset="-122"/>
              </a:rPr>
              <a:t>this box, and select only the text.</a:t>
            </a:r>
          </a:p>
        </p:txBody>
      </p:sp>
      <p:cxnSp>
        <p:nvCxnSpPr>
          <p:cNvPr id="5" name="直接连接符 4"/>
          <p:cNvCxnSpPr/>
          <p:nvPr/>
        </p:nvCxnSpPr>
        <p:spPr>
          <a:xfrm>
            <a:off x="3361640" y="3271887"/>
            <a:ext cx="547260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BeaTsGOy - Piano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51818" y="-2057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p:stCondLst>
                              <p:cond delay="1200"/>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2073286" y="1663824"/>
            <a:ext cx="3886408" cy="2232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造字工房悦黑体验版常规体" pitchFamily="50" charset="-122"/>
            </a:endParaRPr>
          </a:p>
        </p:txBody>
      </p:sp>
      <p:sp>
        <p:nvSpPr>
          <p:cNvPr id="57" name="Freeform 16"/>
          <p:cNvSpPr>
            <a:spLocks noEditPoints="1"/>
          </p:cNvSpPr>
          <p:nvPr/>
        </p:nvSpPr>
        <p:spPr bwMode="auto">
          <a:xfrm>
            <a:off x="2219608" y="1764483"/>
            <a:ext cx="714930" cy="775731"/>
          </a:xfrm>
          <a:custGeom>
            <a:avLst/>
            <a:gdLst>
              <a:gd name="T0" fmla="*/ 343780 w 1053"/>
              <a:gd name="T1" fmla="*/ 783695 h 1145"/>
              <a:gd name="T2" fmla="*/ 331502 w 1053"/>
              <a:gd name="T3" fmla="*/ 823492 h 1145"/>
              <a:gd name="T4" fmla="*/ 343013 w 1053"/>
              <a:gd name="T5" fmla="*/ 842626 h 1145"/>
              <a:gd name="T6" fmla="*/ 354523 w 1053"/>
              <a:gd name="T7" fmla="*/ 847983 h 1145"/>
              <a:gd name="T8" fmla="*/ 377544 w 1053"/>
              <a:gd name="T9" fmla="*/ 870943 h 1145"/>
              <a:gd name="T10" fmla="*/ 401333 w 1053"/>
              <a:gd name="T11" fmla="*/ 876300 h 1145"/>
              <a:gd name="T12" fmla="*/ 426656 w 1053"/>
              <a:gd name="T13" fmla="*/ 872473 h 1145"/>
              <a:gd name="T14" fmla="*/ 452746 w 1053"/>
              <a:gd name="T15" fmla="*/ 848748 h 1145"/>
              <a:gd name="T16" fmla="*/ 458118 w 1053"/>
              <a:gd name="T17" fmla="*/ 847218 h 1145"/>
              <a:gd name="T18" fmla="*/ 475000 w 1053"/>
              <a:gd name="T19" fmla="*/ 831146 h 1145"/>
              <a:gd name="T20" fmla="*/ 477302 w 1053"/>
              <a:gd name="T21" fmla="*/ 795941 h 1145"/>
              <a:gd name="T22" fmla="*/ 404402 w 1053"/>
              <a:gd name="T23" fmla="*/ 183679 h 1145"/>
              <a:gd name="T24" fmla="*/ 232512 w 1053"/>
              <a:gd name="T25" fmla="*/ 539556 h 1145"/>
              <a:gd name="T26" fmla="*/ 328433 w 1053"/>
              <a:gd name="T27" fmla="*/ 715581 h 1145"/>
              <a:gd name="T28" fmla="*/ 335339 w 1053"/>
              <a:gd name="T29" fmla="*/ 762266 h 1145"/>
              <a:gd name="T30" fmla="*/ 497254 w 1053"/>
              <a:gd name="T31" fmla="*/ 737776 h 1145"/>
              <a:gd name="T32" fmla="*/ 555573 w 1053"/>
              <a:gd name="T33" fmla="*/ 565577 h 1145"/>
              <a:gd name="T34" fmla="*/ 619265 w 1053"/>
              <a:gd name="T35" fmla="*/ 407154 h 1145"/>
              <a:gd name="T36" fmla="*/ 404402 w 1053"/>
              <a:gd name="T37" fmla="*/ 183679 h 1145"/>
              <a:gd name="T38" fmla="*/ 699838 w 1053"/>
              <a:gd name="T39" fmla="*/ 534964 h 1145"/>
              <a:gd name="T40" fmla="*/ 666074 w 1053"/>
              <a:gd name="T41" fmla="*/ 593129 h 1145"/>
              <a:gd name="T42" fmla="*/ 753554 w 1053"/>
              <a:gd name="T43" fmla="*/ 604609 h 1145"/>
              <a:gd name="T44" fmla="*/ 259370 w 1053"/>
              <a:gd name="T45" fmla="*/ 153066 h 1145"/>
              <a:gd name="T46" fmla="*/ 247859 w 1053"/>
              <a:gd name="T47" fmla="*/ 66583 h 1145"/>
              <a:gd name="T48" fmla="*/ 189540 w 1053"/>
              <a:gd name="T49" fmla="*/ 99493 h 1145"/>
              <a:gd name="T50" fmla="*/ 259370 w 1053"/>
              <a:gd name="T51" fmla="*/ 153066 h 1145"/>
              <a:gd name="T52" fmla="*/ 560178 w 1053"/>
              <a:gd name="T53" fmla="*/ 66583 h 1145"/>
              <a:gd name="T54" fmla="*/ 548667 w 1053"/>
              <a:gd name="T55" fmla="*/ 153066 h 1145"/>
              <a:gd name="T56" fmla="*/ 618497 w 1053"/>
              <a:gd name="T57" fmla="*/ 99493 h 1145"/>
              <a:gd name="T58" fmla="*/ 774273 w 1053"/>
              <a:gd name="T59" fmla="*/ 369653 h 1145"/>
              <a:gd name="T60" fmla="*/ 692932 w 1053"/>
              <a:gd name="T61" fmla="*/ 402562 h 1145"/>
              <a:gd name="T62" fmla="*/ 774273 w 1053"/>
              <a:gd name="T63" fmla="*/ 436237 h 1145"/>
              <a:gd name="T64" fmla="*/ 774273 w 1053"/>
              <a:gd name="T65" fmla="*/ 369653 h 1145"/>
              <a:gd name="T66" fmla="*/ 437399 w 1053"/>
              <a:gd name="T67" fmla="*/ 81125 h 1145"/>
              <a:gd name="T68" fmla="*/ 403635 w 1053"/>
              <a:gd name="T69" fmla="*/ 0 h 1145"/>
              <a:gd name="T70" fmla="*/ 370638 w 1053"/>
              <a:gd name="T71" fmla="*/ 81125 h 1145"/>
              <a:gd name="T72" fmla="*/ 141195 w 1053"/>
              <a:gd name="T73" fmla="*/ 212761 h 1145"/>
              <a:gd name="T74" fmla="*/ 53716 w 1053"/>
              <a:gd name="T75" fmla="*/ 201281 h 1145"/>
              <a:gd name="T76" fmla="*/ 107431 w 1053"/>
              <a:gd name="T77" fmla="*/ 270926 h 1145"/>
              <a:gd name="T78" fmla="*/ 141195 w 1053"/>
              <a:gd name="T79" fmla="*/ 212761 h 1145"/>
              <a:gd name="T80" fmla="*/ 741276 w 1053"/>
              <a:gd name="T81" fmla="*/ 247201 h 1145"/>
              <a:gd name="T82" fmla="*/ 708279 w 1053"/>
              <a:gd name="T83" fmla="*/ 189036 h 1145"/>
              <a:gd name="T84" fmla="*/ 653796 w 1053"/>
              <a:gd name="T85" fmla="*/ 258681 h 1145"/>
              <a:gd name="T86" fmla="*/ 107431 w 1053"/>
              <a:gd name="T87" fmla="*/ 534964 h 1145"/>
              <a:gd name="T88" fmla="*/ 53716 w 1053"/>
              <a:gd name="T89" fmla="*/ 604609 h 1145"/>
              <a:gd name="T90" fmla="*/ 141195 w 1053"/>
              <a:gd name="T91" fmla="*/ 593129 h 1145"/>
              <a:gd name="T92" fmla="*/ 107431 w 1053"/>
              <a:gd name="T93" fmla="*/ 534964 h 1145"/>
              <a:gd name="T94" fmla="*/ 81341 w 1053"/>
              <a:gd name="T95" fmla="*/ 369653 h 1145"/>
              <a:gd name="T96" fmla="*/ 0 w 1053"/>
              <a:gd name="T97" fmla="*/ 402562 h 1145"/>
              <a:gd name="T98" fmla="*/ 81341 w 1053"/>
              <a:gd name="T99" fmla="*/ 436237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p:spPr>
        <p:txBody>
          <a:bodyPr/>
          <a:lstStyle/>
          <a:p>
            <a:endParaRPr lang="zh-CN" altLang="en-US"/>
          </a:p>
        </p:txBody>
      </p:sp>
      <p:sp>
        <p:nvSpPr>
          <p:cNvPr id="58" name="矩形 57"/>
          <p:cNvSpPr/>
          <p:nvPr/>
        </p:nvSpPr>
        <p:spPr>
          <a:xfrm>
            <a:off x="6024029" y="1663824"/>
            <a:ext cx="3886408" cy="2232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造字工房悦黑体验版常规体" pitchFamily="50" charset="-122"/>
            </a:endParaRPr>
          </a:p>
        </p:txBody>
      </p:sp>
      <p:sp>
        <p:nvSpPr>
          <p:cNvPr id="59" name="Freeform 23"/>
          <p:cNvSpPr>
            <a:spLocks noEditPoints="1"/>
          </p:cNvSpPr>
          <p:nvPr/>
        </p:nvSpPr>
        <p:spPr bwMode="auto">
          <a:xfrm>
            <a:off x="8927623" y="1785428"/>
            <a:ext cx="915511" cy="762000"/>
          </a:xfrm>
          <a:custGeom>
            <a:avLst/>
            <a:gdLst>
              <a:gd name="T0" fmla="*/ 222870 w 1196"/>
              <a:gd name="T1" fmla="*/ 543519 h 994"/>
              <a:gd name="T2" fmla="*/ 176151 w 1196"/>
              <a:gd name="T3" fmla="*/ 648543 h 994"/>
              <a:gd name="T4" fmla="*/ 0 w 1196"/>
              <a:gd name="T5" fmla="*/ 628612 h 994"/>
              <a:gd name="T6" fmla="*/ 0 w 1196"/>
              <a:gd name="T7" fmla="*/ 631678 h 994"/>
              <a:gd name="T8" fmla="*/ 244314 w 1196"/>
              <a:gd name="T9" fmla="*/ 670008 h 994"/>
              <a:gd name="T10" fmla="*/ 199128 w 1196"/>
              <a:gd name="T11" fmla="*/ 533553 h 994"/>
              <a:gd name="T12" fmla="*/ 223636 w 1196"/>
              <a:gd name="T13" fmla="*/ 528954 h 994"/>
              <a:gd name="T14" fmla="*/ 232826 w 1196"/>
              <a:gd name="T15" fmla="*/ 501356 h 994"/>
              <a:gd name="T16" fmla="*/ 219040 w 1196"/>
              <a:gd name="T17" fmla="*/ 490624 h 994"/>
              <a:gd name="T18" fmla="*/ 191469 w 1196"/>
              <a:gd name="T19" fmla="*/ 492924 h 994"/>
              <a:gd name="T20" fmla="*/ 181512 w 1196"/>
              <a:gd name="T21" fmla="*/ 511322 h 994"/>
              <a:gd name="T22" fmla="*/ 199128 w 1196"/>
              <a:gd name="T23" fmla="*/ 533553 h 994"/>
              <a:gd name="T24" fmla="*/ 793447 w 1196"/>
              <a:gd name="T25" fmla="*/ 477592 h 994"/>
              <a:gd name="T26" fmla="*/ 722221 w 1196"/>
              <a:gd name="T27" fmla="*/ 543519 h 994"/>
              <a:gd name="T28" fmla="*/ 676268 w 1196"/>
              <a:gd name="T29" fmla="*/ 648543 h 994"/>
              <a:gd name="T30" fmla="*/ 626486 w 1196"/>
              <a:gd name="T31" fmla="*/ 496757 h 994"/>
              <a:gd name="T32" fmla="*/ 640272 w 1196"/>
              <a:gd name="T33" fmla="*/ 629378 h 994"/>
              <a:gd name="T34" fmla="*/ 707669 w 1196"/>
              <a:gd name="T35" fmla="*/ 670008 h 994"/>
              <a:gd name="T36" fmla="*/ 915987 w 1196"/>
              <a:gd name="T37" fmla="*/ 630145 h 994"/>
              <a:gd name="T38" fmla="*/ 275715 w 1196"/>
              <a:gd name="T39" fmla="*/ 535087 h 994"/>
              <a:gd name="T40" fmla="*/ 293330 w 1196"/>
              <a:gd name="T41" fmla="*/ 477592 h 994"/>
              <a:gd name="T42" fmla="*/ 208318 w 1196"/>
              <a:gd name="T43" fmla="*/ 192416 h 994"/>
              <a:gd name="T44" fmla="*/ 208318 w 1196"/>
              <a:gd name="T45" fmla="*/ 449227 h 994"/>
              <a:gd name="T46" fmla="*/ 208318 w 1196"/>
              <a:gd name="T47" fmla="*/ 192416 h 994"/>
              <a:gd name="T48" fmla="*/ 499351 w 1196"/>
              <a:gd name="T49" fmla="*/ 625545 h 994"/>
              <a:gd name="T50" fmla="*/ 541474 w 1196"/>
              <a:gd name="T51" fmla="*/ 625545 h 994"/>
              <a:gd name="T52" fmla="*/ 437315 w 1196"/>
              <a:gd name="T53" fmla="*/ 647010 h 994"/>
              <a:gd name="T54" fmla="*/ 437315 w 1196"/>
              <a:gd name="T55" fmla="*/ 604847 h 994"/>
              <a:gd name="T56" fmla="*/ 437315 w 1196"/>
              <a:gd name="T57" fmla="*/ 647010 h 994"/>
              <a:gd name="T58" fmla="*/ 332390 w 1196"/>
              <a:gd name="T59" fmla="*/ 625545 h 994"/>
              <a:gd name="T60" fmla="*/ 375279 w 1196"/>
              <a:gd name="T61" fmla="*/ 625545 h 994"/>
              <a:gd name="T62" fmla="*/ 599680 w 1196"/>
              <a:gd name="T63" fmla="*/ 483724 h 994"/>
              <a:gd name="T64" fmla="*/ 585895 w 1196"/>
              <a:gd name="T65" fmla="*/ 462260 h 994"/>
              <a:gd name="T66" fmla="*/ 510839 w 1196"/>
              <a:gd name="T67" fmla="*/ 509022 h 994"/>
              <a:gd name="T68" fmla="*/ 268822 w 1196"/>
              <a:gd name="T69" fmla="*/ 629378 h 994"/>
              <a:gd name="T70" fmla="*/ 610403 w 1196"/>
              <a:gd name="T71" fmla="*/ 629378 h 994"/>
              <a:gd name="T72" fmla="*/ 599680 w 1196"/>
              <a:gd name="T73" fmla="*/ 483724 h 994"/>
              <a:gd name="T74" fmla="*/ 425061 w 1196"/>
              <a:gd name="T75" fmla="*/ 136455 h 994"/>
              <a:gd name="T76" fmla="*/ 382172 w 1196"/>
              <a:gd name="T77" fmla="*/ 136455 h 994"/>
              <a:gd name="T78" fmla="*/ 487097 w 1196"/>
              <a:gd name="T79" fmla="*/ 114990 h 994"/>
              <a:gd name="T80" fmla="*/ 487097 w 1196"/>
              <a:gd name="T81" fmla="*/ 157920 h 994"/>
              <a:gd name="T82" fmla="*/ 487097 w 1196"/>
              <a:gd name="T83" fmla="*/ 114990 h 994"/>
              <a:gd name="T84" fmla="*/ 591256 w 1196"/>
              <a:gd name="T85" fmla="*/ 136455 h 994"/>
              <a:gd name="T86" fmla="*/ 549133 w 1196"/>
              <a:gd name="T87" fmla="*/ 136455 h 994"/>
              <a:gd name="T88" fmla="*/ 324731 w 1196"/>
              <a:gd name="T89" fmla="*/ 278276 h 994"/>
              <a:gd name="T90" fmla="*/ 337751 w 1196"/>
              <a:gd name="T91" fmla="*/ 299740 h 994"/>
              <a:gd name="T92" fmla="*/ 412807 w 1196"/>
              <a:gd name="T93" fmla="*/ 253744 h 994"/>
              <a:gd name="T94" fmla="*/ 655589 w 1196"/>
              <a:gd name="T95" fmla="*/ 132622 h 994"/>
              <a:gd name="T96" fmla="*/ 314009 w 1196"/>
              <a:gd name="T97" fmla="*/ 132622 h 994"/>
              <a:gd name="T98" fmla="*/ 324731 w 1196"/>
              <a:gd name="T99" fmla="*/ 278276 h 994"/>
              <a:gd name="T100" fmla="*/ 696181 w 1196"/>
              <a:gd name="T101" fmla="*/ 490624 h 994"/>
              <a:gd name="T102" fmla="*/ 682395 w 1196"/>
              <a:gd name="T103" fmla="*/ 501356 h 994"/>
              <a:gd name="T104" fmla="*/ 691586 w 1196"/>
              <a:gd name="T105" fmla="*/ 528954 h 994"/>
              <a:gd name="T106" fmla="*/ 716094 w 1196"/>
              <a:gd name="T107" fmla="*/ 533553 h 994"/>
              <a:gd name="T108" fmla="*/ 733709 w 1196"/>
              <a:gd name="T109" fmla="*/ 511322 h 994"/>
              <a:gd name="T110" fmla="*/ 724518 w 1196"/>
              <a:gd name="T111" fmla="*/ 492924 h 994"/>
              <a:gd name="T112" fmla="*/ 614998 w 1196"/>
              <a:gd name="T113" fmla="*/ 312006 h 994"/>
              <a:gd name="T114" fmla="*/ 800340 w 1196"/>
              <a:gd name="T115" fmla="*/ 312006 h 994"/>
              <a:gd name="T116" fmla="*/ 614998 w 1196"/>
              <a:gd name="T117" fmla="*/ 312006 h 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6" h="994">
                <a:moveTo>
                  <a:pt x="313" y="846"/>
                </a:moveTo>
                <a:lnTo>
                  <a:pt x="291" y="709"/>
                </a:lnTo>
                <a:lnTo>
                  <a:pt x="253" y="709"/>
                </a:lnTo>
                <a:lnTo>
                  <a:pt x="230" y="846"/>
                </a:lnTo>
                <a:lnTo>
                  <a:pt x="160" y="623"/>
                </a:lnTo>
                <a:cubicBezTo>
                  <a:pt x="65" y="659"/>
                  <a:pt x="0" y="737"/>
                  <a:pt x="0" y="820"/>
                </a:cubicBezTo>
                <a:cubicBezTo>
                  <a:pt x="0" y="821"/>
                  <a:pt x="0" y="822"/>
                  <a:pt x="0" y="822"/>
                </a:cubicBezTo>
                <a:cubicBezTo>
                  <a:pt x="0" y="823"/>
                  <a:pt x="0" y="823"/>
                  <a:pt x="0" y="824"/>
                </a:cubicBezTo>
                <a:cubicBezTo>
                  <a:pt x="0" y="879"/>
                  <a:pt x="57" y="874"/>
                  <a:pt x="272" y="874"/>
                </a:cubicBezTo>
                <a:cubicBezTo>
                  <a:pt x="289" y="874"/>
                  <a:pt x="304" y="874"/>
                  <a:pt x="319" y="874"/>
                </a:cubicBezTo>
                <a:cubicBezTo>
                  <a:pt x="317" y="865"/>
                  <a:pt x="314" y="856"/>
                  <a:pt x="313" y="846"/>
                </a:cubicBezTo>
                <a:close/>
                <a:moveTo>
                  <a:pt x="260" y="696"/>
                </a:moveTo>
                <a:lnTo>
                  <a:pt x="283" y="696"/>
                </a:lnTo>
                <a:cubicBezTo>
                  <a:pt x="287" y="696"/>
                  <a:pt x="290" y="694"/>
                  <a:pt x="292" y="690"/>
                </a:cubicBezTo>
                <a:lnTo>
                  <a:pt x="306" y="667"/>
                </a:lnTo>
                <a:cubicBezTo>
                  <a:pt x="308" y="663"/>
                  <a:pt x="308" y="658"/>
                  <a:pt x="304" y="654"/>
                </a:cubicBezTo>
                <a:lnTo>
                  <a:pt x="293" y="643"/>
                </a:lnTo>
                <a:cubicBezTo>
                  <a:pt x="291" y="641"/>
                  <a:pt x="289" y="640"/>
                  <a:pt x="286" y="640"/>
                </a:cubicBezTo>
                <a:lnTo>
                  <a:pt x="257" y="640"/>
                </a:lnTo>
                <a:cubicBezTo>
                  <a:pt x="254" y="640"/>
                  <a:pt x="252" y="641"/>
                  <a:pt x="250" y="643"/>
                </a:cubicBezTo>
                <a:lnTo>
                  <a:pt x="239" y="654"/>
                </a:lnTo>
                <a:cubicBezTo>
                  <a:pt x="235" y="658"/>
                  <a:pt x="235" y="663"/>
                  <a:pt x="237" y="667"/>
                </a:cubicBezTo>
                <a:lnTo>
                  <a:pt x="251" y="690"/>
                </a:lnTo>
                <a:cubicBezTo>
                  <a:pt x="253" y="694"/>
                  <a:pt x="256" y="696"/>
                  <a:pt x="260" y="696"/>
                </a:cubicBezTo>
                <a:close/>
                <a:moveTo>
                  <a:pt x="1196" y="820"/>
                </a:moveTo>
                <a:cubicBezTo>
                  <a:pt x="1196" y="737"/>
                  <a:pt x="1130" y="659"/>
                  <a:pt x="1036" y="623"/>
                </a:cubicBezTo>
                <a:lnTo>
                  <a:pt x="965" y="846"/>
                </a:lnTo>
                <a:lnTo>
                  <a:pt x="943" y="709"/>
                </a:lnTo>
                <a:lnTo>
                  <a:pt x="905" y="709"/>
                </a:lnTo>
                <a:lnTo>
                  <a:pt x="883" y="846"/>
                </a:lnTo>
                <a:lnTo>
                  <a:pt x="819" y="645"/>
                </a:lnTo>
                <a:cubicBezTo>
                  <a:pt x="819" y="646"/>
                  <a:pt x="819" y="647"/>
                  <a:pt x="818" y="648"/>
                </a:cubicBezTo>
                <a:lnTo>
                  <a:pt x="793" y="703"/>
                </a:lnTo>
                <a:cubicBezTo>
                  <a:pt x="821" y="738"/>
                  <a:pt x="836" y="779"/>
                  <a:pt x="836" y="821"/>
                </a:cubicBezTo>
                <a:cubicBezTo>
                  <a:pt x="836" y="839"/>
                  <a:pt x="833" y="857"/>
                  <a:pt x="828" y="874"/>
                </a:cubicBezTo>
                <a:cubicBezTo>
                  <a:pt x="856" y="874"/>
                  <a:pt x="887" y="874"/>
                  <a:pt x="924" y="874"/>
                </a:cubicBezTo>
                <a:cubicBezTo>
                  <a:pt x="1152" y="874"/>
                  <a:pt x="1196" y="879"/>
                  <a:pt x="1196" y="824"/>
                </a:cubicBezTo>
                <a:cubicBezTo>
                  <a:pt x="1196" y="823"/>
                  <a:pt x="1196" y="823"/>
                  <a:pt x="1196" y="822"/>
                </a:cubicBezTo>
                <a:cubicBezTo>
                  <a:pt x="1196" y="822"/>
                  <a:pt x="1196" y="821"/>
                  <a:pt x="1196" y="820"/>
                </a:cubicBezTo>
                <a:close/>
                <a:moveTo>
                  <a:pt x="360" y="698"/>
                </a:moveTo>
                <a:cubicBezTo>
                  <a:pt x="378" y="677"/>
                  <a:pt x="401" y="659"/>
                  <a:pt x="428" y="644"/>
                </a:cubicBezTo>
                <a:cubicBezTo>
                  <a:pt x="414" y="636"/>
                  <a:pt x="399" y="629"/>
                  <a:pt x="383" y="623"/>
                </a:cubicBezTo>
                <a:lnTo>
                  <a:pt x="360" y="698"/>
                </a:lnTo>
                <a:close/>
                <a:moveTo>
                  <a:pt x="272" y="251"/>
                </a:moveTo>
                <a:cubicBezTo>
                  <a:pt x="205" y="251"/>
                  <a:pt x="150" y="321"/>
                  <a:pt x="150" y="407"/>
                </a:cubicBezTo>
                <a:cubicBezTo>
                  <a:pt x="150" y="493"/>
                  <a:pt x="205" y="586"/>
                  <a:pt x="272" y="586"/>
                </a:cubicBezTo>
                <a:cubicBezTo>
                  <a:pt x="338" y="586"/>
                  <a:pt x="393" y="493"/>
                  <a:pt x="393" y="407"/>
                </a:cubicBezTo>
                <a:cubicBezTo>
                  <a:pt x="393" y="321"/>
                  <a:pt x="338" y="251"/>
                  <a:pt x="272" y="251"/>
                </a:cubicBezTo>
                <a:close/>
                <a:moveTo>
                  <a:pt x="679" y="844"/>
                </a:moveTo>
                <a:cubicBezTo>
                  <a:pt x="664" y="844"/>
                  <a:pt x="652" y="832"/>
                  <a:pt x="652" y="816"/>
                </a:cubicBezTo>
                <a:cubicBezTo>
                  <a:pt x="652" y="801"/>
                  <a:pt x="664" y="789"/>
                  <a:pt x="679" y="789"/>
                </a:cubicBezTo>
                <a:cubicBezTo>
                  <a:pt x="695" y="789"/>
                  <a:pt x="707" y="801"/>
                  <a:pt x="707" y="816"/>
                </a:cubicBezTo>
                <a:cubicBezTo>
                  <a:pt x="707" y="832"/>
                  <a:pt x="695" y="844"/>
                  <a:pt x="679" y="844"/>
                </a:cubicBezTo>
                <a:close/>
                <a:moveTo>
                  <a:pt x="571" y="844"/>
                </a:moveTo>
                <a:cubicBezTo>
                  <a:pt x="555" y="844"/>
                  <a:pt x="543" y="832"/>
                  <a:pt x="543" y="816"/>
                </a:cubicBezTo>
                <a:cubicBezTo>
                  <a:pt x="543" y="801"/>
                  <a:pt x="555" y="789"/>
                  <a:pt x="571" y="789"/>
                </a:cubicBezTo>
                <a:cubicBezTo>
                  <a:pt x="586" y="789"/>
                  <a:pt x="598" y="801"/>
                  <a:pt x="598" y="816"/>
                </a:cubicBezTo>
                <a:cubicBezTo>
                  <a:pt x="598" y="832"/>
                  <a:pt x="586" y="844"/>
                  <a:pt x="571" y="844"/>
                </a:cubicBezTo>
                <a:close/>
                <a:moveTo>
                  <a:pt x="462" y="844"/>
                </a:moveTo>
                <a:cubicBezTo>
                  <a:pt x="447" y="844"/>
                  <a:pt x="434" y="832"/>
                  <a:pt x="434" y="816"/>
                </a:cubicBezTo>
                <a:cubicBezTo>
                  <a:pt x="434" y="801"/>
                  <a:pt x="447" y="789"/>
                  <a:pt x="462" y="789"/>
                </a:cubicBezTo>
                <a:cubicBezTo>
                  <a:pt x="477" y="789"/>
                  <a:pt x="490" y="801"/>
                  <a:pt x="490" y="816"/>
                </a:cubicBezTo>
                <a:cubicBezTo>
                  <a:pt x="490" y="832"/>
                  <a:pt x="477" y="844"/>
                  <a:pt x="462" y="844"/>
                </a:cubicBezTo>
                <a:close/>
                <a:moveTo>
                  <a:pt x="783" y="631"/>
                </a:moveTo>
                <a:cubicBezTo>
                  <a:pt x="786" y="623"/>
                  <a:pt x="784" y="614"/>
                  <a:pt x="778" y="608"/>
                </a:cubicBezTo>
                <a:cubicBezTo>
                  <a:pt x="774" y="605"/>
                  <a:pt x="769" y="603"/>
                  <a:pt x="765" y="603"/>
                </a:cubicBezTo>
                <a:cubicBezTo>
                  <a:pt x="761" y="603"/>
                  <a:pt x="757" y="604"/>
                  <a:pt x="754" y="606"/>
                </a:cubicBezTo>
                <a:lnTo>
                  <a:pt x="667" y="664"/>
                </a:lnTo>
                <a:cubicBezTo>
                  <a:pt x="638" y="653"/>
                  <a:pt x="606" y="648"/>
                  <a:pt x="574" y="648"/>
                </a:cubicBezTo>
                <a:cubicBezTo>
                  <a:pt x="451" y="648"/>
                  <a:pt x="351" y="725"/>
                  <a:pt x="351" y="821"/>
                </a:cubicBezTo>
                <a:cubicBezTo>
                  <a:pt x="351" y="917"/>
                  <a:pt x="451" y="994"/>
                  <a:pt x="574" y="994"/>
                </a:cubicBezTo>
                <a:cubicBezTo>
                  <a:pt x="697" y="994"/>
                  <a:pt x="797" y="917"/>
                  <a:pt x="797" y="821"/>
                </a:cubicBezTo>
                <a:cubicBezTo>
                  <a:pt x="797" y="781"/>
                  <a:pt x="779" y="742"/>
                  <a:pt x="746" y="711"/>
                </a:cubicBezTo>
                <a:lnTo>
                  <a:pt x="783" y="631"/>
                </a:lnTo>
                <a:close/>
                <a:moveTo>
                  <a:pt x="527" y="150"/>
                </a:moveTo>
                <a:cubicBezTo>
                  <a:pt x="542" y="150"/>
                  <a:pt x="555" y="163"/>
                  <a:pt x="555" y="178"/>
                </a:cubicBezTo>
                <a:cubicBezTo>
                  <a:pt x="555" y="193"/>
                  <a:pt x="542" y="206"/>
                  <a:pt x="527" y="206"/>
                </a:cubicBezTo>
                <a:cubicBezTo>
                  <a:pt x="511" y="206"/>
                  <a:pt x="499" y="193"/>
                  <a:pt x="499" y="178"/>
                </a:cubicBezTo>
                <a:cubicBezTo>
                  <a:pt x="499" y="163"/>
                  <a:pt x="511" y="150"/>
                  <a:pt x="527" y="150"/>
                </a:cubicBezTo>
                <a:close/>
                <a:moveTo>
                  <a:pt x="636" y="150"/>
                </a:moveTo>
                <a:cubicBezTo>
                  <a:pt x="651" y="150"/>
                  <a:pt x="663" y="163"/>
                  <a:pt x="663" y="178"/>
                </a:cubicBezTo>
                <a:cubicBezTo>
                  <a:pt x="663" y="193"/>
                  <a:pt x="651" y="206"/>
                  <a:pt x="636" y="206"/>
                </a:cubicBezTo>
                <a:cubicBezTo>
                  <a:pt x="620" y="206"/>
                  <a:pt x="608" y="193"/>
                  <a:pt x="608" y="178"/>
                </a:cubicBezTo>
                <a:cubicBezTo>
                  <a:pt x="608" y="163"/>
                  <a:pt x="620" y="150"/>
                  <a:pt x="636" y="150"/>
                </a:cubicBezTo>
                <a:close/>
                <a:moveTo>
                  <a:pt x="744" y="150"/>
                </a:moveTo>
                <a:cubicBezTo>
                  <a:pt x="760" y="150"/>
                  <a:pt x="772" y="163"/>
                  <a:pt x="772" y="178"/>
                </a:cubicBezTo>
                <a:cubicBezTo>
                  <a:pt x="772" y="193"/>
                  <a:pt x="760" y="206"/>
                  <a:pt x="744" y="206"/>
                </a:cubicBezTo>
                <a:cubicBezTo>
                  <a:pt x="729" y="206"/>
                  <a:pt x="717" y="193"/>
                  <a:pt x="717" y="178"/>
                </a:cubicBezTo>
                <a:cubicBezTo>
                  <a:pt x="717" y="163"/>
                  <a:pt x="729" y="150"/>
                  <a:pt x="744" y="150"/>
                </a:cubicBezTo>
                <a:close/>
                <a:moveTo>
                  <a:pt x="424" y="363"/>
                </a:moveTo>
                <a:cubicBezTo>
                  <a:pt x="420" y="371"/>
                  <a:pt x="422" y="381"/>
                  <a:pt x="429" y="386"/>
                </a:cubicBezTo>
                <a:cubicBezTo>
                  <a:pt x="432" y="390"/>
                  <a:pt x="437" y="391"/>
                  <a:pt x="441" y="391"/>
                </a:cubicBezTo>
                <a:cubicBezTo>
                  <a:pt x="445" y="391"/>
                  <a:pt x="449" y="390"/>
                  <a:pt x="452" y="388"/>
                </a:cubicBezTo>
                <a:lnTo>
                  <a:pt x="539" y="331"/>
                </a:lnTo>
                <a:cubicBezTo>
                  <a:pt x="568" y="341"/>
                  <a:pt x="600" y="347"/>
                  <a:pt x="633" y="347"/>
                </a:cubicBezTo>
                <a:cubicBezTo>
                  <a:pt x="756" y="347"/>
                  <a:pt x="856" y="269"/>
                  <a:pt x="856" y="173"/>
                </a:cubicBezTo>
                <a:cubicBezTo>
                  <a:pt x="856" y="78"/>
                  <a:pt x="756" y="0"/>
                  <a:pt x="633" y="0"/>
                </a:cubicBezTo>
                <a:cubicBezTo>
                  <a:pt x="510" y="0"/>
                  <a:pt x="410" y="78"/>
                  <a:pt x="410" y="173"/>
                </a:cubicBezTo>
                <a:cubicBezTo>
                  <a:pt x="410" y="214"/>
                  <a:pt x="428" y="253"/>
                  <a:pt x="460" y="284"/>
                </a:cubicBezTo>
                <a:lnTo>
                  <a:pt x="424" y="363"/>
                </a:lnTo>
                <a:close/>
                <a:moveTo>
                  <a:pt x="938" y="640"/>
                </a:moveTo>
                <a:lnTo>
                  <a:pt x="909" y="640"/>
                </a:lnTo>
                <a:cubicBezTo>
                  <a:pt x="907" y="640"/>
                  <a:pt x="904" y="641"/>
                  <a:pt x="902" y="643"/>
                </a:cubicBezTo>
                <a:lnTo>
                  <a:pt x="891" y="654"/>
                </a:lnTo>
                <a:cubicBezTo>
                  <a:pt x="887" y="658"/>
                  <a:pt x="887" y="663"/>
                  <a:pt x="889" y="667"/>
                </a:cubicBezTo>
                <a:lnTo>
                  <a:pt x="903" y="690"/>
                </a:lnTo>
                <a:cubicBezTo>
                  <a:pt x="905" y="694"/>
                  <a:pt x="908" y="696"/>
                  <a:pt x="912" y="696"/>
                </a:cubicBezTo>
                <a:lnTo>
                  <a:pt x="935" y="696"/>
                </a:lnTo>
                <a:cubicBezTo>
                  <a:pt x="939" y="696"/>
                  <a:pt x="943" y="694"/>
                  <a:pt x="945" y="690"/>
                </a:cubicBezTo>
                <a:lnTo>
                  <a:pt x="958" y="667"/>
                </a:lnTo>
                <a:cubicBezTo>
                  <a:pt x="961" y="663"/>
                  <a:pt x="960" y="658"/>
                  <a:pt x="957" y="654"/>
                </a:cubicBezTo>
                <a:lnTo>
                  <a:pt x="946" y="643"/>
                </a:lnTo>
                <a:cubicBezTo>
                  <a:pt x="944" y="641"/>
                  <a:pt x="941" y="640"/>
                  <a:pt x="938" y="640"/>
                </a:cubicBezTo>
                <a:close/>
                <a:moveTo>
                  <a:pt x="803" y="407"/>
                </a:moveTo>
                <a:cubicBezTo>
                  <a:pt x="803" y="493"/>
                  <a:pt x="857" y="586"/>
                  <a:pt x="924" y="586"/>
                </a:cubicBezTo>
                <a:cubicBezTo>
                  <a:pt x="991" y="586"/>
                  <a:pt x="1045" y="493"/>
                  <a:pt x="1045" y="407"/>
                </a:cubicBezTo>
                <a:cubicBezTo>
                  <a:pt x="1045" y="321"/>
                  <a:pt x="991" y="251"/>
                  <a:pt x="924" y="251"/>
                </a:cubicBezTo>
                <a:cubicBezTo>
                  <a:pt x="857" y="251"/>
                  <a:pt x="803" y="321"/>
                  <a:pt x="803" y="407"/>
                </a:cubicBezTo>
                <a:close/>
              </a:path>
            </a:pathLst>
          </a:custGeom>
          <a:solidFill>
            <a:srgbClr val="F8F8F8"/>
          </a:solidFill>
          <a:ln>
            <a:noFill/>
          </a:ln>
        </p:spPr>
        <p:txBody>
          <a:bodyPr/>
          <a:lstStyle/>
          <a:p>
            <a:endParaRPr lang="zh-CN" altLang="en-US"/>
          </a:p>
        </p:txBody>
      </p:sp>
      <p:sp>
        <p:nvSpPr>
          <p:cNvPr id="60" name="矩形 59"/>
          <p:cNvSpPr/>
          <p:nvPr/>
        </p:nvSpPr>
        <p:spPr>
          <a:xfrm>
            <a:off x="2073286" y="3978087"/>
            <a:ext cx="3886408" cy="2232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造字工房悦黑体验版常规体" pitchFamily="50" charset="-122"/>
            </a:endParaRPr>
          </a:p>
        </p:txBody>
      </p:sp>
      <p:sp>
        <p:nvSpPr>
          <p:cNvPr id="61" name="Freeform 30"/>
          <p:cNvSpPr>
            <a:spLocks noEditPoints="1"/>
          </p:cNvSpPr>
          <p:nvPr/>
        </p:nvSpPr>
        <p:spPr bwMode="auto">
          <a:xfrm>
            <a:off x="2229950" y="5282374"/>
            <a:ext cx="805328" cy="809152"/>
          </a:xfrm>
          <a:custGeom>
            <a:avLst/>
            <a:gdLst>
              <a:gd name="T0" fmla="*/ 1057351 w 1470"/>
              <a:gd name="T1" fmla="*/ 499317 h 1478"/>
              <a:gd name="T2" fmla="*/ 1094921 w 1470"/>
              <a:gd name="T3" fmla="*/ 478640 h 1478"/>
              <a:gd name="T4" fmla="*/ 1093388 w 1470"/>
              <a:gd name="T5" fmla="*/ 422735 h 1478"/>
              <a:gd name="T6" fmla="*/ 1042016 w 1470"/>
              <a:gd name="T7" fmla="*/ 426564 h 1478"/>
              <a:gd name="T8" fmla="*/ 1018246 w 1470"/>
              <a:gd name="T9" fmla="*/ 395165 h 1478"/>
              <a:gd name="T10" fmla="*/ 969174 w 1470"/>
              <a:gd name="T11" fmla="*/ 422735 h 1478"/>
              <a:gd name="T12" fmla="*/ 945405 w 1470"/>
              <a:gd name="T13" fmla="*/ 447241 h 1478"/>
              <a:gd name="T14" fmla="*/ 919335 w 1470"/>
              <a:gd name="T15" fmla="*/ 496254 h 1478"/>
              <a:gd name="T16" fmla="*/ 950772 w 1470"/>
              <a:gd name="T17" fmla="*/ 519229 h 1478"/>
              <a:gd name="T18" fmla="*/ 953072 w 1470"/>
              <a:gd name="T19" fmla="*/ 575900 h 1478"/>
              <a:gd name="T20" fmla="*/ 1003678 w 1470"/>
              <a:gd name="T21" fmla="*/ 571305 h 1478"/>
              <a:gd name="T22" fmla="*/ 1027447 w 1470"/>
              <a:gd name="T23" fmla="*/ 602704 h 1478"/>
              <a:gd name="T24" fmla="*/ 1076519 w 1470"/>
              <a:gd name="T25" fmla="*/ 575134 h 1478"/>
              <a:gd name="T26" fmla="*/ 1100289 w 1470"/>
              <a:gd name="T27" fmla="*/ 551393 h 1478"/>
              <a:gd name="T28" fmla="*/ 1127125 w 1470"/>
              <a:gd name="T29" fmla="*/ 501615 h 1478"/>
              <a:gd name="T30" fmla="*/ 728414 w 1470"/>
              <a:gd name="T31" fmla="*/ 560583 h 1478"/>
              <a:gd name="T32" fmla="*/ 711546 w 1470"/>
              <a:gd name="T33" fmla="*/ 474045 h 1478"/>
              <a:gd name="T34" fmla="*/ 810457 w 1470"/>
              <a:gd name="T35" fmla="*/ 530716 h 1478"/>
              <a:gd name="T36" fmla="*/ 838826 w 1470"/>
              <a:gd name="T37" fmla="*/ 467153 h 1478"/>
              <a:gd name="T38" fmla="*/ 789754 w 1470"/>
              <a:gd name="T39" fmla="*/ 457963 h 1478"/>
              <a:gd name="T40" fmla="*/ 755250 w 1470"/>
              <a:gd name="T41" fmla="*/ 389039 h 1478"/>
              <a:gd name="T42" fmla="*/ 711546 w 1470"/>
              <a:gd name="T43" fmla="*/ 419672 h 1478"/>
              <a:gd name="T44" fmla="*/ 667074 w 1470"/>
              <a:gd name="T45" fmla="*/ 389039 h 1478"/>
              <a:gd name="T46" fmla="*/ 650205 w 1470"/>
              <a:gd name="T47" fmla="*/ 441115 h 1478"/>
              <a:gd name="T48" fmla="*/ 588099 w 1470"/>
              <a:gd name="T49" fmla="*/ 458729 h 1478"/>
              <a:gd name="T50" fmla="*/ 613401 w 1470"/>
              <a:gd name="T51" fmla="*/ 532248 h 1478"/>
              <a:gd name="T52" fmla="*/ 588865 w 1470"/>
              <a:gd name="T53" fmla="*/ 580495 h 1478"/>
              <a:gd name="T54" fmla="*/ 651739 w 1470"/>
              <a:gd name="T55" fmla="*/ 598109 h 1478"/>
              <a:gd name="T56" fmla="*/ 672441 w 1470"/>
              <a:gd name="T57" fmla="*/ 650185 h 1478"/>
              <a:gd name="T58" fmla="*/ 724580 w 1470"/>
              <a:gd name="T59" fmla="*/ 617254 h 1478"/>
              <a:gd name="T60" fmla="*/ 763685 w 1470"/>
              <a:gd name="T61" fmla="*/ 646356 h 1478"/>
              <a:gd name="T62" fmla="*/ 790521 w 1470"/>
              <a:gd name="T63" fmla="*/ 578963 h 1478"/>
              <a:gd name="T64" fmla="*/ 841893 w 1470"/>
              <a:gd name="T65" fmla="*/ 562115 h 1478"/>
              <a:gd name="T66" fmla="*/ 356540 w 1470"/>
              <a:gd name="T67" fmla="*/ 310159 h 1478"/>
              <a:gd name="T68" fmla="*/ 770585 w 1470"/>
              <a:gd name="T69" fmla="*/ 207538 h 1478"/>
              <a:gd name="T70" fmla="*/ 963807 w 1470"/>
              <a:gd name="T71" fmla="*/ 370659 h 1478"/>
              <a:gd name="T72" fmla="*/ 969941 w 1470"/>
              <a:gd name="T73" fmla="*/ 281057 h 1478"/>
              <a:gd name="T74" fmla="*/ 1047383 w 1470"/>
              <a:gd name="T75" fmla="*/ 207538 h 1478"/>
              <a:gd name="T76" fmla="*/ 968407 w 1470"/>
              <a:gd name="T77" fmla="*/ 131722 h 1478"/>
              <a:gd name="T78" fmla="*/ 961507 w 1470"/>
              <a:gd name="T79" fmla="*/ 42886 h 1478"/>
              <a:gd name="T80" fmla="*/ 869496 w 1470"/>
              <a:gd name="T81" fmla="*/ 13019 h 1478"/>
              <a:gd name="T82" fmla="*/ 805089 w 1470"/>
              <a:gd name="T83" fmla="*/ 13019 h 1478"/>
              <a:gd name="T84" fmla="*/ 714613 w 1470"/>
              <a:gd name="T85" fmla="*/ 45184 h 1478"/>
              <a:gd name="T86" fmla="*/ 708479 w 1470"/>
              <a:gd name="T87" fmla="*/ 134785 h 1478"/>
              <a:gd name="T88" fmla="*/ 631037 w 1470"/>
              <a:gd name="T89" fmla="*/ 207538 h 1478"/>
              <a:gd name="T90" fmla="*/ 709245 w 1470"/>
              <a:gd name="T91" fmla="*/ 283355 h 1478"/>
              <a:gd name="T92" fmla="*/ 716913 w 1470"/>
              <a:gd name="T93" fmla="*/ 372956 h 1478"/>
              <a:gd name="T94" fmla="*/ 808156 w 1470"/>
              <a:gd name="T95" fmla="*/ 402823 h 1478"/>
              <a:gd name="T96" fmla="*/ 873330 w 1470"/>
              <a:gd name="T97" fmla="*/ 402823 h 1478"/>
              <a:gd name="T98" fmla="*/ 963807 w 1470"/>
              <a:gd name="T99" fmla="*/ 370659 h 1478"/>
              <a:gd name="T100" fmla="*/ 331237 w 1470"/>
              <a:gd name="T101" fmla="*/ 909799 h 1478"/>
              <a:gd name="T102" fmla="*/ 0 w 1470"/>
              <a:gd name="T103" fmla="*/ 1058369 h 1478"/>
              <a:gd name="T104" fmla="*/ 712312 w 1470"/>
              <a:gd name="T105" fmla="*/ 1058369 h 1478"/>
              <a:gd name="T106" fmla="*/ 337371 w 1470"/>
              <a:gd name="T107" fmla="*/ 819432 h 1478"/>
              <a:gd name="T108" fmla="*/ 328936 w 1470"/>
              <a:gd name="T109" fmla="*/ 885293 h 1478"/>
              <a:gd name="T110" fmla="*/ 401011 w 1470"/>
              <a:gd name="T111" fmla="*/ 855426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F8F8F8"/>
          </a:solidFill>
          <a:ln>
            <a:noFill/>
          </a:ln>
        </p:spPr>
        <p:txBody>
          <a:bodyPr/>
          <a:lstStyle/>
          <a:p>
            <a:endParaRPr lang="zh-CN" altLang="en-US"/>
          </a:p>
        </p:txBody>
      </p:sp>
      <p:sp>
        <p:nvSpPr>
          <p:cNvPr id="62" name="矩形 61"/>
          <p:cNvSpPr/>
          <p:nvPr/>
        </p:nvSpPr>
        <p:spPr>
          <a:xfrm>
            <a:off x="6024029" y="3978087"/>
            <a:ext cx="3886408" cy="2232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造字工房悦黑体验版常规体" pitchFamily="50" charset="-122"/>
            </a:endParaRPr>
          </a:p>
        </p:txBody>
      </p:sp>
      <p:sp>
        <p:nvSpPr>
          <p:cNvPr id="63" name="Freeform 34"/>
          <p:cNvSpPr>
            <a:spLocks noEditPoints="1"/>
          </p:cNvSpPr>
          <p:nvPr/>
        </p:nvSpPr>
        <p:spPr bwMode="auto">
          <a:xfrm>
            <a:off x="8902904" y="5289181"/>
            <a:ext cx="866324" cy="822325"/>
          </a:xfrm>
          <a:custGeom>
            <a:avLst/>
            <a:gdLst>
              <a:gd name="T0" fmla="*/ 820792 w 1131"/>
              <a:gd name="T1" fmla="*/ 146378 h 1073"/>
              <a:gd name="T2" fmla="*/ 629197 w 1131"/>
              <a:gd name="T3" fmla="*/ 178566 h 1073"/>
              <a:gd name="T4" fmla="*/ 626898 w 1131"/>
              <a:gd name="T5" fmla="*/ 232979 h 1073"/>
              <a:gd name="T6" fmla="*/ 702003 w 1131"/>
              <a:gd name="T7" fmla="*/ 250606 h 1073"/>
              <a:gd name="T8" fmla="*/ 715798 w 1131"/>
              <a:gd name="T9" fmla="*/ 249073 h 1073"/>
              <a:gd name="T10" fmla="*/ 861410 w 1131"/>
              <a:gd name="T11" fmla="*/ 166304 h 1073"/>
              <a:gd name="T12" fmla="*/ 200791 w 1131"/>
              <a:gd name="T13" fmla="*/ 241409 h 1073"/>
              <a:gd name="T14" fmla="*/ 162472 w 1131"/>
              <a:gd name="T15" fmla="*/ 189296 h 1073"/>
              <a:gd name="T16" fmla="*/ 175501 w 1131"/>
              <a:gd name="T17" fmla="*/ 199259 h 1073"/>
              <a:gd name="T18" fmla="*/ 209222 w 1131"/>
              <a:gd name="T19" fmla="*/ 216119 h 1073"/>
              <a:gd name="T20" fmla="*/ 213053 w 1131"/>
              <a:gd name="T21" fmla="*/ 223016 h 1073"/>
              <a:gd name="T22" fmla="*/ 136416 w 1131"/>
              <a:gd name="T23" fmla="*/ 301953 h 1073"/>
              <a:gd name="T24" fmla="*/ 127219 w 1131"/>
              <a:gd name="T25" fmla="*/ 246774 h 1073"/>
              <a:gd name="T26" fmla="*/ 136416 w 1131"/>
              <a:gd name="T27" fmla="*/ 301953 h 1073"/>
              <a:gd name="T28" fmla="*/ 475922 w 1131"/>
              <a:gd name="T29" fmla="*/ 388554 h 1073"/>
              <a:gd name="T30" fmla="*/ 469791 w 1131"/>
              <a:gd name="T31" fmla="*/ 386255 h 1073"/>
              <a:gd name="T32" fmla="*/ 442201 w 1131"/>
              <a:gd name="T33" fmla="*/ 357899 h 1073"/>
              <a:gd name="T34" fmla="*/ 497380 w 1131"/>
              <a:gd name="T35" fmla="*/ 357133 h 1073"/>
              <a:gd name="T36" fmla="*/ 571719 w 1131"/>
              <a:gd name="T37" fmla="*/ 210754 h 1073"/>
              <a:gd name="T38" fmla="*/ 531101 w 1131"/>
              <a:gd name="T39" fmla="*/ 147911 h 1073"/>
              <a:gd name="T40" fmla="*/ 355600 w 1131"/>
              <a:gd name="T41" fmla="*/ 84302 h 1073"/>
              <a:gd name="T42" fmla="*/ 190062 w 1131"/>
              <a:gd name="T43" fmla="*/ 155575 h 1073"/>
              <a:gd name="T44" fmla="*/ 141014 w 1131"/>
              <a:gd name="T45" fmla="*/ 170903 h 1073"/>
              <a:gd name="T46" fmla="*/ 118022 w 1131"/>
              <a:gd name="T47" fmla="*/ 171669 h 1073"/>
              <a:gd name="T48" fmla="*/ 75872 w 1131"/>
              <a:gd name="T49" fmla="*/ 167837 h 1073"/>
              <a:gd name="T50" fmla="*/ 12262 w 1131"/>
              <a:gd name="T51" fmla="*/ 282028 h 1073"/>
              <a:gd name="T52" fmla="*/ 136416 w 1131"/>
              <a:gd name="T53" fmla="*/ 387788 h 1073"/>
              <a:gd name="T54" fmla="*/ 177800 w 1131"/>
              <a:gd name="T55" fmla="*/ 390853 h 1073"/>
              <a:gd name="T56" fmla="*/ 242176 w 1131"/>
              <a:gd name="T57" fmla="*/ 276663 h 1073"/>
              <a:gd name="T58" fmla="*/ 222250 w 1131"/>
              <a:gd name="T59" fmla="*/ 259803 h 1073"/>
              <a:gd name="T60" fmla="*/ 240643 w 1131"/>
              <a:gd name="T61" fmla="*/ 221484 h 1073"/>
              <a:gd name="T62" fmla="*/ 347936 w 1131"/>
              <a:gd name="T63" fmla="*/ 149444 h 1073"/>
              <a:gd name="T64" fmla="*/ 347936 w 1131"/>
              <a:gd name="T65" fmla="*/ 362497 h 1073"/>
              <a:gd name="T66" fmla="*/ 367096 w 1131"/>
              <a:gd name="T67" fmla="*/ 437603 h 1073"/>
              <a:gd name="T68" fmla="*/ 439902 w 1131"/>
              <a:gd name="T69" fmla="*/ 647591 h 1073"/>
              <a:gd name="T70" fmla="*/ 473622 w 1131"/>
              <a:gd name="T71" fmla="*/ 713499 h 1073"/>
              <a:gd name="T72" fmla="*/ 645291 w 1131"/>
              <a:gd name="T73" fmla="*/ 505044 h 1073"/>
              <a:gd name="T74" fmla="*/ 625366 w 1131"/>
              <a:gd name="T75" fmla="*/ 442201 h 1073"/>
              <a:gd name="T76" fmla="*/ 262868 w 1131"/>
              <a:gd name="T77" fmla="*/ 580916 h 1073"/>
              <a:gd name="T78" fmla="*/ 81236 w 1131"/>
              <a:gd name="T79" fmla="*/ 809297 h 1073"/>
              <a:gd name="T80" fmla="*/ 140247 w 1131"/>
              <a:gd name="T81" fmla="*/ 810829 h 1073"/>
              <a:gd name="T82" fmla="*/ 335674 w 1131"/>
              <a:gd name="T83" fmla="*/ 620001 h 1073"/>
              <a:gd name="T84" fmla="*/ 355600 w 1131"/>
              <a:gd name="T85" fmla="*/ 470557 h 1073"/>
              <a:gd name="T86" fmla="*/ 567887 w 1131"/>
              <a:gd name="T87" fmla="*/ 149444 h 1073"/>
              <a:gd name="T88" fmla="*/ 636095 w 1131"/>
              <a:gd name="T89" fmla="*/ 18393 h 1073"/>
              <a:gd name="T90" fmla="*/ 567887 w 1131"/>
              <a:gd name="T91" fmla="*/ 149444 h 10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rgbClr val="F8F8F8"/>
          </a:solidFill>
          <a:ln>
            <a:noFill/>
          </a:ln>
        </p:spPr>
        <p:txBody>
          <a:bodyPr/>
          <a:lstStyle/>
          <a:p>
            <a:endParaRPr lang="zh-CN" altLang="en-US"/>
          </a:p>
        </p:txBody>
      </p:sp>
      <p:grpSp>
        <p:nvGrpSpPr>
          <p:cNvPr id="64" name="组合 63"/>
          <p:cNvGrpSpPr/>
          <p:nvPr/>
        </p:nvGrpSpPr>
        <p:grpSpPr>
          <a:xfrm>
            <a:off x="3608544" y="2446859"/>
            <a:ext cx="2513188" cy="1355672"/>
            <a:chOff x="6166293" y="3789040"/>
            <a:chExt cx="2514497" cy="1355672"/>
          </a:xfrm>
        </p:grpSpPr>
        <p:sp>
          <p:nvSpPr>
            <p:cNvPr id="65" name="文本框 54"/>
            <p:cNvSpPr txBox="1"/>
            <p:nvPr/>
          </p:nvSpPr>
          <p:spPr>
            <a:xfrm>
              <a:off x="6166293" y="378904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66" name="文本框 55"/>
            <p:cNvSpPr txBox="1"/>
            <p:nvPr/>
          </p:nvSpPr>
          <p:spPr>
            <a:xfrm>
              <a:off x="6166293" y="410973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67" name="文本框 56"/>
            <p:cNvSpPr txBox="1"/>
            <p:nvPr/>
          </p:nvSpPr>
          <p:spPr>
            <a:xfrm>
              <a:off x="6166293" y="4458884"/>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68" name="文本框 57"/>
            <p:cNvSpPr txBox="1"/>
            <p:nvPr/>
          </p:nvSpPr>
          <p:spPr>
            <a:xfrm>
              <a:off x="6166293" y="477538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grpSp>
      <p:grpSp>
        <p:nvGrpSpPr>
          <p:cNvPr id="69" name="组合 68"/>
          <p:cNvGrpSpPr/>
          <p:nvPr/>
        </p:nvGrpSpPr>
        <p:grpSpPr>
          <a:xfrm>
            <a:off x="3647590" y="4106470"/>
            <a:ext cx="2513188" cy="1355672"/>
            <a:chOff x="6166293" y="3789040"/>
            <a:chExt cx="2514497" cy="1355672"/>
          </a:xfrm>
        </p:grpSpPr>
        <p:sp>
          <p:nvSpPr>
            <p:cNvPr id="70" name="文本框 54"/>
            <p:cNvSpPr txBox="1"/>
            <p:nvPr/>
          </p:nvSpPr>
          <p:spPr>
            <a:xfrm>
              <a:off x="6166293" y="378904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71" name="文本框 55"/>
            <p:cNvSpPr txBox="1"/>
            <p:nvPr/>
          </p:nvSpPr>
          <p:spPr>
            <a:xfrm>
              <a:off x="6166293" y="410973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72" name="文本框 56"/>
            <p:cNvSpPr txBox="1"/>
            <p:nvPr/>
          </p:nvSpPr>
          <p:spPr>
            <a:xfrm>
              <a:off x="6166293" y="4458884"/>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73" name="文本框 57"/>
            <p:cNvSpPr txBox="1"/>
            <p:nvPr/>
          </p:nvSpPr>
          <p:spPr>
            <a:xfrm>
              <a:off x="6166293" y="477538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grpSp>
      <p:grpSp>
        <p:nvGrpSpPr>
          <p:cNvPr id="74" name="组合 73"/>
          <p:cNvGrpSpPr/>
          <p:nvPr/>
        </p:nvGrpSpPr>
        <p:grpSpPr>
          <a:xfrm>
            <a:off x="6109415" y="2468392"/>
            <a:ext cx="2513188" cy="1355672"/>
            <a:chOff x="6166293" y="3789040"/>
            <a:chExt cx="2514497" cy="1355672"/>
          </a:xfrm>
        </p:grpSpPr>
        <p:sp>
          <p:nvSpPr>
            <p:cNvPr id="75" name="文本框 54"/>
            <p:cNvSpPr txBox="1"/>
            <p:nvPr/>
          </p:nvSpPr>
          <p:spPr>
            <a:xfrm>
              <a:off x="6166293" y="378904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76" name="文本框 55"/>
            <p:cNvSpPr txBox="1"/>
            <p:nvPr/>
          </p:nvSpPr>
          <p:spPr>
            <a:xfrm>
              <a:off x="6166293" y="410973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77" name="文本框 56"/>
            <p:cNvSpPr txBox="1"/>
            <p:nvPr/>
          </p:nvSpPr>
          <p:spPr>
            <a:xfrm>
              <a:off x="6166293" y="4458884"/>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78" name="文本框 57"/>
            <p:cNvSpPr txBox="1"/>
            <p:nvPr/>
          </p:nvSpPr>
          <p:spPr>
            <a:xfrm>
              <a:off x="6166293" y="477538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grpSp>
      <p:grpSp>
        <p:nvGrpSpPr>
          <p:cNvPr id="79" name="组合 78"/>
          <p:cNvGrpSpPr/>
          <p:nvPr/>
        </p:nvGrpSpPr>
        <p:grpSpPr>
          <a:xfrm>
            <a:off x="6103635" y="4076300"/>
            <a:ext cx="2513188" cy="1355672"/>
            <a:chOff x="6166293" y="3789040"/>
            <a:chExt cx="2514497" cy="1355672"/>
          </a:xfrm>
        </p:grpSpPr>
        <p:sp>
          <p:nvSpPr>
            <p:cNvPr id="80" name="文本框 54"/>
            <p:cNvSpPr txBox="1"/>
            <p:nvPr/>
          </p:nvSpPr>
          <p:spPr>
            <a:xfrm>
              <a:off x="6166293" y="378904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81" name="文本框 55"/>
            <p:cNvSpPr txBox="1"/>
            <p:nvPr/>
          </p:nvSpPr>
          <p:spPr>
            <a:xfrm>
              <a:off x="6166293" y="410973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82" name="文本框 56"/>
            <p:cNvSpPr txBox="1"/>
            <p:nvPr/>
          </p:nvSpPr>
          <p:spPr>
            <a:xfrm>
              <a:off x="6166293" y="4458884"/>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sp>
          <p:nvSpPr>
            <p:cNvPr id="83" name="文本框 57"/>
            <p:cNvSpPr txBox="1"/>
            <p:nvPr/>
          </p:nvSpPr>
          <p:spPr>
            <a:xfrm>
              <a:off x="6166293" y="4775380"/>
              <a:ext cx="2514497" cy="369332"/>
            </a:xfrm>
            <a:prstGeom prst="rect">
              <a:avLst/>
            </a:prstGeom>
            <a:noFill/>
          </p:spPr>
          <p:txBody>
            <a:bodyPr wrap="square" rtlCol="0">
              <a:spAutoFit/>
            </a:bodyPr>
            <a:lstStyle/>
            <a:p>
              <a:r>
                <a:rPr lang="zh-CN" altLang="en-US">
                  <a:solidFill>
                    <a:srgbClr val="F8F8F8"/>
                  </a:solidFill>
                  <a:latin typeface="+mn-ea"/>
                </a:rPr>
                <a:t>请输入您想要的文字</a:t>
              </a: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1+#ppt_w/2"/>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3"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1+#ppt_w/2"/>
                                          </p:val>
                                        </p:tav>
                                        <p:tav tm="100000">
                                          <p:val>
                                            <p:strVal val="#ppt_x"/>
                                          </p:val>
                                        </p:tav>
                                      </p:tavLst>
                                    </p:anim>
                                    <p:anim calcmode="lin" valueType="num">
                                      <p:cBhvr additive="base">
                                        <p:cTn id="25" dur="500" fill="hold"/>
                                        <p:tgtEl>
                                          <p:spTgt spid="58"/>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1+#ppt_w/2"/>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0-#ppt_w/2"/>
                                          </p:val>
                                        </p:tav>
                                        <p:tav tm="100000">
                                          <p:val>
                                            <p:strVal val="#ppt_x"/>
                                          </p:val>
                                        </p:tav>
                                      </p:tavLst>
                                    </p:anim>
                                    <p:anim calcmode="lin" valueType="num">
                                      <p:cBhvr additive="base">
                                        <p:cTn id="33" dur="500" fill="hold"/>
                                        <p:tgtEl>
                                          <p:spTgt spid="6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0-#ppt_w/2"/>
                                          </p:val>
                                        </p:tav>
                                        <p:tav tm="100000">
                                          <p:val>
                                            <p:strVal val="#ppt_x"/>
                                          </p:val>
                                        </p:tav>
                                      </p:tavLst>
                                    </p:anim>
                                    <p:anim calcmode="lin" valueType="num">
                                      <p:cBhvr additive="base">
                                        <p:cTn id="37" dur="500" fill="hold"/>
                                        <p:tgtEl>
                                          <p:spTgt spid="60"/>
                                        </p:tgtEl>
                                        <p:attrNameLst>
                                          <p:attrName>ppt_y</p:attrName>
                                        </p:attrNameLst>
                                      </p:cBhvr>
                                      <p:tavLst>
                                        <p:tav tm="0">
                                          <p:val>
                                            <p:strVal val="1+#ppt_h/2"/>
                                          </p:val>
                                        </p:tav>
                                        <p:tav tm="100000">
                                          <p:val>
                                            <p:strVal val="#ppt_y"/>
                                          </p:val>
                                        </p:tav>
                                      </p:tavLst>
                                    </p:anim>
                                  </p:childTnLst>
                                </p:cTn>
                              </p:par>
                              <p:par>
                                <p:cTn id="38" presetID="31"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 calcmode="lin" valueType="num">
                                      <p:cBhvr>
                                        <p:cTn id="42" dur="500" fill="hold"/>
                                        <p:tgtEl>
                                          <p:spTgt spid="64"/>
                                        </p:tgtEl>
                                        <p:attrNameLst>
                                          <p:attrName>style.rotation</p:attrName>
                                        </p:attrNameLst>
                                      </p:cBhvr>
                                      <p:tavLst>
                                        <p:tav tm="0">
                                          <p:val>
                                            <p:fltVal val="90"/>
                                          </p:val>
                                        </p:tav>
                                        <p:tav tm="100000">
                                          <p:val>
                                            <p:fltVal val="0"/>
                                          </p:val>
                                        </p:tav>
                                      </p:tavLst>
                                    </p:anim>
                                    <p:animEffect transition="in" filter="fade">
                                      <p:cBhvr>
                                        <p:cTn id="43" dur="500"/>
                                        <p:tgtEl>
                                          <p:spTgt spid="64"/>
                                        </p:tgtEl>
                                      </p:cBhvr>
                                    </p:animEffect>
                                  </p:childTnLst>
                                </p:cTn>
                              </p:par>
                              <p:par>
                                <p:cTn id="44" presetID="31"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500" fill="hold"/>
                                        <p:tgtEl>
                                          <p:spTgt spid="79"/>
                                        </p:tgtEl>
                                        <p:attrNameLst>
                                          <p:attrName>ppt_w</p:attrName>
                                        </p:attrNameLst>
                                      </p:cBhvr>
                                      <p:tavLst>
                                        <p:tav tm="0">
                                          <p:val>
                                            <p:fltVal val="0"/>
                                          </p:val>
                                        </p:tav>
                                        <p:tav tm="100000">
                                          <p:val>
                                            <p:strVal val="#ppt_w"/>
                                          </p:val>
                                        </p:tav>
                                      </p:tavLst>
                                    </p:anim>
                                    <p:anim calcmode="lin" valueType="num">
                                      <p:cBhvr>
                                        <p:cTn id="47" dur="500" fill="hold"/>
                                        <p:tgtEl>
                                          <p:spTgt spid="79"/>
                                        </p:tgtEl>
                                        <p:attrNameLst>
                                          <p:attrName>ppt_h</p:attrName>
                                        </p:attrNameLst>
                                      </p:cBhvr>
                                      <p:tavLst>
                                        <p:tav tm="0">
                                          <p:val>
                                            <p:fltVal val="0"/>
                                          </p:val>
                                        </p:tav>
                                        <p:tav tm="100000">
                                          <p:val>
                                            <p:strVal val="#ppt_h"/>
                                          </p:val>
                                        </p:tav>
                                      </p:tavLst>
                                    </p:anim>
                                    <p:anim calcmode="lin" valueType="num">
                                      <p:cBhvr>
                                        <p:cTn id="48" dur="500" fill="hold"/>
                                        <p:tgtEl>
                                          <p:spTgt spid="79"/>
                                        </p:tgtEl>
                                        <p:attrNameLst>
                                          <p:attrName>style.rotation</p:attrName>
                                        </p:attrNameLst>
                                      </p:cBhvr>
                                      <p:tavLst>
                                        <p:tav tm="0">
                                          <p:val>
                                            <p:fltVal val="90"/>
                                          </p:val>
                                        </p:tav>
                                        <p:tav tm="100000">
                                          <p:val>
                                            <p:fltVal val="0"/>
                                          </p:val>
                                        </p:tav>
                                      </p:tavLst>
                                    </p:anim>
                                    <p:animEffect transition="in" filter="fade">
                                      <p:cBhvr>
                                        <p:cTn id="49" dur="500"/>
                                        <p:tgtEl>
                                          <p:spTgt spid="79"/>
                                        </p:tgtEl>
                                      </p:cBhvr>
                                    </p:animEffect>
                                  </p:childTnLst>
                                </p:cTn>
                              </p:par>
                              <p:par>
                                <p:cTn id="50" presetID="31"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 calcmode="lin" valueType="num">
                                      <p:cBhvr>
                                        <p:cTn id="54" dur="500" fill="hold"/>
                                        <p:tgtEl>
                                          <p:spTgt spid="74"/>
                                        </p:tgtEl>
                                        <p:attrNameLst>
                                          <p:attrName>style.rotation</p:attrName>
                                        </p:attrNameLst>
                                      </p:cBhvr>
                                      <p:tavLst>
                                        <p:tav tm="0">
                                          <p:val>
                                            <p:fltVal val="90"/>
                                          </p:val>
                                        </p:tav>
                                        <p:tav tm="100000">
                                          <p:val>
                                            <p:fltVal val="0"/>
                                          </p:val>
                                        </p:tav>
                                      </p:tavLst>
                                    </p:anim>
                                    <p:animEffect transition="in" filter="fade">
                                      <p:cBhvr>
                                        <p:cTn id="55" dur="500"/>
                                        <p:tgtEl>
                                          <p:spTgt spid="74"/>
                                        </p:tgtEl>
                                      </p:cBhvr>
                                    </p:animEffect>
                                  </p:childTnLst>
                                </p:cTn>
                              </p:par>
                              <p:par>
                                <p:cTn id="56" presetID="3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90"/>
                                          </p:val>
                                        </p:tav>
                                        <p:tav tm="100000">
                                          <p:val>
                                            <p:fltVal val="0"/>
                                          </p:val>
                                        </p:tav>
                                      </p:tavLst>
                                    </p:anim>
                                    <p:animEffect transition="in" filter="fade">
                                      <p:cBhvr>
                                        <p:cTn id="6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1352" y="1935980"/>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lumMod val="50000"/>
                  </a:schemeClr>
                </a:solidFill>
              </a:rPr>
              <a:t>PART 02</a:t>
            </a:r>
            <a:endParaRPr lang="zh-CN" altLang="en-US" sz="3600" b="0">
              <a:solidFill>
                <a:schemeClr val="tx2">
                  <a:lumMod val="50000"/>
                </a:schemeClr>
              </a:solidFill>
            </a:endParaRPr>
          </a:p>
        </p:txBody>
      </p:sp>
      <p:sp>
        <p:nvSpPr>
          <p:cNvPr id="3" name="TextBox 11"/>
          <p:cNvSpPr txBox="1"/>
          <p:nvPr/>
        </p:nvSpPr>
        <p:spPr>
          <a:xfrm>
            <a:off x="3641352" y="2453821"/>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2">
                    <a:lumMod val="50000"/>
                  </a:schemeClr>
                </a:solidFill>
              </a:rPr>
              <a:t>相关标题文字</a:t>
            </a:r>
          </a:p>
        </p:txBody>
      </p:sp>
      <p:sp>
        <p:nvSpPr>
          <p:cNvPr id="4" name="TextBox 12"/>
          <p:cNvSpPr txBox="1"/>
          <p:nvPr/>
        </p:nvSpPr>
        <p:spPr>
          <a:xfrm>
            <a:off x="3563020" y="3377151"/>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6" name="Group 2056"/>
          <p:cNvGrpSpPr/>
          <p:nvPr/>
        </p:nvGrpSpPr>
        <p:grpSpPr>
          <a:xfrm>
            <a:off x="5896960" y="2481502"/>
            <a:ext cx="5467447" cy="1015661"/>
            <a:chOff x="-1" y="0"/>
            <a:chExt cx="5468157" cy="1015660"/>
          </a:xfrm>
        </p:grpSpPr>
        <p:sp>
          <p:nvSpPr>
            <p:cNvPr id="2052" name="Shape 2052"/>
            <p:cNvSpPr/>
            <p:nvPr/>
          </p:nvSpPr>
          <p:spPr>
            <a:xfrm>
              <a:off x="-1" y="36933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Shape 2053"/>
            <p:cNvSpPr/>
            <p:nvPr/>
          </p:nvSpPr>
          <p:spPr>
            <a:xfrm>
              <a:off x="974553"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添加标题</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Shape 2054"/>
            <p:cNvSpPr/>
            <p:nvPr/>
          </p:nvSpPr>
          <p:spPr>
            <a:xfrm>
              <a:off x="1074373" y="369332"/>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5" name="Shape 2055"/>
            <p:cNvSpPr/>
            <p:nvPr/>
          </p:nvSpPr>
          <p:spPr>
            <a:xfrm>
              <a:off x="974554" y="369332"/>
              <a:ext cx="4493602"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066" name="Group 2066"/>
          <p:cNvGrpSpPr/>
          <p:nvPr/>
        </p:nvGrpSpPr>
        <p:grpSpPr>
          <a:xfrm>
            <a:off x="1049572" y="2396677"/>
            <a:ext cx="4687987" cy="900751"/>
            <a:chOff x="-1" y="-1"/>
            <a:chExt cx="4688595" cy="900750"/>
          </a:xfrm>
        </p:grpSpPr>
        <p:grpSp>
          <p:nvGrpSpPr>
            <p:cNvPr id="2060" name="Group 2060"/>
            <p:cNvGrpSpPr/>
            <p:nvPr/>
          </p:nvGrpSpPr>
          <p:grpSpPr>
            <a:xfrm>
              <a:off x="-1" y="-1"/>
              <a:ext cx="4688595" cy="900750"/>
              <a:chOff x="0" y="0"/>
              <a:chExt cx="4688593" cy="900748"/>
            </a:xfrm>
          </p:grpSpPr>
          <p:sp>
            <p:nvSpPr>
              <p:cNvPr id="2057" name="Shape 205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sz="6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8" name="Shape 205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9" name="Shape 205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63" name="Group 2063"/>
            <p:cNvGrpSpPr/>
            <p:nvPr/>
          </p:nvGrpSpPr>
          <p:grpSpPr>
            <a:xfrm>
              <a:off x="778909" y="220368"/>
              <a:ext cx="326516" cy="475943"/>
              <a:chOff x="0" y="0"/>
              <a:chExt cx="326515" cy="475942"/>
            </a:xfrm>
          </p:grpSpPr>
          <p:sp>
            <p:nvSpPr>
              <p:cNvPr id="2061" name="Shape 2061"/>
              <p:cNvSpPr/>
              <p:nvPr/>
            </p:nvSpPr>
            <p:spPr>
              <a:xfrm>
                <a:off x="-1" y="-1"/>
                <a:ext cx="326516" cy="475944"/>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2" name="Shape 2062"/>
              <p:cNvSpPr/>
              <p:nvPr/>
            </p:nvSpPr>
            <p:spPr>
              <a:xfrm>
                <a:off x="73912" y="74724"/>
                <a:ext cx="96656" cy="96656"/>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64" name="Shape 2064"/>
            <p:cNvSpPr/>
            <p:nvPr/>
          </p:nvSpPr>
          <p:spPr>
            <a:xfrm>
              <a:off x="2008068" y="255221"/>
              <a:ext cx="829820" cy="369330"/>
            </a:xfrm>
            <a:prstGeom prst="rect">
              <a:avLst/>
            </a:prstGeom>
            <a:noFill/>
            <a:ln w="12700" cap="flat">
              <a:noFill/>
              <a:miter lim="400000"/>
            </a:ln>
            <a:effectLst/>
          </p:spPr>
          <p:txBody>
            <a:bodyPr wrap="none" lIns="45719" tIns="45719" rIns="45719" bIns="45719"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1</a:t>
              </a:r>
            </a:p>
          </p:txBody>
        </p:sp>
        <p:sp>
          <p:nvSpPr>
            <p:cNvPr id="2065" name="Shape 2065"/>
            <p:cNvSpPr/>
            <p:nvPr/>
          </p:nvSpPr>
          <p:spPr>
            <a:xfrm>
              <a:off x="3370149" y="255221"/>
              <a:ext cx="829820" cy="369330"/>
            </a:xfrm>
            <a:prstGeom prst="rect">
              <a:avLst/>
            </a:prstGeom>
            <a:noFill/>
            <a:ln w="12700" cap="flat">
              <a:noFill/>
              <a:miter lim="400000"/>
            </a:ln>
            <a:effectLst/>
          </p:spPr>
          <p:txBody>
            <a:bodyPr wrap="none" lIns="45719" tIns="45719" rIns="45719" bIns="45719"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STEP 2</a:t>
              </a:r>
            </a:p>
          </p:txBody>
        </p:sp>
      </p:grpSp>
      <p:grpSp>
        <p:nvGrpSpPr>
          <p:cNvPr id="2076" name="Group 2076"/>
          <p:cNvGrpSpPr/>
          <p:nvPr/>
        </p:nvGrpSpPr>
        <p:grpSpPr>
          <a:xfrm>
            <a:off x="1049572" y="3511353"/>
            <a:ext cx="4687987" cy="900751"/>
            <a:chOff x="-1" y="-1"/>
            <a:chExt cx="4688595" cy="900750"/>
          </a:xfrm>
        </p:grpSpPr>
        <p:grpSp>
          <p:nvGrpSpPr>
            <p:cNvPr id="2070" name="Group 2070"/>
            <p:cNvGrpSpPr/>
            <p:nvPr/>
          </p:nvGrpSpPr>
          <p:grpSpPr>
            <a:xfrm>
              <a:off x="-1" y="-1"/>
              <a:ext cx="4688595" cy="900750"/>
              <a:chOff x="0" y="0"/>
              <a:chExt cx="4688593" cy="900748"/>
            </a:xfrm>
          </p:grpSpPr>
          <p:sp>
            <p:nvSpPr>
              <p:cNvPr id="2067" name="Shape 206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sz="6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8" name="Shape 206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9" name="Shape 206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73" name="Group 2073"/>
            <p:cNvGrpSpPr/>
            <p:nvPr/>
          </p:nvGrpSpPr>
          <p:grpSpPr>
            <a:xfrm>
              <a:off x="792521" y="212391"/>
              <a:ext cx="356568" cy="475944"/>
              <a:chOff x="0" y="0"/>
              <a:chExt cx="356566" cy="475942"/>
            </a:xfrm>
          </p:grpSpPr>
          <p:sp>
            <p:nvSpPr>
              <p:cNvPr id="2071" name="Shape 2071"/>
              <p:cNvSpPr/>
              <p:nvPr/>
            </p:nvSpPr>
            <p:spPr>
              <a:xfrm>
                <a:off x="0" y="-1"/>
                <a:ext cx="356567" cy="475944"/>
              </a:xfrm>
              <a:custGeom>
                <a:avLst/>
                <a:gdLst/>
                <a:ahLst/>
                <a:cxnLst>
                  <a:cxn ang="0">
                    <a:pos x="wd2" y="hd2"/>
                  </a:cxn>
                  <a:cxn ang="5400000">
                    <a:pos x="wd2" y="hd2"/>
                  </a:cxn>
                  <a:cxn ang="10800000">
                    <a:pos x="wd2" y="hd2"/>
                  </a:cxn>
                  <a:cxn ang="16200000">
                    <a:pos x="wd2" y="hd2"/>
                  </a:cxn>
                </a:cxnLst>
                <a:rect l="0" t="0" r="r" b="b"/>
                <a:pathLst>
                  <a:path w="21600" h="21600" extrusionOk="0">
                    <a:moveTo>
                      <a:pt x="19800" y="12826"/>
                    </a:moveTo>
                    <a:lnTo>
                      <a:pt x="19800" y="15526"/>
                    </a:lnTo>
                    <a:cubicBezTo>
                      <a:pt x="19800" y="18130"/>
                      <a:pt x="16972" y="20250"/>
                      <a:pt x="13499" y="20250"/>
                    </a:cubicBezTo>
                    <a:lnTo>
                      <a:pt x="8099" y="20250"/>
                    </a:lnTo>
                    <a:cubicBezTo>
                      <a:pt x="4627" y="20250"/>
                      <a:pt x="1800" y="18130"/>
                      <a:pt x="1800" y="15526"/>
                    </a:cubicBezTo>
                    <a:lnTo>
                      <a:pt x="1800" y="10800"/>
                    </a:lnTo>
                    <a:cubicBezTo>
                      <a:pt x="1800" y="10427"/>
                      <a:pt x="2203" y="10124"/>
                      <a:pt x="2699" y="10124"/>
                    </a:cubicBezTo>
                    <a:lnTo>
                      <a:pt x="18899" y="10124"/>
                    </a:lnTo>
                    <a:cubicBezTo>
                      <a:pt x="19396" y="10124"/>
                      <a:pt x="19800" y="10427"/>
                      <a:pt x="19800" y="10800"/>
                    </a:cubicBezTo>
                    <a:cubicBezTo>
                      <a:pt x="19800" y="10800"/>
                      <a:pt x="19800" y="12826"/>
                      <a:pt x="19800" y="12826"/>
                    </a:cubicBezTo>
                    <a:close/>
                    <a:moveTo>
                      <a:pt x="14400" y="6075"/>
                    </a:moveTo>
                    <a:lnTo>
                      <a:pt x="14400" y="8774"/>
                    </a:lnTo>
                    <a:lnTo>
                      <a:pt x="7200" y="8774"/>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5526"/>
                    </a:lnTo>
                    <a:cubicBezTo>
                      <a:pt x="0" y="18881"/>
                      <a:pt x="3625" y="21600"/>
                      <a:pt x="8099" y="21600"/>
                    </a:cubicBezTo>
                    <a:lnTo>
                      <a:pt x="13499" y="21600"/>
                    </a:lnTo>
                    <a:cubicBezTo>
                      <a:pt x="17974" y="21600"/>
                      <a:pt x="21600" y="18881"/>
                      <a:pt x="21600" y="15526"/>
                    </a:cubicBezTo>
                    <a:lnTo>
                      <a:pt x="21600" y="10800"/>
                    </a:lnTo>
                    <a:cubicBezTo>
                      <a:pt x="21600" y="9681"/>
                      <a:pt x="20391" y="8774"/>
                      <a:pt x="18899" y="8774"/>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2" name="Shape 2072"/>
              <p:cNvSpPr/>
              <p:nvPr/>
            </p:nvSpPr>
            <p:spPr>
              <a:xfrm>
                <a:off x="148637" y="282654"/>
                <a:ext cx="59293" cy="893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74" name="Shape 2074"/>
            <p:cNvSpPr/>
            <p:nvPr/>
          </p:nvSpPr>
          <p:spPr>
            <a:xfrm>
              <a:off x="2008068" y="250319"/>
              <a:ext cx="829820" cy="369330"/>
            </a:xfrm>
            <a:prstGeom prst="rect">
              <a:avLst/>
            </a:prstGeom>
            <a:noFill/>
            <a:ln w="12700" cap="flat">
              <a:noFill/>
              <a:miter lim="400000"/>
            </a:ln>
            <a:effectLst/>
          </p:spPr>
          <p:txBody>
            <a:bodyPr wrap="none" lIns="45719" tIns="45719" rIns="45719" bIns="45719"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1</a:t>
              </a:r>
            </a:p>
          </p:txBody>
        </p:sp>
        <p:sp>
          <p:nvSpPr>
            <p:cNvPr id="2075" name="Shape 2075"/>
            <p:cNvSpPr/>
            <p:nvPr/>
          </p:nvSpPr>
          <p:spPr>
            <a:xfrm>
              <a:off x="3370149" y="250319"/>
              <a:ext cx="829820" cy="369330"/>
            </a:xfrm>
            <a:prstGeom prst="rect">
              <a:avLst/>
            </a:prstGeom>
            <a:noFill/>
            <a:ln w="12700" cap="flat">
              <a:noFill/>
              <a:miter lim="400000"/>
            </a:ln>
            <a:effectLst/>
          </p:spPr>
          <p:txBody>
            <a:bodyPr wrap="none" lIns="45719" tIns="45719" rIns="45719" bIns="45719"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STEP 2</a:t>
              </a:r>
            </a:p>
          </p:txBody>
        </p:sp>
      </p:grpSp>
      <p:grpSp>
        <p:nvGrpSpPr>
          <p:cNvPr id="2086" name="Group 2086"/>
          <p:cNvGrpSpPr/>
          <p:nvPr/>
        </p:nvGrpSpPr>
        <p:grpSpPr>
          <a:xfrm>
            <a:off x="1049572" y="4626031"/>
            <a:ext cx="4687987" cy="900751"/>
            <a:chOff x="-1" y="-1"/>
            <a:chExt cx="4688595" cy="900750"/>
          </a:xfrm>
        </p:grpSpPr>
        <p:grpSp>
          <p:nvGrpSpPr>
            <p:cNvPr id="2080" name="Group 2080"/>
            <p:cNvGrpSpPr/>
            <p:nvPr/>
          </p:nvGrpSpPr>
          <p:grpSpPr>
            <a:xfrm>
              <a:off x="-1" y="-1"/>
              <a:ext cx="4688595" cy="900750"/>
              <a:chOff x="0" y="0"/>
              <a:chExt cx="4688593" cy="900748"/>
            </a:xfrm>
          </p:grpSpPr>
          <p:sp>
            <p:nvSpPr>
              <p:cNvPr id="2077" name="Shape 207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sz="6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8" name="Shape 207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9" name="Shape 207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sz="55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83" name="Group 2083"/>
            <p:cNvGrpSpPr/>
            <p:nvPr/>
          </p:nvGrpSpPr>
          <p:grpSpPr>
            <a:xfrm>
              <a:off x="733627" y="255303"/>
              <a:ext cx="475154" cy="415860"/>
              <a:chOff x="0" y="0"/>
              <a:chExt cx="475153" cy="415859"/>
            </a:xfrm>
          </p:grpSpPr>
          <p:sp>
            <p:nvSpPr>
              <p:cNvPr id="2081" name="Shape 2081"/>
              <p:cNvSpPr/>
              <p:nvPr/>
            </p:nvSpPr>
            <p:spPr>
              <a:xfrm>
                <a:off x="74724" y="73912"/>
                <a:ext cx="170569" cy="112088"/>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2" name="Shape 2082"/>
              <p:cNvSpPr/>
              <p:nvPr/>
            </p:nvSpPr>
            <p:spPr>
              <a:xfrm>
                <a:off x="0" y="0"/>
                <a:ext cx="475154" cy="415860"/>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84" name="Shape 2084"/>
            <p:cNvSpPr/>
            <p:nvPr/>
          </p:nvSpPr>
          <p:spPr>
            <a:xfrm>
              <a:off x="2008068" y="239914"/>
              <a:ext cx="829820" cy="369330"/>
            </a:xfrm>
            <a:prstGeom prst="rect">
              <a:avLst/>
            </a:prstGeom>
            <a:noFill/>
            <a:ln w="12700" cap="flat">
              <a:noFill/>
              <a:miter lim="400000"/>
            </a:ln>
            <a:effectLst/>
          </p:spPr>
          <p:txBody>
            <a:bodyPr wrap="none" lIns="45719" tIns="45719" rIns="45719" bIns="45719"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1</a:t>
              </a:r>
            </a:p>
          </p:txBody>
        </p:sp>
        <p:sp>
          <p:nvSpPr>
            <p:cNvPr id="2085" name="Shape 2085"/>
            <p:cNvSpPr/>
            <p:nvPr/>
          </p:nvSpPr>
          <p:spPr>
            <a:xfrm>
              <a:off x="3370149" y="239914"/>
              <a:ext cx="829820" cy="369330"/>
            </a:xfrm>
            <a:prstGeom prst="rect">
              <a:avLst/>
            </a:prstGeom>
            <a:noFill/>
            <a:ln w="12700" cap="flat">
              <a:noFill/>
              <a:miter lim="400000"/>
            </a:ln>
            <a:effectLst/>
          </p:spPr>
          <p:txBody>
            <a:bodyPr wrap="none" lIns="45719" tIns="45719" rIns="45719" bIns="45719"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STEP 2</a:t>
              </a:r>
            </a:p>
          </p:txBody>
        </p:sp>
      </p:grpSp>
      <p:grpSp>
        <p:nvGrpSpPr>
          <p:cNvPr id="2091" name="Group 2091"/>
          <p:cNvGrpSpPr/>
          <p:nvPr/>
        </p:nvGrpSpPr>
        <p:grpSpPr>
          <a:xfrm>
            <a:off x="5896960" y="3629774"/>
            <a:ext cx="5467447" cy="1015661"/>
            <a:chOff x="-1" y="0"/>
            <a:chExt cx="5468157" cy="1015660"/>
          </a:xfrm>
        </p:grpSpPr>
        <p:sp>
          <p:nvSpPr>
            <p:cNvPr id="2087" name="Shape 2087"/>
            <p:cNvSpPr/>
            <p:nvPr/>
          </p:nvSpPr>
          <p:spPr>
            <a:xfrm>
              <a:off x="-1" y="34152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8" name="Shape 2088"/>
            <p:cNvSpPr/>
            <p:nvPr/>
          </p:nvSpPr>
          <p:spPr>
            <a:xfrm>
              <a:off x="974553"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添加标题</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9" name="Shape 2089"/>
            <p:cNvSpPr/>
            <p:nvPr/>
          </p:nvSpPr>
          <p:spPr>
            <a:xfrm>
              <a:off x="974554" y="369332"/>
              <a:ext cx="4493602"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090" name="Shape 2090"/>
            <p:cNvSpPr/>
            <p:nvPr/>
          </p:nvSpPr>
          <p:spPr>
            <a:xfrm>
              <a:off x="1074373" y="341522"/>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96" name="Group 2096"/>
          <p:cNvGrpSpPr/>
          <p:nvPr/>
        </p:nvGrpSpPr>
        <p:grpSpPr>
          <a:xfrm>
            <a:off x="5896960" y="4696667"/>
            <a:ext cx="5467447" cy="1015661"/>
            <a:chOff x="-1" y="0"/>
            <a:chExt cx="5468157" cy="1015660"/>
          </a:xfrm>
        </p:grpSpPr>
        <p:sp>
          <p:nvSpPr>
            <p:cNvPr id="2092" name="Shape 2092"/>
            <p:cNvSpPr/>
            <p:nvPr/>
          </p:nvSpPr>
          <p:spPr>
            <a:xfrm>
              <a:off x="-1" y="36933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3" name="Shape 2093"/>
            <p:cNvSpPr/>
            <p:nvPr/>
          </p:nvSpPr>
          <p:spPr>
            <a:xfrm>
              <a:off x="974553" y="0"/>
              <a:ext cx="1015661" cy="369330"/>
            </a:xfrm>
            <a:prstGeom prst="rect">
              <a:avLst/>
            </a:prstGeom>
            <a:noFill/>
            <a:ln w="12700" cap="flat">
              <a:noFill/>
              <a:miter lim="400000"/>
            </a:ln>
            <a:effectLst/>
          </p:spPr>
          <p:txBody>
            <a:bodyPr wrap="none" lIns="45719" tIns="45719" rIns="45719" bIns="45719"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添加标题</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4" name="Shape 2094"/>
            <p:cNvSpPr/>
            <p:nvPr/>
          </p:nvSpPr>
          <p:spPr>
            <a:xfrm>
              <a:off x="974554" y="369332"/>
              <a:ext cx="4493602" cy="646328"/>
            </a:xfrm>
            <a:prstGeom prst="rect">
              <a:avLst/>
            </a:prstGeom>
            <a:noFill/>
            <a:ln w="12700" cap="flat">
              <a:noFill/>
              <a:miter lim="400000"/>
            </a:ln>
            <a:effectLst/>
          </p:spPr>
          <p:txBody>
            <a:bodyPr wrap="square" lIns="45719" tIns="45719" rIns="45719" bIns="45719" numCol="1" anchor="t">
              <a:spAutoFit/>
            </a:bodyPr>
            <a:lstStyle>
              <a:lvl1pPr>
                <a:defRPr sz="1400">
                  <a:solidFill>
                    <a:srgbClr val="595C54"/>
                  </a:solidFill>
                </a:defRPr>
              </a:lvl1pPr>
            </a:lstStyle>
            <a:p>
              <a:pPr lvl="0">
                <a:defRPr sz="1800">
                  <a:solidFill>
                    <a:srgbClr val="000000"/>
                  </a:solidFill>
                </a:defRPr>
              </a:pPr>
              <a:r>
                <a:rPr lang="zh-CN" altLang="en-US">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095" name="Shape 2095"/>
            <p:cNvSpPr/>
            <p:nvPr/>
          </p:nvSpPr>
          <p:spPr>
            <a:xfrm>
              <a:off x="1074373" y="350476"/>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2066"/>
                                        </p:tgtEl>
                                        <p:attrNameLst>
                                          <p:attrName>style.visibility</p:attrName>
                                        </p:attrNameLst>
                                      </p:cBhvr>
                                      <p:to>
                                        <p:strVal val="visible"/>
                                      </p:to>
                                    </p:set>
                                    <p:animEffect transition="in" filter="wipe(left)">
                                      <p:cBhvr>
                                        <p:cTn id="7" dur="500"/>
                                        <p:tgtEl>
                                          <p:spTgt spid="206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indefinite" fill="hold"/>
                                        <p:tgtEl>
                                          <p:spTgt spid="2056"/>
                                        </p:tgtEl>
                                        <p:attrNameLst>
                                          <p:attrName>style.visibility</p:attrName>
                                        </p:attrNameLst>
                                      </p:cBhvr>
                                      <p:to>
                                        <p:strVal val="visible"/>
                                      </p:to>
                                    </p:set>
                                    <p:anim calcmode="lin" valueType="num">
                                      <p:cBhvr>
                                        <p:cTn id="11" dur="500" fill="hold"/>
                                        <p:tgtEl>
                                          <p:spTgt spid="2056"/>
                                        </p:tgtEl>
                                        <p:attrNameLst>
                                          <p:attrName>ppt_x</p:attrName>
                                        </p:attrNameLst>
                                      </p:cBhvr>
                                      <p:tavLst>
                                        <p:tav tm="0">
                                          <p:val>
                                            <p:strVal val="1+#ppt_w/2"/>
                                          </p:val>
                                        </p:tav>
                                        <p:tav tm="100000">
                                          <p:val>
                                            <p:strVal val="#ppt_x"/>
                                          </p:val>
                                        </p:tav>
                                      </p:tavLst>
                                    </p:anim>
                                    <p:anim calcmode="lin" valueType="num">
                                      <p:cBhvr>
                                        <p:cTn id="12" dur="500" fill="hold"/>
                                        <p:tgtEl>
                                          <p:spTgt spid="20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indefinite" fill="hold"/>
                                        <p:tgtEl>
                                          <p:spTgt spid="2076"/>
                                        </p:tgtEl>
                                        <p:attrNameLst>
                                          <p:attrName>style.visibility</p:attrName>
                                        </p:attrNameLst>
                                      </p:cBhvr>
                                      <p:to>
                                        <p:strVal val="visible"/>
                                      </p:to>
                                    </p:set>
                                    <p:animEffect transition="in" filter="wipe(left)">
                                      <p:cBhvr>
                                        <p:cTn id="16" dur="500"/>
                                        <p:tgtEl>
                                          <p:spTgt spid="2076"/>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indefinite" fill="hold"/>
                                        <p:tgtEl>
                                          <p:spTgt spid="2091"/>
                                        </p:tgtEl>
                                        <p:attrNameLst>
                                          <p:attrName>style.visibility</p:attrName>
                                        </p:attrNameLst>
                                      </p:cBhvr>
                                      <p:to>
                                        <p:strVal val="visible"/>
                                      </p:to>
                                    </p:set>
                                    <p:anim calcmode="lin" valueType="num">
                                      <p:cBhvr>
                                        <p:cTn id="20" dur="500" fill="hold"/>
                                        <p:tgtEl>
                                          <p:spTgt spid="2091"/>
                                        </p:tgtEl>
                                        <p:attrNameLst>
                                          <p:attrName>ppt_x</p:attrName>
                                        </p:attrNameLst>
                                      </p:cBhvr>
                                      <p:tavLst>
                                        <p:tav tm="0">
                                          <p:val>
                                            <p:strVal val="1+#ppt_w/2"/>
                                          </p:val>
                                        </p:tav>
                                        <p:tav tm="100000">
                                          <p:val>
                                            <p:strVal val="#ppt_x"/>
                                          </p:val>
                                        </p:tav>
                                      </p:tavLst>
                                    </p:anim>
                                    <p:anim calcmode="lin" valueType="num">
                                      <p:cBhvr>
                                        <p:cTn id="21" dur="500" fill="hold"/>
                                        <p:tgtEl>
                                          <p:spTgt spid="209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indefinite" fill="hold"/>
                                        <p:tgtEl>
                                          <p:spTgt spid="2086"/>
                                        </p:tgtEl>
                                        <p:attrNameLst>
                                          <p:attrName>style.visibility</p:attrName>
                                        </p:attrNameLst>
                                      </p:cBhvr>
                                      <p:to>
                                        <p:strVal val="visible"/>
                                      </p:to>
                                    </p:set>
                                    <p:animEffect transition="in" filter="wipe(left)">
                                      <p:cBhvr>
                                        <p:cTn id="25" dur="500"/>
                                        <p:tgtEl>
                                          <p:spTgt spid="2086"/>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indefinite" fill="hold"/>
                                        <p:tgtEl>
                                          <p:spTgt spid="2096"/>
                                        </p:tgtEl>
                                        <p:attrNameLst>
                                          <p:attrName>style.visibility</p:attrName>
                                        </p:attrNameLst>
                                      </p:cBhvr>
                                      <p:to>
                                        <p:strVal val="visible"/>
                                      </p:to>
                                    </p:set>
                                    <p:anim calcmode="lin" valueType="num">
                                      <p:cBhvr>
                                        <p:cTn id="29" dur="500" fill="hold"/>
                                        <p:tgtEl>
                                          <p:spTgt spid="2096"/>
                                        </p:tgtEl>
                                        <p:attrNameLst>
                                          <p:attrName>ppt_x</p:attrName>
                                        </p:attrNameLst>
                                      </p:cBhvr>
                                      <p:tavLst>
                                        <p:tav tm="0">
                                          <p:val>
                                            <p:strVal val="1+#ppt_w/2"/>
                                          </p:val>
                                        </p:tav>
                                        <p:tav tm="100000">
                                          <p:val>
                                            <p:strVal val="#ppt_x"/>
                                          </p:val>
                                        </p:tav>
                                      </p:tavLst>
                                    </p:anim>
                                    <p:anim calcmode="lin" valueType="num">
                                      <p:cBhvr>
                                        <p:cTn id="30" dur="500" fill="hold"/>
                                        <p:tgtEl>
                                          <p:spTgt spid="20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advAuto="0"/>
      <p:bldP spid="2066" grpId="0" animBg="1" advAuto="0"/>
      <p:bldP spid="2076" grpId="0" animBg="1" advAuto="0"/>
      <p:bldP spid="2086" grpId="0" animBg="1" advAuto="0"/>
      <p:bldP spid="2091" grpId="0" animBg="1" advAuto="0"/>
      <p:bldP spid="209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 name="Shape 2561"/>
          <p:cNvSpPr/>
          <p:nvPr/>
        </p:nvSpPr>
        <p:spPr>
          <a:xfrm>
            <a:off x="1687343" y="3419299"/>
            <a:ext cx="8927831" cy="3960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18" y="0"/>
                </a:lnTo>
                <a:lnTo>
                  <a:pt x="20482" y="0"/>
                </a:lnTo>
                <a:lnTo>
                  <a:pt x="21600" y="21600"/>
                </a:lnTo>
                <a:close/>
              </a:path>
            </a:pathLst>
          </a:custGeom>
          <a:solidFill>
            <a:schemeClr val="accent1"/>
          </a:solidFill>
          <a:ln w="12700">
            <a:miter lim="400000"/>
          </a:ln>
        </p:spPr>
        <p:txBody>
          <a:bodyPr lIns="0" tIns="0" rIns="0" bIns="0" anchor="ctr"/>
          <a:lstStyle/>
          <a:p>
            <a:pPr lvl="0" algn="ct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
        <p:nvSpPr>
          <p:cNvPr id="2563" name="Shape 2563"/>
          <p:cNvSpPr>
            <a:spLocks noGrp="1"/>
          </p:cNvSpPr>
          <p:nvPr>
            <p:ph type="sldNum" sz="quarter" idx="4294967295"/>
          </p:nvPr>
        </p:nvSpPr>
        <p:spPr>
          <a:xfrm>
            <a:off x="8610600" y="6356350"/>
            <a:ext cx="2743200" cy="365125"/>
          </a:xfrm>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13</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66" name="Group 2566"/>
          <p:cNvGrpSpPr/>
          <p:nvPr/>
        </p:nvGrpSpPr>
        <p:grpSpPr>
          <a:xfrm>
            <a:off x="2082685" y="2326215"/>
            <a:ext cx="1257137" cy="1257301"/>
            <a:chOff x="0" y="0"/>
            <a:chExt cx="1257300" cy="1257300"/>
          </a:xfrm>
        </p:grpSpPr>
        <p:graphicFrame>
          <p:nvGraphicFramePr>
            <p:cNvPr id="2564" name="Chart 2564"/>
            <p:cNvGraphicFramePr/>
            <p:nvPr/>
          </p:nvGraphicFramePr>
          <p:xfrm>
            <a:off x="0" y="0"/>
            <a:ext cx="1257300" cy="1257300"/>
          </p:xfrm>
          <a:graphic>
            <a:graphicData uri="http://schemas.openxmlformats.org/drawingml/2006/chart">
              <c:chart xmlns:c="http://schemas.openxmlformats.org/drawingml/2006/chart" xmlns:r="http://schemas.openxmlformats.org/officeDocument/2006/relationships" r:id="rId3"/>
            </a:graphicData>
          </a:graphic>
        </p:graphicFrame>
        <p:sp>
          <p:nvSpPr>
            <p:cNvPr id="2565" name="Shape 2565"/>
            <p:cNvSpPr/>
            <p:nvPr/>
          </p:nvSpPr>
          <p:spPr>
            <a:xfrm>
              <a:off x="382136" y="498878"/>
              <a:ext cx="685442" cy="46166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70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grpSp>
        <p:nvGrpSpPr>
          <p:cNvPr id="2569" name="Group 2569"/>
          <p:cNvGrpSpPr/>
          <p:nvPr/>
        </p:nvGrpSpPr>
        <p:grpSpPr>
          <a:xfrm>
            <a:off x="4349071" y="2326215"/>
            <a:ext cx="1257137" cy="1257301"/>
            <a:chOff x="0" y="0"/>
            <a:chExt cx="1257300" cy="1257300"/>
          </a:xfrm>
        </p:grpSpPr>
        <p:graphicFrame>
          <p:nvGraphicFramePr>
            <p:cNvPr id="2567" name="Chart 2567"/>
            <p:cNvGraphicFramePr/>
            <p:nvPr/>
          </p:nvGraphicFramePr>
          <p:xfrm>
            <a:off x="0" y="0"/>
            <a:ext cx="1257300" cy="1257300"/>
          </p:xfrm>
          <a:graphic>
            <a:graphicData uri="http://schemas.openxmlformats.org/drawingml/2006/chart">
              <c:chart xmlns:c="http://schemas.openxmlformats.org/drawingml/2006/chart" xmlns:r="http://schemas.openxmlformats.org/officeDocument/2006/relationships" r:id="rId4"/>
            </a:graphicData>
          </a:graphic>
        </p:graphicFrame>
        <p:sp>
          <p:nvSpPr>
            <p:cNvPr id="2568" name="Shape 2568"/>
            <p:cNvSpPr/>
            <p:nvPr/>
          </p:nvSpPr>
          <p:spPr>
            <a:xfrm>
              <a:off x="413838" y="494750"/>
              <a:ext cx="685442" cy="46166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30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grpSp>
        <p:nvGrpSpPr>
          <p:cNvPr id="2572" name="Group 2572"/>
          <p:cNvGrpSpPr/>
          <p:nvPr/>
        </p:nvGrpSpPr>
        <p:grpSpPr>
          <a:xfrm>
            <a:off x="6546601" y="2326215"/>
            <a:ext cx="1257137" cy="1257301"/>
            <a:chOff x="0" y="0"/>
            <a:chExt cx="1257300" cy="1257300"/>
          </a:xfrm>
        </p:grpSpPr>
        <p:graphicFrame>
          <p:nvGraphicFramePr>
            <p:cNvPr id="2570" name="Chart 2570"/>
            <p:cNvGraphicFramePr/>
            <p:nvPr/>
          </p:nvGraphicFramePr>
          <p:xfrm>
            <a:off x="0" y="0"/>
            <a:ext cx="1257300" cy="1257300"/>
          </p:xfrm>
          <a:graphic>
            <a:graphicData uri="http://schemas.openxmlformats.org/drawingml/2006/chart">
              <c:chart xmlns:c="http://schemas.openxmlformats.org/drawingml/2006/chart" xmlns:r="http://schemas.openxmlformats.org/officeDocument/2006/relationships" r:id="rId5"/>
            </a:graphicData>
          </a:graphic>
        </p:graphicFrame>
        <p:sp>
          <p:nvSpPr>
            <p:cNvPr id="2571" name="Shape 2571"/>
            <p:cNvSpPr/>
            <p:nvPr/>
          </p:nvSpPr>
          <p:spPr>
            <a:xfrm>
              <a:off x="424529" y="494749"/>
              <a:ext cx="685442" cy="46166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50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grpSp>
        <p:nvGrpSpPr>
          <p:cNvPr id="2575" name="Group 2575"/>
          <p:cNvGrpSpPr/>
          <p:nvPr/>
        </p:nvGrpSpPr>
        <p:grpSpPr>
          <a:xfrm>
            <a:off x="8774354" y="2326215"/>
            <a:ext cx="1257137" cy="1257301"/>
            <a:chOff x="0" y="0"/>
            <a:chExt cx="1257300" cy="1257300"/>
          </a:xfrm>
        </p:grpSpPr>
        <p:graphicFrame>
          <p:nvGraphicFramePr>
            <p:cNvPr id="2573" name="Chart 2573"/>
            <p:cNvGraphicFramePr/>
            <p:nvPr/>
          </p:nvGraphicFramePr>
          <p:xfrm>
            <a:off x="0" y="0"/>
            <a:ext cx="1257300" cy="1257300"/>
          </p:xfrm>
          <a:graphic>
            <a:graphicData uri="http://schemas.openxmlformats.org/drawingml/2006/chart">
              <c:chart xmlns:c="http://schemas.openxmlformats.org/drawingml/2006/chart" xmlns:r="http://schemas.openxmlformats.org/officeDocument/2006/relationships" r:id="rId6"/>
            </a:graphicData>
          </a:graphic>
        </p:graphicFrame>
        <p:sp>
          <p:nvSpPr>
            <p:cNvPr id="2574" name="Shape 2574"/>
            <p:cNvSpPr/>
            <p:nvPr/>
          </p:nvSpPr>
          <p:spPr>
            <a:xfrm>
              <a:off x="404990" y="494748"/>
              <a:ext cx="685442" cy="46166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2400"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20</a:t>
              </a:r>
              <a:r>
                <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grpSp>
      <p:sp>
        <p:nvSpPr>
          <p:cNvPr id="2576" name="Shape 2576"/>
          <p:cNvSpPr/>
          <p:nvPr/>
        </p:nvSpPr>
        <p:spPr>
          <a:xfrm>
            <a:off x="2402261" y="3872486"/>
            <a:ext cx="810371" cy="307777"/>
          </a:xfrm>
          <a:prstGeom prst="rect">
            <a:avLst/>
          </a:prstGeom>
          <a:noFill/>
          <a:ln w="12700">
            <a:miter lim="400000"/>
          </a:ln>
        </p:spPr>
        <p:txBody>
          <a:bodyPr wrap="none" lIns="45719" rIns="45719">
            <a:spAutoFit/>
          </a:bodyPr>
          <a:lstStyle>
            <a:lvl1pPr algn="ctr">
              <a:defRPr>
                <a:solidFill>
                  <a:srgbClr val="1C789F"/>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7" name="Shape 2577"/>
          <p:cNvSpPr/>
          <p:nvPr/>
        </p:nvSpPr>
        <p:spPr>
          <a:xfrm>
            <a:off x="4700346" y="3872486"/>
            <a:ext cx="810371" cy="307777"/>
          </a:xfrm>
          <a:prstGeom prst="rect">
            <a:avLst/>
          </a:prstGeom>
          <a:noFill/>
          <a:ln w="12700">
            <a:miter lim="400000"/>
          </a:ln>
        </p:spPr>
        <p:txBody>
          <a:bodyPr wrap="none" lIns="45719" rIns="45719">
            <a:spAutoFit/>
          </a:bodyPr>
          <a:lstStyle>
            <a:lvl1pPr algn="ctr">
              <a:defRPr>
                <a:solidFill>
                  <a:srgbClr val="D05126"/>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8" name="Shape 2578"/>
          <p:cNvSpPr/>
          <p:nvPr/>
        </p:nvSpPr>
        <p:spPr>
          <a:xfrm>
            <a:off x="6908564" y="3872486"/>
            <a:ext cx="810371" cy="307777"/>
          </a:xfrm>
          <a:prstGeom prst="rect">
            <a:avLst/>
          </a:prstGeom>
          <a:noFill/>
          <a:ln w="12700">
            <a:miter lim="400000"/>
          </a:ln>
        </p:spPr>
        <p:txBody>
          <a:bodyPr wrap="none" lIns="45719" rIns="45719">
            <a:spAutoFit/>
          </a:bodyPr>
          <a:lstStyle>
            <a:lvl1pPr algn="ctr">
              <a:defRPr>
                <a:solidFill>
                  <a:srgbClr val="619405"/>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9" name="Shape 2579"/>
          <p:cNvSpPr/>
          <p:nvPr/>
        </p:nvSpPr>
        <p:spPr>
          <a:xfrm>
            <a:off x="9116783" y="3872486"/>
            <a:ext cx="810371" cy="307777"/>
          </a:xfrm>
          <a:prstGeom prst="rect">
            <a:avLst/>
          </a:prstGeom>
          <a:noFill/>
          <a:ln w="12700">
            <a:miter lim="400000"/>
          </a:ln>
        </p:spPr>
        <p:txBody>
          <a:bodyPr wrap="none" lIns="45719" rIns="45719">
            <a:spAutoFit/>
          </a:bodyPr>
          <a:lstStyle>
            <a:lvl1pPr algn="ctr">
              <a:defRPr>
                <a:solidFill>
                  <a:srgbClr val="F79A00"/>
                </a:solidFill>
                <a:latin typeface="+mj-lt"/>
                <a:ea typeface="+mj-ea"/>
                <a:cs typeface="+mj-cs"/>
                <a:sym typeface="Source Sans Pro"/>
              </a:defRPr>
            </a:lvl1pPr>
          </a:lstStyle>
          <a:p>
            <a:pPr lvl="0">
              <a:defRPr>
                <a:solidFill>
                  <a:srgbClr val="000000"/>
                </a:solidFill>
              </a:defRPr>
            </a:pPr>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83" name="Group 2583"/>
          <p:cNvGrpSpPr/>
          <p:nvPr/>
        </p:nvGrpSpPr>
        <p:grpSpPr>
          <a:xfrm>
            <a:off x="838884" y="4812676"/>
            <a:ext cx="10447171" cy="790061"/>
            <a:chOff x="0" y="0"/>
            <a:chExt cx="10448530" cy="790060"/>
          </a:xfrm>
        </p:grpSpPr>
        <p:sp>
          <p:nvSpPr>
            <p:cNvPr id="2580" name="Shape 2580"/>
            <p:cNvSpPr/>
            <p:nvPr/>
          </p:nvSpPr>
          <p:spPr>
            <a:xfrm>
              <a:off x="864405" y="0"/>
              <a:ext cx="3004891" cy="276999"/>
            </a:xfrm>
            <a:prstGeom prst="rect">
              <a:avLst/>
            </a:prstGeom>
            <a:noFill/>
            <a:ln w="9525" cap="flat">
              <a:noFill/>
              <a:prstDash val="solid"/>
              <a:bevel/>
            </a:ln>
            <a:effectLst/>
          </p:spPr>
          <p:txBody>
            <a:bodyPr wrap="square" lIns="0" tIns="0" rIns="0" bIns="0" numCol="1" anchor="t">
              <a:spAutoFit/>
            </a:bodyPr>
            <a:lstStyle/>
            <a:p>
              <a:pPr lvl="0">
                <a:defRPr>
                  <a:solidFill>
                    <a:srgbClr val="000000"/>
                  </a:solidFill>
                </a:defRPr>
              </a:pPr>
              <a:r>
                <a:rPr lang="zh-CN" altLang="en-US" b="1">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此处添加标题</a:t>
              </a:r>
              <a:r>
                <a:rPr b="1">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a:t>
              </a:r>
            </a:p>
          </p:txBody>
        </p:sp>
        <p:sp>
          <p:nvSpPr>
            <p:cNvPr id="2581" name="Shape 2581"/>
            <p:cNvSpPr/>
            <p:nvPr/>
          </p:nvSpPr>
          <p:spPr>
            <a:xfrm>
              <a:off x="0" y="0"/>
              <a:ext cx="793306" cy="369333"/>
            </a:xfrm>
            <a:prstGeom prst="rect">
              <a:avLst/>
            </a:prstGeom>
            <a:solidFill>
              <a:schemeClr val="accent1"/>
            </a:solidFill>
            <a:ln w="12700" cap="flat">
              <a:noFill/>
              <a:miter lim="400000"/>
            </a:ln>
            <a:effectLst/>
          </p:spPr>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82" name="Shape 2582"/>
            <p:cNvSpPr/>
            <p:nvPr/>
          </p:nvSpPr>
          <p:spPr>
            <a:xfrm>
              <a:off x="793306" y="328398"/>
              <a:ext cx="9655224" cy="46166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r>
                <a:rPr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 </a:t>
              </a:r>
              <a:r>
                <a:rPr lang="zh-CN" altLang="en-US"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2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2561"/>
                                        </p:tgtEl>
                                        <p:attrNameLst>
                                          <p:attrName>style.visibility</p:attrName>
                                        </p:attrNameLst>
                                      </p:cBhvr>
                                      <p:to>
                                        <p:strVal val="visible"/>
                                      </p:to>
                                    </p:set>
                                    <p:animEffect transition="in" filter="wipe(down)">
                                      <p:cBhvr>
                                        <p:cTn id="7" dur="500"/>
                                        <p:tgtEl>
                                          <p:spTgt spid="25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indefinite" fill="hold"/>
                                        <p:tgtEl>
                                          <p:spTgt spid="2566"/>
                                        </p:tgtEl>
                                        <p:attrNameLst>
                                          <p:attrName>style.visibility</p:attrName>
                                        </p:attrNameLst>
                                      </p:cBhvr>
                                      <p:to>
                                        <p:strVal val="visible"/>
                                      </p:to>
                                    </p:set>
                                    <p:animEffect transition="in" filter="fade">
                                      <p:cBhvr>
                                        <p:cTn id="11" dur="1000"/>
                                        <p:tgtEl>
                                          <p:spTgt spid="2566"/>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indefinite" fill="hold"/>
                                        <p:tgtEl>
                                          <p:spTgt spid="2576"/>
                                        </p:tgtEl>
                                        <p:attrNameLst>
                                          <p:attrName>style.visibility</p:attrName>
                                        </p:attrNameLst>
                                      </p:cBhvr>
                                      <p:to>
                                        <p:strVal val="visible"/>
                                      </p:to>
                                    </p:set>
                                    <p:anim calcmode="lin" valueType="num">
                                      <p:cBhvr>
                                        <p:cTn id="15" dur="500" fill="hold"/>
                                        <p:tgtEl>
                                          <p:spTgt spid="2576"/>
                                        </p:tgtEl>
                                        <p:attrNameLst>
                                          <p:attrName>ppt_x</p:attrName>
                                        </p:attrNameLst>
                                      </p:cBhvr>
                                      <p:tavLst>
                                        <p:tav tm="0">
                                          <p:val>
                                            <p:strVal val="0-#ppt_w/2"/>
                                          </p:val>
                                        </p:tav>
                                        <p:tav tm="100000">
                                          <p:val>
                                            <p:strVal val="#ppt_x"/>
                                          </p:val>
                                        </p:tav>
                                      </p:tavLst>
                                    </p:anim>
                                    <p:anim calcmode="lin" valueType="num">
                                      <p:cBhvr>
                                        <p:cTn id="16" dur="500" fill="hold"/>
                                        <p:tgtEl>
                                          <p:spTgt spid="2576"/>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indefinite" fill="hold"/>
                                        <p:tgtEl>
                                          <p:spTgt spid="2569"/>
                                        </p:tgtEl>
                                        <p:attrNameLst>
                                          <p:attrName>style.visibility</p:attrName>
                                        </p:attrNameLst>
                                      </p:cBhvr>
                                      <p:to>
                                        <p:strVal val="visible"/>
                                      </p:to>
                                    </p:set>
                                    <p:animEffect transition="in" filter="fade">
                                      <p:cBhvr>
                                        <p:cTn id="20" dur="1000"/>
                                        <p:tgtEl>
                                          <p:spTgt spid="2569"/>
                                        </p:tgtEl>
                                      </p:cBhvr>
                                    </p:animEffect>
                                  </p:childTnLst>
                                </p:cTn>
                              </p:par>
                            </p:childTnLst>
                          </p:cTn>
                        </p:par>
                        <p:par>
                          <p:cTn id="21" fill="hold">
                            <p:stCondLst>
                              <p:cond delay="3000"/>
                            </p:stCondLst>
                            <p:childTnLst>
                              <p:par>
                                <p:cTn id="22" presetID="2" presetClass="entr" presetSubtype="8" fill="hold" grpId="0" nodeType="afterEffect">
                                  <p:stCondLst>
                                    <p:cond delay="0"/>
                                  </p:stCondLst>
                                  <p:childTnLst>
                                    <p:set>
                                      <p:cBhvr>
                                        <p:cTn id="23" dur="indefinite" fill="hold"/>
                                        <p:tgtEl>
                                          <p:spTgt spid="2577"/>
                                        </p:tgtEl>
                                        <p:attrNameLst>
                                          <p:attrName>style.visibility</p:attrName>
                                        </p:attrNameLst>
                                      </p:cBhvr>
                                      <p:to>
                                        <p:strVal val="visible"/>
                                      </p:to>
                                    </p:set>
                                    <p:anim calcmode="lin" valueType="num">
                                      <p:cBhvr>
                                        <p:cTn id="24" dur="500" fill="hold"/>
                                        <p:tgtEl>
                                          <p:spTgt spid="2577"/>
                                        </p:tgtEl>
                                        <p:attrNameLst>
                                          <p:attrName>ppt_x</p:attrName>
                                        </p:attrNameLst>
                                      </p:cBhvr>
                                      <p:tavLst>
                                        <p:tav tm="0">
                                          <p:val>
                                            <p:strVal val="0-#ppt_w/2"/>
                                          </p:val>
                                        </p:tav>
                                        <p:tav tm="100000">
                                          <p:val>
                                            <p:strVal val="#ppt_x"/>
                                          </p:val>
                                        </p:tav>
                                      </p:tavLst>
                                    </p:anim>
                                    <p:anim calcmode="lin" valueType="num">
                                      <p:cBhvr>
                                        <p:cTn id="25" dur="500" fill="hold"/>
                                        <p:tgtEl>
                                          <p:spTgt spid="2577"/>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indefinite" fill="hold"/>
                                        <p:tgtEl>
                                          <p:spTgt spid="2572"/>
                                        </p:tgtEl>
                                        <p:attrNameLst>
                                          <p:attrName>style.visibility</p:attrName>
                                        </p:attrNameLst>
                                      </p:cBhvr>
                                      <p:to>
                                        <p:strVal val="visible"/>
                                      </p:to>
                                    </p:set>
                                    <p:animEffect transition="in" filter="fade">
                                      <p:cBhvr>
                                        <p:cTn id="29" dur="1000"/>
                                        <p:tgtEl>
                                          <p:spTgt spid="2572"/>
                                        </p:tgtEl>
                                      </p:cBhvr>
                                    </p:animEffect>
                                  </p:childTnLst>
                                </p:cTn>
                              </p:par>
                            </p:childTnLst>
                          </p:cTn>
                        </p:par>
                        <p:par>
                          <p:cTn id="30" fill="hold">
                            <p:stCondLst>
                              <p:cond delay="4500"/>
                            </p:stCondLst>
                            <p:childTnLst>
                              <p:par>
                                <p:cTn id="31" presetID="2" presetClass="entr" presetSubtype="8" fill="hold" grpId="0" nodeType="afterEffect">
                                  <p:stCondLst>
                                    <p:cond delay="0"/>
                                  </p:stCondLst>
                                  <p:childTnLst>
                                    <p:set>
                                      <p:cBhvr>
                                        <p:cTn id="32" dur="indefinite" fill="hold"/>
                                        <p:tgtEl>
                                          <p:spTgt spid="2578"/>
                                        </p:tgtEl>
                                        <p:attrNameLst>
                                          <p:attrName>style.visibility</p:attrName>
                                        </p:attrNameLst>
                                      </p:cBhvr>
                                      <p:to>
                                        <p:strVal val="visible"/>
                                      </p:to>
                                    </p:set>
                                    <p:anim calcmode="lin" valueType="num">
                                      <p:cBhvr>
                                        <p:cTn id="33" dur="500" fill="hold"/>
                                        <p:tgtEl>
                                          <p:spTgt spid="2578"/>
                                        </p:tgtEl>
                                        <p:attrNameLst>
                                          <p:attrName>ppt_x</p:attrName>
                                        </p:attrNameLst>
                                      </p:cBhvr>
                                      <p:tavLst>
                                        <p:tav tm="0">
                                          <p:val>
                                            <p:strVal val="0-#ppt_w/2"/>
                                          </p:val>
                                        </p:tav>
                                        <p:tav tm="100000">
                                          <p:val>
                                            <p:strVal val="#ppt_x"/>
                                          </p:val>
                                        </p:tav>
                                      </p:tavLst>
                                    </p:anim>
                                    <p:anim calcmode="lin" valueType="num">
                                      <p:cBhvr>
                                        <p:cTn id="34" dur="500" fill="hold"/>
                                        <p:tgtEl>
                                          <p:spTgt spid="2578"/>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indefinite" fill="hold"/>
                                        <p:tgtEl>
                                          <p:spTgt spid="2575"/>
                                        </p:tgtEl>
                                        <p:attrNameLst>
                                          <p:attrName>style.visibility</p:attrName>
                                        </p:attrNameLst>
                                      </p:cBhvr>
                                      <p:to>
                                        <p:strVal val="visible"/>
                                      </p:to>
                                    </p:set>
                                    <p:animEffect transition="in" filter="fade">
                                      <p:cBhvr>
                                        <p:cTn id="38" dur="1000"/>
                                        <p:tgtEl>
                                          <p:spTgt spid="2575"/>
                                        </p:tgtEl>
                                      </p:cBhvr>
                                    </p:animEffect>
                                  </p:childTnLst>
                                </p:cTn>
                              </p:par>
                            </p:childTnLst>
                          </p:cTn>
                        </p:par>
                        <p:par>
                          <p:cTn id="39" fill="hold">
                            <p:stCondLst>
                              <p:cond delay="6000"/>
                            </p:stCondLst>
                            <p:childTnLst>
                              <p:par>
                                <p:cTn id="40" presetID="2" presetClass="entr" presetSubtype="8" fill="hold" grpId="0" nodeType="afterEffect">
                                  <p:stCondLst>
                                    <p:cond delay="0"/>
                                  </p:stCondLst>
                                  <p:childTnLst>
                                    <p:set>
                                      <p:cBhvr>
                                        <p:cTn id="41" dur="indefinite" fill="hold"/>
                                        <p:tgtEl>
                                          <p:spTgt spid="2579"/>
                                        </p:tgtEl>
                                        <p:attrNameLst>
                                          <p:attrName>style.visibility</p:attrName>
                                        </p:attrNameLst>
                                      </p:cBhvr>
                                      <p:to>
                                        <p:strVal val="visible"/>
                                      </p:to>
                                    </p:set>
                                    <p:anim calcmode="lin" valueType="num">
                                      <p:cBhvr>
                                        <p:cTn id="42" dur="500" fill="hold"/>
                                        <p:tgtEl>
                                          <p:spTgt spid="2579"/>
                                        </p:tgtEl>
                                        <p:attrNameLst>
                                          <p:attrName>ppt_x</p:attrName>
                                        </p:attrNameLst>
                                      </p:cBhvr>
                                      <p:tavLst>
                                        <p:tav tm="0">
                                          <p:val>
                                            <p:strVal val="0-#ppt_w/2"/>
                                          </p:val>
                                        </p:tav>
                                        <p:tav tm="100000">
                                          <p:val>
                                            <p:strVal val="#ppt_x"/>
                                          </p:val>
                                        </p:tav>
                                      </p:tavLst>
                                    </p:anim>
                                    <p:anim calcmode="lin" valueType="num">
                                      <p:cBhvr>
                                        <p:cTn id="43" dur="500" fill="hold"/>
                                        <p:tgtEl>
                                          <p:spTgt spid="2579"/>
                                        </p:tgtEl>
                                        <p:attrNameLst>
                                          <p:attrName>ppt_y</p:attrName>
                                        </p:attrNameLst>
                                      </p:cBhvr>
                                      <p:tavLst>
                                        <p:tav tm="0">
                                          <p:val>
                                            <p:strVal val="#ppt_y"/>
                                          </p:val>
                                        </p:tav>
                                        <p:tav tm="100000">
                                          <p:val>
                                            <p:strVal val="#ppt_y"/>
                                          </p:val>
                                        </p:tav>
                                      </p:tavLst>
                                    </p:anim>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indefinite" fill="hold"/>
                                        <p:tgtEl>
                                          <p:spTgt spid="2583"/>
                                        </p:tgtEl>
                                        <p:attrNameLst>
                                          <p:attrName>style.visibility</p:attrName>
                                        </p:attrNameLst>
                                      </p:cBhvr>
                                      <p:to>
                                        <p:strVal val="visible"/>
                                      </p:to>
                                    </p:set>
                                    <p:animEffect transition="in" filter="fade">
                                      <p:cBhvr>
                                        <p:cTn id="47" dur="500"/>
                                        <p:tgtEl>
                                          <p:spTgt spid="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 grpId="0" animBg="1" advAuto="0"/>
      <p:bldP spid="2566" grpId="0" advAuto="0"/>
      <p:bldP spid="2569" grpId="0" advAuto="0"/>
      <p:bldP spid="2572" grpId="0" advAuto="0"/>
      <p:bldP spid="2575" grpId="0" advAuto="0"/>
      <p:bldP spid="2576" grpId="0" animBg="1" advAuto="0"/>
      <p:bldP spid="2577" grpId="0" animBg="1" advAuto="0"/>
      <p:bldP spid="2578" grpId="0" animBg="1" advAuto="0"/>
      <p:bldP spid="2579" grpId="0" animBg="1" advAuto="0"/>
      <p:bldP spid="258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同心圆 1"/>
          <p:cNvSpPr>
            <a:spLocks noChangeArrowheads="1"/>
          </p:cNvSpPr>
          <p:nvPr/>
        </p:nvSpPr>
        <p:spPr bwMode="auto">
          <a:xfrm>
            <a:off x="5340449" y="-378884"/>
            <a:ext cx="2664536" cy="266065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137" y="10800"/>
                </a:moveTo>
                <a:cubicBezTo>
                  <a:pt x="9137" y="11718"/>
                  <a:pt x="9882" y="12463"/>
                  <a:pt x="10800" y="12463"/>
                </a:cubicBezTo>
                <a:cubicBezTo>
                  <a:pt x="11718" y="12463"/>
                  <a:pt x="12463" y="11718"/>
                  <a:pt x="12463" y="10800"/>
                </a:cubicBezTo>
                <a:cubicBezTo>
                  <a:pt x="12463" y="9882"/>
                  <a:pt x="11718" y="9137"/>
                  <a:pt x="10800" y="9137"/>
                </a:cubicBezTo>
                <a:cubicBezTo>
                  <a:pt x="9882" y="9137"/>
                  <a:pt x="9137" y="9882"/>
                  <a:pt x="9137" y="10800"/>
                </a:cubicBezTo>
                <a:close/>
              </a:path>
            </a:pathLst>
          </a:custGeom>
          <a:solidFill>
            <a:srgbClr val="4F81BD">
              <a:alpha val="0"/>
            </a:srgbClr>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nchor="ctr"/>
          <a:lstStyle/>
          <a:p>
            <a:endParaRPr lang="zh-CN" altLang="en-US"/>
          </a:p>
        </p:txBody>
      </p:sp>
      <p:sp>
        <p:nvSpPr>
          <p:cNvPr id="39" name="矩形 38"/>
          <p:cNvSpPr/>
          <p:nvPr/>
        </p:nvSpPr>
        <p:spPr bwMode="auto">
          <a:xfrm>
            <a:off x="793" y="5252223"/>
            <a:ext cx="12190414" cy="1152984"/>
          </a:xfrm>
          <a:prstGeom prst="rect">
            <a:avLst/>
          </a:prstGeom>
          <a:solidFill>
            <a:schemeClr val="accent1"/>
          </a:solidFill>
          <a:ln>
            <a:noFill/>
          </a:ln>
        </p:spPr>
        <p:txBody>
          <a:bodyPr lIns="121908" tIns="60954" rIns="121908" bIns="60954" anchor="ctr"/>
          <a:lstStyle/>
          <a:p>
            <a:pPr algn="ctr" eaLnBrk="1" hangingPunct="1">
              <a:buFont typeface="Arial" panose="020B0604020202020204"/>
              <a:buNone/>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1378209" y="1412862"/>
            <a:ext cx="2183394" cy="2183679"/>
          </a:xfrm>
          <a:prstGeom prst="ellipse">
            <a:avLst/>
          </a:prstGeom>
          <a:solidFill>
            <a:schemeClr val="accent2"/>
          </a:solidFill>
        </p:spPr>
        <p:txBody>
          <a:bodyPr lIns="121908" tIns="60954" rIns="121908" bIns="6095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endParaRPr lang="en-US" sz="2100"/>
          </a:p>
        </p:txBody>
      </p:sp>
      <p:sp>
        <p:nvSpPr>
          <p:cNvPr id="41" name="Text Placeholder 4"/>
          <p:cNvSpPr txBox="1"/>
          <p:nvPr/>
        </p:nvSpPr>
        <p:spPr>
          <a:xfrm>
            <a:off x="4997764" y="1423406"/>
            <a:ext cx="2183394" cy="2183679"/>
          </a:xfrm>
          <a:prstGeom prst="ellipse">
            <a:avLst/>
          </a:prstGeom>
          <a:solidFill>
            <a:schemeClr val="accent1"/>
          </a:solidFill>
        </p:spPr>
        <p:txBody>
          <a:bodyPr lIns="121908" tIns="60954" rIns="121908" bIns="6095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endParaRPr lang="en-US" sz="2100"/>
          </a:p>
        </p:txBody>
      </p:sp>
      <p:sp>
        <p:nvSpPr>
          <p:cNvPr id="42" name="Text Placeholder 5"/>
          <p:cNvSpPr txBox="1"/>
          <p:nvPr/>
        </p:nvSpPr>
        <p:spPr>
          <a:xfrm>
            <a:off x="8697016" y="1423406"/>
            <a:ext cx="2183394" cy="2183679"/>
          </a:xfrm>
          <a:prstGeom prst="ellipse">
            <a:avLst/>
          </a:prstGeom>
          <a:solidFill>
            <a:schemeClr val="accent3"/>
          </a:solidFill>
        </p:spPr>
        <p:txBody>
          <a:bodyPr lIns="121908" tIns="60954" rIns="121908" bIns="6095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endParaRPr lang="en-US" sz="2100"/>
          </a:p>
        </p:txBody>
      </p:sp>
      <p:sp>
        <p:nvSpPr>
          <p:cNvPr id="43" name="Right Arrow 10"/>
          <p:cNvSpPr/>
          <p:nvPr/>
        </p:nvSpPr>
        <p:spPr>
          <a:xfrm rot="5400000">
            <a:off x="1004476" y="2063065"/>
            <a:ext cx="924308" cy="6238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a:p>
        </p:txBody>
      </p:sp>
      <p:sp>
        <p:nvSpPr>
          <p:cNvPr id="44" name="Right Arrow 11"/>
          <p:cNvSpPr/>
          <p:nvPr/>
        </p:nvSpPr>
        <p:spPr>
          <a:xfrm rot="5400000">
            <a:off x="4624031" y="2063065"/>
            <a:ext cx="924308" cy="6238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a:p>
        </p:txBody>
      </p:sp>
      <p:sp>
        <p:nvSpPr>
          <p:cNvPr id="45" name="Right Arrow 12"/>
          <p:cNvSpPr/>
          <p:nvPr/>
        </p:nvSpPr>
        <p:spPr>
          <a:xfrm rot="16200000">
            <a:off x="8343602" y="1986866"/>
            <a:ext cx="924308" cy="6238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a:p>
        </p:txBody>
      </p:sp>
      <p:grpSp>
        <p:nvGrpSpPr>
          <p:cNvPr id="46" name="组合 45"/>
          <p:cNvGrpSpPr/>
          <p:nvPr/>
        </p:nvGrpSpPr>
        <p:grpSpPr>
          <a:xfrm>
            <a:off x="8427636" y="3775909"/>
            <a:ext cx="2756056" cy="874782"/>
            <a:chOff x="7998038" y="4584791"/>
            <a:chExt cx="2592731" cy="769248"/>
          </a:xfrm>
        </p:grpSpPr>
        <p:sp>
          <p:nvSpPr>
            <p:cNvPr id="47" name="文本框 15"/>
            <p:cNvSpPr txBox="1"/>
            <p:nvPr/>
          </p:nvSpPr>
          <p:spPr>
            <a:xfrm>
              <a:off x="7998038" y="5094218"/>
              <a:ext cx="2592731" cy="2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defPPr>
                <a:defRPr lang="zh-CN"/>
              </a:defPPr>
              <a:lvl1pPr eaLnBrk="1" hangingPunct="1">
                <a:lnSpc>
                  <a:spcPct val="120000"/>
                </a:lnSpc>
                <a:buFont typeface="Arial" panose="020B0604020202020204"/>
                <a:buNone/>
                <a:defRPr sz="1100">
                  <a:solidFill>
                    <a:schemeClr val="tx1">
                      <a:lumMod val="75000"/>
                      <a:lumOff val="25000"/>
                    </a:schemeClr>
                  </a:solidFill>
                  <a:latin typeface="+mn-lt"/>
                  <a:ea typeface="+mn-ea"/>
                  <a:cs typeface="+mn-ea"/>
                </a:defRPr>
              </a:lvl1pPr>
              <a:lvl2pPr marL="742950" indent="-285750">
                <a:spcBef>
                  <a:spcPct val="20000"/>
                </a:spcBef>
                <a:buFont typeface="Arial" panose="020B0604020202020204"/>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9pPr>
            </a:lstStyle>
            <a:p>
              <a:pPr algn="ctr"/>
              <a:r>
                <a:rPr lang="zh-CN" altLang="en-US"/>
                <a:t>点击添加文本</a:t>
              </a:r>
              <a:r>
                <a:rPr lang="en-US" altLang="zh-CN"/>
                <a:t>    </a:t>
              </a:r>
              <a:r>
                <a:rPr lang="zh-CN" altLang="en-US"/>
                <a:t>点击添加文本</a:t>
              </a:r>
            </a:p>
          </p:txBody>
        </p:sp>
        <p:sp>
          <p:nvSpPr>
            <p:cNvPr id="48" name="文本框 16"/>
            <p:cNvSpPr txBox="1"/>
            <p:nvPr/>
          </p:nvSpPr>
          <p:spPr>
            <a:xfrm>
              <a:off x="8624769" y="4584791"/>
              <a:ext cx="1187104" cy="365372"/>
            </a:xfrm>
            <a:prstGeom prst="rect">
              <a:avLst/>
            </a:prstGeom>
            <a:noFill/>
          </p:spPr>
          <p:txBody>
            <a:bodyPr wrap="none" rtlCol="0">
              <a:spAutoFit/>
            </a:bodyPr>
            <a:lstStyle/>
            <a:p>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rPr>
                <a:t>添加内容</a:t>
              </a:r>
            </a:p>
          </p:txBody>
        </p:sp>
        <p:cxnSp>
          <p:nvCxnSpPr>
            <p:cNvPr id="49" name="直接连接符 48"/>
            <p:cNvCxnSpPr/>
            <p:nvPr/>
          </p:nvCxnSpPr>
          <p:spPr>
            <a:xfrm>
              <a:off x="8214401" y="5075050"/>
              <a:ext cx="20313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683864" y="3775903"/>
            <a:ext cx="2756056" cy="868296"/>
            <a:chOff x="4799139" y="4584791"/>
            <a:chExt cx="2592731" cy="763546"/>
          </a:xfrm>
        </p:grpSpPr>
        <p:sp>
          <p:nvSpPr>
            <p:cNvPr id="51" name="文本框 19"/>
            <p:cNvSpPr txBox="1"/>
            <p:nvPr/>
          </p:nvSpPr>
          <p:spPr>
            <a:xfrm>
              <a:off x="4799139" y="5088516"/>
              <a:ext cx="2592731" cy="2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defPPr>
                <a:defRPr lang="zh-CN"/>
              </a:defPPr>
              <a:lvl1pPr eaLnBrk="1" hangingPunct="1">
                <a:lnSpc>
                  <a:spcPct val="120000"/>
                </a:lnSpc>
                <a:buFont typeface="Arial" panose="020B0604020202020204"/>
                <a:buNone/>
                <a:defRPr sz="1100">
                  <a:solidFill>
                    <a:schemeClr val="tx1">
                      <a:lumMod val="75000"/>
                      <a:lumOff val="25000"/>
                    </a:schemeClr>
                  </a:solidFill>
                  <a:latin typeface="+mn-lt"/>
                  <a:ea typeface="+mn-ea"/>
                  <a:cs typeface="+mn-ea"/>
                </a:defRPr>
              </a:lvl1pPr>
              <a:lvl2pPr marL="742950" indent="-285750">
                <a:spcBef>
                  <a:spcPct val="20000"/>
                </a:spcBef>
                <a:buFont typeface="Arial" panose="020B0604020202020204"/>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9pPr>
            </a:lstStyle>
            <a:p>
              <a:pPr algn="ctr"/>
              <a:r>
                <a:rPr lang="zh-CN" altLang="en-US"/>
                <a:t>点击添加文本</a:t>
              </a:r>
              <a:r>
                <a:rPr lang="en-US" altLang="zh-CN"/>
                <a:t>    </a:t>
              </a:r>
              <a:r>
                <a:rPr lang="zh-CN" altLang="en-US"/>
                <a:t>点击添加文本</a:t>
              </a:r>
            </a:p>
          </p:txBody>
        </p:sp>
        <p:sp>
          <p:nvSpPr>
            <p:cNvPr id="54" name="文本框 20"/>
            <p:cNvSpPr txBox="1"/>
            <p:nvPr/>
          </p:nvSpPr>
          <p:spPr>
            <a:xfrm>
              <a:off x="5456348" y="4584791"/>
              <a:ext cx="1187104" cy="365373"/>
            </a:xfrm>
            <a:prstGeom prst="rect">
              <a:avLst/>
            </a:prstGeom>
            <a:noFill/>
          </p:spPr>
          <p:txBody>
            <a:bodyPr wrap="none" rtlCol="0">
              <a:spAutoFit/>
            </a:bodyPr>
            <a:lstStyle/>
            <a:p>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rPr>
                <a:t>添加内容</a:t>
              </a:r>
            </a:p>
          </p:txBody>
        </p:sp>
        <p:cxnSp>
          <p:nvCxnSpPr>
            <p:cNvPr id="55" name="直接连接符 54"/>
            <p:cNvCxnSpPr/>
            <p:nvPr/>
          </p:nvCxnSpPr>
          <p:spPr>
            <a:xfrm>
              <a:off x="5045980" y="5039559"/>
              <a:ext cx="20313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1036085" y="3775910"/>
            <a:ext cx="2756056" cy="868295"/>
            <a:chOff x="1558687" y="4584791"/>
            <a:chExt cx="2592731" cy="763544"/>
          </a:xfrm>
        </p:grpSpPr>
        <p:sp>
          <p:nvSpPr>
            <p:cNvPr id="57" name="文本框 23"/>
            <p:cNvSpPr txBox="1"/>
            <p:nvPr/>
          </p:nvSpPr>
          <p:spPr>
            <a:xfrm>
              <a:off x="1558687" y="5088514"/>
              <a:ext cx="2592731" cy="2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defPPr>
                <a:defRPr lang="zh-CN"/>
              </a:defPPr>
              <a:lvl1pPr eaLnBrk="1" hangingPunct="1">
                <a:lnSpc>
                  <a:spcPct val="120000"/>
                </a:lnSpc>
                <a:buFont typeface="Arial" panose="020B0604020202020204"/>
                <a:buNone/>
                <a:defRPr sz="1100">
                  <a:solidFill>
                    <a:schemeClr val="tx1">
                      <a:lumMod val="75000"/>
                      <a:lumOff val="25000"/>
                    </a:schemeClr>
                  </a:solidFill>
                  <a:latin typeface="+mn-lt"/>
                  <a:ea typeface="+mn-ea"/>
                  <a:cs typeface="+mn-ea"/>
                </a:defRPr>
              </a:lvl1pPr>
              <a:lvl2pPr marL="742950" indent="-285750">
                <a:spcBef>
                  <a:spcPct val="20000"/>
                </a:spcBef>
                <a:buFont typeface="Arial" panose="020B0604020202020204"/>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a:buChar char="»"/>
                <a:defRPr sz="2000">
                  <a:latin typeface="微软雅黑" panose="020B0503020204020204" pitchFamily="34" charset="-122"/>
                  <a:ea typeface="微软雅黑" panose="020B0503020204020204" pitchFamily="34" charset="-122"/>
                </a:defRPr>
              </a:lvl9pPr>
            </a:lstStyle>
            <a:p>
              <a:pPr algn="ctr"/>
              <a:r>
                <a:rPr lang="zh-CN" altLang="en-US"/>
                <a:t>点击添加文本</a:t>
              </a:r>
              <a:r>
                <a:rPr lang="en-US" altLang="zh-CN"/>
                <a:t>    </a:t>
              </a:r>
              <a:r>
                <a:rPr lang="zh-CN" altLang="en-US"/>
                <a:t>点击添加文本</a:t>
              </a:r>
            </a:p>
          </p:txBody>
        </p:sp>
        <p:sp>
          <p:nvSpPr>
            <p:cNvPr id="58" name="文本框 24"/>
            <p:cNvSpPr txBox="1"/>
            <p:nvPr/>
          </p:nvSpPr>
          <p:spPr>
            <a:xfrm>
              <a:off x="2191162" y="4584791"/>
              <a:ext cx="1187104" cy="365372"/>
            </a:xfrm>
            <a:prstGeom prst="rect">
              <a:avLst/>
            </a:prstGeom>
            <a:noFill/>
          </p:spPr>
          <p:txBody>
            <a:bodyPr wrap="none" rtlCol="0">
              <a:spAutoFit/>
            </a:bodyPr>
            <a:lstStyle/>
            <a:p>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rPr>
                <a:t>添加内容</a:t>
              </a:r>
            </a:p>
          </p:txBody>
        </p:sp>
        <p:cxnSp>
          <p:nvCxnSpPr>
            <p:cNvPr id="59" name="直接连接符 58"/>
            <p:cNvCxnSpPr/>
            <p:nvPr/>
          </p:nvCxnSpPr>
          <p:spPr>
            <a:xfrm>
              <a:off x="1780794" y="5039555"/>
              <a:ext cx="20313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文本框 26"/>
          <p:cNvSpPr txBox="1"/>
          <p:nvPr/>
        </p:nvSpPr>
        <p:spPr>
          <a:xfrm>
            <a:off x="1872081" y="2220140"/>
            <a:ext cx="1376490" cy="451405"/>
          </a:xfrm>
          <a:prstGeom prst="rect">
            <a:avLst/>
          </a:prstGeom>
          <a:noFill/>
        </p:spPr>
        <p:txBody>
          <a:bodyPr wrap="square" lIns="121908" tIns="60954" rIns="121908" bIns="60954" rtlCol="0">
            <a:spAutoFit/>
          </a:bodyPr>
          <a:lstStyle/>
          <a:p>
            <a:r>
              <a:rPr lang="zh-CN" altLang="en-US" sz="2100" b="1">
                <a:solidFill>
                  <a:schemeClr val="bg1">
                    <a:lumMod val="95000"/>
                  </a:schemeClr>
                </a:solidFill>
                <a:latin typeface="微软雅黑" panose="020B0503020204020204" pitchFamily="34" charset="-122"/>
                <a:ea typeface="微软雅黑" panose="020B0503020204020204" pitchFamily="34" charset="-122"/>
              </a:rPr>
              <a:t>添加内容</a:t>
            </a:r>
          </a:p>
        </p:txBody>
      </p:sp>
      <p:sp>
        <p:nvSpPr>
          <p:cNvPr id="61" name="文本框 27"/>
          <p:cNvSpPr txBox="1"/>
          <p:nvPr/>
        </p:nvSpPr>
        <p:spPr>
          <a:xfrm>
            <a:off x="5522827" y="2220140"/>
            <a:ext cx="1376490" cy="451405"/>
          </a:xfrm>
          <a:prstGeom prst="rect">
            <a:avLst/>
          </a:prstGeom>
          <a:noFill/>
        </p:spPr>
        <p:txBody>
          <a:bodyPr wrap="square" lIns="121908" tIns="60954" rIns="121908" bIns="60954" rtlCol="0">
            <a:spAutoFit/>
          </a:bodyPr>
          <a:lstStyle/>
          <a:p>
            <a:r>
              <a:rPr lang="zh-CN" altLang="en-US" sz="2100" b="1">
                <a:solidFill>
                  <a:schemeClr val="bg1"/>
                </a:solidFill>
                <a:latin typeface="微软雅黑" panose="020B0503020204020204" pitchFamily="34" charset="-122"/>
                <a:ea typeface="微软雅黑" panose="020B0503020204020204" pitchFamily="34" charset="-122"/>
              </a:rPr>
              <a:t>添加内容</a:t>
            </a:r>
          </a:p>
        </p:txBody>
      </p:sp>
      <p:sp>
        <p:nvSpPr>
          <p:cNvPr id="62" name="文本框 28"/>
          <p:cNvSpPr txBox="1"/>
          <p:nvPr/>
        </p:nvSpPr>
        <p:spPr>
          <a:xfrm>
            <a:off x="9190888" y="2220140"/>
            <a:ext cx="1376490" cy="451405"/>
          </a:xfrm>
          <a:prstGeom prst="rect">
            <a:avLst/>
          </a:prstGeom>
          <a:noFill/>
        </p:spPr>
        <p:txBody>
          <a:bodyPr wrap="square" lIns="121908" tIns="60954" rIns="121908" bIns="60954" rtlCol="0">
            <a:spAutoFit/>
          </a:bodyPr>
          <a:lstStyle/>
          <a:p>
            <a:r>
              <a:rPr lang="zh-CN" altLang="en-US" sz="2100" b="1">
                <a:solidFill>
                  <a:schemeClr val="bg1">
                    <a:lumMod val="95000"/>
                  </a:schemeClr>
                </a:solidFill>
                <a:latin typeface="微软雅黑" panose="020B0503020204020204" pitchFamily="34" charset="-122"/>
                <a:ea typeface="微软雅黑" panose="020B0503020204020204" pitchFamily="34" charset="-122"/>
              </a:rPr>
              <a:t>添加内容</a:t>
            </a:r>
          </a:p>
        </p:txBody>
      </p:sp>
      <p:sp>
        <p:nvSpPr>
          <p:cNvPr id="63" name="矩形 59"/>
          <p:cNvSpPr>
            <a:spLocks noChangeArrowheads="1"/>
          </p:cNvSpPr>
          <p:nvPr/>
        </p:nvSpPr>
        <p:spPr bwMode="auto">
          <a:xfrm>
            <a:off x="3652571" y="5348233"/>
            <a:ext cx="488686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zh-CN" altLang="en-US" sz="1900" b="1">
                <a:solidFill>
                  <a:schemeClr val="bg1"/>
                </a:solidFill>
                <a:sym typeface="微软雅黑" panose="020B0503020204020204" pitchFamily="34" charset="-122"/>
              </a:rPr>
              <a:t>点击添加图表主题</a:t>
            </a:r>
          </a:p>
        </p:txBody>
      </p:sp>
      <p:sp>
        <p:nvSpPr>
          <p:cNvPr id="64" name="矩形 60"/>
          <p:cNvSpPr>
            <a:spLocks noChangeArrowheads="1"/>
          </p:cNvSpPr>
          <p:nvPr/>
        </p:nvSpPr>
        <p:spPr bwMode="auto">
          <a:xfrm>
            <a:off x="1583855" y="5691134"/>
            <a:ext cx="9121646" cy="6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54" rIns="0" bIns="60954">
            <a:spAutoFit/>
          </a:bodyPr>
          <a:lstStyle/>
          <a:p>
            <a:pPr algn="ctr" eaLnBrk="1" hangingPunct="1">
              <a:lnSpc>
                <a:spcPct val="120000"/>
              </a:lnSpc>
              <a:buFont typeface="Arial" panose="020B0604020202020204"/>
              <a:buNone/>
            </a:pPr>
            <a:r>
              <a:rPr lang="zh-CN" altLang="en-US" sz="1500">
                <a:solidFill>
                  <a:schemeClr val="bg1"/>
                </a:solidFill>
                <a:cs typeface="+mn-ea"/>
                <a:sym typeface="微软雅黑" panose="020B0503020204020204" pitchFamily="34" charset="-122"/>
              </a:rPr>
              <a:t>在此录入上述图表的综合分析说明，在此录入上述图表的综合分析说明，在此录入上述图表的综合分析说明，在此录入上述图表的综合分析说明，在此录入上述图表的综合分析说明。</a:t>
            </a:r>
            <a:endParaRPr lang="zh-CN" altLang="en-US" sz="1500">
              <a:solidFill>
                <a:schemeClr val="bg1"/>
              </a:solidFill>
              <a:cs typeface="+mn-ea"/>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bg/>
                                          </p:spTgt>
                                        </p:tgtEl>
                                        <p:attrNameLst>
                                          <p:attrName>style.visibility</p:attrName>
                                        </p:attrNameLst>
                                      </p:cBhvr>
                                      <p:to>
                                        <p:strVal val="visible"/>
                                      </p:to>
                                    </p:set>
                                    <p:animEffect transition="in" filter="fade">
                                      <p:cBhvr>
                                        <p:cTn id="11" dur="750"/>
                                        <p:tgtEl>
                                          <p:spTgt spid="40">
                                            <p:bg/>
                                          </p:spTgt>
                                        </p:tgtEl>
                                      </p:cBhvr>
                                    </p:animEffect>
                                    <p:anim calcmode="lin" valueType="num">
                                      <p:cBhvr>
                                        <p:cTn id="12" dur="750" fill="hold"/>
                                        <p:tgtEl>
                                          <p:spTgt spid="40">
                                            <p:bg/>
                                          </p:spTgt>
                                        </p:tgtEl>
                                        <p:attrNameLst>
                                          <p:attrName>ppt_x</p:attrName>
                                        </p:attrNameLst>
                                      </p:cBhvr>
                                      <p:tavLst>
                                        <p:tav tm="0">
                                          <p:val>
                                            <p:strVal val="#ppt_x"/>
                                          </p:val>
                                        </p:tav>
                                        <p:tav tm="100000">
                                          <p:val>
                                            <p:strVal val="#ppt_x"/>
                                          </p:val>
                                        </p:tav>
                                      </p:tavLst>
                                    </p:anim>
                                    <p:anim calcmode="lin" valueType="num">
                                      <p:cBhvr>
                                        <p:cTn id="13" dur="750" fill="hold"/>
                                        <p:tgtEl>
                                          <p:spTgt spid="40">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0">
                                            <p:bg/>
                                          </p:spTgt>
                                        </p:tgtEl>
                                        <p:attrNameLst>
                                          <p:attrName>style.visibility</p:attrName>
                                        </p:attrNameLst>
                                      </p:cBhvr>
                                      <p:to>
                                        <p:strVal val="visible"/>
                                      </p:to>
                                    </p:set>
                                    <p:animEffect transition="in" filter="fade">
                                      <p:cBhvr>
                                        <p:cTn id="17" dur="750"/>
                                        <p:tgtEl>
                                          <p:spTgt spid="40">
                                            <p:bg/>
                                          </p:spTgt>
                                        </p:tgtEl>
                                      </p:cBhvr>
                                    </p:animEffect>
                                    <p:anim calcmode="lin" valueType="num">
                                      <p:cBhvr>
                                        <p:cTn id="18" dur="750" fill="hold"/>
                                        <p:tgtEl>
                                          <p:spTgt spid="40">
                                            <p:bg/>
                                          </p:spTgt>
                                        </p:tgtEl>
                                        <p:attrNameLst>
                                          <p:attrName>ppt_x</p:attrName>
                                        </p:attrNameLst>
                                      </p:cBhvr>
                                      <p:tavLst>
                                        <p:tav tm="0">
                                          <p:val>
                                            <p:strVal val="#ppt_x"/>
                                          </p:val>
                                        </p:tav>
                                        <p:tav tm="100000">
                                          <p:val>
                                            <p:strVal val="#ppt_x"/>
                                          </p:val>
                                        </p:tav>
                                      </p:tavLst>
                                    </p:anim>
                                    <p:anim calcmode="lin" valueType="num">
                                      <p:cBhvr>
                                        <p:cTn id="19" dur="750" fill="hold"/>
                                        <p:tgtEl>
                                          <p:spTgt spid="40">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anim calcmode="lin" valueType="num">
                                      <p:cBhvr>
                                        <p:cTn id="23" dur="750" fill="hold"/>
                                        <p:tgtEl>
                                          <p:spTgt spid="43"/>
                                        </p:tgtEl>
                                        <p:attrNameLst>
                                          <p:attrName>ppt_x</p:attrName>
                                        </p:attrNameLst>
                                      </p:cBhvr>
                                      <p:tavLst>
                                        <p:tav tm="0">
                                          <p:val>
                                            <p:strVal val="#ppt_x"/>
                                          </p:val>
                                        </p:tav>
                                        <p:tav tm="100000">
                                          <p:val>
                                            <p:strVal val="#ppt_x"/>
                                          </p:val>
                                        </p:tav>
                                      </p:tavLst>
                                    </p:anim>
                                    <p:anim calcmode="lin" valueType="num">
                                      <p:cBhvr>
                                        <p:cTn id="24" dur="750" fill="hold"/>
                                        <p:tgtEl>
                                          <p:spTgt spid="4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750"/>
                                        <p:tgtEl>
                                          <p:spTgt spid="56"/>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41">
                                            <p:bg/>
                                          </p:spTgt>
                                        </p:tgtEl>
                                        <p:attrNameLst>
                                          <p:attrName>style.visibility</p:attrName>
                                        </p:attrNameLst>
                                      </p:cBhvr>
                                      <p:to>
                                        <p:strVal val="visible"/>
                                      </p:to>
                                    </p:set>
                                    <p:animEffect transition="in" filter="fade">
                                      <p:cBhvr>
                                        <p:cTn id="36" dur="750"/>
                                        <p:tgtEl>
                                          <p:spTgt spid="41">
                                            <p:bg/>
                                          </p:spTgt>
                                        </p:tgtEl>
                                      </p:cBhvr>
                                    </p:animEffect>
                                    <p:anim calcmode="lin" valueType="num">
                                      <p:cBhvr>
                                        <p:cTn id="37" dur="750" fill="hold"/>
                                        <p:tgtEl>
                                          <p:spTgt spid="41">
                                            <p:bg/>
                                          </p:spTgt>
                                        </p:tgtEl>
                                        <p:attrNameLst>
                                          <p:attrName>ppt_x</p:attrName>
                                        </p:attrNameLst>
                                      </p:cBhvr>
                                      <p:tavLst>
                                        <p:tav tm="0">
                                          <p:val>
                                            <p:strVal val="#ppt_x"/>
                                          </p:val>
                                        </p:tav>
                                        <p:tav tm="100000">
                                          <p:val>
                                            <p:strVal val="#ppt_x"/>
                                          </p:val>
                                        </p:tav>
                                      </p:tavLst>
                                    </p:anim>
                                    <p:anim calcmode="lin" valueType="num">
                                      <p:cBhvr>
                                        <p:cTn id="38" dur="750" fill="hold"/>
                                        <p:tgtEl>
                                          <p:spTgt spid="41">
                                            <p:bg/>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bg/>
                                          </p:spTgt>
                                        </p:tgtEl>
                                        <p:attrNameLst>
                                          <p:attrName>style.visibility</p:attrName>
                                        </p:attrNameLst>
                                      </p:cBhvr>
                                      <p:to>
                                        <p:strVal val="visible"/>
                                      </p:to>
                                    </p:set>
                                    <p:animEffect transition="in" filter="fade">
                                      <p:cBhvr>
                                        <p:cTn id="41" dur="750"/>
                                        <p:tgtEl>
                                          <p:spTgt spid="41">
                                            <p:bg/>
                                          </p:spTgt>
                                        </p:tgtEl>
                                      </p:cBhvr>
                                    </p:animEffect>
                                    <p:anim calcmode="lin" valueType="num">
                                      <p:cBhvr>
                                        <p:cTn id="42" dur="750" fill="hold"/>
                                        <p:tgtEl>
                                          <p:spTgt spid="41">
                                            <p:bg/>
                                          </p:spTgt>
                                        </p:tgtEl>
                                        <p:attrNameLst>
                                          <p:attrName>ppt_x</p:attrName>
                                        </p:attrNameLst>
                                      </p:cBhvr>
                                      <p:tavLst>
                                        <p:tav tm="0">
                                          <p:val>
                                            <p:strVal val="#ppt_x"/>
                                          </p:val>
                                        </p:tav>
                                        <p:tav tm="100000">
                                          <p:val>
                                            <p:strVal val="#ppt_x"/>
                                          </p:val>
                                        </p:tav>
                                      </p:tavLst>
                                    </p:anim>
                                    <p:anim calcmode="lin" valueType="num">
                                      <p:cBhvr>
                                        <p:cTn id="43" dur="750" fill="hold"/>
                                        <p:tgtEl>
                                          <p:spTgt spid="41">
                                            <p:bg/>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750"/>
                                        <p:tgtEl>
                                          <p:spTgt spid="44"/>
                                        </p:tgtEl>
                                      </p:cBhvr>
                                    </p:animEffect>
                                    <p:anim calcmode="lin" valueType="num">
                                      <p:cBhvr>
                                        <p:cTn id="47" dur="750" fill="hold"/>
                                        <p:tgtEl>
                                          <p:spTgt spid="44"/>
                                        </p:tgtEl>
                                        <p:attrNameLst>
                                          <p:attrName>ppt_x</p:attrName>
                                        </p:attrNameLst>
                                      </p:cBhvr>
                                      <p:tavLst>
                                        <p:tav tm="0">
                                          <p:val>
                                            <p:strVal val="#ppt_x"/>
                                          </p:val>
                                        </p:tav>
                                        <p:tav tm="100000">
                                          <p:val>
                                            <p:strVal val="#ppt_x"/>
                                          </p:val>
                                        </p:tav>
                                      </p:tavLst>
                                    </p:anim>
                                    <p:anim calcmode="lin" valueType="num">
                                      <p:cBhvr>
                                        <p:cTn id="48" dur="75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up)">
                                      <p:cBhvr>
                                        <p:cTn id="56" dur="750"/>
                                        <p:tgtEl>
                                          <p:spTgt spid="50"/>
                                        </p:tgtEl>
                                      </p:cBhvr>
                                    </p:animEffect>
                                  </p:childTnLst>
                                </p:cTn>
                              </p:par>
                            </p:childTnLst>
                          </p:cTn>
                        </p:par>
                        <p:par>
                          <p:cTn id="57" fill="hold">
                            <p:stCondLst>
                              <p:cond delay="6500"/>
                            </p:stCondLst>
                            <p:childTnLst>
                              <p:par>
                                <p:cTn id="58" presetID="42" presetClass="entr" presetSubtype="0" fill="hold" grpId="0" nodeType="afterEffect">
                                  <p:stCondLst>
                                    <p:cond delay="0"/>
                                  </p:stCondLst>
                                  <p:childTnLst>
                                    <p:set>
                                      <p:cBhvr>
                                        <p:cTn id="59" dur="1" fill="hold">
                                          <p:stCondLst>
                                            <p:cond delay="0"/>
                                          </p:stCondLst>
                                        </p:cTn>
                                        <p:tgtEl>
                                          <p:spTgt spid="42">
                                            <p:bg/>
                                          </p:spTgt>
                                        </p:tgtEl>
                                        <p:attrNameLst>
                                          <p:attrName>style.visibility</p:attrName>
                                        </p:attrNameLst>
                                      </p:cBhvr>
                                      <p:to>
                                        <p:strVal val="visible"/>
                                      </p:to>
                                    </p:set>
                                    <p:animEffect transition="in" filter="fade">
                                      <p:cBhvr>
                                        <p:cTn id="60" dur="750"/>
                                        <p:tgtEl>
                                          <p:spTgt spid="42">
                                            <p:bg/>
                                          </p:spTgt>
                                        </p:tgtEl>
                                      </p:cBhvr>
                                    </p:animEffect>
                                    <p:anim calcmode="lin" valueType="num">
                                      <p:cBhvr>
                                        <p:cTn id="61" dur="750" fill="hold"/>
                                        <p:tgtEl>
                                          <p:spTgt spid="42">
                                            <p:bg/>
                                          </p:spTgt>
                                        </p:tgtEl>
                                        <p:attrNameLst>
                                          <p:attrName>ppt_x</p:attrName>
                                        </p:attrNameLst>
                                      </p:cBhvr>
                                      <p:tavLst>
                                        <p:tav tm="0">
                                          <p:val>
                                            <p:strVal val="#ppt_x"/>
                                          </p:val>
                                        </p:tav>
                                        <p:tav tm="100000">
                                          <p:val>
                                            <p:strVal val="#ppt_x"/>
                                          </p:val>
                                        </p:tav>
                                      </p:tavLst>
                                    </p:anim>
                                    <p:anim calcmode="lin" valueType="num">
                                      <p:cBhvr>
                                        <p:cTn id="62" dur="750" fill="hold"/>
                                        <p:tgtEl>
                                          <p:spTgt spid="42">
                                            <p:bg/>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2">
                                            <p:bg/>
                                          </p:spTgt>
                                        </p:tgtEl>
                                        <p:attrNameLst>
                                          <p:attrName>style.visibility</p:attrName>
                                        </p:attrNameLst>
                                      </p:cBhvr>
                                      <p:to>
                                        <p:strVal val="visible"/>
                                      </p:to>
                                    </p:set>
                                    <p:animEffect transition="in" filter="fade">
                                      <p:cBhvr>
                                        <p:cTn id="65" dur="750"/>
                                        <p:tgtEl>
                                          <p:spTgt spid="42">
                                            <p:bg/>
                                          </p:spTgt>
                                        </p:tgtEl>
                                      </p:cBhvr>
                                    </p:animEffect>
                                    <p:anim calcmode="lin" valueType="num">
                                      <p:cBhvr>
                                        <p:cTn id="66" dur="750" fill="hold"/>
                                        <p:tgtEl>
                                          <p:spTgt spid="42">
                                            <p:bg/>
                                          </p:spTgt>
                                        </p:tgtEl>
                                        <p:attrNameLst>
                                          <p:attrName>ppt_x</p:attrName>
                                        </p:attrNameLst>
                                      </p:cBhvr>
                                      <p:tavLst>
                                        <p:tav tm="0">
                                          <p:val>
                                            <p:strVal val="#ppt_x"/>
                                          </p:val>
                                        </p:tav>
                                        <p:tav tm="100000">
                                          <p:val>
                                            <p:strVal val="#ppt_x"/>
                                          </p:val>
                                        </p:tav>
                                      </p:tavLst>
                                    </p:anim>
                                    <p:anim calcmode="lin" valueType="num">
                                      <p:cBhvr>
                                        <p:cTn id="67" dur="750" fill="hold"/>
                                        <p:tgtEl>
                                          <p:spTgt spid="42">
                                            <p:bg/>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750"/>
                                        <p:tgtEl>
                                          <p:spTgt spid="45"/>
                                        </p:tgtEl>
                                      </p:cBhvr>
                                    </p:animEffect>
                                    <p:anim calcmode="lin" valueType="num">
                                      <p:cBhvr>
                                        <p:cTn id="71" dur="750" fill="hold"/>
                                        <p:tgtEl>
                                          <p:spTgt spid="45"/>
                                        </p:tgtEl>
                                        <p:attrNameLst>
                                          <p:attrName>ppt_x</p:attrName>
                                        </p:attrNameLst>
                                      </p:cBhvr>
                                      <p:tavLst>
                                        <p:tav tm="0">
                                          <p:val>
                                            <p:strVal val="#ppt_x"/>
                                          </p:val>
                                        </p:tav>
                                        <p:tav tm="100000">
                                          <p:val>
                                            <p:strVal val="#ppt_x"/>
                                          </p:val>
                                        </p:tav>
                                      </p:tavLst>
                                    </p:anim>
                                    <p:anim calcmode="lin" valueType="num">
                                      <p:cBhvr>
                                        <p:cTn id="72" dur="750" fill="hold"/>
                                        <p:tgtEl>
                                          <p:spTgt spid="45"/>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up)">
                                      <p:cBhvr>
                                        <p:cTn id="80" dur="750"/>
                                        <p:tgtEl>
                                          <p:spTgt spid="46"/>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build="p" animBg="1"/>
      <p:bldP spid="41" grpId="0" build="p" animBg="1"/>
      <p:bldP spid="42" grpId="0" build="p" animBg="1"/>
      <p:bldP spid="43" grpId="0" animBg="1"/>
      <p:bldP spid="44" grpId="0" animBg="1"/>
      <p:bldP spid="45" grpId="0" animBg="1"/>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p:cNvSpPr>
            <a:spLocks noEditPoints="1"/>
          </p:cNvSpPr>
          <p:nvPr/>
        </p:nvSpPr>
        <p:spPr bwMode="auto">
          <a:xfrm>
            <a:off x="4297691" y="3341652"/>
            <a:ext cx="1765548" cy="176577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2"/>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
          <p:cNvSpPr>
            <a:spLocks noEditPoints="1"/>
          </p:cNvSpPr>
          <p:nvPr/>
        </p:nvSpPr>
        <p:spPr bwMode="auto">
          <a:xfrm>
            <a:off x="6063239" y="2765295"/>
            <a:ext cx="1765548" cy="176577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
          <p:cNvSpPr>
            <a:spLocks noEditPoints="1"/>
          </p:cNvSpPr>
          <p:nvPr/>
        </p:nvSpPr>
        <p:spPr bwMode="auto">
          <a:xfrm>
            <a:off x="5747050" y="4531075"/>
            <a:ext cx="1431175" cy="14313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4"/>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
          <p:cNvSpPr>
            <a:spLocks noEditPoints="1"/>
          </p:cNvSpPr>
          <p:nvPr/>
        </p:nvSpPr>
        <p:spPr bwMode="auto">
          <a:xfrm>
            <a:off x="4992691" y="1910292"/>
            <a:ext cx="1431175" cy="14313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a:spLocks noEditPoints="1"/>
          </p:cNvSpPr>
          <p:nvPr/>
        </p:nvSpPr>
        <p:spPr bwMode="auto">
          <a:xfrm>
            <a:off x="6423866" y="1723753"/>
            <a:ext cx="983933" cy="984061"/>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Group 39"/>
          <p:cNvGrpSpPr/>
          <p:nvPr/>
        </p:nvGrpSpPr>
        <p:grpSpPr>
          <a:xfrm>
            <a:off x="6193947" y="5005077"/>
            <a:ext cx="537381" cy="437338"/>
            <a:chOff x="1550139" y="1314466"/>
            <a:chExt cx="509139" cy="414300"/>
          </a:xfrm>
          <a:solidFill>
            <a:schemeClr val="accent4"/>
          </a:solidFill>
        </p:grpSpPr>
        <p:sp>
          <p:nvSpPr>
            <p:cNvPr id="3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reeform 34"/>
          <p:cNvSpPr/>
          <p:nvPr/>
        </p:nvSpPr>
        <p:spPr bwMode="auto">
          <a:xfrm>
            <a:off x="6731328" y="2037071"/>
            <a:ext cx="389473" cy="34433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accent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5"/>
          <p:cNvSpPr>
            <a:spLocks noEditPoints="1"/>
          </p:cNvSpPr>
          <p:nvPr/>
        </p:nvSpPr>
        <p:spPr bwMode="auto">
          <a:xfrm>
            <a:off x="6639689" y="3373670"/>
            <a:ext cx="612939" cy="641533"/>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accent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45"/>
          <p:cNvGrpSpPr/>
          <p:nvPr/>
        </p:nvGrpSpPr>
        <p:grpSpPr>
          <a:xfrm>
            <a:off x="5406681" y="2329122"/>
            <a:ext cx="603194" cy="593698"/>
            <a:chOff x="1587575" y="2265358"/>
            <a:chExt cx="314468" cy="309477"/>
          </a:xfrm>
          <a:solidFill>
            <a:srgbClr val="B47730"/>
          </a:solidFill>
        </p:grpSpPr>
        <p:sp>
          <p:nvSpPr>
            <p:cNvPr id="3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60"/>
            <p:cNvSpPr>
              <a:spLocks noChangeArrowheads="1"/>
            </p:cNvSpPr>
            <p:nvPr/>
          </p:nvSpPr>
          <p:spPr bwMode="auto">
            <a:xfrm>
              <a:off x="1712364" y="2387652"/>
              <a:ext cx="64890" cy="623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8"/>
          <p:cNvGrpSpPr/>
          <p:nvPr/>
        </p:nvGrpSpPr>
        <p:grpSpPr>
          <a:xfrm>
            <a:off x="4945920" y="3991555"/>
            <a:ext cx="438816" cy="495010"/>
            <a:chOff x="5513440" y="1766202"/>
            <a:chExt cx="429274" cy="484183"/>
          </a:xfrm>
          <a:solidFill>
            <a:schemeClr val="accent2"/>
          </a:solidFill>
        </p:grpSpPr>
        <p:sp>
          <p:nvSpPr>
            <p:cNvPr id="4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7296670" y="1830784"/>
            <a:ext cx="4031877" cy="671018"/>
            <a:chOff x="7295875" y="1830784"/>
            <a:chExt cx="4031877" cy="671018"/>
          </a:xfrm>
        </p:grpSpPr>
        <p:cxnSp>
          <p:nvCxnSpPr>
            <p:cNvPr id="14" name="Straight Arrow Connector 10"/>
            <p:cNvCxnSpPr/>
            <p:nvPr/>
          </p:nvCxnSpPr>
          <p:spPr>
            <a:xfrm>
              <a:off x="7295875" y="2192081"/>
              <a:ext cx="1341726"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2" name="Oval 16"/>
            <p:cNvSpPr>
              <a:spLocks noChangeArrowheads="1"/>
            </p:cNvSpPr>
            <p:nvPr/>
          </p:nvSpPr>
          <p:spPr bwMode="auto">
            <a:xfrm>
              <a:off x="8185787" y="1830784"/>
              <a:ext cx="632889" cy="642707"/>
            </a:xfrm>
            <a:prstGeom prst="ellipse">
              <a:avLst/>
            </a:prstGeom>
            <a:solidFill>
              <a:schemeClr val="accent1"/>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Box 10"/>
            <p:cNvSpPr txBox="1">
              <a:spLocks noChangeArrowheads="1"/>
            </p:cNvSpPr>
            <p:nvPr/>
          </p:nvSpPr>
          <p:spPr bwMode="auto">
            <a:xfrm>
              <a:off x="8255502" y="2014788"/>
              <a:ext cx="493459" cy="261610"/>
            </a:xfrm>
            <a:prstGeom prst="rect">
              <a:avLst/>
            </a:prstGeom>
            <a:noFill/>
            <a:ln w="9525">
              <a:noFill/>
              <a:miter lim="800000"/>
            </a:ln>
          </p:spPr>
          <p:txBody>
            <a:bodyPr wrap="square" lIns="45720" tIns="22860" rIns="45720" bIns="22860">
              <a:spAutoFit/>
            </a:bodyPr>
            <a:lstStyle/>
            <a:p>
              <a:pPr algn="ctr" defTabSz="1088390"/>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10%</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5" name="TextBox 13"/>
            <p:cNvSpPr txBox="1"/>
            <p:nvPr/>
          </p:nvSpPr>
          <p:spPr>
            <a:xfrm>
              <a:off x="8989976" y="1834271"/>
              <a:ext cx="233777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989977" y="2132470"/>
              <a:ext cx="203001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954503" y="2190616"/>
            <a:ext cx="4240783" cy="691019"/>
            <a:chOff x="953708" y="2190615"/>
            <a:chExt cx="4240783" cy="691019"/>
          </a:xfrm>
        </p:grpSpPr>
        <p:cxnSp>
          <p:nvCxnSpPr>
            <p:cNvPr id="12" name="Straight Connector 31"/>
            <p:cNvCxnSpPr/>
            <p:nvPr/>
          </p:nvCxnSpPr>
          <p:spPr>
            <a:xfrm flipV="1">
              <a:off x="3412272" y="2529227"/>
              <a:ext cx="1782219"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8" name="Oval 28"/>
            <p:cNvSpPr>
              <a:spLocks noChangeArrowheads="1"/>
            </p:cNvSpPr>
            <p:nvPr/>
          </p:nvSpPr>
          <p:spPr bwMode="auto">
            <a:xfrm>
              <a:off x="3137177" y="2209722"/>
              <a:ext cx="632889" cy="6427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Box 10"/>
            <p:cNvSpPr txBox="1">
              <a:spLocks noChangeArrowheads="1"/>
            </p:cNvSpPr>
            <p:nvPr/>
          </p:nvSpPr>
          <p:spPr bwMode="auto">
            <a:xfrm>
              <a:off x="3206891" y="2393726"/>
              <a:ext cx="493459" cy="261610"/>
            </a:xfrm>
            <a:prstGeom prst="rect">
              <a:avLst/>
            </a:prstGeom>
            <a:noFill/>
            <a:ln w="9525">
              <a:noFill/>
              <a:miter lim="800000"/>
            </a:ln>
          </p:spPr>
          <p:txBody>
            <a:bodyPr wrap="square" lIns="45720" tIns="22860" rIns="45720" bIns="22860">
              <a:spAutoFit/>
            </a:bodyPr>
            <a:lstStyle/>
            <a:p>
              <a:pPr algn="ctr" defTabSz="1088390"/>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20%</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7" name="TextBox 13"/>
            <p:cNvSpPr txBox="1"/>
            <p:nvPr/>
          </p:nvSpPr>
          <p:spPr>
            <a:xfrm>
              <a:off x="1706399" y="2190615"/>
              <a:ext cx="127732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953708" y="2512302"/>
              <a:ext cx="2030018"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954503" y="3903187"/>
            <a:ext cx="3614643" cy="691386"/>
            <a:chOff x="953708" y="3903187"/>
            <a:chExt cx="3614643" cy="691386"/>
          </a:xfrm>
        </p:grpSpPr>
        <p:cxnSp>
          <p:nvCxnSpPr>
            <p:cNvPr id="13" name="Straight Connector 34"/>
            <p:cNvCxnSpPr/>
            <p:nvPr/>
          </p:nvCxnSpPr>
          <p:spPr>
            <a:xfrm flipV="1">
              <a:off x="3501720" y="4222692"/>
              <a:ext cx="1066631" cy="1849"/>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30" name="Oval 32"/>
            <p:cNvSpPr>
              <a:spLocks noChangeArrowheads="1"/>
            </p:cNvSpPr>
            <p:nvPr/>
          </p:nvSpPr>
          <p:spPr bwMode="auto">
            <a:xfrm>
              <a:off x="3137177" y="3903187"/>
              <a:ext cx="632889" cy="642707"/>
            </a:xfrm>
            <a:prstGeom prst="ellipse">
              <a:avLst/>
            </a:prstGeom>
            <a:solidFill>
              <a:schemeClr val="accent2"/>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Box 10"/>
            <p:cNvSpPr txBox="1">
              <a:spLocks noChangeArrowheads="1"/>
            </p:cNvSpPr>
            <p:nvPr/>
          </p:nvSpPr>
          <p:spPr bwMode="auto">
            <a:xfrm>
              <a:off x="3206891" y="4087191"/>
              <a:ext cx="493459" cy="261610"/>
            </a:xfrm>
            <a:prstGeom prst="rect">
              <a:avLst/>
            </a:prstGeom>
            <a:noFill/>
            <a:ln w="9525">
              <a:noFill/>
              <a:miter lim="800000"/>
            </a:ln>
          </p:spPr>
          <p:txBody>
            <a:bodyPr wrap="square" lIns="45720" tIns="22860" rIns="45720" bIns="22860">
              <a:spAutoFit/>
            </a:bodyPr>
            <a:lstStyle/>
            <a:p>
              <a:pPr algn="ctr" defTabSz="1088390"/>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25%</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49" name="TextBox 13"/>
            <p:cNvSpPr txBox="1"/>
            <p:nvPr/>
          </p:nvSpPr>
          <p:spPr>
            <a:xfrm>
              <a:off x="1706399" y="3903554"/>
              <a:ext cx="127732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953708" y="4225241"/>
              <a:ext cx="2030018"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7560442" y="3297321"/>
            <a:ext cx="3768105" cy="667532"/>
            <a:chOff x="7559647" y="3297321"/>
            <a:chExt cx="3768105" cy="667532"/>
          </a:xfrm>
        </p:grpSpPr>
        <p:cxnSp>
          <p:nvCxnSpPr>
            <p:cNvPr id="15" name="Straight Arrow Connector 11"/>
            <p:cNvCxnSpPr/>
            <p:nvPr/>
          </p:nvCxnSpPr>
          <p:spPr>
            <a:xfrm>
              <a:off x="7559647" y="3643499"/>
              <a:ext cx="715588"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a:spLocks noChangeArrowheads="1"/>
            </p:cNvSpPr>
            <p:nvPr/>
          </p:nvSpPr>
          <p:spPr bwMode="auto">
            <a:xfrm>
              <a:off x="8185787" y="3322146"/>
              <a:ext cx="632889" cy="642707"/>
            </a:xfrm>
            <a:prstGeom prst="ellipse">
              <a:avLst/>
            </a:prstGeom>
            <a:solidFill>
              <a:schemeClr val="accent3"/>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Box 10"/>
            <p:cNvSpPr txBox="1">
              <a:spLocks noChangeArrowheads="1"/>
            </p:cNvSpPr>
            <p:nvPr/>
          </p:nvSpPr>
          <p:spPr bwMode="auto">
            <a:xfrm>
              <a:off x="8255502" y="3506150"/>
              <a:ext cx="493459" cy="261610"/>
            </a:xfrm>
            <a:prstGeom prst="rect">
              <a:avLst/>
            </a:prstGeom>
            <a:noFill/>
            <a:ln w="9525">
              <a:noFill/>
              <a:miter lim="800000"/>
            </a:ln>
          </p:spPr>
          <p:txBody>
            <a:bodyPr wrap="square" lIns="45720" tIns="22860" rIns="45720" bIns="22860">
              <a:spAutoFit/>
            </a:bodyPr>
            <a:lstStyle/>
            <a:p>
              <a:pPr algn="ctr" defTabSz="1088390"/>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25%</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51" name="TextBox 13"/>
            <p:cNvSpPr txBox="1"/>
            <p:nvPr/>
          </p:nvSpPr>
          <p:spPr>
            <a:xfrm>
              <a:off x="8989976" y="3297321"/>
              <a:ext cx="233777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8989977" y="3595520"/>
              <a:ext cx="203001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7023752" y="4925401"/>
            <a:ext cx="4304795" cy="686119"/>
            <a:chOff x="7022957" y="4925400"/>
            <a:chExt cx="4304795" cy="686119"/>
          </a:xfrm>
        </p:grpSpPr>
        <p:cxnSp>
          <p:nvCxnSpPr>
            <p:cNvPr id="16" name="Straight Arrow Connector 13"/>
            <p:cNvCxnSpPr/>
            <p:nvPr/>
          </p:nvCxnSpPr>
          <p:spPr>
            <a:xfrm>
              <a:off x="7022957" y="5246753"/>
              <a:ext cx="1699521" cy="0"/>
            </a:xfrm>
            <a:prstGeom prst="straightConnector1">
              <a:avLst/>
            </a:prstGeom>
            <a:ln>
              <a:solidFill>
                <a:srgbClr val="ADBACA"/>
              </a:solidFill>
              <a:tailEnd type="arrow"/>
            </a:ln>
          </p:spPr>
          <p:style>
            <a:lnRef idx="1">
              <a:schemeClr val="accent1"/>
            </a:lnRef>
            <a:fillRef idx="0">
              <a:schemeClr val="accent1"/>
            </a:fillRef>
            <a:effectRef idx="0">
              <a:schemeClr val="accent1"/>
            </a:effectRef>
            <a:fontRef idx="minor">
              <a:schemeClr val="tx1"/>
            </a:fontRef>
          </p:style>
        </p:cxnSp>
        <p:sp>
          <p:nvSpPr>
            <p:cNvPr id="26" name="Oval 26"/>
            <p:cNvSpPr>
              <a:spLocks noChangeArrowheads="1"/>
            </p:cNvSpPr>
            <p:nvPr/>
          </p:nvSpPr>
          <p:spPr bwMode="auto">
            <a:xfrm>
              <a:off x="8225258" y="4925400"/>
              <a:ext cx="632889" cy="642707"/>
            </a:xfrm>
            <a:prstGeom prst="ellipse">
              <a:avLst/>
            </a:prstGeom>
            <a:solidFill>
              <a:schemeClr val="accent4"/>
            </a:solidFill>
            <a:ln>
              <a:noFill/>
            </a:ln>
          </p:spPr>
          <p:txBody>
            <a:bodyPr vert="horz" wrap="square" lIns="91440" tIns="45720" rIns="91440" bIns="45720" numCol="1" anchor="t" anchorCtr="0" compatLnSpc="1"/>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Box 10"/>
            <p:cNvSpPr txBox="1">
              <a:spLocks noChangeArrowheads="1"/>
            </p:cNvSpPr>
            <p:nvPr/>
          </p:nvSpPr>
          <p:spPr bwMode="auto">
            <a:xfrm>
              <a:off x="8294973" y="5109404"/>
              <a:ext cx="493459" cy="261610"/>
            </a:xfrm>
            <a:prstGeom prst="rect">
              <a:avLst/>
            </a:prstGeom>
            <a:noFill/>
            <a:ln w="9525">
              <a:noFill/>
              <a:miter lim="800000"/>
            </a:ln>
          </p:spPr>
          <p:txBody>
            <a:bodyPr wrap="square" lIns="45720" tIns="22860" rIns="45720" bIns="22860">
              <a:spAutoFit/>
            </a:bodyPr>
            <a:lstStyle/>
            <a:p>
              <a:pPr algn="ctr" defTabSz="1088390"/>
              <a:r>
                <a:rPr lang="en-US" sz="140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20%</a:t>
              </a:r>
              <a:endParaRPr lang="en-US" sz="1050" b="1">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53" name="TextBox 13"/>
            <p:cNvSpPr txBox="1"/>
            <p:nvPr/>
          </p:nvSpPr>
          <p:spPr>
            <a:xfrm>
              <a:off x="8989976" y="4943988"/>
              <a:ext cx="233777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8989977" y="5242187"/>
              <a:ext cx="203001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标题 6"/>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par>
                          <p:cTn id="55" fill="hold">
                            <p:stCondLst>
                              <p:cond delay="500"/>
                            </p:stCondLst>
                            <p:childTnLst>
                              <p:par>
                                <p:cTn id="56" presetID="8" presetClass="emph" presetSubtype="0" fill="hold" grpId="1" nodeType="afterEffect">
                                  <p:stCondLst>
                                    <p:cond delay="0"/>
                                  </p:stCondLst>
                                  <p:childTnLst>
                                    <p:animRot by="21600000">
                                      <p:cBhvr>
                                        <p:cTn id="57" dur="2000" fill="hold"/>
                                        <p:tgtEl>
                                          <p:spTgt spid="17"/>
                                        </p:tgtEl>
                                        <p:attrNameLst>
                                          <p:attrName>r</p:attrName>
                                        </p:attrNameLst>
                                      </p:cBhvr>
                                    </p:animRot>
                                  </p:childTnLst>
                                </p:cTn>
                              </p:par>
                              <p:par>
                                <p:cTn id="58" presetID="8" presetClass="emph" presetSubtype="0" fill="hold" grpId="1" nodeType="withEffect">
                                  <p:stCondLst>
                                    <p:cond delay="0"/>
                                  </p:stCondLst>
                                  <p:childTnLst>
                                    <p:animRot by="21600000">
                                      <p:cBhvr>
                                        <p:cTn id="59" dur="2000" fill="hold"/>
                                        <p:tgtEl>
                                          <p:spTgt spid="18"/>
                                        </p:tgtEl>
                                        <p:attrNameLst>
                                          <p:attrName>r</p:attrName>
                                        </p:attrNameLst>
                                      </p:cBhvr>
                                    </p:animRot>
                                  </p:childTnLst>
                                </p:cTn>
                              </p:par>
                              <p:par>
                                <p:cTn id="60" presetID="8" presetClass="emph" presetSubtype="0" fill="hold" grpId="1" nodeType="withEffect">
                                  <p:stCondLst>
                                    <p:cond delay="0"/>
                                  </p:stCondLst>
                                  <p:childTnLst>
                                    <p:animRot by="21600000">
                                      <p:cBhvr>
                                        <p:cTn id="61" dur="2000" fill="hold"/>
                                        <p:tgtEl>
                                          <p:spTgt spid="19"/>
                                        </p:tgtEl>
                                        <p:attrNameLst>
                                          <p:attrName>r</p:attrName>
                                        </p:attrNameLst>
                                      </p:cBhvr>
                                    </p:animRot>
                                  </p:childTnLst>
                                </p:cTn>
                              </p:par>
                              <p:par>
                                <p:cTn id="62" presetID="8" presetClass="emph" presetSubtype="0" fill="hold" grpId="1" nodeType="withEffect">
                                  <p:stCondLst>
                                    <p:cond delay="0"/>
                                  </p:stCondLst>
                                  <p:childTnLst>
                                    <p:animRot by="21600000">
                                      <p:cBhvr>
                                        <p:cTn id="63" dur="2000" fill="hold"/>
                                        <p:tgtEl>
                                          <p:spTgt spid="20"/>
                                        </p:tgtEl>
                                        <p:attrNameLst>
                                          <p:attrName>r</p:attrName>
                                        </p:attrNameLst>
                                      </p:cBhvr>
                                    </p:animRot>
                                  </p:childTnLst>
                                </p:cTn>
                              </p:par>
                              <p:par>
                                <p:cTn id="64" presetID="8" presetClass="emph" presetSubtype="0" fill="hold" grpId="1" nodeType="withEffect">
                                  <p:stCondLst>
                                    <p:cond delay="0"/>
                                  </p:stCondLst>
                                  <p:childTnLst>
                                    <p:animRot by="21600000">
                                      <p:cBhvr>
                                        <p:cTn id="65" dur="2000" fill="hold"/>
                                        <p:tgtEl>
                                          <p:spTgt spid="21"/>
                                        </p:tgtEl>
                                        <p:attrNameLst>
                                          <p:attrName>r</p:attrName>
                                        </p:attrNameLst>
                                      </p:cBhvr>
                                    </p:animRot>
                                  </p:childTnLst>
                                </p:cTn>
                              </p:par>
                            </p:childTnLst>
                          </p:cTn>
                        </p:par>
                        <p:par>
                          <p:cTn id="66" fill="hold">
                            <p:stCondLst>
                              <p:cond delay="2500"/>
                            </p:stCondLst>
                            <p:childTnLst>
                              <p:par>
                                <p:cTn id="67" presetID="22" presetClass="entr" presetSubtype="2"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childTnLst>
                          </p:cTn>
                        </p:par>
                        <p:par>
                          <p:cTn id="70" fill="hold">
                            <p:stCondLst>
                              <p:cond delay="30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p:stCondLst>
                              <p:cond delay="3500"/>
                            </p:stCondLst>
                            <p:childTnLst>
                              <p:par>
                                <p:cTn id="75" presetID="22" presetClass="entr" presetSubtype="2"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right)">
                                      <p:cBhvr>
                                        <p:cTn id="77" dur="500"/>
                                        <p:tgtEl>
                                          <p:spTgt spid="6"/>
                                        </p:tgtEl>
                                      </p:cBhvr>
                                    </p:animEffect>
                                  </p:childTnLst>
                                </p:cTn>
                              </p:par>
                            </p:childTnLst>
                          </p:cTn>
                        </p:par>
                        <p:par>
                          <p:cTn id="78" fill="hold">
                            <p:stCondLst>
                              <p:cond delay="4000"/>
                            </p:stCondLst>
                            <p:childTnLst>
                              <p:par>
                                <p:cTn id="79" presetID="22" presetClass="entr" presetSubtype="8"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childTnLst>
                          </p:cTn>
                        </p:par>
                        <p:par>
                          <p:cTn id="82" fill="hold">
                            <p:stCondLst>
                              <p:cond delay="4500"/>
                            </p:stCondLst>
                            <p:childTnLst>
                              <p:par>
                                <p:cTn id="83" presetID="22" presetClass="entr" presetSubtype="8"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5"/>
          <p:cNvCxnSpPr/>
          <p:nvPr/>
        </p:nvCxnSpPr>
        <p:spPr>
          <a:xfrm>
            <a:off x="5054820" y="187791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22"/>
          <p:cNvCxnSpPr/>
          <p:nvPr/>
        </p:nvCxnSpPr>
        <p:spPr>
          <a:xfrm>
            <a:off x="5558755" y="28047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23"/>
          <p:cNvCxnSpPr/>
          <p:nvPr/>
        </p:nvCxnSpPr>
        <p:spPr>
          <a:xfrm>
            <a:off x="6029431" y="36129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24"/>
          <p:cNvCxnSpPr/>
          <p:nvPr/>
        </p:nvCxnSpPr>
        <p:spPr>
          <a:xfrm>
            <a:off x="6542180" y="4546105"/>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7046114" y="542967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94992" y="2537827"/>
            <a:ext cx="1942374" cy="849788"/>
            <a:chOff x="3394198" y="2537827"/>
            <a:chExt cx="1942374" cy="849788"/>
          </a:xfrm>
        </p:grpSpPr>
        <p:sp>
          <p:nvSpPr>
            <p:cNvPr id="13" name="任意多边形 12"/>
            <p:cNvSpPr/>
            <p:nvPr/>
          </p:nvSpPr>
          <p:spPr>
            <a:xfrm>
              <a:off x="3394198" y="2537827"/>
              <a:ext cx="1942374" cy="849788"/>
            </a:xfrm>
            <a:custGeom>
              <a:avLst/>
              <a:gdLst>
                <a:gd name="connsiteX0" fmla="*/ 0 w 1942627"/>
                <a:gd name="connsiteY0" fmla="*/ 884769 h 884769"/>
                <a:gd name="connsiteX1" fmla="*/ 485659 w 1942627"/>
                <a:gd name="connsiteY1" fmla="*/ 0 h 884769"/>
                <a:gd name="connsiteX2" fmla="*/ 1456968 w 1942627"/>
                <a:gd name="connsiteY2" fmla="*/ 0 h 884769"/>
                <a:gd name="connsiteX3" fmla="*/ 1942627 w 1942627"/>
                <a:gd name="connsiteY3" fmla="*/ 884769 h 884769"/>
                <a:gd name="connsiteX4" fmla="*/ 0 w 1942627"/>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27" h="884769">
                  <a:moveTo>
                    <a:pt x="0" y="884769"/>
                  </a:moveTo>
                  <a:lnTo>
                    <a:pt x="485659" y="0"/>
                  </a:lnTo>
                  <a:lnTo>
                    <a:pt x="1456968" y="0"/>
                  </a:lnTo>
                  <a:lnTo>
                    <a:pt x="1942627" y="884769"/>
                  </a:lnTo>
                  <a:lnTo>
                    <a:pt x="0" y="884769"/>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280" tIns="20320" rIns="360280" bIns="20320" numCol="1" spcCol="1270" anchor="b" anchorCtr="0">
              <a:noAutofit/>
            </a:bodyPr>
            <a:lstStyle/>
            <a:p>
              <a:pPr algn="ctr" defTabSz="711200">
                <a:lnSpc>
                  <a:spcPct val="90000"/>
                </a:lnSpc>
                <a:spcBef>
                  <a:spcPct val="0"/>
                </a:spcBef>
                <a:spcAft>
                  <a:spcPct val="35000"/>
                </a:spcAft>
              </a:pPr>
              <a:endParaRPr lang="th-TH"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3734930" y="2885485"/>
              <a:ext cx="1260908" cy="307777"/>
            </a:xfrm>
            <a:prstGeom prst="rect">
              <a:avLst/>
            </a:prstGeom>
            <a:noFill/>
          </p:spPr>
          <p:txBody>
            <a:bodyPr wrap="square" rtlCol="0">
              <a:spAutoFit/>
            </a:bodyPr>
            <a:lstStyle/>
            <a:p>
              <a:pPr algn="ctr"/>
              <a:r>
                <a:rPr lang="zh-CN" altLang="en-US" sz="1400" b="1">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4" name="组合 3"/>
          <p:cNvGrpSpPr/>
          <p:nvPr/>
        </p:nvGrpSpPr>
        <p:grpSpPr>
          <a:xfrm>
            <a:off x="2909398" y="3387616"/>
            <a:ext cx="2913562" cy="849788"/>
            <a:chOff x="2908604" y="3387616"/>
            <a:chExt cx="2913562" cy="849788"/>
          </a:xfrm>
        </p:grpSpPr>
        <p:sp>
          <p:nvSpPr>
            <p:cNvPr id="14" name="任意多边形 13"/>
            <p:cNvSpPr/>
            <p:nvPr/>
          </p:nvSpPr>
          <p:spPr>
            <a:xfrm>
              <a:off x="2908604" y="3387616"/>
              <a:ext cx="2913562" cy="849788"/>
            </a:xfrm>
            <a:custGeom>
              <a:avLst/>
              <a:gdLst>
                <a:gd name="connsiteX0" fmla="*/ 0 w 2913941"/>
                <a:gd name="connsiteY0" fmla="*/ 884769 h 884769"/>
                <a:gd name="connsiteX1" fmla="*/ 485659 w 2913941"/>
                <a:gd name="connsiteY1" fmla="*/ 0 h 884769"/>
                <a:gd name="connsiteX2" fmla="*/ 2428282 w 2913941"/>
                <a:gd name="connsiteY2" fmla="*/ 0 h 884769"/>
                <a:gd name="connsiteX3" fmla="*/ 2913941 w 2913941"/>
                <a:gd name="connsiteY3" fmla="*/ 884769 h 884769"/>
                <a:gd name="connsiteX4" fmla="*/ 0 w 2913941"/>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41" h="884769">
                  <a:moveTo>
                    <a:pt x="0" y="884769"/>
                  </a:moveTo>
                  <a:lnTo>
                    <a:pt x="485659" y="0"/>
                  </a:lnTo>
                  <a:lnTo>
                    <a:pt x="2428282" y="0"/>
                  </a:lnTo>
                  <a:lnTo>
                    <a:pt x="2913941" y="884769"/>
                  </a:lnTo>
                  <a:lnTo>
                    <a:pt x="0" y="884769"/>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0260" tIns="20320" rIns="530260" bIns="20320" numCol="1" spcCol="1270" anchor="b" anchorCtr="0">
              <a:noAutofit/>
            </a:bodyPr>
            <a:lstStyle/>
            <a:p>
              <a:pPr algn="ctr" defTabSz="711200">
                <a:lnSpc>
                  <a:spcPct val="90000"/>
                </a:lnSpc>
                <a:spcBef>
                  <a:spcPct val="0"/>
                </a:spcBef>
                <a:spcAft>
                  <a:spcPct val="35000"/>
                </a:spcAft>
              </a:pPr>
              <a:endParaRPr lang="th-TH"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3555244" y="3719592"/>
              <a:ext cx="1620279" cy="338554"/>
            </a:xfrm>
            <a:prstGeom prst="rect">
              <a:avLst/>
            </a:prstGeom>
            <a:noFill/>
          </p:spPr>
          <p:txBody>
            <a:bodyPr wrap="square" rtlCol="0">
              <a:spAutoFit/>
            </a:bodyPr>
            <a:lstStyle/>
            <a:p>
              <a:pPr algn="ctr"/>
              <a:r>
                <a:rPr lang="zh-CN" altLang="en-US" sz="1600" b="1">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5" name="组合 4"/>
          <p:cNvGrpSpPr/>
          <p:nvPr/>
        </p:nvGrpSpPr>
        <p:grpSpPr>
          <a:xfrm>
            <a:off x="2423805" y="4237405"/>
            <a:ext cx="3884749" cy="849788"/>
            <a:chOff x="2423010" y="4237405"/>
            <a:chExt cx="3884749" cy="849788"/>
          </a:xfrm>
        </p:grpSpPr>
        <p:sp>
          <p:nvSpPr>
            <p:cNvPr id="15" name="任意多边形 14"/>
            <p:cNvSpPr/>
            <p:nvPr/>
          </p:nvSpPr>
          <p:spPr>
            <a:xfrm>
              <a:off x="2423010" y="4237405"/>
              <a:ext cx="3884749" cy="849788"/>
            </a:xfrm>
            <a:custGeom>
              <a:avLst/>
              <a:gdLst>
                <a:gd name="connsiteX0" fmla="*/ 0 w 3885255"/>
                <a:gd name="connsiteY0" fmla="*/ 884769 h 884769"/>
                <a:gd name="connsiteX1" fmla="*/ 485659 w 3885255"/>
                <a:gd name="connsiteY1" fmla="*/ 0 h 884769"/>
                <a:gd name="connsiteX2" fmla="*/ 3399596 w 3885255"/>
                <a:gd name="connsiteY2" fmla="*/ 0 h 884769"/>
                <a:gd name="connsiteX3" fmla="*/ 3885255 w 3885255"/>
                <a:gd name="connsiteY3" fmla="*/ 884769 h 884769"/>
                <a:gd name="connsiteX4" fmla="*/ 0 w 3885255"/>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255" h="884769">
                  <a:moveTo>
                    <a:pt x="0" y="884769"/>
                  </a:moveTo>
                  <a:lnTo>
                    <a:pt x="485659" y="0"/>
                  </a:lnTo>
                  <a:lnTo>
                    <a:pt x="3399596" y="0"/>
                  </a:lnTo>
                  <a:lnTo>
                    <a:pt x="3885255" y="884769"/>
                  </a:lnTo>
                  <a:lnTo>
                    <a:pt x="0" y="884769"/>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0240" tIns="20320" rIns="700240" bIns="20320" numCol="1" spcCol="1270" anchor="b" anchorCtr="0">
              <a:noAutofit/>
            </a:bodyPr>
            <a:lstStyle/>
            <a:p>
              <a:pPr algn="ctr" defTabSz="711200">
                <a:lnSpc>
                  <a:spcPct val="90000"/>
                </a:lnSpc>
                <a:spcBef>
                  <a:spcPct val="0"/>
                </a:spcBef>
                <a:spcAft>
                  <a:spcPct val="35000"/>
                </a:spcAft>
              </a:pPr>
              <a:endParaRPr lang="th-TH"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94198" y="4612625"/>
              <a:ext cx="1942373" cy="369332"/>
            </a:xfrm>
            <a:prstGeom prst="rect">
              <a:avLst/>
            </a:prstGeom>
            <a:noFill/>
          </p:spPr>
          <p:txBody>
            <a:bodyPr wrap="square" rtlCol="0">
              <a:spAutoFit/>
            </a:bodyPr>
            <a:lstStyle/>
            <a:p>
              <a:pPr algn="ctr"/>
              <a:r>
                <a:rPr lang="zh-CN" altLang="en-US" b="1">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6" name="组合 5"/>
          <p:cNvGrpSpPr/>
          <p:nvPr/>
        </p:nvGrpSpPr>
        <p:grpSpPr>
          <a:xfrm>
            <a:off x="1938211" y="5087194"/>
            <a:ext cx="4855936" cy="849788"/>
            <a:chOff x="1937417" y="5087194"/>
            <a:chExt cx="4855936" cy="849788"/>
          </a:xfrm>
        </p:grpSpPr>
        <p:sp>
          <p:nvSpPr>
            <p:cNvPr id="16" name="任意多边形 15"/>
            <p:cNvSpPr/>
            <p:nvPr/>
          </p:nvSpPr>
          <p:spPr>
            <a:xfrm>
              <a:off x="1937417" y="5087194"/>
              <a:ext cx="4855936" cy="849788"/>
            </a:xfrm>
            <a:custGeom>
              <a:avLst/>
              <a:gdLst>
                <a:gd name="connsiteX0" fmla="*/ 0 w 4856568"/>
                <a:gd name="connsiteY0" fmla="*/ 884769 h 884769"/>
                <a:gd name="connsiteX1" fmla="*/ 485659 w 4856568"/>
                <a:gd name="connsiteY1" fmla="*/ 0 h 884769"/>
                <a:gd name="connsiteX2" fmla="*/ 4370909 w 4856568"/>
                <a:gd name="connsiteY2" fmla="*/ 0 h 884769"/>
                <a:gd name="connsiteX3" fmla="*/ 4856568 w 4856568"/>
                <a:gd name="connsiteY3" fmla="*/ 884769 h 884769"/>
                <a:gd name="connsiteX4" fmla="*/ 0 w 4856568"/>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6568" h="884769">
                  <a:moveTo>
                    <a:pt x="0" y="884769"/>
                  </a:moveTo>
                  <a:lnTo>
                    <a:pt x="485659" y="0"/>
                  </a:lnTo>
                  <a:lnTo>
                    <a:pt x="4370909" y="0"/>
                  </a:lnTo>
                  <a:lnTo>
                    <a:pt x="4856568" y="884769"/>
                  </a:lnTo>
                  <a:lnTo>
                    <a:pt x="0" y="88476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0219" tIns="20320" rIns="870220" bIns="20320" numCol="1" spcCol="1270" anchor="b" anchorCtr="0">
              <a:noAutofit/>
            </a:bodyPr>
            <a:lstStyle/>
            <a:p>
              <a:pPr algn="ctr" defTabSz="711200">
                <a:lnSpc>
                  <a:spcPct val="90000"/>
                </a:lnSpc>
                <a:spcBef>
                  <a:spcPct val="0"/>
                </a:spcBef>
                <a:spcAft>
                  <a:spcPct val="35000"/>
                </a:spcAft>
              </a:pPr>
              <a:endParaRPr lang="th-TH"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3137684" y="5316119"/>
              <a:ext cx="2455400" cy="461665"/>
            </a:xfrm>
            <a:prstGeom prst="rect">
              <a:avLst/>
            </a:prstGeom>
            <a:noFill/>
          </p:spPr>
          <p:txBody>
            <a:bodyPr wrap="square" rtlCol="0">
              <a:spAutoFit/>
            </a:bodyPr>
            <a:lstStyle/>
            <a:p>
              <a:pPr algn="ctr"/>
              <a:r>
                <a:rPr lang="zh-CN" altLang="en-US" sz="2400" b="1">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p>
          </p:txBody>
        </p:sp>
      </p:grpSp>
      <p:grpSp>
        <p:nvGrpSpPr>
          <p:cNvPr id="2" name="组合 1"/>
          <p:cNvGrpSpPr/>
          <p:nvPr/>
        </p:nvGrpSpPr>
        <p:grpSpPr>
          <a:xfrm>
            <a:off x="3735724" y="1688039"/>
            <a:ext cx="1260908" cy="849788"/>
            <a:chOff x="3734930" y="1688039"/>
            <a:chExt cx="1260908" cy="849788"/>
          </a:xfrm>
        </p:grpSpPr>
        <p:sp>
          <p:nvSpPr>
            <p:cNvPr id="12" name="任意多边形 11"/>
            <p:cNvSpPr/>
            <p:nvPr/>
          </p:nvSpPr>
          <p:spPr>
            <a:xfrm>
              <a:off x="3879791" y="1688039"/>
              <a:ext cx="971187" cy="849788"/>
            </a:xfrm>
            <a:custGeom>
              <a:avLst/>
              <a:gdLst>
                <a:gd name="connsiteX0" fmla="*/ 0 w 971313"/>
                <a:gd name="connsiteY0" fmla="*/ 884769 h 884769"/>
                <a:gd name="connsiteX1" fmla="*/ 485657 w 971313"/>
                <a:gd name="connsiteY1" fmla="*/ 0 h 884769"/>
                <a:gd name="connsiteX2" fmla="*/ 485657 w 971313"/>
                <a:gd name="connsiteY2" fmla="*/ 0 h 884769"/>
                <a:gd name="connsiteX3" fmla="*/ 971313 w 971313"/>
                <a:gd name="connsiteY3" fmla="*/ 884769 h 884769"/>
                <a:gd name="connsiteX4" fmla="*/ 0 w 971313"/>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13" h="884769">
                  <a:moveTo>
                    <a:pt x="0" y="884769"/>
                  </a:moveTo>
                  <a:lnTo>
                    <a:pt x="485657" y="0"/>
                  </a:lnTo>
                  <a:lnTo>
                    <a:pt x="485657" y="0"/>
                  </a:lnTo>
                  <a:lnTo>
                    <a:pt x="971313" y="884769"/>
                  </a:lnTo>
                  <a:lnTo>
                    <a:pt x="0" y="884769"/>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b" anchorCtr="0">
              <a:noAutofit/>
            </a:bodyPr>
            <a:lstStyle/>
            <a:p>
              <a:pPr algn="ctr" defTabSz="711200">
                <a:lnSpc>
                  <a:spcPct val="90000"/>
                </a:lnSpc>
                <a:spcBef>
                  <a:spcPct val="0"/>
                </a:spcBef>
                <a:spcAft>
                  <a:spcPct val="35000"/>
                </a:spcAft>
              </a:pPr>
              <a:endParaRPr lang="th-TH"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3734930" y="2118959"/>
              <a:ext cx="1260908" cy="307777"/>
            </a:xfrm>
            <a:prstGeom prst="rect">
              <a:avLst/>
            </a:prstGeom>
            <a:noFill/>
          </p:spPr>
          <p:txBody>
            <a:bodyPr wrap="square" rtlCol="0">
              <a:spAutoFit/>
            </a:bodyPr>
            <a:lstStyle/>
            <a:p>
              <a:pPr algn="ctr"/>
              <a:r>
                <a:rPr lang="zh-CN" altLang="en-US" sz="1400" b="1">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sp>
        <p:nvSpPr>
          <p:cNvPr id="27" name="TextBox 13"/>
          <p:cNvSpPr txBox="1"/>
          <p:nvPr/>
        </p:nvSpPr>
        <p:spPr>
          <a:xfrm>
            <a:off x="5822961" y="1719111"/>
            <a:ext cx="2333695" cy="369332"/>
          </a:xfrm>
          <a:prstGeom prst="rect">
            <a:avLst/>
          </a:prstGeom>
          <a:noFill/>
          <a:ln>
            <a:noFill/>
          </a:ln>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6281400" y="2602684"/>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739839" y="3428297"/>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279742" y="4361439"/>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02017" y="5245013"/>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标题 6"/>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0993" y="3783209"/>
            <a:ext cx="3002784"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4" name="五边形 3"/>
          <p:cNvSpPr/>
          <p:nvPr/>
        </p:nvSpPr>
        <p:spPr>
          <a:xfrm flipH="1">
            <a:off x="3797072" y="4389618"/>
            <a:ext cx="1846706"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5" name="五边形 4"/>
          <p:cNvSpPr/>
          <p:nvPr/>
        </p:nvSpPr>
        <p:spPr>
          <a:xfrm flipH="1">
            <a:off x="3094541" y="4996027"/>
            <a:ext cx="2549236"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6" name="五边形 5"/>
          <p:cNvSpPr/>
          <p:nvPr/>
        </p:nvSpPr>
        <p:spPr>
          <a:xfrm flipH="1">
            <a:off x="1968080" y="5602437"/>
            <a:ext cx="3675697"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7" name="TextBox 159"/>
          <p:cNvSpPr txBox="1"/>
          <p:nvPr/>
        </p:nvSpPr>
        <p:spPr>
          <a:xfrm>
            <a:off x="4803405" y="3833757"/>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73%</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9" name="TextBox 160"/>
          <p:cNvSpPr txBox="1"/>
          <p:nvPr/>
        </p:nvSpPr>
        <p:spPr>
          <a:xfrm>
            <a:off x="4793787" y="4444990"/>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30%</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0" name="TextBox 161"/>
          <p:cNvSpPr txBox="1"/>
          <p:nvPr/>
        </p:nvSpPr>
        <p:spPr>
          <a:xfrm>
            <a:off x="4793789" y="5051479"/>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50%</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1" name="TextBox 162"/>
          <p:cNvSpPr txBox="1"/>
          <p:nvPr/>
        </p:nvSpPr>
        <p:spPr>
          <a:xfrm>
            <a:off x="4819435" y="5663819"/>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75%</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a:off x="6612501" y="3785863"/>
            <a:ext cx="1532686"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6612503" y="4392273"/>
            <a:ext cx="2893326"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14" name="五边形 13"/>
          <p:cNvSpPr/>
          <p:nvPr/>
        </p:nvSpPr>
        <p:spPr>
          <a:xfrm>
            <a:off x="6612502" y="4998683"/>
            <a:ext cx="1814186"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6612503" y="5605091"/>
            <a:ext cx="3867471"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500">
              <a:latin typeface="微软雅黑" panose="020B0503020204020204" pitchFamily="34" charset="-122"/>
              <a:ea typeface="微软雅黑" panose="020B0503020204020204" pitchFamily="34" charset="-122"/>
            </a:endParaRPr>
          </a:p>
        </p:txBody>
      </p:sp>
      <p:sp>
        <p:nvSpPr>
          <p:cNvPr id="16" name="TextBox 173"/>
          <p:cNvSpPr txBox="1"/>
          <p:nvPr/>
        </p:nvSpPr>
        <p:spPr>
          <a:xfrm>
            <a:off x="6705927" y="3842383"/>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20%</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7" name="TextBox 174"/>
          <p:cNvSpPr txBox="1"/>
          <p:nvPr/>
        </p:nvSpPr>
        <p:spPr>
          <a:xfrm>
            <a:off x="6705925" y="4438941"/>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56%</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8" name="TextBox 175"/>
          <p:cNvSpPr txBox="1"/>
          <p:nvPr/>
        </p:nvSpPr>
        <p:spPr>
          <a:xfrm>
            <a:off x="6705928" y="5051477"/>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29%</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9" name="TextBox 176"/>
          <p:cNvSpPr txBox="1"/>
          <p:nvPr/>
        </p:nvSpPr>
        <p:spPr>
          <a:xfrm>
            <a:off x="6722902" y="5660543"/>
            <a:ext cx="776608" cy="420628"/>
          </a:xfrm>
          <a:prstGeom prst="rect">
            <a:avLst/>
          </a:prstGeom>
          <a:noFill/>
        </p:spPr>
        <p:txBody>
          <a:bodyPr wrap="none" lIns="91431" tIns="45715" rIns="91431" bIns="45715" rtlCol="0">
            <a:spAutoFit/>
          </a:bodyPr>
          <a:lstStyle/>
          <a:p>
            <a:pPr algn="ctr"/>
            <a:r>
              <a:rPr lang="en-US" altLang="zh-CN" sz="2100" b="1">
                <a:solidFill>
                  <a:schemeClr val="bg1"/>
                </a:solidFill>
                <a:latin typeface="微软雅黑" panose="020B0503020204020204" pitchFamily="34" charset="-122"/>
                <a:ea typeface="微软雅黑" panose="020B0503020204020204" pitchFamily="34" charset="-122"/>
              </a:rPr>
              <a:t>77%</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20" name="TextBox 180"/>
          <p:cNvSpPr txBox="1"/>
          <p:nvPr/>
        </p:nvSpPr>
        <p:spPr>
          <a:xfrm>
            <a:off x="5747688" y="3888963"/>
            <a:ext cx="761648" cy="323165"/>
          </a:xfrm>
          <a:prstGeom prst="rect">
            <a:avLst/>
          </a:prstGeom>
          <a:noFill/>
        </p:spPr>
        <p:txBody>
          <a:bodyPr wrap="none" lIns="91431" tIns="45715" rIns="91431" bIns="45715" rtlCol="0">
            <a:spAutoFit/>
          </a:bodyPr>
          <a:lstStyle/>
          <a:p>
            <a:pPr algn="ct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项目一</a:t>
            </a:r>
          </a:p>
        </p:txBody>
      </p:sp>
      <p:sp>
        <p:nvSpPr>
          <p:cNvPr id="21" name="TextBox 181"/>
          <p:cNvSpPr txBox="1"/>
          <p:nvPr/>
        </p:nvSpPr>
        <p:spPr>
          <a:xfrm>
            <a:off x="5747688" y="4491075"/>
            <a:ext cx="761648" cy="323165"/>
          </a:xfrm>
          <a:prstGeom prst="rect">
            <a:avLst/>
          </a:prstGeom>
          <a:noFill/>
        </p:spPr>
        <p:txBody>
          <a:bodyPr wrap="none" lIns="91431" tIns="45715" rIns="91431" bIns="45715" rtlCol="0">
            <a:spAutoFit/>
          </a:bodyPr>
          <a:lstStyle/>
          <a:p>
            <a:pPr algn="ct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项目二</a:t>
            </a:r>
          </a:p>
        </p:txBody>
      </p:sp>
      <p:sp>
        <p:nvSpPr>
          <p:cNvPr id="22" name="TextBox 182"/>
          <p:cNvSpPr txBox="1"/>
          <p:nvPr/>
        </p:nvSpPr>
        <p:spPr>
          <a:xfrm>
            <a:off x="5747920" y="5097484"/>
            <a:ext cx="761648" cy="323165"/>
          </a:xfrm>
          <a:prstGeom prst="rect">
            <a:avLst/>
          </a:prstGeom>
          <a:noFill/>
        </p:spPr>
        <p:txBody>
          <a:bodyPr wrap="none" lIns="91431" tIns="45715" rIns="91431" bIns="45715" rtlCol="0">
            <a:spAutoFit/>
          </a:bodyPr>
          <a:lstStyle/>
          <a:p>
            <a:pPr algn="ct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项目三</a:t>
            </a:r>
          </a:p>
        </p:txBody>
      </p:sp>
      <p:sp>
        <p:nvSpPr>
          <p:cNvPr id="23" name="TextBox 183"/>
          <p:cNvSpPr txBox="1"/>
          <p:nvPr/>
        </p:nvSpPr>
        <p:spPr>
          <a:xfrm>
            <a:off x="5747920" y="5706549"/>
            <a:ext cx="761648" cy="323165"/>
          </a:xfrm>
          <a:prstGeom prst="rect">
            <a:avLst/>
          </a:prstGeom>
          <a:noFill/>
        </p:spPr>
        <p:txBody>
          <a:bodyPr wrap="none" lIns="91431" tIns="45715" rIns="91431" bIns="45715" rtlCol="0">
            <a:spAutoFit/>
          </a:bodyPr>
          <a:lstStyle/>
          <a:p>
            <a:pPr algn="ct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项目四</a:t>
            </a:r>
          </a:p>
        </p:txBody>
      </p:sp>
      <p:sp>
        <p:nvSpPr>
          <p:cNvPr id="24" name="Oval 4"/>
          <p:cNvSpPr/>
          <p:nvPr/>
        </p:nvSpPr>
        <p:spPr>
          <a:xfrm>
            <a:off x="6609995" y="1508787"/>
            <a:ext cx="1117974" cy="105460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rtlCol="0" anchor="ctr"/>
          <a:lstStyle/>
          <a:p>
            <a:pPr algn="ctr"/>
            <a:r>
              <a:rPr lang="en-US" sz="1900" b="1">
                <a:solidFill>
                  <a:schemeClr val="bg1"/>
                </a:solidFill>
                <a:latin typeface="微软雅黑" panose="020B0503020204020204" pitchFamily="34" charset="-122"/>
                <a:ea typeface="微软雅黑" panose="020B0503020204020204" pitchFamily="34" charset="-122"/>
              </a:rPr>
              <a:t>201X</a:t>
            </a:r>
          </a:p>
        </p:txBody>
      </p:sp>
      <p:sp>
        <p:nvSpPr>
          <p:cNvPr id="25" name="Oval 5"/>
          <p:cNvSpPr/>
          <p:nvPr/>
        </p:nvSpPr>
        <p:spPr>
          <a:xfrm>
            <a:off x="4548358" y="1508787"/>
            <a:ext cx="1117974" cy="105460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rtlCol="0" anchor="ctr"/>
          <a:lstStyle/>
          <a:p>
            <a:pPr algn="ctr"/>
            <a:r>
              <a:rPr lang="en-US" altLang="zh-CN" sz="1900" b="1">
                <a:solidFill>
                  <a:schemeClr val="bg1"/>
                </a:solidFill>
                <a:latin typeface="微软雅黑" panose="020B0503020204020204" pitchFamily="34" charset="-122"/>
                <a:ea typeface="微软雅黑" panose="020B0503020204020204" pitchFamily="34" charset="-122"/>
              </a:rPr>
              <a:t>201X</a:t>
            </a:r>
            <a:endParaRPr lang="en-US" sz="1900" b="1">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6612502" y="2693097"/>
            <a:ext cx="4955395" cy="1006429"/>
          </a:xfrm>
          <a:prstGeom prst="rect">
            <a:avLst/>
          </a:prstGeom>
          <a:noFill/>
          <a:ln w="9525">
            <a:noFill/>
            <a:miter lim="800000"/>
          </a:ln>
        </p:spPr>
        <p:txBody>
          <a:bodyPr wrap="square" lIns="45715" tIns="22858" rIns="45715" bIns="22858">
            <a:spAutoFit/>
          </a:bodyPr>
          <a:lstStyle/>
          <a:p>
            <a:pPr defTabSz="1088390">
              <a:lnSpc>
                <a:spcPct val="13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600" b="1">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a:p>
            <a:pPr defTabSz="108839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60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816102" y="2693096"/>
            <a:ext cx="4841832" cy="1006429"/>
          </a:xfrm>
          <a:prstGeom prst="rect">
            <a:avLst/>
          </a:prstGeom>
          <a:noFill/>
          <a:ln w="9525">
            <a:noFill/>
            <a:miter lim="800000"/>
          </a:ln>
        </p:spPr>
        <p:txBody>
          <a:bodyPr wrap="square" lIns="45715" tIns="22858" rIns="45715" bIns="22858">
            <a:spAutoFit/>
          </a:bodyPr>
          <a:lstStyle/>
          <a:p>
            <a:pPr algn="r" defTabSz="1088390">
              <a:lnSpc>
                <a:spcPct val="13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600" b="1">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a:p>
            <a:pPr algn="r" defTabSz="108839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60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a:xfrm>
            <a:off x="3024060" y="1412777"/>
            <a:ext cx="1923572" cy="1126788"/>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endParaRPr lang="zh-CN" altLang="en-US"/>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endParaRPr lang="zh-CN" altLang="en-US"/>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endParaRPr lang="zh-CN" altLang="en-US"/>
            </a:p>
          </p:txBody>
        </p:sp>
      </p:grpSp>
      <p:grpSp>
        <p:nvGrpSpPr>
          <p:cNvPr id="25" name="Group 12"/>
          <p:cNvGrpSpPr/>
          <p:nvPr/>
        </p:nvGrpSpPr>
        <p:grpSpPr>
          <a:xfrm>
            <a:off x="7019056" y="1412777"/>
            <a:ext cx="1923572" cy="1126788"/>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algn="ctr"/>
              <a:endParaRPr lang="zh-CN" altLang="en-US" sz="1900" b="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algn="ctr"/>
              <a:endParaRPr lang="zh-CN" altLang="en-US" sz="1900" b="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algn="ctr"/>
              <a:endParaRPr lang="zh-CN" altLang="en-US" sz="1900" b="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3024059" y="2692047"/>
            <a:ext cx="2148886" cy="334792"/>
          </a:xfrm>
          <a:prstGeom prst="rect">
            <a:avLst/>
          </a:prstGeom>
          <a:solidFill>
            <a:schemeClr val="accent1"/>
          </a:solidFill>
          <a:ln w="38100" cap="flat" cmpd="sng">
            <a:solidFill>
              <a:schemeClr val="bg1"/>
            </a:solidFill>
            <a:bevel/>
          </a:ln>
          <a:effectLst>
            <a:outerShdw blurRad="127000" dist="38100" dir="8100000" algn="tr" rotWithShape="0">
              <a:prstClr val="black">
                <a:alpha val="40000"/>
              </a:prstClr>
            </a:outerShdw>
          </a:effectLst>
        </p:spPr>
        <p:txBody>
          <a:bodyPr lIns="82816" tIns="41407" rIns="82816" bIns="41407" anchor="ctr"/>
          <a:lstStyle>
            <a:defPPr>
              <a:defRPr lang="zh-CN"/>
            </a:defPPr>
          </a:lstStyle>
          <a:p>
            <a:pPr algn="ctr">
              <a:lnSpc>
                <a:spcPct val="130000"/>
              </a:lnSpc>
            </a:pPr>
            <a:r>
              <a:rPr lang="en-US" altLang="zh-CN" sz="1500" b="1">
                <a:solidFill>
                  <a:srgbClr val="F8F8F8"/>
                </a:solidFill>
                <a:latin typeface="微软雅黑" panose="020B0503020204020204" pitchFamily="34" charset="-122"/>
                <a:ea typeface="微软雅黑" panose="020B0503020204020204" pitchFamily="34" charset="-122"/>
              </a:rPr>
              <a:t>A</a:t>
            </a:r>
            <a:r>
              <a:rPr lang="zh-CN" altLang="en-US" sz="1500" b="1">
                <a:solidFill>
                  <a:srgbClr val="F8F8F8"/>
                </a:solidFill>
                <a:latin typeface="微软雅黑" panose="020B0503020204020204" pitchFamily="34" charset="-122"/>
                <a:ea typeface="微软雅黑" panose="020B0503020204020204" pitchFamily="34" charset="-122"/>
              </a:rPr>
              <a:t>团队</a:t>
            </a:r>
          </a:p>
        </p:txBody>
      </p:sp>
      <p:sp>
        <p:nvSpPr>
          <p:cNvPr id="49" name="Rectangle 17"/>
          <p:cNvSpPr>
            <a:spLocks noChangeArrowheads="1"/>
          </p:cNvSpPr>
          <p:nvPr/>
        </p:nvSpPr>
        <p:spPr bwMode="auto">
          <a:xfrm>
            <a:off x="3024061" y="3186365"/>
            <a:ext cx="2150324" cy="1949624"/>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p:spPr>
        <p:txBody>
          <a:bodyPr lIns="82816" tIns="41407" rIns="82816" bIns="41407" anchor="ctr"/>
          <a:lstStyle/>
          <a:p>
            <a:pPr>
              <a:lnSpc>
                <a:spcPct val="130000"/>
              </a:lnSpc>
            </a:pPr>
            <a:endParaRPr lang="zh-CN" altLang="en-US" sz="130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7017619" y="2692049"/>
            <a:ext cx="2150324" cy="362692"/>
          </a:xfrm>
          <a:prstGeom prst="rect">
            <a:avLst/>
          </a:prstGeom>
          <a:solidFill>
            <a:schemeClr val="accent2"/>
          </a:solidFill>
          <a:ln w="38100" cap="flat" cmpd="sng">
            <a:solidFill>
              <a:schemeClr val="bg1"/>
            </a:solidFill>
            <a:bevel/>
          </a:ln>
          <a:effectLst>
            <a:outerShdw blurRad="127000" dist="38100" dir="8100000" algn="tr" rotWithShape="0">
              <a:prstClr val="black">
                <a:alpha val="40000"/>
              </a:prstClr>
            </a:outerShdw>
          </a:effectLst>
        </p:spPr>
        <p:txBody>
          <a:bodyPr lIns="82816" tIns="41407" rIns="82816" bIns="41407" anchor="ctr"/>
          <a:lstStyle>
            <a:defPPr>
              <a:defRPr lang="zh-CN"/>
            </a:defPPr>
            <a:lvl1pPr algn="ctr">
              <a:defRPr sz="2000" b="1">
                <a:solidFill>
                  <a:srgbClr val="F8F8F8"/>
                </a:solidFill>
                <a:ea typeface="微软雅黑" panose="020B0503020204020204" pitchFamily="34" charset="-122"/>
              </a:defRPr>
            </a:lvl1pPr>
          </a:lstStyle>
          <a:p>
            <a:pPr>
              <a:lnSpc>
                <a:spcPct val="130000"/>
              </a:lnSpc>
            </a:pPr>
            <a:r>
              <a:rPr lang="en-US" altLang="zh-CN" sz="1500">
                <a:latin typeface="微软雅黑" panose="020B0503020204020204" pitchFamily="34" charset="-122"/>
              </a:rPr>
              <a:t>B</a:t>
            </a:r>
            <a:r>
              <a:rPr lang="zh-CN" altLang="en-US" sz="1500">
                <a:latin typeface="微软雅黑" panose="020B0503020204020204" pitchFamily="34" charset="-122"/>
              </a:rPr>
              <a:t>团队</a:t>
            </a:r>
          </a:p>
        </p:txBody>
      </p:sp>
      <p:sp>
        <p:nvSpPr>
          <p:cNvPr id="51" name="Rectangle 19"/>
          <p:cNvSpPr>
            <a:spLocks noChangeArrowheads="1"/>
          </p:cNvSpPr>
          <p:nvPr/>
        </p:nvSpPr>
        <p:spPr bwMode="auto">
          <a:xfrm>
            <a:off x="7017619" y="3207568"/>
            <a:ext cx="2150324" cy="1949624"/>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p:spPr>
        <p:txBody>
          <a:bodyPr lIns="82816" tIns="41407" rIns="82816" bIns="41407" anchor="ctr"/>
          <a:lstStyle/>
          <a:p>
            <a:pPr>
              <a:lnSpc>
                <a:spcPct val="130000"/>
              </a:lnSpc>
            </a:pPr>
            <a:endParaRPr lang="zh-CN" altLang="en-US" sz="130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3183610" y="3315902"/>
            <a:ext cx="1868598" cy="1684061"/>
          </a:xfrm>
          <a:prstGeom prst="rect">
            <a:avLst/>
          </a:prstGeom>
          <a:noFill/>
          <a:ln>
            <a:noFill/>
          </a:ln>
          <a:effectLst/>
        </p:spPr>
        <p:txBody>
          <a:bodyPr lIns="82816" tIns="41407" rIns="82816" bIns="41407">
            <a:spAutoFit/>
          </a:bodyPr>
          <a:lstStyle/>
          <a:p>
            <a:pPr>
              <a:lnSpc>
                <a:spcPct val="130000"/>
              </a:lnSpc>
            </a:pPr>
            <a:r>
              <a:rPr lang="zh-CN" altLang="en-US" sz="16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7178604" y="3315902"/>
            <a:ext cx="1868598" cy="1684061"/>
          </a:xfrm>
          <a:prstGeom prst="rect">
            <a:avLst/>
          </a:prstGeom>
          <a:noFill/>
          <a:ln>
            <a:noFill/>
          </a:ln>
          <a:effectLst/>
        </p:spPr>
        <p:txBody>
          <a:bodyPr lIns="82816" tIns="41407" rIns="82816" bIns="41407">
            <a:spAutoFit/>
          </a:bodyPr>
          <a:lstStyle/>
          <a:p>
            <a:pPr>
              <a:lnSpc>
                <a:spcPct val="130000"/>
              </a:lnSpc>
            </a:pPr>
            <a:r>
              <a:rPr lang="zh-CN" altLang="en-US" sz="16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4" name="Group 22"/>
          <p:cNvGrpSpPr/>
          <p:nvPr/>
        </p:nvGrpSpPr>
        <p:grpSpPr>
          <a:xfrm>
            <a:off x="5599630" y="2738486"/>
            <a:ext cx="977419"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ln>
            <a:effectLst>
              <a:outerShdw blurRad="127000" dist="38100" dir="8100000" algn="tr" rotWithShape="0">
                <a:prstClr val="black">
                  <a:alpha val="40000"/>
                </a:prstClr>
              </a:outerShdw>
            </a:effectLst>
          </p:spPr>
          <p:txBody>
            <a:bodyPr anchor="ctr"/>
            <a:lstStyle/>
            <a:p>
              <a:pPr>
                <a:lnSpc>
                  <a:spcPct val="130000"/>
                </a:lnSpc>
              </a:pPr>
              <a:endParaRPr lang="zh-CN" altLang="en-US" sz="1300">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400" b="1">
                  <a:solidFill>
                    <a:srgbClr val="F8F8F8"/>
                  </a:solidFill>
                  <a:latin typeface="微软雅黑" panose="020B0503020204020204" pitchFamily="34" charset="-122"/>
                  <a:ea typeface="微软雅黑" panose="020B0503020204020204" pitchFamily="34" charset="-122"/>
                </a:rPr>
                <a:t>VS</a:t>
              </a:r>
              <a:endParaRPr lang="zh-CN" altLang="en-US" sz="400" b="1">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488089" y="5445225"/>
            <a:ext cx="9311822" cy="892188"/>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16" tIns="41407" rIns="82816" bIns="41407" rtlCol="0" anchor="ctr"/>
          <a:lstStyle/>
          <a:p>
            <a:pPr algn="ctr"/>
            <a:endParaRPr lang="en-US" sz="9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2064078" y="5553726"/>
            <a:ext cx="7981150" cy="681990"/>
          </a:xfrm>
          <a:prstGeom prst="rect">
            <a:avLst/>
          </a:prstGeom>
          <a:noFill/>
          <a:ln w="9525">
            <a:noFill/>
            <a:miter lim="800000"/>
          </a:ln>
        </p:spPr>
        <p:txBody>
          <a:bodyPr wrap="square" lIns="41407" tIns="20705" rIns="41407" bIns="20705" anchor="ctr">
            <a:spAutoFit/>
          </a:bodyPr>
          <a:lstStyle/>
          <a:p>
            <a:pPr algn="ctr" defTabSz="985520">
              <a:lnSpc>
                <a:spcPct val="130000"/>
              </a:lnSpc>
            </a:pPr>
            <a:r>
              <a:rPr lang="zh-CN" altLang="en-US" sz="1600">
                <a:solidFill>
                  <a:schemeClr val="bg1"/>
                </a:solidFill>
                <a:latin typeface="微软雅黑" panose="020B0503020204020204" pitchFamily="34" charset="-122"/>
                <a:ea typeface="微软雅黑" panose="020B0503020204020204"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60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同心圆 20"/>
          <p:cNvSpPr/>
          <p:nvPr/>
        </p:nvSpPr>
        <p:spPr>
          <a:xfrm>
            <a:off x="910075" y="2693462"/>
            <a:ext cx="3482393" cy="3481486"/>
          </a:xfrm>
          <a:prstGeom prst="donut">
            <a:avLst>
              <a:gd name="adj" fmla="val 7852"/>
            </a:avLst>
          </a:prstGeom>
          <a:solidFill>
            <a:schemeClr val="tx1">
              <a:lumMod val="75000"/>
              <a:lumOff val="2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1354790" y="2837478"/>
            <a:ext cx="2592963" cy="2592288"/>
          </a:xfrm>
          <a:prstGeom prst="donut">
            <a:avLst>
              <a:gd name="adj" fmla="val 7852"/>
            </a:avLst>
          </a:prstGeom>
          <a:solidFill>
            <a:schemeClr val="tx1">
              <a:lumMod val="50000"/>
              <a:lumOff val="50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prst="riblet"/>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1786949" y="3053502"/>
            <a:ext cx="1728642" cy="1728192"/>
          </a:xfrm>
          <a:prstGeom prst="donut">
            <a:avLst>
              <a:gd name="adj" fmla="val 7852"/>
            </a:avLst>
          </a:prstGeom>
          <a:solidFill>
            <a:schemeClr val="bg1">
              <a:lumMod val="6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prst="riblet"/>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2134530" y="3388440"/>
            <a:ext cx="1033483" cy="1033214"/>
          </a:xfrm>
          <a:prstGeom prst="donut">
            <a:avLst>
              <a:gd name="adj" fmla="val 12925"/>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prst="riblet"/>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flipV="1">
            <a:off x="2435191" y="3557558"/>
            <a:ext cx="432161" cy="432048"/>
          </a:xfrm>
          <a:prstGeom prst="ellipse">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a:off x="3168012" y="1692833"/>
            <a:ext cx="4944738" cy="0"/>
          </a:xfrm>
          <a:prstGeom prst="line">
            <a:avLst/>
          </a:prstGeom>
          <a:noFill/>
          <a:ln>
            <a:solidFill>
              <a:schemeClr val="accent2"/>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flipH="1">
            <a:off x="8184778" y="1124744"/>
            <a:ext cx="0" cy="6461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11"/>
          <p:cNvSpPr txBox="1">
            <a:spLocks noChangeArrowheads="1"/>
          </p:cNvSpPr>
          <p:nvPr/>
        </p:nvSpPr>
        <p:spPr bwMode="auto">
          <a:xfrm flipH="1">
            <a:off x="8184779" y="1268251"/>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600" b="1" kern="0">
                <a:latin typeface="微软雅黑" panose="020B0503020204020204" pitchFamily="34" charset="-122"/>
                <a:ea typeface="微软雅黑" panose="020B0503020204020204" pitchFamily="34" charset="-122"/>
              </a:rPr>
              <a:t>点击添加标题    </a:t>
            </a:r>
            <a:endParaRPr lang="en-US" altLang="zh-CN" sz="1600" b="1" kern="0">
              <a:latin typeface="微软雅黑" panose="020B0503020204020204" pitchFamily="34" charset="-122"/>
              <a:ea typeface="微软雅黑" panose="020B0503020204020204" pitchFamily="34" charset="-122"/>
            </a:endParaRPr>
          </a:p>
        </p:txBody>
      </p:sp>
      <p:sp>
        <p:nvSpPr>
          <p:cNvPr id="29" name="矩形 28"/>
          <p:cNvSpPr/>
          <p:nvPr/>
        </p:nvSpPr>
        <p:spPr>
          <a:xfrm>
            <a:off x="8184778" y="1606805"/>
            <a:ext cx="1944723" cy="161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300213" y="1508167"/>
            <a:ext cx="889987" cy="369332"/>
          </a:xfrm>
          <a:prstGeom prst="rect">
            <a:avLst/>
          </a:prstGeom>
          <a:noFill/>
        </p:spPr>
        <p:txBody>
          <a:bodyPr wrap="none" rtlCol="0">
            <a:spAutoFit/>
          </a:bodyPr>
          <a:lstStyle/>
          <a:p>
            <a:r>
              <a:rPr lang="en-US" altLang="zh-CN" b="1">
                <a:solidFill>
                  <a:schemeClr val="bg1"/>
                </a:solidFill>
              </a:rPr>
              <a:t>45,644</a:t>
            </a:r>
            <a:endParaRPr lang="zh-CN" altLang="en-US" b="1">
              <a:solidFill>
                <a:schemeClr val="bg1"/>
              </a:solidFill>
            </a:endParaRPr>
          </a:p>
        </p:txBody>
      </p:sp>
      <p:cxnSp>
        <p:nvCxnSpPr>
          <p:cNvPr id="31" name="直接连接符 30"/>
          <p:cNvCxnSpPr/>
          <p:nvPr/>
        </p:nvCxnSpPr>
        <p:spPr>
          <a:xfrm>
            <a:off x="3358984" y="2253094"/>
            <a:ext cx="4753766" cy="0"/>
          </a:xfrm>
          <a:prstGeom prst="line">
            <a:avLst/>
          </a:prstGeom>
          <a:noFill/>
          <a:ln>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3672200" y="2856748"/>
            <a:ext cx="4440551"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4176388" y="3678137"/>
            <a:ext cx="3936363"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4536522" y="4628558"/>
            <a:ext cx="3576229" cy="0"/>
          </a:xfrm>
          <a:prstGeom prst="line">
            <a:avLst/>
          </a:prstGeom>
          <a:noFill/>
          <a:ln>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flipH="1">
            <a:off x="8184779" y="1916707"/>
            <a:ext cx="0" cy="6461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11"/>
          <p:cNvSpPr txBox="1">
            <a:spLocks noChangeArrowheads="1"/>
          </p:cNvSpPr>
          <p:nvPr/>
        </p:nvSpPr>
        <p:spPr bwMode="auto">
          <a:xfrm flipH="1">
            <a:off x="8184780" y="2046776"/>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600" b="1" kern="0">
                <a:latin typeface="微软雅黑" panose="020B0503020204020204" pitchFamily="34" charset="-122"/>
                <a:ea typeface="微软雅黑" panose="020B0503020204020204" pitchFamily="34" charset="-122"/>
              </a:rPr>
              <a:t>点击添加标题    </a:t>
            </a:r>
            <a:endParaRPr lang="en-US" altLang="zh-CN" sz="1600" b="1" kern="0">
              <a:latin typeface="微软雅黑" panose="020B0503020204020204" pitchFamily="34" charset="-122"/>
              <a:ea typeface="微软雅黑" panose="020B0503020204020204" pitchFamily="34" charset="-122"/>
            </a:endParaRPr>
          </a:p>
        </p:txBody>
      </p:sp>
      <p:sp>
        <p:nvSpPr>
          <p:cNvPr id="37" name="矩形 36"/>
          <p:cNvSpPr/>
          <p:nvPr/>
        </p:nvSpPr>
        <p:spPr>
          <a:xfrm>
            <a:off x="8184779" y="2398768"/>
            <a:ext cx="2940039" cy="161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306984" y="2300130"/>
            <a:ext cx="889987" cy="369332"/>
          </a:xfrm>
          <a:prstGeom prst="rect">
            <a:avLst/>
          </a:prstGeom>
          <a:noFill/>
        </p:spPr>
        <p:txBody>
          <a:bodyPr wrap="none" rtlCol="0">
            <a:spAutoFit/>
          </a:bodyPr>
          <a:lstStyle/>
          <a:p>
            <a:r>
              <a:rPr lang="en-US" altLang="zh-CN" b="1">
                <a:solidFill>
                  <a:schemeClr val="bg1"/>
                </a:solidFill>
              </a:rPr>
              <a:t>54.186</a:t>
            </a:r>
            <a:endParaRPr lang="zh-CN" altLang="en-US" b="1">
              <a:solidFill>
                <a:schemeClr val="bg1"/>
              </a:solidFill>
            </a:endParaRPr>
          </a:p>
        </p:txBody>
      </p:sp>
      <p:cxnSp>
        <p:nvCxnSpPr>
          <p:cNvPr id="39" name="直接连接符 38"/>
          <p:cNvCxnSpPr/>
          <p:nvPr/>
        </p:nvCxnSpPr>
        <p:spPr>
          <a:xfrm flipH="1">
            <a:off x="8184778" y="2691049"/>
            <a:ext cx="0" cy="646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11"/>
          <p:cNvSpPr txBox="1">
            <a:spLocks noChangeArrowheads="1"/>
          </p:cNvSpPr>
          <p:nvPr/>
        </p:nvSpPr>
        <p:spPr bwMode="auto">
          <a:xfrm flipH="1">
            <a:off x="8184779" y="2821118"/>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600" b="1" kern="0">
                <a:latin typeface="微软雅黑" panose="020B0503020204020204" pitchFamily="34" charset="-122"/>
                <a:ea typeface="微软雅黑" panose="020B0503020204020204" pitchFamily="34" charset="-122"/>
              </a:rPr>
              <a:t>点击添加标题    </a:t>
            </a:r>
            <a:endParaRPr lang="en-US" altLang="zh-CN" sz="1600" b="1" kern="0">
              <a:latin typeface="微软雅黑" panose="020B0503020204020204" pitchFamily="34" charset="-122"/>
              <a:ea typeface="微软雅黑" panose="020B0503020204020204" pitchFamily="34" charset="-122"/>
            </a:endParaRPr>
          </a:p>
        </p:txBody>
      </p:sp>
      <p:sp>
        <p:nvSpPr>
          <p:cNvPr id="41" name="矩形 40"/>
          <p:cNvSpPr/>
          <p:nvPr/>
        </p:nvSpPr>
        <p:spPr>
          <a:xfrm>
            <a:off x="8184778" y="3173110"/>
            <a:ext cx="3313231" cy="161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10667117" y="3074472"/>
            <a:ext cx="889987" cy="369332"/>
          </a:xfrm>
          <a:prstGeom prst="rect">
            <a:avLst/>
          </a:prstGeom>
          <a:noFill/>
        </p:spPr>
        <p:txBody>
          <a:bodyPr wrap="none" rtlCol="0">
            <a:spAutoFit/>
          </a:bodyPr>
          <a:lstStyle/>
          <a:p>
            <a:r>
              <a:rPr lang="en-US" altLang="zh-CN" b="1">
                <a:solidFill>
                  <a:schemeClr val="bg1"/>
                </a:solidFill>
              </a:rPr>
              <a:t>68.477</a:t>
            </a:r>
            <a:endParaRPr lang="zh-CN" altLang="en-US" b="1">
              <a:solidFill>
                <a:schemeClr val="bg1"/>
              </a:solidFill>
            </a:endParaRPr>
          </a:p>
        </p:txBody>
      </p:sp>
      <p:cxnSp>
        <p:nvCxnSpPr>
          <p:cNvPr id="43" name="直接连接符 42"/>
          <p:cNvCxnSpPr/>
          <p:nvPr/>
        </p:nvCxnSpPr>
        <p:spPr>
          <a:xfrm flipH="1">
            <a:off x="8184778" y="3524883"/>
            <a:ext cx="0" cy="646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8184779" y="3651052"/>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600" b="1" kern="0">
                <a:latin typeface="微软雅黑" panose="020B0503020204020204" pitchFamily="34" charset="-122"/>
                <a:ea typeface="微软雅黑" panose="020B0503020204020204" pitchFamily="34" charset="-122"/>
              </a:rPr>
              <a:t>点击添加标题    </a:t>
            </a:r>
            <a:endParaRPr lang="en-US" altLang="zh-CN" sz="1600" b="1" kern="0">
              <a:latin typeface="微软雅黑" panose="020B0503020204020204" pitchFamily="34" charset="-122"/>
              <a:ea typeface="微软雅黑" panose="020B0503020204020204" pitchFamily="34" charset="-122"/>
            </a:endParaRPr>
          </a:p>
        </p:txBody>
      </p:sp>
      <p:sp>
        <p:nvSpPr>
          <p:cNvPr id="45" name="矩形 44"/>
          <p:cNvSpPr/>
          <p:nvPr/>
        </p:nvSpPr>
        <p:spPr>
          <a:xfrm>
            <a:off x="8184778" y="4006944"/>
            <a:ext cx="2465623" cy="161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9802795" y="3908306"/>
            <a:ext cx="889987" cy="369332"/>
          </a:xfrm>
          <a:prstGeom prst="rect">
            <a:avLst/>
          </a:prstGeom>
          <a:noFill/>
        </p:spPr>
        <p:txBody>
          <a:bodyPr wrap="none" rtlCol="0">
            <a:spAutoFit/>
          </a:bodyPr>
          <a:lstStyle/>
          <a:p>
            <a:r>
              <a:rPr lang="en-US" altLang="zh-CN" b="1">
                <a:solidFill>
                  <a:schemeClr val="bg1"/>
                </a:solidFill>
              </a:rPr>
              <a:t>49.423</a:t>
            </a:r>
            <a:endParaRPr lang="zh-CN" altLang="en-US" b="1">
              <a:solidFill>
                <a:schemeClr val="bg1"/>
              </a:solidFill>
            </a:endParaRPr>
          </a:p>
        </p:txBody>
      </p:sp>
      <p:cxnSp>
        <p:nvCxnSpPr>
          <p:cNvPr id="47" name="直接连接符 46"/>
          <p:cNvCxnSpPr/>
          <p:nvPr/>
        </p:nvCxnSpPr>
        <p:spPr>
          <a:xfrm flipH="1">
            <a:off x="8184777" y="4498489"/>
            <a:ext cx="0" cy="64619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11"/>
          <p:cNvSpPr txBox="1">
            <a:spLocks noChangeArrowheads="1"/>
          </p:cNvSpPr>
          <p:nvPr/>
        </p:nvSpPr>
        <p:spPr bwMode="auto">
          <a:xfrm flipH="1">
            <a:off x="8184778" y="4625145"/>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600" b="1" kern="0">
                <a:latin typeface="微软雅黑" panose="020B0503020204020204" pitchFamily="34" charset="-122"/>
                <a:ea typeface="微软雅黑" panose="020B0503020204020204" pitchFamily="34" charset="-122"/>
              </a:rPr>
              <a:t>点击添加标题    </a:t>
            </a:r>
            <a:endParaRPr lang="en-US" altLang="zh-CN" sz="1600" b="1" kern="0">
              <a:latin typeface="微软雅黑" panose="020B0503020204020204" pitchFamily="34" charset="-122"/>
              <a:ea typeface="微软雅黑" panose="020B0503020204020204" pitchFamily="34" charset="-122"/>
            </a:endParaRPr>
          </a:p>
        </p:txBody>
      </p:sp>
      <p:sp>
        <p:nvSpPr>
          <p:cNvPr id="49" name="矩形 48"/>
          <p:cNvSpPr/>
          <p:nvPr/>
        </p:nvSpPr>
        <p:spPr>
          <a:xfrm>
            <a:off x="8184777" y="4980550"/>
            <a:ext cx="2664990" cy="1615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10018875" y="4881912"/>
            <a:ext cx="889987" cy="369332"/>
          </a:xfrm>
          <a:prstGeom prst="rect">
            <a:avLst/>
          </a:prstGeom>
          <a:noFill/>
        </p:spPr>
        <p:txBody>
          <a:bodyPr wrap="none" rtlCol="0">
            <a:spAutoFit/>
          </a:bodyPr>
          <a:lstStyle/>
          <a:p>
            <a:r>
              <a:rPr lang="en-US" altLang="zh-CN" b="1">
                <a:solidFill>
                  <a:schemeClr val="bg1"/>
                </a:solidFill>
              </a:rPr>
              <a:t>51.414</a:t>
            </a:r>
            <a:endParaRPr lang="zh-CN" altLang="en-US" b="1">
              <a:solidFill>
                <a:schemeClr val="bg1"/>
              </a:solidFill>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1473" y="2415816"/>
            <a:ext cx="2156318" cy="12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lumMod val="50000"/>
                  </a:schemeClr>
                </a:solidFill>
                <a:sym typeface="+mn-lt"/>
              </a:rPr>
              <a:t>目录</a:t>
            </a:r>
            <a:endParaRPr lang="zh-CN" altLang="en-US" sz="7585">
              <a:solidFill>
                <a:schemeClr val="tx2">
                  <a:lumMod val="50000"/>
                </a:schemeClr>
              </a:solidFill>
            </a:endParaRPr>
          </a:p>
        </p:txBody>
      </p:sp>
      <p:sp>
        <p:nvSpPr>
          <p:cNvPr id="3" name="文本框 2"/>
          <p:cNvSpPr txBox="1"/>
          <p:nvPr/>
        </p:nvSpPr>
        <p:spPr>
          <a:xfrm>
            <a:off x="1366317" y="3441623"/>
            <a:ext cx="2366627" cy="602024"/>
          </a:xfrm>
          <a:prstGeom prst="rect">
            <a:avLst/>
          </a:prstGeom>
          <a:noFill/>
        </p:spPr>
        <p:txBody>
          <a:bodyPr wrap="square" rtlCol="0">
            <a:spAutoFit/>
          </a:bodyPr>
          <a:lstStyle/>
          <a:p>
            <a:pPr algn="ctr">
              <a:lnSpc>
                <a:spcPct val="120000"/>
              </a:lnSpc>
            </a:pPr>
            <a:r>
              <a:rPr lang="en-US" altLang="zh-CN" sz="3035" cap="all">
                <a:solidFill>
                  <a:schemeClr val="tx2">
                    <a:lumMod val="50000"/>
                  </a:schemeClr>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lumMod val="50000"/>
                </a:schemeClr>
              </a:solidFill>
              <a:latin typeface="Franklin Gothic Book" panose="020B0503020102020204" pitchFamily="34" charset="0"/>
              <a:cs typeface="+mn-ea"/>
              <a:sym typeface="+mn-lt"/>
            </a:endParaRPr>
          </a:p>
        </p:txBody>
      </p:sp>
      <p:sp>
        <p:nvSpPr>
          <p:cNvPr id="4" name="圆角矩形 3"/>
          <p:cNvSpPr/>
          <p:nvPr/>
        </p:nvSpPr>
        <p:spPr>
          <a:xfrm>
            <a:off x="4316654" y="1884135"/>
            <a:ext cx="5845398" cy="583927"/>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chemeClr val="bg1"/>
              </a:solidFill>
            </a:endParaRPr>
          </a:p>
        </p:txBody>
      </p:sp>
      <p:sp>
        <p:nvSpPr>
          <p:cNvPr id="5" name="矩形 4"/>
          <p:cNvSpPr/>
          <p:nvPr/>
        </p:nvSpPr>
        <p:spPr>
          <a:xfrm>
            <a:off x="5139281" y="1972104"/>
            <a:ext cx="3757760" cy="442429"/>
          </a:xfrm>
          <a:prstGeom prst="rect">
            <a:avLst/>
          </a:prstGeom>
          <a:effectLst/>
        </p:spPr>
        <p:txBody>
          <a:bodyPr wrap="none">
            <a:spAutoFit/>
          </a:bodyPr>
          <a:lstStyle/>
          <a:p>
            <a:pPr>
              <a:defRPr/>
            </a:pPr>
            <a:r>
              <a:rPr lang="zh-CN" altLang="en-US" sz="2275">
                <a:solidFill>
                  <a:schemeClr val="bg1"/>
                </a:solidFill>
                <a:latin typeface="Franklin Gothic Medium" panose="020B0603020102020204" pitchFamily="34" charset="0"/>
                <a:ea typeface="微软雅黑" panose="020B0503020204020204" pitchFamily="34" charset="-122"/>
              </a:rPr>
              <a:t>相关标题文字    </a:t>
            </a:r>
            <a:r>
              <a:rPr lang="en-US" altLang="zh-CN" sz="1895">
                <a:solidFill>
                  <a:schemeClr val="bg1"/>
                </a:solidFill>
                <a:latin typeface="Franklin Gothic Medium" panose="020B0603020102020204" pitchFamily="34" charset="0"/>
                <a:ea typeface="微软雅黑" panose="020B0503020204020204" pitchFamily="34" charset="-122"/>
              </a:rPr>
              <a:t>THE HEADLINE</a:t>
            </a:r>
            <a:endParaRPr lang="zh-CN" altLang="en-US" sz="2655">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4521426" y="1942478"/>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a:solidFill>
                  <a:schemeClr val="bg1"/>
                </a:solidFill>
                <a:latin typeface="Impact" panose="020B0806030902050204" pitchFamily="34" charset="0"/>
                <a:cs typeface="+mn-ea"/>
              </a:rPr>
              <a:t>1</a:t>
            </a:r>
            <a:endParaRPr lang="zh-CN" altLang="en-US" sz="1600">
              <a:solidFill>
                <a:schemeClr val="bg1"/>
              </a:solidFill>
              <a:latin typeface="Impact" panose="020B0806030902050204" pitchFamily="34" charset="0"/>
              <a:cs typeface="+mn-ea"/>
            </a:endParaRPr>
          </a:p>
        </p:txBody>
      </p:sp>
      <p:sp>
        <p:nvSpPr>
          <p:cNvPr id="7" name="圆角矩形 6"/>
          <p:cNvSpPr/>
          <p:nvPr/>
        </p:nvSpPr>
        <p:spPr>
          <a:xfrm>
            <a:off x="4316654" y="2615474"/>
            <a:ext cx="5845398" cy="583927"/>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chemeClr val="bg1"/>
              </a:solidFill>
            </a:endParaRPr>
          </a:p>
        </p:txBody>
      </p:sp>
      <p:sp>
        <p:nvSpPr>
          <p:cNvPr id="8" name="矩形 7"/>
          <p:cNvSpPr/>
          <p:nvPr/>
        </p:nvSpPr>
        <p:spPr>
          <a:xfrm>
            <a:off x="5139281" y="2703443"/>
            <a:ext cx="3757760" cy="442429"/>
          </a:xfrm>
          <a:prstGeom prst="rect">
            <a:avLst/>
          </a:prstGeom>
          <a:effectLst/>
        </p:spPr>
        <p:txBody>
          <a:bodyPr wrap="none">
            <a:spAutoFit/>
          </a:bodyPr>
          <a:lstStyle/>
          <a:p>
            <a:pPr>
              <a:defRPr/>
            </a:pPr>
            <a:r>
              <a:rPr lang="zh-CN" altLang="en-US" sz="2275">
                <a:solidFill>
                  <a:schemeClr val="bg1"/>
                </a:solidFill>
                <a:latin typeface="Franklin Gothic Medium" panose="020B0603020102020204" pitchFamily="34" charset="0"/>
                <a:ea typeface="微软雅黑" panose="020B0503020204020204" pitchFamily="34" charset="-122"/>
              </a:rPr>
              <a:t>相关标题文字    </a:t>
            </a:r>
            <a:r>
              <a:rPr lang="en-US" altLang="zh-CN" sz="1895">
                <a:solidFill>
                  <a:schemeClr val="bg1"/>
                </a:solidFill>
                <a:latin typeface="Franklin Gothic Medium" panose="020B0603020102020204" pitchFamily="34" charset="0"/>
                <a:ea typeface="微软雅黑" panose="020B0503020204020204" pitchFamily="34" charset="-122"/>
              </a:rPr>
              <a:t>THE HEADLINE</a:t>
            </a:r>
            <a:endParaRPr lang="zh-CN" altLang="en-US" sz="2655">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4521426" y="2673817"/>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a:solidFill>
                  <a:schemeClr val="bg1"/>
                </a:solidFill>
                <a:latin typeface="Impact" panose="020B0806030902050204" pitchFamily="34" charset="0"/>
                <a:cs typeface="+mn-ea"/>
              </a:rPr>
              <a:t>2</a:t>
            </a:r>
            <a:endParaRPr lang="zh-CN" altLang="en-US" sz="1600">
              <a:solidFill>
                <a:schemeClr val="bg1"/>
              </a:solidFill>
              <a:latin typeface="Impact" panose="020B0806030902050204" pitchFamily="34" charset="0"/>
              <a:cs typeface="+mn-ea"/>
            </a:endParaRPr>
          </a:p>
        </p:txBody>
      </p:sp>
      <p:sp>
        <p:nvSpPr>
          <p:cNvPr id="10" name="圆角矩形 9"/>
          <p:cNvSpPr/>
          <p:nvPr/>
        </p:nvSpPr>
        <p:spPr>
          <a:xfrm>
            <a:off x="4316654" y="3346813"/>
            <a:ext cx="5845398" cy="583927"/>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chemeClr val="bg1"/>
              </a:solidFill>
            </a:endParaRPr>
          </a:p>
        </p:txBody>
      </p:sp>
      <p:sp>
        <p:nvSpPr>
          <p:cNvPr id="11" name="矩形 10"/>
          <p:cNvSpPr/>
          <p:nvPr/>
        </p:nvSpPr>
        <p:spPr>
          <a:xfrm>
            <a:off x="5139281" y="3434783"/>
            <a:ext cx="3757760" cy="442429"/>
          </a:xfrm>
          <a:prstGeom prst="rect">
            <a:avLst/>
          </a:prstGeom>
          <a:effectLst/>
        </p:spPr>
        <p:txBody>
          <a:bodyPr wrap="none">
            <a:spAutoFit/>
          </a:bodyPr>
          <a:lstStyle/>
          <a:p>
            <a:pPr>
              <a:defRPr/>
            </a:pPr>
            <a:r>
              <a:rPr lang="zh-CN" altLang="en-US" sz="2275">
                <a:solidFill>
                  <a:schemeClr val="bg1"/>
                </a:solidFill>
                <a:latin typeface="Franklin Gothic Medium" panose="020B0603020102020204" pitchFamily="34" charset="0"/>
                <a:ea typeface="微软雅黑" panose="020B0503020204020204" pitchFamily="34" charset="-122"/>
              </a:rPr>
              <a:t>相关标题文字    </a:t>
            </a:r>
            <a:r>
              <a:rPr lang="en-US" altLang="zh-CN" sz="1895">
                <a:solidFill>
                  <a:schemeClr val="bg1"/>
                </a:solidFill>
                <a:latin typeface="Franklin Gothic Medium" panose="020B0603020102020204" pitchFamily="34" charset="0"/>
                <a:ea typeface="微软雅黑" panose="020B0503020204020204" pitchFamily="34" charset="-122"/>
              </a:rPr>
              <a:t>THE HEADLINE</a:t>
            </a:r>
            <a:endParaRPr lang="zh-CN" altLang="en-US" sz="2655">
              <a:solidFill>
                <a:schemeClr val="bg1"/>
              </a:solidFill>
              <a:latin typeface="Franklin Gothic Medium" panose="020B0603020102020204" pitchFamily="34" charset="0"/>
              <a:ea typeface="微软雅黑" panose="020B0503020204020204" pitchFamily="34" charset="-122"/>
            </a:endParaRPr>
          </a:p>
        </p:txBody>
      </p:sp>
      <p:sp>
        <p:nvSpPr>
          <p:cNvPr id="12" name="椭圆 11"/>
          <p:cNvSpPr/>
          <p:nvPr/>
        </p:nvSpPr>
        <p:spPr>
          <a:xfrm>
            <a:off x="4521426" y="3405156"/>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a:solidFill>
                  <a:schemeClr val="bg1"/>
                </a:solidFill>
                <a:latin typeface="Impact" panose="020B0806030902050204" pitchFamily="34" charset="0"/>
                <a:cs typeface="+mn-ea"/>
              </a:rPr>
              <a:t>3</a:t>
            </a:r>
            <a:endParaRPr lang="zh-CN" altLang="en-US" sz="1600">
              <a:solidFill>
                <a:schemeClr val="bg1"/>
              </a:solidFill>
              <a:latin typeface="Impact" panose="020B0806030902050204" pitchFamily="34" charset="0"/>
              <a:cs typeface="+mn-ea"/>
            </a:endParaRPr>
          </a:p>
        </p:txBody>
      </p:sp>
      <p:sp>
        <p:nvSpPr>
          <p:cNvPr id="13" name="圆角矩形 12"/>
          <p:cNvSpPr/>
          <p:nvPr/>
        </p:nvSpPr>
        <p:spPr>
          <a:xfrm>
            <a:off x="4316654" y="4087183"/>
            <a:ext cx="5845398" cy="583927"/>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chemeClr val="bg1"/>
              </a:solidFill>
            </a:endParaRPr>
          </a:p>
        </p:txBody>
      </p:sp>
      <p:sp>
        <p:nvSpPr>
          <p:cNvPr id="14" name="矩形 13"/>
          <p:cNvSpPr/>
          <p:nvPr/>
        </p:nvSpPr>
        <p:spPr>
          <a:xfrm>
            <a:off x="5139281" y="4175151"/>
            <a:ext cx="3757760" cy="442429"/>
          </a:xfrm>
          <a:prstGeom prst="rect">
            <a:avLst/>
          </a:prstGeom>
          <a:effectLst/>
        </p:spPr>
        <p:txBody>
          <a:bodyPr wrap="none">
            <a:spAutoFit/>
          </a:bodyPr>
          <a:lstStyle/>
          <a:p>
            <a:pPr>
              <a:defRPr/>
            </a:pPr>
            <a:r>
              <a:rPr lang="zh-CN" altLang="en-US" sz="2275">
                <a:solidFill>
                  <a:schemeClr val="bg1"/>
                </a:solidFill>
                <a:latin typeface="Franklin Gothic Medium" panose="020B0603020102020204" pitchFamily="34" charset="0"/>
                <a:ea typeface="微软雅黑" panose="020B0503020204020204" pitchFamily="34" charset="-122"/>
              </a:rPr>
              <a:t>相关标题文字    </a:t>
            </a:r>
            <a:r>
              <a:rPr lang="en-US" altLang="zh-CN" sz="1895">
                <a:solidFill>
                  <a:schemeClr val="bg1"/>
                </a:solidFill>
                <a:latin typeface="Franklin Gothic Medium" panose="020B0603020102020204" pitchFamily="34" charset="0"/>
                <a:ea typeface="微软雅黑" panose="020B0503020204020204" pitchFamily="34" charset="-122"/>
              </a:rPr>
              <a:t>THE HEADLINE</a:t>
            </a:r>
            <a:endParaRPr lang="zh-CN" altLang="en-US" sz="2655">
              <a:solidFill>
                <a:schemeClr val="bg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4521426" y="4145525"/>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a:solidFill>
                  <a:schemeClr val="bg1"/>
                </a:solidFill>
                <a:latin typeface="Impact" panose="020B0806030902050204" pitchFamily="34" charset="0"/>
                <a:cs typeface="+mn-ea"/>
              </a:rPr>
              <a:t>4</a:t>
            </a:r>
            <a:endParaRPr lang="zh-CN" altLang="en-US" sz="1600">
              <a:solidFill>
                <a:schemeClr val="bg1"/>
              </a:solidFill>
              <a:latin typeface="Impact" panose="020B080603090205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000"/>
                            </p:stCondLst>
                            <p:childTnLst>
                              <p:par>
                                <p:cTn id="40" presetID="26" presetClass="emph" presetSubtype="0" fill="hold" grpId="1" nodeType="afterEffect">
                                  <p:stCondLst>
                                    <p:cond delay="0"/>
                                  </p:stCondLst>
                                  <p:childTnLst>
                                    <p:animEffect transition="out" filter="fade">
                                      <p:cBhvr>
                                        <p:cTn id="41" dur="500" tmFilter="0, 0; .2, .5; .8, .5; 1, 0"/>
                                        <p:tgtEl>
                                          <p:spTgt spid="7"/>
                                        </p:tgtEl>
                                      </p:cBhvr>
                                    </p:animEffect>
                                    <p:animScale>
                                      <p:cBhvr>
                                        <p:cTn id="42" dur="250" autoRev="1" fill="hold"/>
                                        <p:tgtEl>
                                          <p:spTgt spid="7"/>
                                        </p:tgtEl>
                                      </p:cBhvr>
                                      <p:by x="105000" y="105000"/>
                                    </p:animScale>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5000"/>
                            </p:stCondLst>
                            <p:childTnLst>
                              <p:par>
                                <p:cTn id="58" presetID="26" presetClass="emph" presetSubtype="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childTnLst>
                          </p:cTn>
                        </p:par>
                        <p:par>
                          <p:cTn id="61" fill="hold">
                            <p:stCondLst>
                              <p:cond delay="5500"/>
                            </p:stCondLst>
                            <p:childTnLst>
                              <p:par>
                                <p:cTn id="62" presetID="22" presetClass="entr" presetSubtype="4"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7000"/>
                            </p:stCondLst>
                            <p:childTnLst>
                              <p:par>
                                <p:cTn id="76" presetID="26" presetClass="emph" presetSubtype="0" fill="hold" grpId="1" nodeType="afterEffect">
                                  <p:stCondLst>
                                    <p:cond delay="0"/>
                                  </p:stCondLst>
                                  <p:childTnLst>
                                    <p:animEffect transition="out" filter="fade">
                                      <p:cBhvr>
                                        <p:cTn id="77" dur="500" tmFilter="0, 0; .2, .5; .8, .5; 1, 0"/>
                                        <p:tgtEl>
                                          <p:spTgt spid="13"/>
                                        </p:tgtEl>
                                      </p:cBhvr>
                                    </p:animEffect>
                                    <p:animScale>
                                      <p:cBhvr>
                                        <p:cTn id="78" dur="250" autoRev="1" fill="hold"/>
                                        <p:tgtEl>
                                          <p:spTgt spid="13"/>
                                        </p:tgtEl>
                                      </p:cBhvr>
                                      <p:by x="105000" y="105000"/>
                                    </p:animScale>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P spid="5" grpId="0"/>
      <p:bldP spid="6" grpId="0" animBg="1"/>
      <p:bldP spid="7" grpId="0" animBg="1"/>
      <p:bldP spid="7" grpId="1" animBg="1"/>
      <p:bldP spid="8" grpId="0"/>
      <p:bldP spid="9" grpId="0" animBg="1"/>
      <p:bldP spid="10" grpId="0" animBg="1"/>
      <p:bldP spid="10" grpId="1" animBg="1"/>
      <p:bldP spid="11" grpId="0"/>
      <p:bldP spid="12" grpId="0" animBg="1"/>
      <p:bldP spid="13" grpId="0" animBg="1"/>
      <p:bldP spid="13" grpId="1" animBg="1"/>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1352" y="1935980"/>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lumMod val="50000"/>
                  </a:schemeClr>
                </a:solidFill>
              </a:rPr>
              <a:t>PART 03</a:t>
            </a:r>
            <a:endParaRPr lang="zh-CN" altLang="en-US" sz="3600" b="0">
              <a:solidFill>
                <a:schemeClr val="tx2">
                  <a:lumMod val="50000"/>
                </a:schemeClr>
              </a:solidFill>
            </a:endParaRPr>
          </a:p>
        </p:txBody>
      </p:sp>
      <p:sp>
        <p:nvSpPr>
          <p:cNvPr id="3" name="TextBox 11"/>
          <p:cNvSpPr txBox="1"/>
          <p:nvPr/>
        </p:nvSpPr>
        <p:spPr>
          <a:xfrm>
            <a:off x="3641352" y="2453821"/>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2">
                    <a:lumMod val="50000"/>
                  </a:schemeClr>
                </a:solidFill>
              </a:rPr>
              <a:t>相关标题文字</a:t>
            </a:r>
          </a:p>
        </p:txBody>
      </p:sp>
      <p:sp>
        <p:nvSpPr>
          <p:cNvPr id="4" name="TextBox 12"/>
          <p:cNvSpPr txBox="1"/>
          <p:nvPr/>
        </p:nvSpPr>
        <p:spPr>
          <a:xfrm>
            <a:off x="3563020" y="3377151"/>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6364952" y="4395515"/>
            <a:ext cx="881293" cy="1008062"/>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7967157" y="2163490"/>
            <a:ext cx="879704" cy="1008062"/>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zh-CN" altLang="en-US" sz="3200" kern="0">
              <a:solidFill>
                <a:sysClr val="window" lastClr="FFFFFF"/>
              </a:solidFill>
              <a:latin typeface="Impact" panose="020B0806030902050204" pitchFamily="34" charset="0"/>
              <a:ea typeface="微软雅黑" panose="020B0503020204020204" pitchFamily="34" charset="-122"/>
            </a:endParaRPr>
          </a:p>
        </p:txBody>
      </p:sp>
      <p:sp>
        <p:nvSpPr>
          <p:cNvPr id="18" name="TextBox 17"/>
          <p:cNvSpPr txBox="1"/>
          <p:nvPr/>
        </p:nvSpPr>
        <p:spPr>
          <a:xfrm>
            <a:off x="7588566" y="4862339"/>
            <a:ext cx="1713359" cy="923330"/>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algn="r">
              <a:defRPr/>
            </a:pPr>
            <a:r>
              <a:rPr lang="zh-CN" altLang="en-US" kern="0"/>
              <a:t>单击此处添加文本</a:t>
            </a:r>
          </a:p>
          <a:p>
            <a:pPr algn="r">
              <a:defRPr/>
            </a:pPr>
            <a:r>
              <a:rPr lang="zh-CN" altLang="en-US" kern="0"/>
              <a:t>单击此处添加文本</a:t>
            </a:r>
          </a:p>
          <a:p>
            <a:pPr algn="r">
              <a:defRPr/>
            </a:pPr>
            <a:r>
              <a:rPr lang="zh-CN" altLang="en-US" kern="0"/>
              <a:t>单击此处添加文本</a:t>
            </a:r>
          </a:p>
        </p:txBody>
      </p:sp>
      <p:sp>
        <p:nvSpPr>
          <p:cNvPr id="19" name="TextBox 18"/>
          <p:cNvSpPr txBox="1"/>
          <p:nvPr/>
        </p:nvSpPr>
        <p:spPr>
          <a:xfrm>
            <a:off x="6364952" y="1628800"/>
            <a:ext cx="1802281" cy="923330"/>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kern="0"/>
              <a:t>单击此处添加文本</a:t>
            </a:r>
          </a:p>
          <a:p>
            <a:pPr>
              <a:defRPr/>
            </a:pPr>
            <a:r>
              <a:rPr lang="zh-CN" altLang="en-US" kern="0"/>
              <a:t>单击此处添加文本</a:t>
            </a:r>
          </a:p>
          <a:p>
            <a:pPr>
              <a:defRPr/>
            </a:pPr>
            <a:r>
              <a:rPr lang="zh-CN" altLang="en-US" kern="0"/>
              <a:t>单击此处添加文本</a:t>
            </a:r>
          </a:p>
        </p:txBody>
      </p:sp>
      <p:sp>
        <p:nvSpPr>
          <p:cNvPr id="20" name="TextBox 19"/>
          <p:cNvSpPr txBox="1"/>
          <p:nvPr/>
        </p:nvSpPr>
        <p:spPr>
          <a:xfrm>
            <a:off x="2999657" y="4378350"/>
            <a:ext cx="1906341" cy="923330"/>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kern="0"/>
              <a:t>单击此处添加文本</a:t>
            </a:r>
          </a:p>
          <a:p>
            <a:pPr>
              <a:defRPr/>
            </a:pPr>
            <a:r>
              <a:rPr lang="zh-CN" altLang="en-US" kern="0"/>
              <a:t>单击此处添加文本</a:t>
            </a:r>
          </a:p>
          <a:p>
            <a:pPr>
              <a:defRPr/>
            </a:pPr>
            <a:r>
              <a:rPr lang="zh-CN" altLang="en-US" kern="0"/>
              <a:t>单击此处添加文本</a:t>
            </a:r>
          </a:p>
        </p:txBody>
      </p:sp>
      <p:sp>
        <p:nvSpPr>
          <p:cNvPr id="21" name="TextBox 20"/>
          <p:cNvSpPr txBox="1"/>
          <p:nvPr/>
        </p:nvSpPr>
        <p:spPr>
          <a:xfrm>
            <a:off x="4250391" y="2391990"/>
            <a:ext cx="1765220" cy="923330"/>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kern="0"/>
              <a:t>单击此处添加文本</a:t>
            </a:r>
          </a:p>
          <a:p>
            <a:pPr>
              <a:defRPr/>
            </a:pPr>
            <a:r>
              <a:rPr lang="zh-CN" altLang="en-US" kern="0"/>
              <a:t>单击此处添加文本</a:t>
            </a:r>
          </a:p>
          <a:p>
            <a:pPr>
              <a:defRPr/>
            </a:pPr>
            <a:r>
              <a:rPr lang="zh-CN" altLang="en-US" kern="0"/>
              <a:t>单击此处添加文本</a:t>
            </a:r>
          </a:p>
        </p:txBody>
      </p:sp>
      <p:sp>
        <p:nvSpPr>
          <p:cNvPr id="22" name="矩形 1"/>
          <p:cNvSpPr/>
          <p:nvPr/>
        </p:nvSpPr>
        <p:spPr>
          <a:xfrm>
            <a:off x="6015611" y="3019155"/>
            <a:ext cx="1008326" cy="881063"/>
          </a:xfrm>
          <a:custGeom>
            <a:avLst/>
            <a:gdLst/>
            <a:ahLst/>
            <a:cxnLst/>
            <a:rect l="l" t="t" r="r" b="b"/>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23" name="矩形 21"/>
          <p:cNvSpPr/>
          <p:nvPr/>
        </p:nvSpPr>
        <p:spPr>
          <a:xfrm>
            <a:off x="4615071" y="5040042"/>
            <a:ext cx="1008326" cy="879475"/>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4250392" y="3315320"/>
            <a:ext cx="2269382" cy="0"/>
          </a:xfrm>
          <a:prstGeom prst="line">
            <a:avLst/>
          </a:prstGeom>
          <a:noFill/>
          <a:ln w="9525" cap="flat" cmpd="sng" algn="ctr">
            <a:solidFill>
              <a:srgbClr val="A9A9A9"/>
            </a:solidFill>
            <a:prstDash val="solid"/>
            <a:headEnd type="oval" w="med" len="med"/>
            <a:tailEnd type="oval" w="med" len="med"/>
          </a:ln>
          <a:effectLst/>
        </p:spPr>
      </p:cxnSp>
      <p:cxnSp>
        <p:nvCxnSpPr>
          <p:cNvPr id="25" name="直接连接符 24"/>
          <p:cNvCxnSpPr/>
          <p:nvPr/>
        </p:nvCxnSpPr>
        <p:spPr>
          <a:xfrm>
            <a:off x="6364951" y="2560365"/>
            <a:ext cx="2269382" cy="0"/>
          </a:xfrm>
          <a:prstGeom prst="line">
            <a:avLst/>
          </a:prstGeom>
          <a:noFill/>
          <a:ln w="9525" cap="flat" cmpd="sng" algn="ctr">
            <a:solidFill>
              <a:srgbClr val="A9A9A9"/>
            </a:solidFill>
            <a:prstDash val="solid"/>
            <a:headEnd type="oval" w="med" len="med"/>
            <a:tailEnd type="oval" w="med" len="med"/>
          </a:ln>
          <a:effectLst/>
        </p:spPr>
      </p:cxnSp>
      <p:cxnSp>
        <p:nvCxnSpPr>
          <p:cNvPr id="26" name="直接连接符 25"/>
          <p:cNvCxnSpPr/>
          <p:nvPr/>
        </p:nvCxnSpPr>
        <p:spPr>
          <a:xfrm>
            <a:off x="2999657" y="5344145"/>
            <a:ext cx="2269382" cy="0"/>
          </a:xfrm>
          <a:prstGeom prst="line">
            <a:avLst/>
          </a:prstGeom>
          <a:noFill/>
          <a:ln w="9525" cap="flat" cmpd="sng" algn="ctr">
            <a:solidFill>
              <a:srgbClr val="A9A9A9"/>
            </a:solidFill>
            <a:prstDash val="solid"/>
            <a:headEnd type="oval" w="med" len="med"/>
            <a:tailEnd type="oval" w="med" len="med"/>
          </a:ln>
          <a:effectLst/>
        </p:spPr>
      </p:cxnSp>
      <p:cxnSp>
        <p:nvCxnSpPr>
          <p:cNvPr id="27" name="直接连接符 26"/>
          <p:cNvCxnSpPr/>
          <p:nvPr/>
        </p:nvCxnSpPr>
        <p:spPr>
          <a:xfrm>
            <a:off x="7032542" y="4862339"/>
            <a:ext cx="2269382" cy="0"/>
          </a:xfrm>
          <a:prstGeom prst="line">
            <a:avLst/>
          </a:prstGeom>
          <a:noFill/>
          <a:ln w="9525" cap="flat" cmpd="sng" algn="ctr">
            <a:solidFill>
              <a:srgbClr val="A9A9A9"/>
            </a:solidFill>
            <a:prstDash val="solid"/>
            <a:headEnd type="oval" w="med" len="med"/>
            <a:tailEnd type="oval" w="med" len="med"/>
          </a:ln>
          <a:effectLst/>
        </p:spPr>
      </p:cxn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 dur="500" fill="hold"/>
                                        <p:tgtEl>
                                          <p:spTgt spid="23"/>
                                        </p:tgtEl>
                                        <p:attrNameLst>
                                          <p:attrName>ppt_h</p:attrName>
                                        </p:attrNameLst>
                                      </p:cBhvr>
                                      <p:tavLst>
                                        <p:tav tm="0">
                                          <p:val>
                                            <p:strVal val="(6*min(max(#ppt_w*#ppt_h,.3),1)-7.4)/-.7*#ppt_h"/>
                                          </p:val>
                                        </p:tav>
                                        <p:tav tm="100000">
                                          <p:val>
                                            <p:strVal val="#ppt_h"/>
                                          </p:val>
                                        </p:tav>
                                      </p:tavLst>
                                    </p:anim>
                                    <p:anim calcmode="lin" valueType="num">
                                      <p:cBhvr>
                                        <p:cTn id="9" dur="500" fill="hold"/>
                                        <p:tgtEl>
                                          <p:spTgt spid="23"/>
                                        </p:tgtEl>
                                        <p:attrNameLst>
                                          <p:attrName>ppt_x</p:attrName>
                                        </p:attrNameLst>
                                      </p:cBhvr>
                                      <p:tavLst>
                                        <p:tav tm="0">
                                          <p:val>
                                            <p:fltVal val="0.5"/>
                                          </p:val>
                                        </p:tav>
                                        <p:tav tm="100000">
                                          <p:val>
                                            <p:strVal val="#ppt_x"/>
                                          </p:val>
                                        </p:tav>
                                      </p:tavLst>
                                    </p:anim>
                                    <p:anim calcmode="lin" valueType="num">
                                      <p:cBhvr>
                                        <p:cTn id="1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strVal val="(6*min(max(#ppt_w*#ppt_h,.3),1)-7.4)/-.7*#ppt_w"/>
                                          </p:val>
                                        </p:tav>
                                        <p:tav tm="100000">
                                          <p:val>
                                            <p:strVal val="#ppt_w"/>
                                          </p:val>
                                        </p:tav>
                                      </p:tavLst>
                                    </p:anim>
                                    <p:anim calcmode="lin" valueType="num">
                                      <p:cBhvr>
                                        <p:cTn id="26" dur="500" fill="hold"/>
                                        <p:tgtEl>
                                          <p:spTgt spid="16"/>
                                        </p:tgtEl>
                                        <p:attrNameLst>
                                          <p:attrName>ppt_h</p:attrName>
                                        </p:attrNameLst>
                                      </p:cBhvr>
                                      <p:tavLst>
                                        <p:tav tm="0">
                                          <p:val>
                                            <p:strVal val="(6*min(max(#ppt_w*#ppt_h,.3),1)-7.4)/-.7*#ppt_h"/>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strVal val="(6*min(max(#ppt_w*#ppt_h,.3),1)-7.4)/-.7*#ppt_w"/>
                                          </p:val>
                                        </p:tav>
                                        <p:tav tm="100000">
                                          <p:val>
                                            <p:strVal val="#ppt_w"/>
                                          </p:val>
                                        </p:tav>
                                      </p:tavLst>
                                    </p:anim>
                                    <p:anim calcmode="lin" valueType="num">
                                      <p:cBhvr>
                                        <p:cTn id="44" dur="500" fill="hold"/>
                                        <p:tgtEl>
                                          <p:spTgt spid="22"/>
                                        </p:tgtEl>
                                        <p:attrNameLst>
                                          <p:attrName>ppt_h</p:attrName>
                                        </p:attrNameLst>
                                      </p:cBhvr>
                                      <p:tavLst>
                                        <p:tav tm="0">
                                          <p:val>
                                            <p:strVal val="(6*min(max(#ppt_w*#ppt_h,.3),1)-7.4)/-.7*#ppt_h"/>
                                          </p:val>
                                        </p:tav>
                                        <p:tav tm="100000">
                                          <p:val>
                                            <p:strVal val="#ppt_h"/>
                                          </p:val>
                                        </p:tav>
                                      </p:tavLst>
                                    </p:anim>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strVal val="(6*min(max(#ppt_w*#ppt_h,.3),1)-7.4)/-.7*#ppt_w"/>
                                          </p:val>
                                        </p:tav>
                                        <p:tav tm="100000">
                                          <p:val>
                                            <p:strVal val="#ppt_w"/>
                                          </p:val>
                                        </p:tav>
                                      </p:tavLst>
                                    </p:anim>
                                    <p:anim calcmode="lin" valueType="num">
                                      <p:cBhvr>
                                        <p:cTn id="62" dur="500" fill="hold"/>
                                        <p:tgtEl>
                                          <p:spTgt spid="17"/>
                                        </p:tgtEl>
                                        <p:attrNameLst>
                                          <p:attrName>ppt_h</p:attrName>
                                        </p:attrNameLst>
                                      </p:cBhvr>
                                      <p:tavLst>
                                        <p:tav tm="0">
                                          <p:val>
                                            <p:strVal val="(6*min(max(#ppt_w*#ppt_h,.3),1)-7.4)/-.7*#ppt_h"/>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500"/>
                                        <p:tgtEl>
                                          <p:spTgt spid="25"/>
                                        </p:tgtEl>
                                      </p:cBhvr>
                                    </p:animEffec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561099" y="2017508"/>
            <a:ext cx="7160281" cy="1643527"/>
          </a:xfrm>
          <a:prstGeom prst="rect">
            <a:avLst/>
          </a:prstGeom>
          <a:noFill/>
        </p:spPr>
        <p:txBody>
          <a:bodyPr>
            <a:spAutoFit/>
          </a:bodyPr>
          <a:lstStyle/>
          <a:p>
            <a:pPr>
              <a:lnSpc>
                <a:spcPct val="120000"/>
              </a:lnSpc>
              <a:spcBef>
                <a:spcPct val="0"/>
              </a:spcBef>
            </a:pPr>
            <a:r>
              <a:rPr lang="zh-CN" altLang="en-US" sz="14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在此录入上述图表的综合描述说明，在此录入上述图表的综合描述说明。在此录入上述图表的描述说明</a:t>
            </a:r>
          </a:p>
          <a:p>
            <a:pPr>
              <a:lnSpc>
                <a:spcPct val="120000"/>
              </a:lnSpc>
              <a:spcBef>
                <a:spcPct val="0"/>
              </a:spcBef>
            </a:pPr>
            <a:endParaRPr lang="zh-CN" altLang="en-US" sz="1400">
              <a:solidFill>
                <a:schemeClr val="tx1">
                  <a:lumMod val="50000"/>
                  <a:lumOff val="50000"/>
                </a:schemeClr>
              </a:solidFill>
              <a:sym typeface="微软雅黑" panose="020B0503020204020204" pitchFamily="34" charset="-122"/>
            </a:endParaRPr>
          </a:p>
          <a:p>
            <a:pPr>
              <a:lnSpc>
                <a:spcPct val="120000"/>
              </a:lnSpc>
              <a:spcBef>
                <a:spcPct val="0"/>
              </a:spcBef>
              <a:buNone/>
            </a:pPr>
            <a:endParaRPr lang="zh-CN" altLang="en-US" sz="1400">
              <a:solidFill>
                <a:schemeClr val="tx1">
                  <a:lumMod val="50000"/>
                  <a:lumOff val="50000"/>
                </a:schemeClr>
              </a:solidFill>
              <a:sym typeface="微软雅黑" panose="020B0503020204020204" pitchFamily="34" charset="-122"/>
            </a:endParaRPr>
          </a:p>
        </p:txBody>
      </p:sp>
      <p:sp>
        <p:nvSpPr>
          <p:cNvPr id="39" name="TextBox 3"/>
          <p:cNvSpPr txBox="1"/>
          <p:nvPr/>
        </p:nvSpPr>
        <p:spPr bwMode="auto">
          <a:xfrm>
            <a:off x="3097598" y="5152302"/>
            <a:ext cx="988948" cy="253916"/>
          </a:xfrm>
          <a:prstGeom prst="rect">
            <a:avLst/>
          </a:prstGeom>
          <a:noFill/>
          <a:ln w="9525">
            <a:noFill/>
          </a:ln>
        </p:spPr>
        <p:txBody>
          <a:bodyPr wrap="square">
            <a:spAutoFit/>
          </a:bodyPr>
          <a:lstStyle/>
          <a:p>
            <a:pPr algn="ctr">
              <a:defRPr/>
            </a:pPr>
            <a:r>
              <a:rPr lang="zh-CN" altLang="en-US" sz="105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05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40" name="Rectangle 6"/>
          <p:cNvSpPr>
            <a:spLocks noChangeArrowheads="1"/>
          </p:cNvSpPr>
          <p:nvPr/>
        </p:nvSpPr>
        <p:spPr bwMode="auto">
          <a:xfrm>
            <a:off x="3276902" y="4039337"/>
            <a:ext cx="116064" cy="1009385"/>
          </a:xfrm>
          <a:prstGeom prst="rect">
            <a:avLst/>
          </a:prstGeom>
          <a:solidFill>
            <a:schemeClr val="bg1">
              <a:lumMod val="75000"/>
            </a:schemeClr>
          </a:solidFill>
          <a:ln>
            <a:noFill/>
          </a:ln>
          <a:effectLst>
            <a:reflection blurRad="6350" stA="10000" endPos="55000" dir="5400000" sy="-100000" algn="bl" rotWithShape="0"/>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1" name="Rectangle 7"/>
          <p:cNvSpPr>
            <a:spLocks noChangeArrowheads="1"/>
          </p:cNvSpPr>
          <p:nvPr/>
        </p:nvSpPr>
        <p:spPr bwMode="auto">
          <a:xfrm>
            <a:off x="3460264" y="3452236"/>
            <a:ext cx="110213" cy="1596485"/>
          </a:xfrm>
          <a:prstGeom prst="rect">
            <a:avLst/>
          </a:prstGeom>
          <a:solidFill>
            <a:schemeClr val="accent3"/>
          </a:solidFill>
          <a:ln w="12700">
            <a:noFill/>
          </a:ln>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2" name="Rectangle 8"/>
          <p:cNvSpPr>
            <a:spLocks noChangeArrowheads="1"/>
          </p:cNvSpPr>
          <p:nvPr/>
        </p:nvSpPr>
        <p:spPr bwMode="auto">
          <a:xfrm>
            <a:off x="3637706" y="3801710"/>
            <a:ext cx="116476" cy="1247337"/>
          </a:xfrm>
          <a:prstGeom prst="rect">
            <a:avLst/>
          </a:prstGeom>
          <a:solidFill>
            <a:schemeClr val="bg1">
              <a:lumMod val="65000"/>
            </a:schemeClr>
          </a:solidFill>
          <a:ln>
            <a:noFill/>
          </a:ln>
          <a:effectLst>
            <a:reflection blurRad="6350" stA="10000" endPos="55000" dir="5400000" sy="-100000" algn="bl" rotWithShape="0"/>
          </a:effectLst>
        </p:spPr>
        <p:txBody>
          <a:bodyPr/>
          <a:lstStyle/>
          <a:p>
            <a:pPr>
              <a:defRPr/>
            </a:pPr>
            <a:endParaRPr lang="zh-CN" altLang="en-US">
              <a:solidFill>
                <a:prstClr val="black"/>
              </a:solidFill>
            </a:endParaRPr>
          </a:p>
        </p:txBody>
      </p:sp>
      <p:sp>
        <p:nvSpPr>
          <p:cNvPr id="43" name="Rectangle 9"/>
          <p:cNvSpPr>
            <a:spLocks noChangeArrowheads="1"/>
          </p:cNvSpPr>
          <p:nvPr/>
        </p:nvSpPr>
        <p:spPr bwMode="auto">
          <a:xfrm>
            <a:off x="3821211" y="4155581"/>
            <a:ext cx="116476" cy="893467"/>
          </a:xfrm>
          <a:prstGeom prst="rect">
            <a:avLst/>
          </a:prstGeom>
          <a:solidFill>
            <a:schemeClr val="bg1">
              <a:lumMod val="85000"/>
            </a:schemeClr>
          </a:solidFill>
          <a:ln>
            <a:noFill/>
          </a:ln>
          <a:effectLst>
            <a:reflection blurRad="6350" stA="10000" endPos="55000" dir="5400000" sy="-100000" algn="bl" rotWithShape="0"/>
          </a:effectLst>
        </p:spPr>
        <p:txBody>
          <a:bodyPr/>
          <a:lstStyle/>
          <a:p>
            <a:pPr>
              <a:defRPr/>
            </a:pPr>
            <a:endParaRPr lang="zh-CN" altLang="en-US">
              <a:solidFill>
                <a:prstClr val="black"/>
              </a:solidFill>
            </a:endParaRPr>
          </a:p>
        </p:txBody>
      </p:sp>
      <p:sp>
        <p:nvSpPr>
          <p:cNvPr id="44" name="TextBox 32"/>
          <p:cNvSpPr txBox="1">
            <a:spLocks noChangeArrowheads="1"/>
          </p:cNvSpPr>
          <p:nvPr/>
        </p:nvSpPr>
        <p:spPr bwMode="auto">
          <a:xfrm>
            <a:off x="3293720" y="5416355"/>
            <a:ext cx="792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87</a:t>
            </a:r>
            <a:r>
              <a:rPr lang="en-US" altLang="zh-CN" sz="2000"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45" name="Rectangle 10"/>
          <p:cNvSpPr>
            <a:spLocks noChangeArrowheads="1"/>
          </p:cNvSpPr>
          <p:nvPr/>
        </p:nvSpPr>
        <p:spPr bwMode="auto">
          <a:xfrm>
            <a:off x="4961774" y="3525148"/>
            <a:ext cx="116036" cy="1523482"/>
          </a:xfrm>
          <a:prstGeom prst="rect">
            <a:avLst/>
          </a:prstGeom>
          <a:solidFill>
            <a:schemeClr val="accent2"/>
          </a:solidFill>
          <a:ln w="12700">
            <a:noFill/>
          </a:ln>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46" name="Rectangle 11"/>
          <p:cNvSpPr>
            <a:spLocks noChangeArrowheads="1"/>
          </p:cNvSpPr>
          <p:nvPr/>
        </p:nvSpPr>
        <p:spPr bwMode="auto">
          <a:xfrm>
            <a:off x="5145091" y="4222516"/>
            <a:ext cx="116036" cy="826114"/>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47" name="Rectangle 12"/>
          <p:cNvSpPr>
            <a:spLocks noChangeArrowheads="1"/>
          </p:cNvSpPr>
          <p:nvPr/>
        </p:nvSpPr>
        <p:spPr bwMode="auto">
          <a:xfrm>
            <a:off x="5328328" y="4424110"/>
            <a:ext cx="109884" cy="624218"/>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48" name="Rectangle 13"/>
          <p:cNvSpPr>
            <a:spLocks noChangeArrowheads="1"/>
          </p:cNvSpPr>
          <p:nvPr/>
        </p:nvSpPr>
        <p:spPr bwMode="auto">
          <a:xfrm>
            <a:off x="5506340" y="4736221"/>
            <a:ext cx="116476" cy="312109"/>
          </a:xfrm>
          <a:prstGeom prst="rect">
            <a:avLst/>
          </a:prstGeom>
          <a:solidFill>
            <a:schemeClr val="bg1">
              <a:lumMod val="85000"/>
            </a:schemeClr>
          </a:solidFill>
          <a:ln w="9525">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49" name="TextBox 33"/>
          <p:cNvSpPr txBox="1">
            <a:spLocks noChangeArrowheads="1"/>
          </p:cNvSpPr>
          <p:nvPr/>
        </p:nvSpPr>
        <p:spPr bwMode="auto">
          <a:xfrm>
            <a:off x="4997050" y="5416355"/>
            <a:ext cx="765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36</a:t>
            </a:r>
            <a:r>
              <a:rPr lang="en-US" altLang="zh-CN" sz="2000"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50" name="TextBox 36"/>
          <p:cNvSpPr txBox="1"/>
          <p:nvPr/>
        </p:nvSpPr>
        <p:spPr bwMode="auto">
          <a:xfrm>
            <a:off x="4769851" y="5152302"/>
            <a:ext cx="1060172" cy="253916"/>
          </a:xfrm>
          <a:prstGeom prst="rect">
            <a:avLst/>
          </a:prstGeom>
          <a:noFill/>
          <a:ln w="9525">
            <a:noFill/>
          </a:ln>
        </p:spPr>
        <p:txBody>
          <a:bodyPr wrap="square">
            <a:spAutoFit/>
          </a:bodyPr>
          <a:lstStyle/>
          <a:p>
            <a:pPr algn="ctr">
              <a:defRPr/>
            </a:pPr>
            <a:r>
              <a:rPr lang="zh-CN" altLang="en-US" sz="105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05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51" name="Rectangle 14"/>
          <p:cNvSpPr>
            <a:spLocks noChangeArrowheads="1"/>
          </p:cNvSpPr>
          <p:nvPr/>
        </p:nvSpPr>
        <p:spPr bwMode="auto">
          <a:xfrm>
            <a:off x="6627419" y="4437314"/>
            <a:ext cx="116939" cy="611453"/>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52" name="Rectangle 15"/>
          <p:cNvSpPr>
            <a:spLocks noChangeArrowheads="1"/>
          </p:cNvSpPr>
          <p:nvPr/>
        </p:nvSpPr>
        <p:spPr bwMode="auto">
          <a:xfrm>
            <a:off x="6811600" y="4541660"/>
            <a:ext cx="110119" cy="507106"/>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53" name="Rectangle 16"/>
          <p:cNvSpPr>
            <a:spLocks noChangeArrowheads="1"/>
          </p:cNvSpPr>
          <p:nvPr/>
        </p:nvSpPr>
        <p:spPr bwMode="auto">
          <a:xfrm>
            <a:off x="6989283" y="4743911"/>
            <a:ext cx="115377" cy="304416"/>
          </a:xfrm>
          <a:prstGeom prst="rect">
            <a:avLst/>
          </a:prstGeom>
          <a:solidFill>
            <a:schemeClr val="bg1">
              <a:lumMod val="8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54" name="Rectangle 17"/>
          <p:cNvSpPr>
            <a:spLocks noChangeArrowheads="1"/>
          </p:cNvSpPr>
          <p:nvPr/>
        </p:nvSpPr>
        <p:spPr bwMode="auto">
          <a:xfrm>
            <a:off x="7171688" y="3372392"/>
            <a:ext cx="110982" cy="1675937"/>
          </a:xfrm>
          <a:prstGeom prst="rect">
            <a:avLst/>
          </a:prstGeom>
          <a:solidFill>
            <a:schemeClr val="accent1"/>
          </a:solidFill>
          <a:ln w="12700">
            <a:noFill/>
          </a:ln>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55" name="TextBox 34"/>
          <p:cNvSpPr txBox="1">
            <a:spLocks noChangeArrowheads="1"/>
          </p:cNvSpPr>
          <p:nvPr/>
        </p:nvSpPr>
        <p:spPr bwMode="auto">
          <a:xfrm>
            <a:off x="6646140" y="5416355"/>
            <a:ext cx="708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24</a:t>
            </a:r>
            <a:r>
              <a:rPr lang="en-US" altLang="zh-CN" sz="2000"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56" name="TextBox 37"/>
          <p:cNvSpPr txBox="1"/>
          <p:nvPr/>
        </p:nvSpPr>
        <p:spPr bwMode="auto">
          <a:xfrm>
            <a:off x="6556524" y="5152302"/>
            <a:ext cx="790787" cy="253916"/>
          </a:xfrm>
          <a:prstGeom prst="rect">
            <a:avLst/>
          </a:prstGeom>
          <a:noFill/>
          <a:ln w="9525">
            <a:noFill/>
          </a:ln>
        </p:spPr>
        <p:txBody>
          <a:bodyPr wrap="square">
            <a:spAutoFit/>
          </a:bodyPr>
          <a:lstStyle/>
          <a:p>
            <a:pPr algn="ctr">
              <a:defRPr/>
            </a:pPr>
            <a:r>
              <a:rPr lang="zh-CN" altLang="en-US" sz="105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05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sp>
        <p:nvSpPr>
          <p:cNvPr id="57" name="Rectangle 18"/>
          <p:cNvSpPr>
            <a:spLocks noChangeArrowheads="1"/>
          </p:cNvSpPr>
          <p:nvPr/>
        </p:nvSpPr>
        <p:spPr bwMode="auto">
          <a:xfrm>
            <a:off x="8196006" y="3629844"/>
            <a:ext cx="116033" cy="1418922"/>
          </a:xfrm>
          <a:prstGeom prst="rect">
            <a:avLst/>
          </a:prstGeom>
          <a:solidFill>
            <a:schemeClr val="bg1">
              <a:lumMod val="7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58" name="Rectangle 19"/>
          <p:cNvSpPr>
            <a:spLocks noChangeArrowheads="1"/>
          </p:cNvSpPr>
          <p:nvPr/>
        </p:nvSpPr>
        <p:spPr bwMode="auto">
          <a:xfrm>
            <a:off x="8379319" y="3372390"/>
            <a:ext cx="116033" cy="1676376"/>
          </a:xfrm>
          <a:prstGeom prst="rect">
            <a:avLst/>
          </a:prstGeom>
          <a:solidFill>
            <a:schemeClr val="tx2"/>
          </a:solidFill>
          <a:ln w="12700">
            <a:noFill/>
          </a:ln>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59" name="Rectangle 20"/>
          <p:cNvSpPr>
            <a:spLocks noChangeArrowheads="1"/>
          </p:cNvSpPr>
          <p:nvPr/>
        </p:nvSpPr>
        <p:spPr bwMode="auto">
          <a:xfrm>
            <a:off x="8562331" y="3525147"/>
            <a:ext cx="110983" cy="1523180"/>
          </a:xfrm>
          <a:prstGeom prst="rect">
            <a:avLst/>
          </a:prstGeom>
          <a:solidFill>
            <a:schemeClr val="bg1">
              <a:lumMod val="6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60" name="Rectangle 21"/>
          <p:cNvSpPr>
            <a:spLocks noChangeArrowheads="1"/>
          </p:cNvSpPr>
          <p:nvPr/>
        </p:nvSpPr>
        <p:spPr bwMode="auto">
          <a:xfrm>
            <a:off x="8740341" y="4039470"/>
            <a:ext cx="116476" cy="1008859"/>
          </a:xfrm>
          <a:prstGeom prst="rect">
            <a:avLst/>
          </a:prstGeom>
          <a:solidFill>
            <a:schemeClr val="bg1">
              <a:lumMod val="85000"/>
            </a:schemeClr>
          </a:solidFill>
          <a:ln>
            <a:noFill/>
          </a:ln>
          <a:effectLst>
            <a:reflection blurRad="6350" stA="10000" endPos="55000" dir="5400000" sy="-100000" algn="bl" rotWithShape="0"/>
          </a:effectLst>
        </p:spPr>
        <p:txBody>
          <a:bodyPr/>
          <a:lstStyle/>
          <a:p>
            <a:endParaRPr lang="zh-CN" altLang="en-US">
              <a:solidFill>
                <a:srgbClr val="000000"/>
              </a:solidFill>
              <a:latin typeface="Calibri" panose="020F0502020204030204" pitchFamily="34" charset="0"/>
              <a:ea typeface="宋体" panose="02010600030101010101" pitchFamily="2" charset="-122"/>
            </a:endParaRPr>
          </a:p>
        </p:txBody>
      </p:sp>
      <p:sp>
        <p:nvSpPr>
          <p:cNvPr id="61" name="TextBox 35"/>
          <p:cNvSpPr txBox="1">
            <a:spLocks noChangeArrowheads="1"/>
          </p:cNvSpPr>
          <p:nvPr/>
        </p:nvSpPr>
        <p:spPr bwMode="auto">
          <a:xfrm>
            <a:off x="8237895" y="5416355"/>
            <a:ext cx="739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74</a:t>
            </a:r>
            <a:r>
              <a:rPr lang="en-US" altLang="zh-CN" sz="2000" baseline="3000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a:t>
            </a:r>
          </a:p>
        </p:txBody>
      </p:sp>
      <p:sp>
        <p:nvSpPr>
          <p:cNvPr id="62" name="TextBox 38"/>
          <p:cNvSpPr txBox="1"/>
          <p:nvPr/>
        </p:nvSpPr>
        <p:spPr bwMode="auto">
          <a:xfrm>
            <a:off x="8160197" y="5152302"/>
            <a:ext cx="723768" cy="253916"/>
          </a:xfrm>
          <a:prstGeom prst="rect">
            <a:avLst/>
          </a:prstGeom>
          <a:noFill/>
          <a:ln w="9525">
            <a:noFill/>
          </a:ln>
        </p:spPr>
        <p:txBody>
          <a:bodyPr wrap="square">
            <a:spAutoFit/>
          </a:bodyPr>
          <a:lstStyle/>
          <a:p>
            <a:pPr algn="ctr">
              <a:defRPr/>
            </a:pPr>
            <a:r>
              <a:rPr lang="zh-CN" altLang="en-US" sz="1050">
                <a:solidFill>
                  <a:schemeClr val="tx1">
                    <a:lumMod val="75000"/>
                    <a:lumOff val="25000"/>
                  </a:schemeClr>
                </a:solidFill>
                <a:latin typeface="方正正纤黑简体" panose="02000000000000000000" pitchFamily="2" charset="-122"/>
                <a:ea typeface="方正正纤黑简体" panose="02000000000000000000" pitchFamily="2" charset="-122"/>
              </a:rPr>
              <a:t>添加标题</a:t>
            </a:r>
            <a:endParaRPr lang="en-US" altLang="zh-CN" sz="1050">
              <a:solidFill>
                <a:schemeClr val="tx1">
                  <a:lumMod val="75000"/>
                  <a:lumOff val="25000"/>
                </a:schemeClr>
              </a:solidFill>
              <a:latin typeface="方正正纤黑简体" panose="02000000000000000000" pitchFamily="2" charset="-122"/>
              <a:ea typeface="方正正纤黑简体" panose="02000000000000000000" pitchFamily="2" charset="-122"/>
            </a:endParaRPr>
          </a:p>
        </p:txBody>
      </p:sp>
      <p:cxnSp>
        <p:nvCxnSpPr>
          <p:cNvPr id="63" name="直接连接符 62"/>
          <p:cNvCxnSpPr/>
          <p:nvPr/>
        </p:nvCxnSpPr>
        <p:spPr>
          <a:xfrm>
            <a:off x="3293721" y="5148105"/>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293721" y="5407658"/>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978850" y="5148105"/>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978850" y="5407658"/>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638704" y="5148105"/>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638704" y="5407658"/>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196007" y="5148105"/>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196007" y="5407658"/>
            <a:ext cx="643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300" fill="hold"/>
                                        <p:tgtEl>
                                          <p:spTgt spid="63"/>
                                        </p:tgtEl>
                                        <p:attrNameLst>
                                          <p:attrName>ppt_x</p:attrName>
                                        </p:attrNameLst>
                                      </p:cBhvr>
                                      <p:tavLst>
                                        <p:tav tm="0">
                                          <p:val>
                                            <p:strVal val="0-#ppt_w/2"/>
                                          </p:val>
                                        </p:tav>
                                        <p:tav tm="100000">
                                          <p:val>
                                            <p:strVal val="#ppt_x"/>
                                          </p:val>
                                        </p:tav>
                                      </p:tavLst>
                                    </p:anim>
                                    <p:anim calcmode="lin" valueType="num">
                                      <p:cBhvr additive="base">
                                        <p:cTn id="8" dur="3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300" fill="hold"/>
                                        <p:tgtEl>
                                          <p:spTgt spid="64"/>
                                        </p:tgtEl>
                                        <p:attrNameLst>
                                          <p:attrName>ppt_x</p:attrName>
                                        </p:attrNameLst>
                                      </p:cBhvr>
                                      <p:tavLst>
                                        <p:tav tm="0">
                                          <p:val>
                                            <p:strVal val="0-#ppt_w/2"/>
                                          </p:val>
                                        </p:tav>
                                        <p:tav tm="100000">
                                          <p:val>
                                            <p:strVal val="#ppt_x"/>
                                          </p:val>
                                        </p:tav>
                                      </p:tavLst>
                                    </p:anim>
                                    <p:anim calcmode="lin" valueType="num">
                                      <p:cBhvr additive="base">
                                        <p:cTn id="12" dur="3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300" fill="hold"/>
                                        <p:tgtEl>
                                          <p:spTgt spid="65"/>
                                        </p:tgtEl>
                                        <p:attrNameLst>
                                          <p:attrName>ppt_x</p:attrName>
                                        </p:attrNameLst>
                                      </p:cBhvr>
                                      <p:tavLst>
                                        <p:tav tm="0">
                                          <p:val>
                                            <p:strVal val="0-#ppt_w/2"/>
                                          </p:val>
                                        </p:tav>
                                        <p:tav tm="100000">
                                          <p:val>
                                            <p:strVal val="#ppt_x"/>
                                          </p:val>
                                        </p:tav>
                                      </p:tavLst>
                                    </p:anim>
                                    <p:anim calcmode="lin" valueType="num">
                                      <p:cBhvr additive="base">
                                        <p:cTn id="16" dur="3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300" fill="hold"/>
                                        <p:tgtEl>
                                          <p:spTgt spid="66"/>
                                        </p:tgtEl>
                                        <p:attrNameLst>
                                          <p:attrName>ppt_x</p:attrName>
                                        </p:attrNameLst>
                                      </p:cBhvr>
                                      <p:tavLst>
                                        <p:tav tm="0">
                                          <p:val>
                                            <p:strVal val="0-#ppt_w/2"/>
                                          </p:val>
                                        </p:tav>
                                        <p:tav tm="100000">
                                          <p:val>
                                            <p:strVal val="#ppt_x"/>
                                          </p:val>
                                        </p:tav>
                                      </p:tavLst>
                                    </p:anim>
                                    <p:anim calcmode="lin" valueType="num">
                                      <p:cBhvr additive="base">
                                        <p:cTn id="20" dur="300" fill="hold"/>
                                        <p:tgtEl>
                                          <p:spTgt spid="6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300" fill="hold"/>
                                        <p:tgtEl>
                                          <p:spTgt spid="67"/>
                                        </p:tgtEl>
                                        <p:attrNameLst>
                                          <p:attrName>ppt_x</p:attrName>
                                        </p:attrNameLst>
                                      </p:cBhvr>
                                      <p:tavLst>
                                        <p:tav tm="0">
                                          <p:val>
                                            <p:strVal val="0-#ppt_w/2"/>
                                          </p:val>
                                        </p:tav>
                                        <p:tav tm="100000">
                                          <p:val>
                                            <p:strVal val="#ppt_x"/>
                                          </p:val>
                                        </p:tav>
                                      </p:tavLst>
                                    </p:anim>
                                    <p:anim calcmode="lin" valueType="num">
                                      <p:cBhvr additive="base">
                                        <p:cTn id="24" dur="3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300" fill="hold"/>
                                        <p:tgtEl>
                                          <p:spTgt spid="68"/>
                                        </p:tgtEl>
                                        <p:attrNameLst>
                                          <p:attrName>ppt_x</p:attrName>
                                        </p:attrNameLst>
                                      </p:cBhvr>
                                      <p:tavLst>
                                        <p:tav tm="0">
                                          <p:val>
                                            <p:strVal val="0-#ppt_w/2"/>
                                          </p:val>
                                        </p:tav>
                                        <p:tav tm="100000">
                                          <p:val>
                                            <p:strVal val="#ppt_x"/>
                                          </p:val>
                                        </p:tav>
                                      </p:tavLst>
                                    </p:anim>
                                    <p:anim calcmode="lin" valueType="num">
                                      <p:cBhvr additive="base">
                                        <p:cTn id="28" dur="3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50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300" fill="hold"/>
                                        <p:tgtEl>
                                          <p:spTgt spid="69"/>
                                        </p:tgtEl>
                                        <p:attrNameLst>
                                          <p:attrName>ppt_x</p:attrName>
                                        </p:attrNameLst>
                                      </p:cBhvr>
                                      <p:tavLst>
                                        <p:tav tm="0">
                                          <p:val>
                                            <p:strVal val="0-#ppt_w/2"/>
                                          </p:val>
                                        </p:tav>
                                        <p:tav tm="100000">
                                          <p:val>
                                            <p:strVal val="#ppt_x"/>
                                          </p:val>
                                        </p:tav>
                                      </p:tavLst>
                                    </p:anim>
                                    <p:anim calcmode="lin" valueType="num">
                                      <p:cBhvr additive="base">
                                        <p:cTn id="32" dur="300" fill="hold"/>
                                        <p:tgtEl>
                                          <p:spTgt spid="6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50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300" fill="hold"/>
                                        <p:tgtEl>
                                          <p:spTgt spid="70"/>
                                        </p:tgtEl>
                                        <p:attrNameLst>
                                          <p:attrName>ppt_x</p:attrName>
                                        </p:attrNameLst>
                                      </p:cBhvr>
                                      <p:tavLst>
                                        <p:tav tm="0">
                                          <p:val>
                                            <p:strVal val="0-#ppt_w/2"/>
                                          </p:val>
                                        </p:tav>
                                        <p:tav tm="100000">
                                          <p:val>
                                            <p:strVal val="#ppt_x"/>
                                          </p:val>
                                        </p:tav>
                                      </p:tavLst>
                                    </p:anim>
                                    <p:anim calcmode="lin" valueType="num">
                                      <p:cBhvr additive="base">
                                        <p:cTn id="36" dur="300" fill="hold"/>
                                        <p:tgtEl>
                                          <p:spTgt spid="70"/>
                                        </p:tgtEl>
                                        <p:attrNameLst>
                                          <p:attrName>ppt_y</p:attrName>
                                        </p:attrNameLst>
                                      </p:cBhvr>
                                      <p:tavLst>
                                        <p:tav tm="0">
                                          <p:val>
                                            <p:strVal val="#ppt_y"/>
                                          </p:val>
                                        </p:tav>
                                        <p:tav tm="100000">
                                          <p:val>
                                            <p:strVal val="#ppt_y"/>
                                          </p:val>
                                        </p:tav>
                                      </p:tavLst>
                                    </p:anim>
                                  </p:childTnLst>
                                </p:cTn>
                              </p:par>
                              <p:par>
                                <p:cTn id="37" presetID="22" presetClass="entr" presetSubtype="4" fill="hold" grpId="0" nodeType="withEffect">
                                  <p:stCondLst>
                                    <p:cond delay="75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75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4" fill="hold" grpId="0" nodeType="withEffect">
                                  <p:stCondLst>
                                    <p:cond delay="75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grpId="0" nodeType="withEffect">
                                  <p:stCondLst>
                                    <p:cond delay="75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45"/>
                                        </p:tgtEl>
                                        <p:attrNameLst>
                                          <p:attrName>style.visibility</p:attrName>
                                        </p:attrNameLst>
                                      </p:cBhvr>
                                      <p:to>
                                        <p:strVal val="visible"/>
                                      </p:to>
                                    </p:set>
                                    <p:animEffect transition="in" filter="wipe(down)">
                                      <p:cBhvr>
                                        <p:cTn id="51" dur="500"/>
                                        <p:tgtEl>
                                          <p:spTgt spid="45"/>
                                        </p:tgtEl>
                                      </p:cBhvr>
                                    </p:animEffect>
                                  </p:childTnLst>
                                </p:cTn>
                              </p:par>
                              <p:par>
                                <p:cTn id="52" presetID="22" presetClass="entr" presetSubtype="4" fill="hold" grpId="0" nodeType="withEffect">
                                  <p:stCondLst>
                                    <p:cond delay="75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par>
                                <p:cTn id="55" presetID="22" presetClass="entr" presetSubtype="4" fill="hold" grpId="0" nodeType="withEffect">
                                  <p:stCondLst>
                                    <p:cond delay="750"/>
                                  </p:stCondLst>
                                  <p:childTnLst>
                                    <p:set>
                                      <p:cBhvr>
                                        <p:cTn id="56" dur="1" fill="hold">
                                          <p:stCondLst>
                                            <p:cond delay="0"/>
                                          </p:stCondLst>
                                        </p:cTn>
                                        <p:tgtEl>
                                          <p:spTgt spid="47"/>
                                        </p:tgtEl>
                                        <p:attrNameLst>
                                          <p:attrName>style.visibility</p:attrName>
                                        </p:attrNameLst>
                                      </p:cBhvr>
                                      <p:to>
                                        <p:strVal val="visible"/>
                                      </p:to>
                                    </p:set>
                                    <p:animEffect transition="in" filter="wipe(down)">
                                      <p:cBhvr>
                                        <p:cTn id="57" dur="500"/>
                                        <p:tgtEl>
                                          <p:spTgt spid="47"/>
                                        </p:tgtEl>
                                      </p:cBhvr>
                                    </p:animEffect>
                                  </p:childTnLst>
                                </p:cTn>
                              </p:par>
                              <p:par>
                                <p:cTn id="58" presetID="22" presetClass="entr" presetSubtype="4" fill="hold" grpId="0" nodeType="withEffect">
                                  <p:stCondLst>
                                    <p:cond delay="75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par>
                                <p:cTn id="61" presetID="22" presetClass="entr" presetSubtype="4" fill="hold" grpId="0" nodeType="withEffect">
                                  <p:stCondLst>
                                    <p:cond delay="75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par>
                                <p:cTn id="64" presetID="22" presetClass="entr" presetSubtype="4" fill="hold" grpId="0" nodeType="withEffect">
                                  <p:stCondLst>
                                    <p:cond delay="750"/>
                                  </p:stCondLst>
                                  <p:childTnLst>
                                    <p:set>
                                      <p:cBhvr>
                                        <p:cTn id="65" dur="1" fill="hold">
                                          <p:stCondLst>
                                            <p:cond delay="0"/>
                                          </p:stCondLst>
                                        </p:cTn>
                                        <p:tgtEl>
                                          <p:spTgt spid="52"/>
                                        </p:tgtEl>
                                        <p:attrNameLst>
                                          <p:attrName>style.visibility</p:attrName>
                                        </p:attrNameLst>
                                      </p:cBhvr>
                                      <p:to>
                                        <p:strVal val="visible"/>
                                      </p:to>
                                    </p:set>
                                    <p:animEffect transition="in" filter="wipe(down)">
                                      <p:cBhvr>
                                        <p:cTn id="66" dur="500"/>
                                        <p:tgtEl>
                                          <p:spTgt spid="52"/>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500"/>
                                        <p:tgtEl>
                                          <p:spTgt spid="53"/>
                                        </p:tgtEl>
                                      </p:cBhvr>
                                    </p:animEffect>
                                  </p:childTnLst>
                                </p:cTn>
                              </p:par>
                              <p:par>
                                <p:cTn id="70" presetID="22" presetClass="entr" presetSubtype="4" fill="hold" grpId="0" nodeType="withEffect">
                                  <p:stCondLst>
                                    <p:cond delay="75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par>
                                <p:cTn id="73" presetID="22" presetClass="entr" presetSubtype="4" fill="hold" grpId="0" nodeType="withEffect">
                                  <p:stCondLst>
                                    <p:cond delay="75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par>
                                <p:cTn id="76" presetID="22" presetClass="entr" presetSubtype="4" fill="hold" grpId="0" nodeType="withEffect">
                                  <p:stCondLst>
                                    <p:cond delay="750"/>
                                  </p:stCondLst>
                                  <p:childTnLst>
                                    <p:set>
                                      <p:cBhvr>
                                        <p:cTn id="77" dur="1" fill="hold">
                                          <p:stCondLst>
                                            <p:cond delay="0"/>
                                          </p:stCondLst>
                                        </p:cTn>
                                        <p:tgtEl>
                                          <p:spTgt spid="58"/>
                                        </p:tgtEl>
                                        <p:attrNameLst>
                                          <p:attrName>style.visibility</p:attrName>
                                        </p:attrNameLst>
                                      </p:cBhvr>
                                      <p:to>
                                        <p:strVal val="visible"/>
                                      </p:to>
                                    </p:set>
                                    <p:animEffect transition="in" filter="wipe(down)">
                                      <p:cBhvr>
                                        <p:cTn id="78" dur="500"/>
                                        <p:tgtEl>
                                          <p:spTgt spid="58"/>
                                        </p:tgtEl>
                                      </p:cBhvr>
                                    </p:animEffect>
                                  </p:childTnLst>
                                </p:cTn>
                              </p:par>
                              <p:par>
                                <p:cTn id="79" presetID="22" presetClass="entr" presetSubtype="4" fill="hold" grpId="0" nodeType="withEffect">
                                  <p:stCondLst>
                                    <p:cond delay="75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500"/>
                                        <p:tgtEl>
                                          <p:spTgt spid="59"/>
                                        </p:tgtEl>
                                      </p:cBhvr>
                                    </p:animEffect>
                                  </p:childTnLst>
                                </p:cTn>
                              </p:par>
                              <p:par>
                                <p:cTn id="82" presetID="22" presetClass="entr" presetSubtype="4" fill="hold" grpId="0" nodeType="withEffect">
                                  <p:stCondLst>
                                    <p:cond delay="75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500"/>
                                        <p:tgtEl>
                                          <p:spTgt spid="60"/>
                                        </p:tgtEl>
                                      </p:cBhvr>
                                    </p:animEffect>
                                  </p:childTnLst>
                                </p:cTn>
                              </p:par>
                              <p:par>
                                <p:cTn id="85" presetID="14" presetClass="entr" presetSubtype="10" fill="hold" grpId="0" nodeType="withEffect">
                                  <p:stCondLst>
                                    <p:cond delay="750"/>
                                  </p:stCondLst>
                                  <p:childTnLst>
                                    <p:set>
                                      <p:cBhvr>
                                        <p:cTn id="86" dur="1" fill="hold">
                                          <p:stCondLst>
                                            <p:cond delay="0"/>
                                          </p:stCondLst>
                                        </p:cTn>
                                        <p:tgtEl>
                                          <p:spTgt spid="39"/>
                                        </p:tgtEl>
                                        <p:attrNameLst>
                                          <p:attrName>style.visibility</p:attrName>
                                        </p:attrNameLst>
                                      </p:cBhvr>
                                      <p:to>
                                        <p:strVal val="visible"/>
                                      </p:to>
                                    </p:set>
                                    <p:animEffect transition="in" filter="randombar(horizontal)">
                                      <p:cBhvr>
                                        <p:cTn id="87" dur="500"/>
                                        <p:tgtEl>
                                          <p:spTgt spid="39"/>
                                        </p:tgtEl>
                                      </p:cBhvr>
                                    </p:animEffect>
                                  </p:childTnLst>
                                </p:cTn>
                              </p:par>
                              <p:par>
                                <p:cTn id="88" presetID="14" presetClass="entr" presetSubtype="10" fill="hold" grpId="0" nodeType="withEffect">
                                  <p:stCondLst>
                                    <p:cond delay="750"/>
                                  </p:stCondLst>
                                  <p:childTnLst>
                                    <p:set>
                                      <p:cBhvr>
                                        <p:cTn id="89" dur="1" fill="hold">
                                          <p:stCondLst>
                                            <p:cond delay="0"/>
                                          </p:stCondLst>
                                        </p:cTn>
                                        <p:tgtEl>
                                          <p:spTgt spid="50"/>
                                        </p:tgtEl>
                                        <p:attrNameLst>
                                          <p:attrName>style.visibility</p:attrName>
                                        </p:attrNameLst>
                                      </p:cBhvr>
                                      <p:to>
                                        <p:strVal val="visible"/>
                                      </p:to>
                                    </p:set>
                                    <p:animEffect transition="in" filter="randombar(horizontal)">
                                      <p:cBhvr>
                                        <p:cTn id="90" dur="500"/>
                                        <p:tgtEl>
                                          <p:spTgt spid="50"/>
                                        </p:tgtEl>
                                      </p:cBhvr>
                                    </p:animEffect>
                                  </p:childTnLst>
                                </p:cTn>
                              </p:par>
                              <p:par>
                                <p:cTn id="91" presetID="14" presetClass="entr" presetSubtype="10" fill="hold" grpId="0" nodeType="withEffect">
                                  <p:stCondLst>
                                    <p:cond delay="750"/>
                                  </p:stCondLst>
                                  <p:childTnLst>
                                    <p:set>
                                      <p:cBhvr>
                                        <p:cTn id="92" dur="1" fill="hold">
                                          <p:stCondLst>
                                            <p:cond delay="0"/>
                                          </p:stCondLst>
                                        </p:cTn>
                                        <p:tgtEl>
                                          <p:spTgt spid="56"/>
                                        </p:tgtEl>
                                        <p:attrNameLst>
                                          <p:attrName>style.visibility</p:attrName>
                                        </p:attrNameLst>
                                      </p:cBhvr>
                                      <p:to>
                                        <p:strVal val="visible"/>
                                      </p:to>
                                    </p:set>
                                    <p:animEffect transition="in" filter="randombar(horizontal)">
                                      <p:cBhvr>
                                        <p:cTn id="93" dur="500"/>
                                        <p:tgtEl>
                                          <p:spTgt spid="56"/>
                                        </p:tgtEl>
                                      </p:cBhvr>
                                    </p:animEffect>
                                  </p:childTnLst>
                                </p:cTn>
                              </p:par>
                              <p:par>
                                <p:cTn id="94" presetID="14" presetClass="entr" presetSubtype="10" fill="hold" grpId="0" nodeType="withEffect">
                                  <p:stCondLst>
                                    <p:cond delay="750"/>
                                  </p:stCondLst>
                                  <p:childTnLst>
                                    <p:set>
                                      <p:cBhvr>
                                        <p:cTn id="95" dur="1" fill="hold">
                                          <p:stCondLst>
                                            <p:cond delay="0"/>
                                          </p:stCondLst>
                                        </p:cTn>
                                        <p:tgtEl>
                                          <p:spTgt spid="62"/>
                                        </p:tgtEl>
                                        <p:attrNameLst>
                                          <p:attrName>style.visibility</p:attrName>
                                        </p:attrNameLst>
                                      </p:cBhvr>
                                      <p:to>
                                        <p:strVal val="visible"/>
                                      </p:to>
                                    </p:set>
                                    <p:animEffect transition="in" filter="randombar(horizontal)">
                                      <p:cBhvr>
                                        <p:cTn id="96" dur="500"/>
                                        <p:tgtEl>
                                          <p:spTgt spid="62"/>
                                        </p:tgtEl>
                                      </p:cBhvr>
                                    </p:animEffect>
                                  </p:childTnLst>
                                </p:cTn>
                              </p:par>
                              <p:par>
                                <p:cTn id="97" presetID="42" presetClass="entr" presetSubtype="0" fill="hold" grpId="0" nodeType="withEffect">
                                  <p:stCondLst>
                                    <p:cond delay="125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anim calcmode="lin" valueType="num">
                                      <p:cBhvr>
                                        <p:cTn id="100" dur="500" fill="hold"/>
                                        <p:tgtEl>
                                          <p:spTgt spid="44"/>
                                        </p:tgtEl>
                                        <p:attrNameLst>
                                          <p:attrName>ppt_x</p:attrName>
                                        </p:attrNameLst>
                                      </p:cBhvr>
                                      <p:tavLst>
                                        <p:tav tm="0">
                                          <p:val>
                                            <p:strVal val="#ppt_x"/>
                                          </p:val>
                                        </p:tav>
                                        <p:tav tm="100000">
                                          <p:val>
                                            <p:strVal val="#ppt_x"/>
                                          </p:val>
                                        </p:tav>
                                      </p:tavLst>
                                    </p:anim>
                                    <p:anim calcmode="lin" valueType="num">
                                      <p:cBhvr>
                                        <p:cTn id="101" dur="500" fill="hold"/>
                                        <p:tgtEl>
                                          <p:spTgt spid="4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25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anim calcmode="lin" valueType="num">
                                      <p:cBhvr>
                                        <p:cTn id="105" dur="500" fill="hold"/>
                                        <p:tgtEl>
                                          <p:spTgt spid="49"/>
                                        </p:tgtEl>
                                        <p:attrNameLst>
                                          <p:attrName>ppt_x</p:attrName>
                                        </p:attrNameLst>
                                      </p:cBhvr>
                                      <p:tavLst>
                                        <p:tav tm="0">
                                          <p:val>
                                            <p:strVal val="#ppt_x"/>
                                          </p:val>
                                        </p:tav>
                                        <p:tav tm="100000">
                                          <p:val>
                                            <p:strVal val="#ppt_x"/>
                                          </p:val>
                                        </p:tav>
                                      </p:tavLst>
                                    </p:anim>
                                    <p:anim calcmode="lin" valueType="num">
                                      <p:cBhvr>
                                        <p:cTn id="106" dur="500" fill="hold"/>
                                        <p:tgtEl>
                                          <p:spTgt spid="4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125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anim calcmode="lin" valueType="num">
                                      <p:cBhvr>
                                        <p:cTn id="110" dur="500" fill="hold"/>
                                        <p:tgtEl>
                                          <p:spTgt spid="55"/>
                                        </p:tgtEl>
                                        <p:attrNameLst>
                                          <p:attrName>ppt_x</p:attrName>
                                        </p:attrNameLst>
                                      </p:cBhvr>
                                      <p:tavLst>
                                        <p:tav tm="0">
                                          <p:val>
                                            <p:strVal val="#ppt_x"/>
                                          </p:val>
                                        </p:tav>
                                        <p:tav tm="100000">
                                          <p:val>
                                            <p:strVal val="#ppt_x"/>
                                          </p:val>
                                        </p:tav>
                                      </p:tavLst>
                                    </p:anim>
                                    <p:anim calcmode="lin" valueType="num">
                                      <p:cBhvr>
                                        <p:cTn id="111" dur="500" fill="hold"/>
                                        <p:tgtEl>
                                          <p:spTgt spid="5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25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anim calcmode="lin" valueType="num">
                                      <p:cBhvr>
                                        <p:cTn id="115" dur="500" fill="hold"/>
                                        <p:tgtEl>
                                          <p:spTgt spid="61"/>
                                        </p:tgtEl>
                                        <p:attrNameLst>
                                          <p:attrName>ppt_x</p:attrName>
                                        </p:attrNameLst>
                                      </p:cBhvr>
                                      <p:tavLst>
                                        <p:tav tm="0">
                                          <p:val>
                                            <p:strVal val="#ppt_x"/>
                                          </p:val>
                                        </p:tav>
                                        <p:tav tm="100000">
                                          <p:val>
                                            <p:strVal val="#ppt_x"/>
                                          </p:val>
                                        </p:tav>
                                      </p:tavLst>
                                    </p:anim>
                                    <p:anim calcmode="lin" valueType="num">
                                      <p:cBhvr>
                                        <p:cTn id="116" dur="500" fill="hold"/>
                                        <p:tgtEl>
                                          <p:spTgt spid="61"/>
                                        </p:tgtEl>
                                        <p:attrNameLst>
                                          <p:attrName>ppt_y</p:attrName>
                                        </p:attrNameLst>
                                      </p:cBhvr>
                                      <p:tavLst>
                                        <p:tav tm="0">
                                          <p:val>
                                            <p:strVal val="#ppt_y+.1"/>
                                          </p:val>
                                        </p:tav>
                                        <p:tav tm="100000">
                                          <p:val>
                                            <p:strVal val="#ppt_y"/>
                                          </p:val>
                                        </p:tav>
                                      </p:tavLst>
                                    </p:anim>
                                  </p:childTnLst>
                                </p:cTn>
                              </p:par>
                              <p:par>
                                <p:cTn id="117" presetID="50" presetClass="entr" presetSubtype="0" decel="100000" fill="hold" grpId="0" nodeType="withEffect">
                                  <p:stCondLst>
                                    <p:cond delay="1000"/>
                                  </p:stCondLst>
                                  <p:iterate type="lt">
                                    <p:tmPct val="4444"/>
                                  </p:iterate>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strVal val="#ppt_w+.3"/>
                                          </p:val>
                                        </p:tav>
                                        <p:tav tm="100000">
                                          <p:val>
                                            <p:strVal val="#ppt_w"/>
                                          </p:val>
                                        </p:tav>
                                      </p:tavLst>
                                    </p:anim>
                                    <p:anim calcmode="lin" valueType="num">
                                      <p:cBhvr>
                                        <p:cTn id="120" dur="500" fill="hold"/>
                                        <p:tgtEl>
                                          <p:spTgt spid="38"/>
                                        </p:tgtEl>
                                        <p:attrNameLst>
                                          <p:attrName>ppt_h</p:attrName>
                                        </p:attrNameLst>
                                      </p:cBhvr>
                                      <p:tavLst>
                                        <p:tav tm="0">
                                          <p:val>
                                            <p:strVal val="#ppt_h"/>
                                          </p:val>
                                        </p:tav>
                                        <p:tav tm="100000">
                                          <p:val>
                                            <p:strVal val="#ppt_h"/>
                                          </p:val>
                                        </p:tav>
                                      </p:tavLst>
                                    </p:anim>
                                    <p:animEffect transition="in" filter="fade">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P spid="42" grpId="0" animBg="1"/>
      <p:bldP spid="43" grpId="0" animBg="1"/>
      <p:bldP spid="44" grpId="0"/>
      <p:bldP spid="45" grpId="0" animBg="1"/>
      <p:bldP spid="46" grpId="0" animBg="1"/>
      <p:bldP spid="47" grpId="0" animBg="1"/>
      <p:bldP spid="48" grpId="0" animBg="1"/>
      <p:bldP spid="49" grpId="0"/>
      <p:bldP spid="50" grpId="0"/>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2"/>
          <p:cNvSpPr/>
          <p:nvPr/>
        </p:nvSpPr>
        <p:spPr bwMode="auto">
          <a:xfrm rot="3036074">
            <a:off x="1049365" y="1686613"/>
            <a:ext cx="1152128" cy="133237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237813" y="2204860"/>
            <a:ext cx="697264" cy="400110"/>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a:t>问题一：</a:t>
            </a:r>
            <a:endParaRPr lang="en-US" altLang="zh-CN"/>
          </a:p>
          <a:p>
            <a:r>
              <a:rPr lang="zh-CN" altLang="en-US"/>
              <a:t>不想做</a:t>
            </a:r>
          </a:p>
        </p:txBody>
      </p:sp>
      <p:cxnSp>
        <p:nvCxnSpPr>
          <p:cNvPr id="9" name="直接连接符 8"/>
          <p:cNvCxnSpPr/>
          <p:nvPr/>
        </p:nvCxnSpPr>
        <p:spPr bwMode="auto">
          <a:xfrm flipH="1">
            <a:off x="2329318" y="1740592"/>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615341" y="1880638"/>
            <a:ext cx="5037936" cy="646331"/>
          </a:xfrm>
          <a:prstGeom prst="rect">
            <a:avLst/>
          </a:prstGeom>
          <a:noFill/>
        </p:spPr>
        <p:txBody>
          <a:bodyPr wrap="square" rtlCol="0">
            <a:spAutoFit/>
          </a:bodyPr>
          <a:lstStyle/>
          <a:p>
            <a:r>
              <a:rPr lang="zh-CN" altLang="en-US">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a:solidFill>
                <a:schemeClr val="tx2"/>
              </a:solidFill>
              <a:latin typeface="+mn-ea"/>
            </a:endParaRPr>
          </a:p>
        </p:txBody>
      </p:sp>
      <p:sp>
        <p:nvSpPr>
          <p:cNvPr id="12" name="等腰三角形 2"/>
          <p:cNvSpPr/>
          <p:nvPr/>
        </p:nvSpPr>
        <p:spPr bwMode="auto">
          <a:xfrm rot="3036074">
            <a:off x="2058773" y="3283401"/>
            <a:ext cx="1152128" cy="133237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247221" y="3801648"/>
            <a:ext cx="697264" cy="400110"/>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a:t>问题二：</a:t>
            </a:r>
            <a:endParaRPr lang="en-US" altLang="zh-CN"/>
          </a:p>
          <a:p>
            <a:r>
              <a:rPr lang="zh-CN" altLang="en-US"/>
              <a:t>不会做</a:t>
            </a:r>
          </a:p>
        </p:txBody>
      </p:sp>
      <p:cxnSp>
        <p:nvCxnSpPr>
          <p:cNvPr id="14" name="直接连接符 13"/>
          <p:cNvCxnSpPr/>
          <p:nvPr/>
        </p:nvCxnSpPr>
        <p:spPr bwMode="auto">
          <a:xfrm flipH="1">
            <a:off x="3338726" y="3337380"/>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624750" y="3477426"/>
            <a:ext cx="4172469" cy="646331"/>
          </a:xfrm>
          <a:prstGeom prst="rect">
            <a:avLst/>
          </a:prstGeom>
          <a:noFill/>
        </p:spPr>
        <p:txBody>
          <a:bodyPr wrap="square" rtlCol="0">
            <a:spAutoFit/>
          </a:bodyPr>
          <a:lstStyle/>
          <a:p>
            <a:r>
              <a:rPr lang="zh-CN" altLang="en-US">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a:solidFill>
                <a:schemeClr val="tx2"/>
              </a:solidFill>
              <a:latin typeface="+mn-ea"/>
            </a:endParaRPr>
          </a:p>
        </p:txBody>
      </p:sp>
      <p:sp>
        <p:nvSpPr>
          <p:cNvPr id="17" name="等腰三角形 2"/>
          <p:cNvSpPr/>
          <p:nvPr/>
        </p:nvSpPr>
        <p:spPr bwMode="auto">
          <a:xfrm rot="3036074">
            <a:off x="1345126" y="5080383"/>
            <a:ext cx="1152128" cy="133237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2"/>
          </a:solidFill>
          <a:ln>
            <a:noFill/>
          </a:ln>
        </p:spPr>
        <p:txBody>
          <a:bodyPr wrap="none"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33574" y="5598630"/>
            <a:ext cx="697264" cy="400110"/>
          </a:xfrm>
          <a:prstGeom prst="rect">
            <a:avLst/>
          </a:prstGeom>
          <a:solidFill>
            <a:schemeClr val="tx2"/>
          </a:solid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a:t>问题三：</a:t>
            </a:r>
            <a:endParaRPr lang="en-US" altLang="zh-CN"/>
          </a:p>
          <a:p>
            <a:r>
              <a:rPr lang="zh-CN" altLang="en-US"/>
              <a:t>做不好</a:t>
            </a:r>
          </a:p>
        </p:txBody>
      </p:sp>
      <p:cxnSp>
        <p:nvCxnSpPr>
          <p:cNvPr id="19" name="直接连接符 18"/>
          <p:cNvCxnSpPr/>
          <p:nvPr/>
        </p:nvCxnSpPr>
        <p:spPr bwMode="auto">
          <a:xfrm flipH="1">
            <a:off x="2625079" y="5098499"/>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911103" y="5284907"/>
            <a:ext cx="4670204" cy="646331"/>
          </a:xfrm>
          <a:prstGeom prst="rect">
            <a:avLst/>
          </a:prstGeom>
          <a:noFill/>
        </p:spPr>
        <p:txBody>
          <a:bodyPr wrap="square" rtlCol="0">
            <a:spAutoFit/>
          </a:bodyPr>
          <a:lstStyle/>
          <a:p>
            <a:r>
              <a:rPr lang="zh-CN" altLang="en-US">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a:solidFill>
                <a:schemeClr val="tx2"/>
              </a:solidFill>
              <a:latin typeface="+mn-ea"/>
            </a:endParaRPr>
          </a:p>
        </p:txBody>
      </p:sp>
      <p:sp>
        <p:nvSpPr>
          <p:cNvPr id="16" name="Freeform 11"/>
          <p:cNvSpPr/>
          <p:nvPr/>
        </p:nvSpPr>
        <p:spPr bwMode="auto">
          <a:xfrm>
            <a:off x="7853243" y="1348059"/>
            <a:ext cx="1831021" cy="2611438"/>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9788984" y="1348059"/>
            <a:ext cx="1829434" cy="2611438"/>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9788984" y="4057922"/>
            <a:ext cx="1829434" cy="2611438"/>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5">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24" name="Freeform 14"/>
          <p:cNvSpPr/>
          <p:nvPr/>
        </p:nvSpPr>
        <p:spPr bwMode="auto">
          <a:xfrm>
            <a:off x="7853243" y="4057922"/>
            <a:ext cx="1831021" cy="2611438"/>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5">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90">
                                          <p:stCondLst>
                                            <p:cond delay="0"/>
                                          </p:stCondLst>
                                        </p:cTn>
                                        <p:tgtEl>
                                          <p:spTgt spid="7"/>
                                        </p:tgtEl>
                                      </p:cBhvr>
                                    </p:animEffect>
                                    <p:anim calcmode="lin" valueType="num">
                                      <p:cBhvr>
                                        <p:cTn id="2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9" dur="13">
                                          <p:stCondLst>
                                            <p:cond delay="325"/>
                                          </p:stCondLst>
                                        </p:cTn>
                                        <p:tgtEl>
                                          <p:spTgt spid="7"/>
                                        </p:tgtEl>
                                      </p:cBhvr>
                                      <p:to x="100000" y="60000"/>
                                    </p:animScale>
                                    <p:animScale>
                                      <p:cBhvr>
                                        <p:cTn id="30" dur="83" decel="50000">
                                          <p:stCondLst>
                                            <p:cond delay="338"/>
                                          </p:stCondLst>
                                        </p:cTn>
                                        <p:tgtEl>
                                          <p:spTgt spid="7"/>
                                        </p:tgtEl>
                                      </p:cBhvr>
                                      <p:to x="100000" y="100000"/>
                                    </p:animScale>
                                    <p:animScale>
                                      <p:cBhvr>
                                        <p:cTn id="31" dur="13">
                                          <p:stCondLst>
                                            <p:cond delay="656"/>
                                          </p:stCondLst>
                                        </p:cTn>
                                        <p:tgtEl>
                                          <p:spTgt spid="7"/>
                                        </p:tgtEl>
                                      </p:cBhvr>
                                      <p:to x="100000" y="80000"/>
                                    </p:animScale>
                                    <p:animScale>
                                      <p:cBhvr>
                                        <p:cTn id="32" dur="83" decel="50000">
                                          <p:stCondLst>
                                            <p:cond delay="669"/>
                                          </p:stCondLst>
                                        </p:cTn>
                                        <p:tgtEl>
                                          <p:spTgt spid="7"/>
                                        </p:tgtEl>
                                      </p:cBhvr>
                                      <p:to x="100000" y="100000"/>
                                    </p:animScale>
                                    <p:animScale>
                                      <p:cBhvr>
                                        <p:cTn id="33" dur="13">
                                          <p:stCondLst>
                                            <p:cond delay="821"/>
                                          </p:stCondLst>
                                        </p:cTn>
                                        <p:tgtEl>
                                          <p:spTgt spid="7"/>
                                        </p:tgtEl>
                                      </p:cBhvr>
                                      <p:to x="100000" y="90000"/>
                                    </p:animScale>
                                    <p:animScale>
                                      <p:cBhvr>
                                        <p:cTn id="34" dur="83" decel="50000">
                                          <p:stCondLst>
                                            <p:cond delay="834"/>
                                          </p:stCondLst>
                                        </p:cTn>
                                        <p:tgtEl>
                                          <p:spTgt spid="7"/>
                                        </p:tgtEl>
                                      </p:cBhvr>
                                      <p:to x="100000" y="100000"/>
                                    </p:animScale>
                                    <p:animScale>
                                      <p:cBhvr>
                                        <p:cTn id="35" dur="13">
                                          <p:stCondLst>
                                            <p:cond delay="904"/>
                                          </p:stCondLst>
                                        </p:cTn>
                                        <p:tgtEl>
                                          <p:spTgt spid="7"/>
                                        </p:tgtEl>
                                      </p:cBhvr>
                                      <p:to x="100000" y="95000"/>
                                    </p:animScale>
                                    <p:animScale>
                                      <p:cBhvr>
                                        <p:cTn id="36" dur="83" decel="50000">
                                          <p:stCondLst>
                                            <p:cond delay="917"/>
                                          </p:stCondLst>
                                        </p:cTn>
                                        <p:tgtEl>
                                          <p:spTgt spid="7"/>
                                        </p:tgtEl>
                                      </p:cBhvr>
                                      <p:to x="100000" y="100000"/>
                                    </p:animScale>
                                  </p:childTnLst>
                                </p:cTn>
                              </p:par>
                            </p:childTnLst>
                          </p:cTn>
                        </p:par>
                        <p:par>
                          <p:cTn id="37" fill="hold">
                            <p:stCondLst>
                              <p:cond delay="1000"/>
                            </p:stCondLst>
                            <p:childTnLst>
                              <p:par>
                                <p:cTn id="38" presetID="16" presetClass="entr" presetSubtype="42"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Horizontal)">
                                      <p:cBhvr>
                                        <p:cTn id="40" dur="500"/>
                                        <p:tgtEl>
                                          <p:spTgt spid="9"/>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300"/>
                                        <p:tgtEl>
                                          <p:spTgt spid="10"/>
                                        </p:tgtEl>
                                      </p:cBhvr>
                                    </p:animEffect>
                                  </p:childTnLst>
                                </p:cTn>
                              </p:par>
                            </p:childTnLst>
                          </p:cTn>
                        </p:par>
                        <p:par>
                          <p:cTn id="45" fill="hold">
                            <p:stCondLst>
                              <p:cond delay="2000"/>
                            </p:stCondLst>
                            <p:childTnLst>
                              <p:par>
                                <p:cTn id="46" presetID="26"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290">
                                          <p:stCondLst>
                                            <p:cond delay="0"/>
                                          </p:stCondLst>
                                        </p:cTn>
                                        <p:tgtEl>
                                          <p:spTgt spid="13"/>
                                        </p:tgtEl>
                                      </p:cBhvr>
                                    </p:animEffect>
                                    <p:anim calcmode="lin" valueType="num">
                                      <p:cBhvr>
                                        <p:cTn id="49"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54" dur="13">
                                          <p:stCondLst>
                                            <p:cond delay="325"/>
                                          </p:stCondLst>
                                        </p:cTn>
                                        <p:tgtEl>
                                          <p:spTgt spid="13"/>
                                        </p:tgtEl>
                                      </p:cBhvr>
                                      <p:to x="100000" y="60000"/>
                                    </p:animScale>
                                    <p:animScale>
                                      <p:cBhvr>
                                        <p:cTn id="55" dur="83" decel="50000">
                                          <p:stCondLst>
                                            <p:cond delay="338"/>
                                          </p:stCondLst>
                                        </p:cTn>
                                        <p:tgtEl>
                                          <p:spTgt spid="13"/>
                                        </p:tgtEl>
                                      </p:cBhvr>
                                      <p:to x="100000" y="100000"/>
                                    </p:animScale>
                                    <p:animScale>
                                      <p:cBhvr>
                                        <p:cTn id="56" dur="13">
                                          <p:stCondLst>
                                            <p:cond delay="656"/>
                                          </p:stCondLst>
                                        </p:cTn>
                                        <p:tgtEl>
                                          <p:spTgt spid="13"/>
                                        </p:tgtEl>
                                      </p:cBhvr>
                                      <p:to x="100000" y="80000"/>
                                    </p:animScale>
                                    <p:animScale>
                                      <p:cBhvr>
                                        <p:cTn id="57" dur="83" decel="50000">
                                          <p:stCondLst>
                                            <p:cond delay="669"/>
                                          </p:stCondLst>
                                        </p:cTn>
                                        <p:tgtEl>
                                          <p:spTgt spid="13"/>
                                        </p:tgtEl>
                                      </p:cBhvr>
                                      <p:to x="100000" y="100000"/>
                                    </p:animScale>
                                    <p:animScale>
                                      <p:cBhvr>
                                        <p:cTn id="58" dur="13">
                                          <p:stCondLst>
                                            <p:cond delay="821"/>
                                          </p:stCondLst>
                                        </p:cTn>
                                        <p:tgtEl>
                                          <p:spTgt spid="13"/>
                                        </p:tgtEl>
                                      </p:cBhvr>
                                      <p:to x="100000" y="90000"/>
                                    </p:animScale>
                                    <p:animScale>
                                      <p:cBhvr>
                                        <p:cTn id="59" dur="83" decel="50000">
                                          <p:stCondLst>
                                            <p:cond delay="834"/>
                                          </p:stCondLst>
                                        </p:cTn>
                                        <p:tgtEl>
                                          <p:spTgt spid="13"/>
                                        </p:tgtEl>
                                      </p:cBhvr>
                                      <p:to x="100000" y="100000"/>
                                    </p:animScale>
                                    <p:animScale>
                                      <p:cBhvr>
                                        <p:cTn id="60" dur="13">
                                          <p:stCondLst>
                                            <p:cond delay="904"/>
                                          </p:stCondLst>
                                        </p:cTn>
                                        <p:tgtEl>
                                          <p:spTgt spid="13"/>
                                        </p:tgtEl>
                                      </p:cBhvr>
                                      <p:to x="100000" y="95000"/>
                                    </p:animScale>
                                    <p:animScale>
                                      <p:cBhvr>
                                        <p:cTn id="61" dur="83" decel="50000">
                                          <p:stCondLst>
                                            <p:cond delay="917"/>
                                          </p:stCondLst>
                                        </p:cTn>
                                        <p:tgtEl>
                                          <p:spTgt spid="13"/>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290">
                                          <p:stCondLst>
                                            <p:cond delay="0"/>
                                          </p:stCondLst>
                                        </p:cTn>
                                        <p:tgtEl>
                                          <p:spTgt spid="12"/>
                                        </p:tgtEl>
                                      </p:cBhvr>
                                    </p:animEffect>
                                    <p:anim calcmode="lin" valueType="num">
                                      <p:cBhvr>
                                        <p:cTn id="65"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70" dur="13">
                                          <p:stCondLst>
                                            <p:cond delay="325"/>
                                          </p:stCondLst>
                                        </p:cTn>
                                        <p:tgtEl>
                                          <p:spTgt spid="12"/>
                                        </p:tgtEl>
                                      </p:cBhvr>
                                      <p:to x="100000" y="60000"/>
                                    </p:animScale>
                                    <p:animScale>
                                      <p:cBhvr>
                                        <p:cTn id="71" dur="83" decel="50000">
                                          <p:stCondLst>
                                            <p:cond delay="338"/>
                                          </p:stCondLst>
                                        </p:cTn>
                                        <p:tgtEl>
                                          <p:spTgt spid="12"/>
                                        </p:tgtEl>
                                      </p:cBhvr>
                                      <p:to x="100000" y="100000"/>
                                    </p:animScale>
                                    <p:animScale>
                                      <p:cBhvr>
                                        <p:cTn id="72" dur="13">
                                          <p:stCondLst>
                                            <p:cond delay="656"/>
                                          </p:stCondLst>
                                        </p:cTn>
                                        <p:tgtEl>
                                          <p:spTgt spid="12"/>
                                        </p:tgtEl>
                                      </p:cBhvr>
                                      <p:to x="100000" y="80000"/>
                                    </p:animScale>
                                    <p:animScale>
                                      <p:cBhvr>
                                        <p:cTn id="73" dur="83" decel="50000">
                                          <p:stCondLst>
                                            <p:cond delay="669"/>
                                          </p:stCondLst>
                                        </p:cTn>
                                        <p:tgtEl>
                                          <p:spTgt spid="12"/>
                                        </p:tgtEl>
                                      </p:cBhvr>
                                      <p:to x="100000" y="100000"/>
                                    </p:animScale>
                                    <p:animScale>
                                      <p:cBhvr>
                                        <p:cTn id="74" dur="13">
                                          <p:stCondLst>
                                            <p:cond delay="821"/>
                                          </p:stCondLst>
                                        </p:cTn>
                                        <p:tgtEl>
                                          <p:spTgt spid="12"/>
                                        </p:tgtEl>
                                      </p:cBhvr>
                                      <p:to x="100000" y="90000"/>
                                    </p:animScale>
                                    <p:animScale>
                                      <p:cBhvr>
                                        <p:cTn id="75" dur="83" decel="50000">
                                          <p:stCondLst>
                                            <p:cond delay="834"/>
                                          </p:stCondLst>
                                        </p:cTn>
                                        <p:tgtEl>
                                          <p:spTgt spid="12"/>
                                        </p:tgtEl>
                                      </p:cBhvr>
                                      <p:to x="100000" y="100000"/>
                                    </p:animScale>
                                    <p:animScale>
                                      <p:cBhvr>
                                        <p:cTn id="76" dur="13">
                                          <p:stCondLst>
                                            <p:cond delay="904"/>
                                          </p:stCondLst>
                                        </p:cTn>
                                        <p:tgtEl>
                                          <p:spTgt spid="12"/>
                                        </p:tgtEl>
                                      </p:cBhvr>
                                      <p:to x="100000" y="95000"/>
                                    </p:animScale>
                                    <p:animScale>
                                      <p:cBhvr>
                                        <p:cTn id="77" dur="83" decel="50000">
                                          <p:stCondLst>
                                            <p:cond delay="917"/>
                                          </p:stCondLst>
                                        </p:cTn>
                                        <p:tgtEl>
                                          <p:spTgt spid="12"/>
                                        </p:tgtEl>
                                      </p:cBhvr>
                                      <p:to x="100000" y="100000"/>
                                    </p:animScale>
                                  </p:childTnLst>
                                </p:cTn>
                              </p:par>
                            </p:childTnLst>
                          </p:cTn>
                        </p:par>
                        <p:par>
                          <p:cTn id="78" fill="hold">
                            <p:stCondLst>
                              <p:cond delay="3000"/>
                            </p:stCondLst>
                            <p:childTnLst>
                              <p:par>
                                <p:cTn id="79" presetID="16" presetClass="entr" presetSubtype="42"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arn(outHorizontal)">
                                      <p:cBhvr>
                                        <p:cTn id="81" dur="500"/>
                                        <p:tgtEl>
                                          <p:spTgt spid="14"/>
                                        </p:tgtEl>
                                      </p:cBhvr>
                                    </p:animEffect>
                                  </p:childTnLst>
                                </p:cTn>
                              </p:par>
                            </p:childTnLst>
                          </p:cTn>
                        </p:par>
                        <p:par>
                          <p:cTn id="82" fill="hold">
                            <p:stCondLst>
                              <p:cond delay="35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300"/>
                                        <p:tgtEl>
                                          <p:spTgt spid="15"/>
                                        </p:tgtEl>
                                      </p:cBhvr>
                                    </p:animEffect>
                                  </p:childTnLst>
                                </p:cTn>
                              </p:par>
                            </p:childTnLst>
                          </p:cTn>
                        </p:par>
                        <p:par>
                          <p:cTn id="86" fill="hold">
                            <p:stCondLst>
                              <p:cond delay="4000"/>
                            </p:stCondLst>
                            <p:childTnLst>
                              <p:par>
                                <p:cTn id="87" presetID="26"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290">
                                          <p:stCondLst>
                                            <p:cond delay="0"/>
                                          </p:stCondLst>
                                        </p:cTn>
                                        <p:tgtEl>
                                          <p:spTgt spid="18"/>
                                        </p:tgtEl>
                                      </p:cBhvr>
                                    </p:animEffect>
                                    <p:anim calcmode="lin" valueType="num">
                                      <p:cBhvr>
                                        <p:cTn id="9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95" dur="13">
                                          <p:stCondLst>
                                            <p:cond delay="325"/>
                                          </p:stCondLst>
                                        </p:cTn>
                                        <p:tgtEl>
                                          <p:spTgt spid="18"/>
                                        </p:tgtEl>
                                      </p:cBhvr>
                                      <p:to x="100000" y="60000"/>
                                    </p:animScale>
                                    <p:animScale>
                                      <p:cBhvr>
                                        <p:cTn id="96" dur="83" decel="50000">
                                          <p:stCondLst>
                                            <p:cond delay="338"/>
                                          </p:stCondLst>
                                        </p:cTn>
                                        <p:tgtEl>
                                          <p:spTgt spid="18"/>
                                        </p:tgtEl>
                                      </p:cBhvr>
                                      <p:to x="100000" y="100000"/>
                                    </p:animScale>
                                    <p:animScale>
                                      <p:cBhvr>
                                        <p:cTn id="97" dur="13">
                                          <p:stCondLst>
                                            <p:cond delay="656"/>
                                          </p:stCondLst>
                                        </p:cTn>
                                        <p:tgtEl>
                                          <p:spTgt spid="18"/>
                                        </p:tgtEl>
                                      </p:cBhvr>
                                      <p:to x="100000" y="80000"/>
                                    </p:animScale>
                                    <p:animScale>
                                      <p:cBhvr>
                                        <p:cTn id="98" dur="83" decel="50000">
                                          <p:stCondLst>
                                            <p:cond delay="669"/>
                                          </p:stCondLst>
                                        </p:cTn>
                                        <p:tgtEl>
                                          <p:spTgt spid="18"/>
                                        </p:tgtEl>
                                      </p:cBhvr>
                                      <p:to x="100000" y="100000"/>
                                    </p:animScale>
                                    <p:animScale>
                                      <p:cBhvr>
                                        <p:cTn id="99" dur="13">
                                          <p:stCondLst>
                                            <p:cond delay="821"/>
                                          </p:stCondLst>
                                        </p:cTn>
                                        <p:tgtEl>
                                          <p:spTgt spid="18"/>
                                        </p:tgtEl>
                                      </p:cBhvr>
                                      <p:to x="100000" y="90000"/>
                                    </p:animScale>
                                    <p:animScale>
                                      <p:cBhvr>
                                        <p:cTn id="100" dur="83" decel="50000">
                                          <p:stCondLst>
                                            <p:cond delay="834"/>
                                          </p:stCondLst>
                                        </p:cTn>
                                        <p:tgtEl>
                                          <p:spTgt spid="18"/>
                                        </p:tgtEl>
                                      </p:cBhvr>
                                      <p:to x="100000" y="100000"/>
                                    </p:animScale>
                                    <p:animScale>
                                      <p:cBhvr>
                                        <p:cTn id="101" dur="13">
                                          <p:stCondLst>
                                            <p:cond delay="904"/>
                                          </p:stCondLst>
                                        </p:cTn>
                                        <p:tgtEl>
                                          <p:spTgt spid="18"/>
                                        </p:tgtEl>
                                      </p:cBhvr>
                                      <p:to x="100000" y="95000"/>
                                    </p:animScale>
                                    <p:animScale>
                                      <p:cBhvr>
                                        <p:cTn id="102" dur="83" decel="50000">
                                          <p:stCondLst>
                                            <p:cond delay="917"/>
                                          </p:stCondLst>
                                        </p:cTn>
                                        <p:tgtEl>
                                          <p:spTgt spid="1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down)">
                                      <p:cBhvr>
                                        <p:cTn id="105" dur="290">
                                          <p:stCondLst>
                                            <p:cond delay="0"/>
                                          </p:stCondLst>
                                        </p:cTn>
                                        <p:tgtEl>
                                          <p:spTgt spid="17"/>
                                        </p:tgtEl>
                                      </p:cBhvr>
                                    </p:animEffect>
                                    <p:anim calcmode="lin" valueType="num">
                                      <p:cBhvr>
                                        <p:cTn id="106"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1" dur="13">
                                          <p:stCondLst>
                                            <p:cond delay="325"/>
                                          </p:stCondLst>
                                        </p:cTn>
                                        <p:tgtEl>
                                          <p:spTgt spid="17"/>
                                        </p:tgtEl>
                                      </p:cBhvr>
                                      <p:to x="100000" y="60000"/>
                                    </p:animScale>
                                    <p:animScale>
                                      <p:cBhvr>
                                        <p:cTn id="112" dur="83" decel="50000">
                                          <p:stCondLst>
                                            <p:cond delay="338"/>
                                          </p:stCondLst>
                                        </p:cTn>
                                        <p:tgtEl>
                                          <p:spTgt spid="17"/>
                                        </p:tgtEl>
                                      </p:cBhvr>
                                      <p:to x="100000" y="100000"/>
                                    </p:animScale>
                                    <p:animScale>
                                      <p:cBhvr>
                                        <p:cTn id="113" dur="13">
                                          <p:stCondLst>
                                            <p:cond delay="656"/>
                                          </p:stCondLst>
                                        </p:cTn>
                                        <p:tgtEl>
                                          <p:spTgt spid="17"/>
                                        </p:tgtEl>
                                      </p:cBhvr>
                                      <p:to x="100000" y="80000"/>
                                    </p:animScale>
                                    <p:animScale>
                                      <p:cBhvr>
                                        <p:cTn id="114" dur="83" decel="50000">
                                          <p:stCondLst>
                                            <p:cond delay="669"/>
                                          </p:stCondLst>
                                        </p:cTn>
                                        <p:tgtEl>
                                          <p:spTgt spid="17"/>
                                        </p:tgtEl>
                                      </p:cBhvr>
                                      <p:to x="100000" y="100000"/>
                                    </p:animScale>
                                    <p:animScale>
                                      <p:cBhvr>
                                        <p:cTn id="115" dur="13">
                                          <p:stCondLst>
                                            <p:cond delay="821"/>
                                          </p:stCondLst>
                                        </p:cTn>
                                        <p:tgtEl>
                                          <p:spTgt spid="17"/>
                                        </p:tgtEl>
                                      </p:cBhvr>
                                      <p:to x="100000" y="90000"/>
                                    </p:animScale>
                                    <p:animScale>
                                      <p:cBhvr>
                                        <p:cTn id="116" dur="83" decel="50000">
                                          <p:stCondLst>
                                            <p:cond delay="834"/>
                                          </p:stCondLst>
                                        </p:cTn>
                                        <p:tgtEl>
                                          <p:spTgt spid="17"/>
                                        </p:tgtEl>
                                      </p:cBhvr>
                                      <p:to x="100000" y="100000"/>
                                    </p:animScale>
                                    <p:animScale>
                                      <p:cBhvr>
                                        <p:cTn id="117" dur="13">
                                          <p:stCondLst>
                                            <p:cond delay="904"/>
                                          </p:stCondLst>
                                        </p:cTn>
                                        <p:tgtEl>
                                          <p:spTgt spid="17"/>
                                        </p:tgtEl>
                                      </p:cBhvr>
                                      <p:to x="100000" y="95000"/>
                                    </p:animScale>
                                    <p:animScale>
                                      <p:cBhvr>
                                        <p:cTn id="118" dur="83" decel="50000">
                                          <p:stCondLst>
                                            <p:cond delay="917"/>
                                          </p:stCondLst>
                                        </p:cTn>
                                        <p:tgtEl>
                                          <p:spTgt spid="17"/>
                                        </p:tgtEl>
                                      </p:cBhvr>
                                      <p:to x="100000" y="100000"/>
                                    </p:animScale>
                                  </p:childTnLst>
                                </p:cTn>
                              </p:par>
                            </p:childTnLst>
                          </p:cTn>
                        </p:par>
                        <p:par>
                          <p:cTn id="119" fill="hold">
                            <p:stCondLst>
                              <p:cond delay="5000"/>
                            </p:stCondLst>
                            <p:childTnLst>
                              <p:par>
                                <p:cTn id="120" presetID="16" presetClass="entr" presetSubtype="42" fill="hold" nodeType="after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arn(outHorizontal)">
                                      <p:cBhvr>
                                        <p:cTn id="122" dur="500"/>
                                        <p:tgtEl>
                                          <p:spTgt spid="19"/>
                                        </p:tgtEl>
                                      </p:cBhvr>
                                    </p:animEffect>
                                  </p:childTnLst>
                                </p:cTn>
                              </p:par>
                            </p:childTnLst>
                          </p:cTn>
                        </p:par>
                        <p:par>
                          <p:cTn id="123" fill="hold">
                            <p:stCondLst>
                              <p:cond delay="5500"/>
                            </p:stCondLst>
                            <p:childTnLst>
                              <p:par>
                                <p:cTn id="124" presetID="22" presetClass="entr" presetSubtype="8" fill="hold" grpId="0" nodeType="after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left)">
                                      <p:cBhvr>
                                        <p:cTn id="126" dur="300"/>
                                        <p:tgtEl>
                                          <p:spTgt spid="20"/>
                                        </p:tgtEl>
                                      </p:cBhvr>
                                    </p:animEffect>
                                  </p:childTnLst>
                                </p:cTn>
                              </p:par>
                              <p:par>
                                <p:cTn id="127" presetID="2" presetClass="entr" presetSubtype="12"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fill="hold"/>
                                        <p:tgtEl>
                                          <p:spTgt spid="22"/>
                                        </p:tgtEl>
                                        <p:attrNameLst>
                                          <p:attrName>ppt_x</p:attrName>
                                        </p:attrNameLst>
                                      </p:cBhvr>
                                      <p:tavLst>
                                        <p:tav tm="0">
                                          <p:val>
                                            <p:strVal val="0-#ppt_w/2"/>
                                          </p:val>
                                        </p:tav>
                                        <p:tav tm="100000">
                                          <p:val>
                                            <p:strVal val="#ppt_x"/>
                                          </p:val>
                                        </p:tav>
                                      </p:tavLst>
                                    </p:anim>
                                    <p:anim calcmode="lin" valueType="num">
                                      <p:cBhvr additive="base">
                                        <p:cTn id="130" dur="500" fill="hold"/>
                                        <p:tgtEl>
                                          <p:spTgt spid="22"/>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additive="base">
                                        <p:cTn id="133" dur="500" fill="hold"/>
                                        <p:tgtEl>
                                          <p:spTgt spid="16"/>
                                        </p:tgtEl>
                                        <p:attrNameLst>
                                          <p:attrName>ppt_x</p:attrName>
                                        </p:attrNameLst>
                                      </p:cBhvr>
                                      <p:tavLst>
                                        <p:tav tm="0">
                                          <p:val>
                                            <p:strVal val="1+#ppt_w/2"/>
                                          </p:val>
                                        </p:tav>
                                        <p:tav tm="100000">
                                          <p:val>
                                            <p:strVal val="#ppt_x"/>
                                          </p:val>
                                        </p:tav>
                                      </p:tavLst>
                                    </p:anim>
                                    <p:anim calcmode="lin" valueType="num">
                                      <p:cBhvr additive="base">
                                        <p:cTn id="134" dur="500" fill="hold"/>
                                        <p:tgtEl>
                                          <p:spTgt spid="16"/>
                                        </p:tgtEl>
                                        <p:attrNameLst>
                                          <p:attrName>ppt_y</p:attrName>
                                        </p:attrNameLst>
                                      </p:cBhvr>
                                      <p:tavLst>
                                        <p:tav tm="0">
                                          <p:val>
                                            <p:strVal val="1+#ppt_h/2"/>
                                          </p:val>
                                        </p:tav>
                                        <p:tav tm="100000">
                                          <p:val>
                                            <p:strVal val="#ppt_y"/>
                                          </p:val>
                                        </p:tav>
                                      </p:tavLst>
                                    </p:anim>
                                  </p:childTnLst>
                                </p:cTn>
                              </p:par>
                              <p:par>
                                <p:cTn id="135" presetID="2" presetClass="entr" presetSubtype="3"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additive="base">
                                        <p:cTn id="137" dur="500" fill="hold"/>
                                        <p:tgtEl>
                                          <p:spTgt spid="24"/>
                                        </p:tgtEl>
                                        <p:attrNameLst>
                                          <p:attrName>ppt_x</p:attrName>
                                        </p:attrNameLst>
                                      </p:cBhvr>
                                      <p:tavLst>
                                        <p:tav tm="0">
                                          <p:val>
                                            <p:strVal val="1+#ppt_w/2"/>
                                          </p:val>
                                        </p:tav>
                                        <p:tav tm="100000">
                                          <p:val>
                                            <p:strVal val="#ppt_x"/>
                                          </p:val>
                                        </p:tav>
                                      </p:tavLst>
                                    </p:anim>
                                    <p:anim calcmode="lin" valueType="num">
                                      <p:cBhvr additive="base">
                                        <p:cTn id="138" dur="500" fill="hold"/>
                                        <p:tgtEl>
                                          <p:spTgt spid="24"/>
                                        </p:tgtEl>
                                        <p:attrNameLst>
                                          <p:attrName>ppt_y</p:attrName>
                                        </p:attrNameLst>
                                      </p:cBhvr>
                                      <p:tavLst>
                                        <p:tav tm="0">
                                          <p:val>
                                            <p:strVal val="0-#ppt_h/2"/>
                                          </p:val>
                                        </p:tav>
                                        <p:tav tm="100000">
                                          <p:val>
                                            <p:strVal val="#ppt_y"/>
                                          </p:val>
                                        </p:tav>
                                      </p:tavLst>
                                    </p:anim>
                                  </p:childTnLst>
                                </p:cTn>
                              </p:par>
                              <p:par>
                                <p:cTn id="139" presetID="2" presetClass="entr" presetSubtype="9"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0-#ppt_w/2"/>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animBg="1"/>
      <p:bldP spid="13" grpId="0"/>
      <p:bldP spid="15" grpId="0"/>
      <p:bldP spid="17" grpId="0" animBg="1"/>
      <p:bldP spid="18" grpId="0" animBg="1"/>
      <p:bldP spid="20" grpId="0"/>
      <p:bldP spid="16"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5"/>
          <p:cNvSpPr>
            <a:spLocks noChangeArrowheads="1"/>
          </p:cNvSpPr>
          <p:nvPr/>
        </p:nvSpPr>
        <p:spPr bwMode="auto">
          <a:xfrm>
            <a:off x="795" y="0"/>
            <a:ext cx="12190413" cy="6858000"/>
          </a:xfrm>
          <a:prstGeom prst="rect">
            <a:avLst/>
          </a:prstGeom>
          <a:solidFill>
            <a:schemeClr val="tx2"/>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pitchFamily="34" charset="-122"/>
            </a:endParaRPr>
          </a:p>
        </p:txBody>
      </p:sp>
      <p:sp>
        <p:nvSpPr>
          <p:cNvPr id="22" name="任意多边形 23"/>
          <p:cNvSpPr>
            <a:spLocks noChangeArrowheads="1"/>
          </p:cNvSpPr>
          <p:nvPr/>
        </p:nvSpPr>
        <p:spPr bwMode="auto">
          <a:xfrm>
            <a:off x="5903411" y="4855635"/>
            <a:ext cx="385183" cy="738717"/>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chemeClr val="accent3"/>
          </a:solidFill>
          <a:ln>
            <a:noFill/>
          </a:ln>
        </p:spPr>
        <p:txBody>
          <a:bodyPr lIns="121908" tIns="60954" rIns="121908" bIns="60954" anchor="ctr"/>
          <a:lstStyle/>
          <a:p>
            <a:endParaRPr lang="zh-CN" altLang="en-US"/>
          </a:p>
        </p:txBody>
      </p:sp>
      <p:grpSp>
        <p:nvGrpSpPr>
          <p:cNvPr id="23" name="Group 6"/>
          <p:cNvGrpSpPr/>
          <p:nvPr/>
        </p:nvGrpSpPr>
        <p:grpSpPr>
          <a:xfrm rot="-744809">
            <a:off x="1776448" y="4436535"/>
            <a:ext cx="8639109" cy="385233"/>
            <a:chOff x="0" y="0"/>
            <a:chExt cx="6480000" cy="288000"/>
          </a:xfrm>
          <a:solidFill>
            <a:schemeClr val="accent3"/>
          </a:solidFill>
        </p:grpSpPr>
        <p:sp>
          <p:nvSpPr>
            <p:cNvPr id="24" name="矩形 7"/>
            <p:cNvSpPr>
              <a:spLocks noChangeArrowheads="1"/>
            </p:cNvSpPr>
            <p:nvPr/>
          </p:nvSpPr>
          <p:spPr bwMode="auto">
            <a:xfrm>
              <a:off x="0" y="71992"/>
              <a:ext cx="6480000" cy="1440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pitchFamily="34" charset="-122"/>
              </a:endParaRPr>
            </a:p>
          </p:txBody>
        </p:sp>
        <p:sp>
          <p:nvSpPr>
            <p:cNvPr id="25" name="椭圆 8"/>
            <p:cNvSpPr>
              <a:spLocks noChangeArrowheads="1"/>
            </p:cNvSpPr>
            <p:nvPr/>
          </p:nvSpPr>
          <p:spPr bwMode="auto">
            <a:xfrm>
              <a:off x="3095984" y="0"/>
              <a:ext cx="288000" cy="288000"/>
            </a:xfrm>
            <a:prstGeom prst="ellipse">
              <a:avLst/>
            </a:prstGeom>
            <a:grpFill/>
            <a:ln w="38100">
              <a:solidFill>
                <a:schemeClr val="accent1"/>
              </a:solidFill>
              <a:miter lim="800000"/>
            </a:ln>
          </p:spPr>
          <p:txBody>
            <a:bodyPr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pitchFamily="34" charset="-122"/>
              </a:endParaRPr>
            </a:p>
          </p:txBody>
        </p:sp>
      </p:grpSp>
      <p:sp>
        <p:nvSpPr>
          <p:cNvPr id="26" name="TextBox 15"/>
          <p:cNvSpPr>
            <a:spLocks noChangeArrowheads="1"/>
          </p:cNvSpPr>
          <p:nvPr/>
        </p:nvSpPr>
        <p:spPr bwMode="auto">
          <a:xfrm rot="-709074">
            <a:off x="1579624" y="3975102"/>
            <a:ext cx="2080413"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a:buNone/>
            </a:pPr>
            <a:r>
              <a:rPr lang="en-US" altLang="zh-CN" sz="8800">
                <a:solidFill>
                  <a:srgbClr val="FFFFFF"/>
                </a:solidFill>
                <a:latin typeface="Impact" panose="020B0806030902050204" pitchFamily="34" charset="0"/>
                <a:sym typeface="Impact" panose="020B0806030902050204" pitchFamily="34" charset="0"/>
              </a:rPr>
              <a:t>999</a:t>
            </a:r>
            <a:endParaRPr lang="zh-CN" altLang="en-US" sz="8800">
              <a:solidFill>
                <a:srgbClr val="FFFFFF"/>
              </a:solidFill>
              <a:latin typeface="Impact" panose="020B0806030902050204" pitchFamily="34" charset="0"/>
              <a:sym typeface="Impact" panose="020B0806030902050204" pitchFamily="34" charset="0"/>
            </a:endParaRPr>
          </a:p>
        </p:txBody>
      </p:sp>
      <p:sp>
        <p:nvSpPr>
          <p:cNvPr id="27" name="TextBox 45"/>
          <p:cNvSpPr>
            <a:spLocks noChangeArrowheads="1"/>
          </p:cNvSpPr>
          <p:nvPr/>
        </p:nvSpPr>
        <p:spPr bwMode="auto">
          <a:xfrm rot="-709074">
            <a:off x="8267419" y="2554819"/>
            <a:ext cx="2061365"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a:buNone/>
            </a:pPr>
            <a:r>
              <a:rPr lang="en-US" altLang="zh-CN" sz="8800">
                <a:solidFill>
                  <a:srgbClr val="FFFFFF"/>
                </a:solidFill>
                <a:latin typeface="Impact" panose="020B0806030902050204" pitchFamily="34" charset="0"/>
                <a:sym typeface="Impact" panose="020B0806030902050204" pitchFamily="34" charset="0"/>
              </a:rPr>
              <a:t>000</a:t>
            </a:r>
            <a:endParaRPr lang="zh-CN" altLang="en-US" sz="8800">
              <a:solidFill>
                <a:srgbClr val="FFFFFF"/>
              </a:solidFill>
              <a:latin typeface="Impact" panose="020B0806030902050204" pitchFamily="34" charset="0"/>
              <a:sym typeface="Impact" panose="020B0806030902050204" pitchFamily="34" charset="0"/>
            </a:endParaRPr>
          </a:p>
        </p:txBody>
      </p:sp>
      <p:grpSp>
        <p:nvGrpSpPr>
          <p:cNvPr id="28" name="Group 11"/>
          <p:cNvGrpSpPr/>
          <p:nvPr/>
        </p:nvGrpSpPr>
        <p:grpSpPr>
          <a:xfrm>
            <a:off x="1450524" y="2097618"/>
            <a:ext cx="3458183" cy="1678516"/>
            <a:chOff x="0" y="0"/>
            <a:chExt cx="2594714" cy="1259297"/>
          </a:xfrm>
        </p:grpSpPr>
        <p:sp>
          <p:nvSpPr>
            <p:cNvPr id="29" name="矩形 46"/>
            <p:cNvSpPr>
              <a:spLocks noChangeArrowheads="1"/>
            </p:cNvSpPr>
            <p:nvPr/>
          </p:nvSpPr>
          <p:spPr bwMode="auto">
            <a:xfrm>
              <a:off x="0" y="0"/>
              <a:ext cx="1904560" cy="3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a:buNone/>
              </a:pPr>
              <a:r>
                <a:rPr lang="zh-CN" altLang="en-US" sz="2100" b="1">
                  <a:solidFill>
                    <a:schemeClr val="bg1"/>
                  </a:solidFill>
                  <a:sym typeface="微软雅黑" panose="020B0503020204020204" pitchFamily="34" charset="-122"/>
                </a:rPr>
                <a:t>添加主题</a:t>
              </a:r>
              <a:endParaRPr lang="zh-CN" altLang="en-US" sz="2400">
                <a:solidFill>
                  <a:schemeClr val="bg1"/>
                </a:solidFill>
                <a:latin typeface="Arial" panose="020B0604020202020204"/>
                <a:ea typeface="宋体" panose="02010600030101010101" pitchFamily="2" charset="-122"/>
              </a:endParaRPr>
            </a:p>
          </p:txBody>
        </p:sp>
        <p:sp>
          <p:nvSpPr>
            <p:cNvPr id="30" name="矩形 47"/>
            <p:cNvSpPr>
              <a:spLocks noChangeArrowheads="1"/>
            </p:cNvSpPr>
            <p:nvPr/>
          </p:nvSpPr>
          <p:spPr bwMode="auto">
            <a:xfrm>
              <a:off x="0" y="264679"/>
              <a:ext cx="2594714" cy="9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a:buNone/>
              </a:pPr>
              <a:r>
                <a:rPr lang="zh-CN" altLang="en-US" sz="1500">
                  <a:solidFill>
                    <a:schemeClr val="bg1"/>
                  </a:solidFill>
                  <a:sym typeface="微软雅黑" panose="020B0503020204020204" pitchFamily="34" charset="-122"/>
                </a:rPr>
                <a:t>在此录入上述图片的描述说明，在此录入上述图片的描述说明，在此录入上述图片的描述说明，在此录入上述图片的描述说明。</a:t>
              </a:r>
            </a:p>
          </p:txBody>
        </p:sp>
        <p:sp>
          <p:nvSpPr>
            <p:cNvPr id="31" name="等腰三角形 1"/>
            <p:cNvSpPr>
              <a:spLocks noChangeAspect="1" noChangeArrowheads="1"/>
            </p:cNvSpPr>
            <p:nvPr/>
          </p:nvSpPr>
          <p:spPr bwMode="auto">
            <a:xfrm flipV="1">
              <a:off x="862280" y="1104124"/>
              <a:ext cx="180000" cy="15517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chemeClr val="bg1"/>
                </a:solidFill>
                <a:sym typeface="微软雅黑" panose="020B0503020204020204" pitchFamily="34" charset="-122"/>
              </a:endParaRPr>
            </a:p>
          </p:txBody>
        </p:sp>
      </p:grpSp>
      <p:grpSp>
        <p:nvGrpSpPr>
          <p:cNvPr id="32" name="Group 15"/>
          <p:cNvGrpSpPr/>
          <p:nvPr/>
        </p:nvGrpSpPr>
        <p:grpSpPr>
          <a:xfrm>
            <a:off x="7820862" y="783168"/>
            <a:ext cx="3458183" cy="1684867"/>
            <a:chOff x="0" y="0"/>
            <a:chExt cx="2594714" cy="1263610"/>
          </a:xfrm>
        </p:grpSpPr>
        <p:sp>
          <p:nvSpPr>
            <p:cNvPr id="33" name="矩形 48"/>
            <p:cNvSpPr>
              <a:spLocks noChangeArrowheads="1"/>
            </p:cNvSpPr>
            <p:nvPr/>
          </p:nvSpPr>
          <p:spPr bwMode="auto">
            <a:xfrm>
              <a:off x="0" y="0"/>
              <a:ext cx="1904560" cy="3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a:buNone/>
              </a:pPr>
              <a:r>
                <a:rPr lang="zh-CN" altLang="en-US" sz="2100" b="1">
                  <a:solidFill>
                    <a:schemeClr val="bg1"/>
                  </a:solidFill>
                  <a:sym typeface="微软雅黑" panose="020B0503020204020204" pitchFamily="34" charset="-122"/>
                </a:rPr>
                <a:t>添加主题</a:t>
              </a:r>
              <a:endParaRPr lang="zh-CN" altLang="en-US" sz="2400">
                <a:solidFill>
                  <a:schemeClr val="bg1"/>
                </a:solidFill>
                <a:latin typeface="Arial" panose="020B0604020202020204"/>
                <a:ea typeface="宋体" panose="02010600030101010101" pitchFamily="2" charset="-122"/>
              </a:endParaRPr>
            </a:p>
          </p:txBody>
        </p:sp>
        <p:sp>
          <p:nvSpPr>
            <p:cNvPr id="34" name="矩形 49"/>
            <p:cNvSpPr>
              <a:spLocks noChangeArrowheads="1"/>
            </p:cNvSpPr>
            <p:nvPr/>
          </p:nvSpPr>
          <p:spPr bwMode="auto">
            <a:xfrm>
              <a:off x="0" y="264679"/>
              <a:ext cx="2594714" cy="6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a:buNone/>
              </a:pPr>
              <a:r>
                <a:rPr lang="zh-CN" altLang="en-US" sz="1500">
                  <a:solidFill>
                    <a:schemeClr val="bg1"/>
                  </a:solidFill>
                  <a:sym typeface="微软雅黑" panose="020B0503020204020204" pitchFamily="34" charset="-122"/>
                </a:rPr>
                <a:t>在此录入上述图片的描述说明，在此录入上述图片的描述说明，在此录入上述图片的描述说明。</a:t>
              </a:r>
            </a:p>
          </p:txBody>
        </p:sp>
        <p:sp>
          <p:nvSpPr>
            <p:cNvPr id="35" name="等腰三角形 18"/>
            <p:cNvSpPr>
              <a:spLocks noChangeAspect="1" noChangeArrowheads="1"/>
            </p:cNvSpPr>
            <p:nvPr/>
          </p:nvSpPr>
          <p:spPr bwMode="auto">
            <a:xfrm flipV="1">
              <a:off x="862280" y="1108437"/>
              <a:ext cx="180000" cy="15517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chemeClr val="bg1"/>
                </a:solidFill>
                <a:sym typeface="微软雅黑" panose="020B0503020204020204" pitchFamily="34" charset="-122"/>
              </a:endParaRPr>
            </a:p>
          </p:txBody>
        </p:sp>
      </p:grpSp>
      <p:sp>
        <p:nvSpPr>
          <p:cNvPr id="36" name="矩形 52"/>
          <p:cNvSpPr>
            <a:spLocks noChangeArrowheads="1"/>
          </p:cNvSpPr>
          <p:nvPr/>
        </p:nvSpPr>
        <p:spPr bwMode="auto">
          <a:xfrm>
            <a:off x="795" y="5594353"/>
            <a:ext cx="12190413" cy="1263649"/>
          </a:xfrm>
          <a:prstGeom prst="rect">
            <a:avLst/>
          </a:prstGeom>
          <a:solidFill>
            <a:schemeClr val="accent3"/>
          </a:solidFill>
          <a:ln>
            <a:noFill/>
          </a:ln>
        </p:spPr>
        <p:txBody>
          <a:bodyPr lIns="121908" tIns="60954" rIns="121908" bIns="60954" anchor="ct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endParaRPr lang="zh-CN" altLang="zh-CN" sz="2400">
              <a:solidFill>
                <a:srgbClr val="FFFFFF"/>
              </a:solidFill>
              <a:sym typeface="微软雅黑" panose="020B0503020204020204" pitchFamily="34" charset="-122"/>
            </a:endParaRPr>
          </a:p>
        </p:txBody>
      </p:sp>
      <p:grpSp>
        <p:nvGrpSpPr>
          <p:cNvPr id="37" name="Group 20"/>
          <p:cNvGrpSpPr/>
          <p:nvPr/>
        </p:nvGrpSpPr>
        <p:grpSpPr>
          <a:xfrm>
            <a:off x="2879087" y="5745997"/>
            <a:ext cx="6433829" cy="722537"/>
            <a:chOff x="0" y="9626"/>
            <a:chExt cx="4826746" cy="541870"/>
          </a:xfrm>
        </p:grpSpPr>
        <p:sp>
          <p:nvSpPr>
            <p:cNvPr id="38" name="矩形 53"/>
            <p:cNvSpPr>
              <a:spLocks noChangeArrowheads="1"/>
            </p:cNvSpPr>
            <p:nvPr/>
          </p:nvSpPr>
          <p:spPr bwMode="auto">
            <a:xfrm>
              <a:off x="580279" y="9626"/>
              <a:ext cx="3666189" cy="2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a:buNone/>
              </a:pPr>
              <a:r>
                <a:rPr lang="zh-CN" altLang="en-US" sz="1900" b="1">
                  <a:solidFill>
                    <a:srgbClr val="FFFFFF"/>
                  </a:solidFill>
                  <a:sym typeface="微软雅黑" panose="020B0503020204020204" pitchFamily="34" charset="-122"/>
                </a:rPr>
                <a:t>点击添加主题</a:t>
              </a:r>
            </a:p>
          </p:txBody>
        </p:sp>
        <p:sp>
          <p:nvSpPr>
            <p:cNvPr id="39" name="矩形 54"/>
            <p:cNvSpPr>
              <a:spLocks noChangeArrowheads="1"/>
            </p:cNvSpPr>
            <p:nvPr/>
          </p:nvSpPr>
          <p:spPr bwMode="auto">
            <a:xfrm>
              <a:off x="0" y="256369"/>
              <a:ext cx="4826746" cy="29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a:buNone/>
              </a:pPr>
              <a:r>
                <a:rPr lang="zh-CN" altLang="en-US" sz="1600">
                  <a:solidFill>
                    <a:schemeClr val="bg1"/>
                  </a:solidFill>
                  <a:sym typeface="微软雅黑" panose="020B0503020204020204" pitchFamily="34" charset="-122"/>
                </a:rPr>
                <a:t>内容概述，总结陈词，关键词</a:t>
              </a: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1440000">
                                      <p:cBhvr>
                                        <p:cTn id="16" dur="1000" fill="hold"/>
                                        <p:tgtEl>
                                          <p:spTgt spid="23"/>
                                        </p:tgtEl>
                                        <p:attrNameLst>
                                          <p:attrName>r</p:attrName>
                                        </p:attrNameLst>
                                      </p:cBhvr>
                                    </p:animRot>
                                  </p:childTnLst>
                                </p:cTn>
                              </p:par>
                            </p:childTnLst>
                          </p:cTn>
                        </p:par>
                        <p:par>
                          <p:cTn id="17" fill="hold">
                            <p:stCondLst>
                              <p:cond delay="2000"/>
                            </p:stCondLst>
                            <p:childTnLst>
                              <p:par>
                                <p:cTn id="18" presetID="8" presetClass="emph" presetSubtype="0" fill="hold" nodeType="afterEffect">
                                  <p:stCondLst>
                                    <p:cond delay="0"/>
                                  </p:stCondLst>
                                  <p:childTnLst>
                                    <p:animRot by="-1440000">
                                      <p:cBhvr>
                                        <p:cTn id="19" dur="1000" fill="hold"/>
                                        <p:tgtEl>
                                          <p:spTgt spid="23"/>
                                        </p:tgtEl>
                                        <p:attrNameLst>
                                          <p:attrName>r</p:attrName>
                                        </p:attrNameLst>
                                      </p:cBhvr>
                                    </p:animRo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750"/>
                                        <p:tgtEl>
                                          <p:spTgt spid="28"/>
                                        </p:tgtEl>
                                      </p:cBhvr>
                                    </p:animEffect>
                                  </p:childTnLst>
                                </p:cTn>
                              </p:par>
                            </p:childTnLst>
                          </p:cTn>
                        </p:par>
                        <p:par>
                          <p:cTn id="24" fill="hold">
                            <p:stCondLst>
                              <p:cond delay="4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p:tgtEl>
                                          <p:spTgt spid="26"/>
                                        </p:tgtEl>
                                        <p:attrNameLst>
                                          <p:attrName>ppt_y</p:attrName>
                                        </p:attrNameLst>
                                      </p:cBhvr>
                                      <p:tavLst>
                                        <p:tav tm="0">
                                          <p:val>
                                            <p:strVal val="#ppt_y-#ppt_h*1.125000"/>
                                          </p:val>
                                        </p:tav>
                                        <p:tav tm="100000">
                                          <p:val>
                                            <p:strVal val="#ppt_y"/>
                                          </p:val>
                                        </p:tav>
                                      </p:tavLst>
                                    </p:anim>
                                    <p:animEffect transition="in" filter="wipe(down)">
                                      <p:cBhvr>
                                        <p:cTn id="28" dur="750"/>
                                        <p:tgtEl>
                                          <p:spTgt spid="26"/>
                                        </p:tgtEl>
                                      </p:cBhvr>
                                    </p:animEffect>
                                  </p:childTnLst>
                                </p:cTn>
                              </p:par>
                            </p:childTnLst>
                          </p:cTn>
                        </p:par>
                        <p:par>
                          <p:cTn id="29" fill="hold">
                            <p:stCondLst>
                              <p:cond delay="5000"/>
                            </p:stCondLst>
                            <p:childTnLst>
                              <p:par>
                                <p:cTn id="30" presetID="22" presetClass="entr" presetSubtype="1"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750"/>
                                        <p:tgtEl>
                                          <p:spTgt spid="32"/>
                                        </p:tgtEl>
                                      </p:cBhvr>
                                    </p:animEffect>
                                  </p:childTnLst>
                                </p:cTn>
                              </p:par>
                            </p:childTnLst>
                          </p:cTn>
                        </p:par>
                        <p:par>
                          <p:cTn id="33" fill="hold">
                            <p:stCondLst>
                              <p:cond delay="6000"/>
                            </p:stCondLst>
                            <p:childTnLst>
                              <p:par>
                                <p:cTn id="34" presetID="1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750"/>
                                        <p:tgtEl>
                                          <p:spTgt spid="27"/>
                                        </p:tgtEl>
                                        <p:attrNameLst>
                                          <p:attrName>ppt_y</p:attrName>
                                        </p:attrNameLst>
                                      </p:cBhvr>
                                      <p:tavLst>
                                        <p:tav tm="0">
                                          <p:val>
                                            <p:strVal val="#ppt_y-#ppt_h*1.125000"/>
                                          </p:val>
                                        </p:tav>
                                        <p:tav tm="100000">
                                          <p:val>
                                            <p:strVal val="#ppt_y"/>
                                          </p:val>
                                        </p:tav>
                                      </p:tavLst>
                                    </p:anim>
                                    <p:animEffect transition="in" filter="wipe(down)">
                                      <p:cBhvr>
                                        <p:cTn id="37" dur="750"/>
                                        <p:tgtEl>
                                          <p:spTgt spid="27"/>
                                        </p:tgtEl>
                                      </p:cBhvr>
                                    </p:animEffect>
                                  </p:childTnLst>
                                </p:cTn>
                              </p:par>
                            </p:childTnLst>
                          </p:cTn>
                        </p:par>
                        <p:par>
                          <p:cTn id="38" fill="hold">
                            <p:stCondLst>
                              <p:cond delay="7000"/>
                            </p:stCondLst>
                            <p:childTnLst>
                              <p:par>
                                <p:cTn id="39" presetID="16" presetClass="entr" presetSubtype="37"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outVertical)">
                                      <p:cBhvr>
                                        <p:cTn id="41"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a:off x="2400984" y="5970365"/>
            <a:ext cx="1270926" cy="86518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1" name="Freeform 8"/>
          <p:cNvSpPr/>
          <p:nvPr/>
        </p:nvSpPr>
        <p:spPr bwMode="auto">
          <a:xfrm>
            <a:off x="1130059" y="1196753"/>
            <a:ext cx="3863550" cy="4575175"/>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2112210" y="1196753"/>
            <a:ext cx="2643398" cy="165258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Freeform 10"/>
          <p:cNvSpPr/>
          <p:nvPr/>
        </p:nvSpPr>
        <p:spPr bwMode="auto">
          <a:xfrm>
            <a:off x="3505309" y="2133376"/>
            <a:ext cx="1488300" cy="23876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Freeform 11"/>
          <p:cNvSpPr/>
          <p:nvPr/>
        </p:nvSpPr>
        <p:spPr bwMode="auto">
          <a:xfrm>
            <a:off x="1111017" y="1447578"/>
            <a:ext cx="1632688" cy="2435225"/>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1249456" y="2118055"/>
            <a:ext cx="1151528" cy="1166905"/>
            <a:chOff x="1681435" y="1637023"/>
            <a:chExt cx="1152128" cy="1166905"/>
          </a:xfrm>
        </p:grpSpPr>
        <p:sp>
          <p:nvSpPr>
            <p:cNvPr id="42" name="TextBox 41"/>
            <p:cNvSpPr txBox="1"/>
            <p:nvPr/>
          </p:nvSpPr>
          <p:spPr>
            <a:xfrm>
              <a:off x="2007270" y="1637023"/>
              <a:ext cx="500458" cy="707886"/>
            </a:xfrm>
            <a:prstGeom prst="rect">
              <a:avLst/>
            </a:prstGeom>
            <a:noFill/>
          </p:spPr>
          <p:txBody>
            <a:bodyPr wrap="none" rtlCol="0">
              <a:spAutoFit/>
            </a:bodyPr>
            <a:lstStyle/>
            <a:p>
              <a:r>
                <a:rPr lang="en-US" altLang="zh-CN" sz="4000" b="1">
                  <a:solidFill>
                    <a:srgbClr val="F8F8F8"/>
                  </a:solidFill>
                  <a:latin typeface="+mj-ea"/>
                  <a:ea typeface="+mj-ea"/>
                </a:rPr>
                <a:t>1</a:t>
              </a:r>
              <a:endParaRPr lang="zh-CN" altLang="en-US" sz="4000" b="1">
                <a:solidFill>
                  <a:srgbClr val="F8F8F8"/>
                </a:solidFill>
                <a:latin typeface="+mj-ea"/>
                <a:ea typeface="+mj-ea"/>
              </a:endParaRPr>
            </a:p>
          </p:txBody>
        </p:sp>
        <p:sp>
          <p:nvSpPr>
            <p:cNvPr id="43" name="TextBox 42"/>
            <p:cNvSpPr txBox="1"/>
            <p:nvPr/>
          </p:nvSpPr>
          <p:spPr>
            <a:xfrm>
              <a:off x="1681435" y="2157597"/>
              <a:ext cx="1152128" cy="646331"/>
            </a:xfrm>
            <a:prstGeom prst="rect">
              <a:avLst/>
            </a:prstGeom>
            <a:noFill/>
          </p:spPr>
          <p:txBody>
            <a:bodyPr wrap="square" rtlCol="0">
              <a:spAutoFit/>
            </a:bodyPr>
            <a:lstStyle/>
            <a:p>
              <a:pPr algn="ctr"/>
              <a:r>
                <a:rPr lang="zh-CN" altLang="en-US">
                  <a:solidFill>
                    <a:srgbClr val="F8F8F8"/>
                  </a:solidFill>
                  <a:latin typeface="+mn-ea"/>
                </a:rPr>
                <a:t>请输入您的文字</a:t>
              </a:r>
            </a:p>
          </p:txBody>
        </p:sp>
      </p:grpSp>
      <p:grpSp>
        <p:nvGrpSpPr>
          <p:cNvPr id="44" name="组合 43"/>
          <p:cNvGrpSpPr/>
          <p:nvPr/>
        </p:nvGrpSpPr>
        <p:grpSpPr>
          <a:xfrm>
            <a:off x="2929470" y="1352937"/>
            <a:ext cx="1151528" cy="1188545"/>
            <a:chOff x="3362324" y="871906"/>
            <a:chExt cx="1152128" cy="1188545"/>
          </a:xfrm>
        </p:grpSpPr>
        <p:sp>
          <p:nvSpPr>
            <p:cNvPr id="45" name="TextBox 44"/>
            <p:cNvSpPr txBox="1"/>
            <p:nvPr/>
          </p:nvSpPr>
          <p:spPr>
            <a:xfrm>
              <a:off x="3616226" y="871906"/>
              <a:ext cx="500458" cy="707886"/>
            </a:xfrm>
            <a:prstGeom prst="rect">
              <a:avLst/>
            </a:prstGeom>
            <a:noFill/>
          </p:spPr>
          <p:txBody>
            <a:bodyPr wrap="none" rtlCol="0">
              <a:spAutoFit/>
            </a:bodyPr>
            <a:lstStyle/>
            <a:p>
              <a:r>
                <a:rPr lang="en-US" altLang="zh-CN" sz="4000" b="1">
                  <a:solidFill>
                    <a:srgbClr val="F8F8F8"/>
                  </a:solidFill>
                  <a:latin typeface="+mj-ea"/>
                  <a:ea typeface="+mj-ea"/>
                </a:rPr>
                <a:t>2</a:t>
              </a:r>
              <a:endParaRPr lang="zh-CN" altLang="en-US" sz="4000" b="1">
                <a:solidFill>
                  <a:srgbClr val="F8F8F8"/>
                </a:solidFill>
                <a:latin typeface="+mj-ea"/>
                <a:ea typeface="+mj-ea"/>
              </a:endParaRPr>
            </a:p>
          </p:txBody>
        </p:sp>
        <p:sp>
          <p:nvSpPr>
            <p:cNvPr id="46" name="TextBox 45"/>
            <p:cNvSpPr txBox="1"/>
            <p:nvPr/>
          </p:nvSpPr>
          <p:spPr>
            <a:xfrm>
              <a:off x="3362324" y="1414120"/>
              <a:ext cx="1152128" cy="646331"/>
            </a:xfrm>
            <a:prstGeom prst="rect">
              <a:avLst/>
            </a:prstGeom>
            <a:noFill/>
          </p:spPr>
          <p:txBody>
            <a:bodyPr wrap="square" rtlCol="0">
              <a:spAutoFit/>
            </a:bodyPr>
            <a:lstStyle/>
            <a:p>
              <a:pPr algn="ctr"/>
              <a:r>
                <a:rPr lang="zh-CN" altLang="en-US">
                  <a:solidFill>
                    <a:srgbClr val="F8F8F8"/>
                  </a:solidFill>
                  <a:latin typeface="+mn-ea"/>
                </a:rPr>
                <a:t>请输入您的文字</a:t>
              </a:r>
            </a:p>
          </p:txBody>
        </p:sp>
      </p:grpSp>
      <p:grpSp>
        <p:nvGrpSpPr>
          <p:cNvPr id="47" name="组合 46"/>
          <p:cNvGrpSpPr/>
          <p:nvPr/>
        </p:nvGrpSpPr>
        <p:grpSpPr>
          <a:xfrm>
            <a:off x="3704774" y="2649080"/>
            <a:ext cx="1151528" cy="1259582"/>
            <a:chOff x="4138032" y="2168050"/>
            <a:chExt cx="1152128" cy="1259582"/>
          </a:xfrm>
        </p:grpSpPr>
        <p:sp>
          <p:nvSpPr>
            <p:cNvPr id="48" name="TextBox 47"/>
            <p:cNvSpPr txBox="1"/>
            <p:nvPr/>
          </p:nvSpPr>
          <p:spPr>
            <a:xfrm>
              <a:off x="4463867" y="2168050"/>
              <a:ext cx="500458" cy="707886"/>
            </a:xfrm>
            <a:prstGeom prst="rect">
              <a:avLst/>
            </a:prstGeom>
            <a:noFill/>
          </p:spPr>
          <p:txBody>
            <a:bodyPr wrap="none" rtlCol="0">
              <a:spAutoFit/>
            </a:bodyPr>
            <a:lstStyle/>
            <a:p>
              <a:r>
                <a:rPr lang="en-US" altLang="zh-CN" sz="4000" b="1">
                  <a:solidFill>
                    <a:srgbClr val="F8F8F8"/>
                  </a:solidFill>
                  <a:latin typeface="+mj-ea"/>
                  <a:ea typeface="+mj-ea"/>
                </a:rPr>
                <a:t>3</a:t>
              </a:r>
              <a:endParaRPr lang="zh-CN" altLang="en-US" sz="4000" b="1">
                <a:solidFill>
                  <a:srgbClr val="F8F8F8"/>
                </a:solidFill>
                <a:latin typeface="+mj-ea"/>
                <a:ea typeface="+mj-ea"/>
              </a:endParaRPr>
            </a:p>
          </p:txBody>
        </p:sp>
        <p:sp>
          <p:nvSpPr>
            <p:cNvPr id="49" name="TextBox 48"/>
            <p:cNvSpPr txBox="1"/>
            <p:nvPr/>
          </p:nvSpPr>
          <p:spPr>
            <a:xfrm>
              <a:off x="4138032" y="2781301"/>
              <a:ext cx="1152128" cy="646331"/>
            </a:xfrm>
            <a:prstGeom prst="rect">
              <a:avLst/>
            </a:prstGeom>
            <a:noFill/>
          </p:spPr>
          <p:txBody>
            <a:bodyPr wrap="square" rtlCol="0">
              <a:spAutoFit/>
            </a:bodyPr>
            <a:lstStyle/>
            <a:p>
              <a:pPr algn="ctr"/>
              <a:r>
                <a:rPr lang="zh-CN" altLang="en-US">
                  <a:solidFill>
                    <a:srgbClr val="F8F8F8"/>
                  </a:solidFill>
                  <a:latin typeface="+mn-ea"/>
                </a:rPr>
                <a:t>请输入您的文字</a:t>
              </a:r>
            </a:p>
          </p:txBody>
        </p:sp>
      </p:grpSp>
      <p:grpSp>
        <p:nvGrpSpPr>
          <p:cNvPr id="50" name="组合 49"/>
          <p:cNvGrpSpPr/>
          <p:nvPr/>
        </p:nvGrpSpPr>
        <p:grpSpPr>
          <a:xfrm>
            <a:off x="2497646" y="4149056"/>
            <a:ext cx="1151528" cy="1159243"/>
            <a:chOff x="2930276" y="3668024"/>
            <a:chExt cx="1152128" cy="1159243"/>
          </a:xfrm>
        </p:grpSpPr>
        <p:sp>
          <p:nvSpPr>
            <p:cNvPr id="51" name="TextBox 50"/>
            <p:cNvSpPr txBox="1"/>
            <p:nvPr/>
          </p:nvSpPr>
          <p:spPr>
            <a:xfrm>
              <a:off x="3256111" y="3668024"/>
              <a:ext cx="500458" cy="707886"/>
            </a:xfrm>
            <a:prstGeom prst="rect">
              <a:avLst/>
            </a:prstGeom>
            <a:noFill/>
          </p:spPr>
          <p:txBody>
            <a:bodyPr wrap="none" rtlCol="0">
              <a:spAutoFit/>
            </a:bodyPr>
            <a:lstStyle/>
            <a:p>
              <a:r>
                <a:rPr lang="en-US" altLang="zh-CN" sz="4000" b="1">
                  <a:solidFill>
                    <a:srgbClr val="F8F8F8"/>
                  </a:solidFill>
                  <a:latin typeface="+mj-ea"/>
                  <a:ea typeface="+mj-ea"/>
                </a:rPr>
                <a:t>4</a:t>
              </a:r>
              <a:endParaRPr lang="zh-CN" altLang="en-US" sz="4000" b="1">
                <a:solidFill>
                  <a:srgbClr val="F8F8F8"/>
                </a:solidFill>
                <a:latin typeface="+mj-ea"/>
                <a:ea typeface="+mj-ea"/>
              </a:endParaRPr>
            </a:p>
          </p:txBody>
        </p:sp>
        <p:sp>
          <p:nvSpPr>
            <p:cNvPr id="52" name="TextBox 51"/>
            <p:cNvSpPr txBox="1"/>
            <p:nvPr/>
          </p:nvSpPr>
          <p:spPr>
            <a:xfrm>
              <a:off x="2930276" y="4180936"/>
              <a:ext cx="1152128" cy="646331"/>
            </a:xfrm>
            <a:prstGeom prst="rect">
              <a:avLst/>
            </a:prstGeom>
            <a:noFill/>
          </p:spPr>
          <p:txBody>
            <a:bodyPr wrap="square" rtlCol="0">
              <a:spAutoFit/>
            </a:bodyPr>
            <a:lstStyle/>
            <a:p>
              <a:pPr algn="ctr"/>
              <a:r>
                <a:rPr lang="zh-CN" altLang="en-US">
                  <a:solidFill>
                    <a:srgbClr val="F8F8F8"/>
                  </a:solidFill>
                  <a:latin typeface="+mn-ea"/>
                </a:rPr>
                <a:t>请输入您的文字</a:t>
              </a:r>
            </a:p>
          </p:txBody>
        </p:sp>
      </p:grpSp>
      <p:sp>
        <p:nvSpPr>
          <p:cNvPr id="53" name="TextBox 52"/>
          <p:cNvSpPr txBox="1"/>
          <p:nvPr/>
        </p:nvSpPr>
        <p:spPr>
          <a:xfrm>
            <a:off x="2443084" y="6040391"/>
            <a:ext cx="1151528" cy="646331"/>
          </a:xfrm>
          <a:prstGeom prst="rect">
            <a:avLst/>
          </a:prstGeom>
          <a:noFill/>
        </p:spPr>
        <p:txBody>
          <a:bodyPr wrap="square" rtlCol="0">
            <a:spAutoFit/>
          </a:bodyPr>
          <a:lstStyle/>
          <a:p>
            <a:pPr algn="ctr"/>
            <a:r>
              <a:rPr lang="zh-CN" altLang="en-US" b="1">
                <a:solidFill>
                  <a:srgbClr val="F8F8F8"/>
                </a:solidFill>
                <a:latin typeface="+mn-ea"/>
              </a:rPr>
              <a:t>请输入您的文字</a:t>
            </a:r>
          </a:p>
        </p:txBody>
      </p:sp>
      <p:sp>
        <p:nvSpPr>
          <p:cNvPr id="54" name="TextBox 53"/>
          <p:cNvSpPr txBox="1"/>
          <p:nvPr/>
        </p:nvSpPr>
        <p:spPr>
          <a:xfrm>
            <a:off x="7175483" y="1654653"/>
            <a:ext cx="4030349" cy="923330"/>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a:solidFill>
                <a:schemeClr val="accent6"/>
              </a:solidFill>
              <a:latin typeface="+mn-ea"/>
            </a:endParaRPr>
          </a:p>
        </p:txBody>
      </p:sp>
      <p:grpSp>
        <p:nvGrpSpPr>
          <p:cNvPr id="55" name="组合 54"/>
          <p:cNvGrpSpPr/>
          <p:nvPr/>
        </p:nvGrpSpPr>
        <p:grpSpPr>
          <a:xfrm>
            <a:off x="5974986" y="1654654"/>
            <a:ext cx="961585" cy="962084"/>
            <a:chOff x="6409426" y="1173624"/>
            <a:chExt cx="962086" cy="962084"/>
          </a:xfrm>
        </p:grpSpPr>
        <p:sp>
          <p:nvSpPr>
            <p:cNvPr id="56" name="椭圆 55"/>
            <p:cNvSpPr/>
            <p:nvPr/>
          </p:nvSpPr>
          <p:spPr bwMode="auto">
            <a:xfrm>
              <a:off x="6409426" y="1173624"/>
              <a:ext cx="962086" cy="962084"/>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6653353" y="1282181"/>
              <a:ext cx="500458" cy="707886"/>
            </a:xfrm>
            <a:prstGeom prst="rect">
              <a:avLst/>
            </a:prstGeom>
            <a:noFill/>
          </p:spPr>
          <p:txBody>
            <a:bodyPr wrap="none" rtlCol="0">
              <a:spAutoFit/>
            </a:bodyPr>
            <a:lstStyle/>
            <a:p>
              <a:r>
                <a:rPr lang="en-US" altLang="zh-CN" sz="4000" b="1">
                  <a:solidFill>
                    <a:srgbClr val="F8F8F8"/>
                  </a:solidFill>
                  <a:latin typeface="+mj-ea"/>
                  <a:ea typeface="+mj-ea"/>
                </a:rPr>
                <a:t>1</a:t>
              </a:r>
              <a:endParaRPr lang="zh-CN" altLang="en-US" sz="4000" b="1">
                <a:solidFill>
                  <a:srgbClr val="F8F8F8"/>
                </a:solidFill>
                <a:latin typeface="+mj-ea"/>
                <a:ea typeface="+mj-ea"/>
              </a:endParaRPr>
            </a:p>
          </p:txBody>
        </p:sp>
      </p:grpSp>
      <p:grpSp>
        <p:nvGrpSpPr>
          <p:cNvPr id="58" name="组合 57"/>
          <p:cNvGrpSpPr/>
          <p:nvPr/>
        </p:nvGrpSpPr>
        <p:grpSpPr>
          <a:xfrm>
            <a:off x="5974986" y="2875938"/>
            <a:ext cx="961585" cy="962084"/>
            <a:chOff x="6409426" y="2394908"/>
            <a:chExt cx="962086" cy="962084"/>
          </a:xfrm>
          <a:solidFill>
            <a:schemeClr val="accent1"/>
          </a:solidFill>
        </p:grpSpPr>
        <p:sp>
          <p:nvSpPr>
            <p:cNvPr id="59" name="椭圆 58"/>
            <p:cNvSpPr/>
            <p:nvPr/>
          </p:nvSpPr>
          <p:spPr bwMode="auto">
            <a:xfrm>
              <a:off x="6409426" y="2394908"/>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TextBox 59"/>
            <p:cNvSpPr txBox="1"/>
            <p:nvPr/>
          </p:nvSpPr>
          <p:spPr>
            <a:xfrm>
              <a:off x="6651873" y="2523286"/>
              <a:ext cx="500458" cy="707886"/>
            </a:xfrm>
            <a:prstGeom prst="rect">
              <a:avLst/>
            </a:prstGeom>
            <a:grpFill/>
          </p:spPr>
          <p:txBody>
            <a:bodyPr wrap="none" rtlCol="0">
              <a:spAutoFit/>
            </a:bodyPr>
            <a:lstStyle/>
            <a:p>
              <a:r>
                <a:rPr lang="en-US" altLang="zh-CN" sz="4000" b="1">
                  <a:solidFill>
                    <a:srgbClr val="F8F8F8"/>
                  </a:solidFill>
                  <a:latin typeface="+mj-ea"/>
                  <a:ea typeface="+mj-ea"/>
                </a:rPr>
                <a:t>2</a:t>
              </a:r>
              <a:endParaRPr lang="zh-CN" altLang="en-US" sz="4000" b="1">
                <a:solidFill>
                  <a:srgbClr val="F8F8F8"/>
                </a:solidFill>
                <a:latin typeface="+mj-ea"/>
                <a:ea typeface="+mj-ea"/>
              </a:endParaRPr>
            </a:p>
          </p:txBody>
        </p:sp>
      </p:grpSp>
      <p:grpSp>
        <p:nvGrpSpPr>
          <p:cNvPr id="61" name="组合 60"/>
          <p:cNvGrpSpPr/>
          <p:nvPr/>
        </p:nvGrpSpPr>
        <p:grpSpPr>
          <a:xfrm>
            <a:off x="5974986" y="4049134"/>
            <a:ext cx="961585" cy="962084"/>
            <a:chOff x="6409426" y="3568104"/>
            <a:chExt cx="962086" cy="962084"/>
          </a:xfrm>
          <a:solidFill>
            <a:schemeClr val="accent2"/>
          </a:solidFill>
        </p:grpSpPr>
        <p:sp>
          <p:nvSpPr>
            <p:cNvPr id="62" name="椭圆 61"/>
            <p:cNvSpPr/>
            <p:nvPr/>
          </p:nvSpPr>
          <p:spPr bwMode="auto">
            <a:xfrm>
              <a:off x="6409426" y="3568104"/>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TextBox 62"/>
            <p:cNvSpPr txBox="1"/>
            <p:nvPr/>
          </p:nvSpPr>
          <p:spPr>
            <a:xfrm>
              <a:off x="6667001" y="3710247"/>
              <a:ext cx="500458" cy="707886"/>
            </a:xfrm>
            <a:prstGeom prst="rect">
              <a:avLst/>
            </a:prstGeom>
            <a:grpFill/>
          </p:spPr>
          <p:txBody>
            <a:bodyPr wrap="none" rtlCol="0">
              <a:spAutoFit/>
            </a:bodyPr>
            <a:lstStyle/>
            <a:p>
              <a:r>
                <a:rPr lang="en-US" altLang="zh-CN" sz="4000" b="1">
                  <a:solidFill>
                    <a:srgbClr val="F8F8F8"/>
                  </a:solidFill>
                  <a:latin typeface="+mj-ea"/>
                  <a:ea typeface="+mj-ea"/>
                </a:rPr>
                <a:t>3</a:t>
              </a:r>
              <a:endParaRPr lang="zh-CN" altLang="en-US" sz="4000" b="1">
                <a:solidFill>
                  <a:srgbClr val="F8F8F8"/>
                </a:solidFill>
                <a:latin typeface="+mj-ea"/>
                <a:ea typeface="+mj-ea"/>
              </a:endParaRPr>
            </a:p>
          </p:txBody>
        </p:sp>
      </p:grpSp>
      <p:grpSp>
        <p:nvGrpSpPr>
          <p:cNvPr id="64" name="组合 63"/>
          <p:cNvGrpSpPr/>
          <p:nvPr/>
        </p:nvGrpSpPr>
        <p:grpSpPr>
          <a:xfrm>
            <a:off x="5974986" y="5350190"/>
            <a:ext cx="961585" cy="962084"/>
            <a:chOff x="6409426" y="4869160"/>
            <a:chExt cx="962086" cy="962084"/>
          </a:xfrm>
          <a:solidFill>
            <a:schemeClr val="accent3"/>
          </a:solidFill>
        </p:grpSpPr>
        <p:sp>
          <p:nvSpPr>
            <p:cNvPr id="65" name="椭圆 64"/>
            <p:cNvSpPr/>
            <p:nvPr/>
          </p:nvSpPr>
          <p:spPr bwMode="auto">
            <a:xfrm>
              <a:off x="6409426" y="4869160"/>
              <a:ext cx="962086" cy="962084"/>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TextBox 65"/>
            <p:cNvSpPr txBox="1"/>
            <p:nvPr/>
          </p:nvSpPr>
          <p:spPr>
            <a:xfrm>
              <a:off x="6660248" y="5005505"/>
              <a:ext cx="500458" cy="707886"/>
            </a:xfrm>
            <a:prstGeom prst="rect">
              <a:avLst/>
            </a:prstGeom>
            <a:grpFill/>
          </p:spPr>
          <p:txBody>
            <a:bodyPr wrap="none" rtlCol="0">
              <a:spAutoFit/>
            </a:bodyPr>
            <a:lstStyle/>
            <a:p>
              <a:r>
                <a:rPr lang="en-US" altLang="zh-CN" sz="4000" b="1">
                  <a:solidFill>
                    <a:srgbClr val="F8F8F8"/>
                  </a:solidFill>
                  <a:latin typeface="+mj-ea"/>
                  <a:ea typeface="+mj-ea"/>
                </a:rPr>
                <a:t>4</a:t>
              </a:r>
              <a:endParaRPr lang="zh-CN" altLang="en-US" sz="4000" b="1">
                <a:solidFill>
                  <a:srgbClr val="F8F8F8"/>
                </a:solidFill>
                <a:latin typeface="+mj-ea"/>
                <a:ea typeface="+mj-ea"/>
              </a:endParaRPr>
            </a:p>
          </p:txBody>
        </p:sp>
      </p:grpSp>
      <p:sp>
        <p:nvSpPr>
          <p:cNvPr id="67" name="TextBox 66"/>
          <p:cNvSpPr txBox="1"/>
          <p:nvPr/>
        </p:nvSpPr>
        <p:spPr>
          <a:xfrm>
            <a:off x="7175483" y="2842008"/>
            <a:ext cx="4030349" cy="923330"/>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a:solidFill>
                <a:schemeClr val="accent6"/>
              </a:solidFill>
              <a:latin typeface="+mn-ea"/>
            </a:endParaRPr>
          </a:p>
        </p:txBody>
      </p:sp>
      <p:sp>
        <p:nvSpPr>
          <p:cNvPr id="68" name="TextBox 67"/>
          <p:cNvSpPr txBox="1"/>
          <p:nvPr/>
        </p:nvSpPr>
        <p:spPr>
          <a:xfrm>
            <a:off x="7175483" y="4029363"/>
            <a:ext cx="4030349" cy="923330"/>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a:solidFill>
                <a:schemeClr val="accent6"/>
              </a:solidFill>
              <a:latin typeface="+mn-ea"/>
            </a:endParaRPr>
          </a:p>
        </p:txBody>
      </p:sp>
      <p:sp>
        <p:nvSpPr>
          <p:cNvPr id="69" name="TextBox 68"/>
          <p:cNvSpPr txBox="1"/>
          <p:nvPr/>
        </p:nvSpPr>
        <p:spPr>
          <a:xfrm>
            <a:off x="7175483" y="5339548"/>
            <a:ext cx="4030349" cy="923330"/>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a:solidFill>
                <a:schemeClr val="accent6"/>
              </a:solidFill>
              <a:latin typeface="+mn-ea"/>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3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300"/>
                                        <p:tgtEl>
                                          <p:spTgt spid="3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300"/>
                                        <p:tgtEl>
                                          <p:spTgt spid="3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300"/>
                                        <p:tgtEl>
                                          <p:spTgt spid="31"/>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style.rotation</p:attrName>
                                        </p:attrNameLst>
                                      </p:cBhvr>
                                      <p:tavLst>
                                        <p:tav tm="0">
                                          <p:val>
                                            <p:fltVal val="90"/>
                                          </p:val>
                                        </p:tav>
                                        <p:tav tm="100000">
                                          <p:val>
                                            <p:fltVal val="0"/>
                                          </p:val>
                                        </p:tav>
                                      </p:tavLst>
                                    </p:anim>
                                    <p:animEffect transition="in" filter="fade">
                                      <p:cBhvr>
                                        <p:cTn id="26" dur="500"/>
                                        <p:tgtEl>
                                          <p:spTgt spid="41"/>
                                        </p:tgtEl>
                                      </p:cBhvr>
                                    </p:animEffect>
                                  </p:childTnLst>
                                </p:cTn>
                              </p:par>
                              <p:par>
                                <p:cTn id="27" presetID="3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 calcmode="lin" valueType="num">
                                      <p:cBhvr>
                                        <p:cTn id="31" dur="500" fill="hold"/>
                                        <p:tgtEl>
                                          <p:spTgt spid="44"/>
                                        </p:tgtEl>
                                        <p:attrNameLst>
                                          <p:attrName>style.rotation</p:attrName>
                                        </p:attrNameLst>
                                      </p:cBhvr>
                                      <p:tavLst>
                                        <p:tav tm="0">
                                          <p:val>
                                            <p:fltVal val="90"/>
                                          </p:val>
                                        </p:tav>
                                        <p:tav tm="100000">
                                          <p:val>
                                            <p:fltVal val="0"/>
                                          </p:val>
                                        </p:tav>
                                      </p:tavLst>
                                    </p:anim>
                                    <p:animEffect transition="in" filter="fade">
                                      <p:cBhvr>
                                        <p:cTn id="32" dur="500"/>
                                        <p:tgtEl>
                                          <p:spTgt spid="44"/>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 calcmode="lin" valueType="num">
                                      <p:cBhvr>
                                        <p:cTn id="37" dur="500" fill="hold"/>
                                        <p:tgtEl>
                                          <p:spTgt spid="47"/>
                                        </p:tgtEl>
                                        <p:attrNameLst>
                                          <p:attrName>style.rotation</p:attrName>
                                        </p:attrNameLst>
                                      </p:cBhvr>
                                      <p:tavLst>
                                        <p:tav tm="0">
                                          <p:val>
                                            <p:fltVal val="90"/>
                                          </p:val>
                                        </p:tav>
                                        <p:tav tm="100000">
                                          <p:val>
                                            <p:fltVal val="0"/>
                                          </p:val>
                                        </p:tav>
                                      </p:tavLst>
                                    </p:anim>
                                    <p:animEffect transition="in" filter="fade">
                                      <p:cBhvr>
                                        <p:cTn id="38" dur="500"/>
                                        <p:tgtEl>
                                          <p:spTgt spid="47"/>
                                        </p:tgtEl>
                                      </p:cBhvr>
                                    </p:animEffect>
                                  </p:childTnLst>
                                </p:cTn>
                              </p:par>
                              <p:par>
                                <p:cTn id="39" presetID="3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 calcmode="lin" valueType="num">
                                      <p:cBhvr>
                                        <p:cTn id="43" dur="500" fill="hold"/>
                                        <p:tgtEl>
                                          <p:spTgt spid="50"/>
                                        </p:tgtEl>
                                        <p:attrNameLst>
                                          <p:attrName>style.rotation</p:attrName>
                                        </p:attrNameLst>
                                      </p:cBhvr>
                                      <p:tavLst>
                                        <p:tav tm="0">
                                          <p:val>
                                            <p:fltVal val="90"/>
                                          </p:val>
                                        </p:tav>
                                        <p:tav tm="100000">
                                          <p:val>
                                            <p:fltVal val="0"/>
                                          </p:val>
                                        </p:tav>
                                      </p:tavLst>
                                    </p:anim>
                                    <p:animEffect transition="in" filter="fade">
                                      <p:cBhvr>
                                        <p:cTn id="44" dur="500"/>
                                        <p:tgtEl>
                                          <p:spTgt spid="50"/>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1" presetClass="entr" presetSubtype="1"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heel(1)">
                                      <p:cBhvr>
                                        <p:cTn id="59" dur="500"/>
                                        <p:tgtEl>
                                          <p:spTgt spid="55"/>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4500"/>
                            </p:stCondLst>
                            <p:childTnLst>
                              <p:par>
                                <p:cTn id="65" presetID="21" presetClass="entr" presetSubtype="1"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heel(1)">
                                      <p:cBhvr>
                                        <p:cTn id="67" dur="500"/>
                                        <p:tgtEl>
                                          <p:spTgt spid="58"/>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par>
                          <p:cTn id="72" fill="hold">
                            <p:stCondLst>
                              <p:cond delay="5500"/>
                            </p:stCondLst>
                            <p:childTnLst>
                              <p:par>
                                <p:cTn id="73" presetID="21" presetClass="entr" presetSubtype="1"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heel(1)">
                                      <p:cBhvr>
                                        <p:cTn id="75" dur="500"/>
                                        <p:tgtEl>
                                          <p:spTgt spid="6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6500"/>
                            </p:stCondLst>
                            <p:childTnLst>
                              <p:par>
                                <p:cTn id="81" presetID="21" presetClass="entr" presetSubtype="1"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heel(1)">
                                      <p:cBhvr>
                                        <p:cTn id="83" dur="500"/>
                                        <p:tgtEl>
                                          <p:spTgt spid="64"/>
                                        </p:tgtEl>
                                      </p:cBhvr>
                                    </p:animEffect>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P spid="39" grpId="0" animBg="1"/>
      <p:bldP spid="40" grpId="0" animBg="1"/>
      <p:bldP spid="53" grpId="0"/>
      <p:bldP spid="54" grpId="0"/>
      <p:bldP spid="67" grpId="0"/>
      <p:bldP spid="68" grpId="0"/>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2988453" y="1844824"/>
            <a:ext cx="2011869" cy="3073350"/>
            <a:chOff x="2986879" y="2155850"/>
            <a:chExt cx="2011345" cy="3073350"/>
          </a:xfrm>
        </p:grpSpPr>
        <p:sp>
          <p:nvSpPr>
            <p:cNvPr id="42" name="矩形 41"/>
            <p:cNvSpPr/>
            <p:nvPr/>
          </p:nvSpPr>
          <p:spPr bwMode="auto">
            <a:xfrm>
              <a:off x="2986879" y="2155850"/>
              <a:ext cx="2011345" cy="3073350"/>
            </a:xfrm>
            <a:prstGeom prst="rect">
              <a:avLst/>
            </a:pr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43" name="TextBox 1"/>
            <p:cNvSpPr txBox="1">
              <a:spLocks noChangeArrowheads="1"/>
            </p:cNvSpPr>
            <p:nvPr/>
          </p:nvSpPr>
          <p:spPr bwMode="auto">
            <a:xfrm>
              <a:off x="2986879" y="2279842"/>
              <a:ext cx="2011345" cy="350865"/>
            </a:xfrm>
            <a:prstGeom prst="rect">
              <a:avLst/>
            </a:prstGeom>
            <a:noFill/>
            <a:ln w="9525">
              <a:noFill/>
              <a:miter lim="800000"/>
            </a:ln>
          </p:spPr>
          <p:txBody>
            <a:bodyPr>
              <a:spAutoFit/>
            </a:bodyPr>
            <a:lstStyle/>
            <a:p>
              <a:pPr algn="ctr">
                <a:lnSpc>
                  <a:spcPct val="120000"/>
                </a:lnSpc>
                <a:defRPr/>
              </a:pPr>
              <a:r>
                <a:rPr lang="zh-CN" altLang="en-US" sz="1400" b="1" kern="0">
                  <a:solidFill>
                    <a:srgbClr val="FFFFFF"/>
                  </a:solidFill>
                  <a:latin typeface="微软雅黑" panose="020B0503020204020204" pitchFamily="34" charset="-122"/>
                  <a:ea typeface="微软雅黑" panose="020B0503020204020204" pitchFamily="34" charset="-122"/>
                </a:rPr>
                <a:t>单击此处添加标题</a:t>
              </a:r>
            </a:p>
          </p:txBody>
        </p:sp>
        <p:sp>
          <p:nvSpPr>
            <p:cNvPr id="44" name="TextBox 43"/>
            <p:cNvSpPr txBox="1"/>
            <p:nvPr/>
          </p:nvSpPr>
          <p:spPr bwMode="auto">
            <a:xfrm>
              <a:off x="2986879" y="2656378"/>
              <a:ext cx="2011345" cy="1233773"/>
            </a:xfrm>
            <a:prstGeom prst="rect">
              <a:avLst/>
            </a:prstGeom>
            <a:noFill/>
          </p:spPr>
          <p:txBody>
            <a:bodyPr>
              <a:spAutoFit/>
            </a:bodyPr>
            <a:lstStyle/>
            <a:p>
              <a:pPr algn="ctr">
                <a:lnSpc>
                  <a:spcPct val="15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45" name="TextBox 44"/>
            <p:cNvSpPr txBox="1">
              <a:spLocks noChangeArrowheads="1"/>
            </p:cNvSpPr>
            <p:nvPr/>
          </p:nvSpPr>
          <p:spPr bwMode="auto">
            <a:xfrm>
              <a:off x="3614984" y="3861048"/>
              <a:ext cx="755138" cy="707886"/>
            </a:xfrm>
            <a:prstGeom prst="rect">
              <a:avLst/>
            </a:prstGeom>
            <a:noFill/>
            <a:ln w="9525">
              <a:noFill/>
              <a:miter lim="800000"/>
            </a:ln>
          </p:spPr>
          <p:txBody>
            <a:bodyPr wrap="none">
              <a:spAutoFit/>
            </a:bodyPr>
            <a:lstStyle/>
            <a:p>
              <a:pPr algn="ctr">
                <a:defRPr/>
              </a:pPr>
              <a:r>
                <a:rPr lang="en-US" altLang="zh-CN" sz="4000" b="1" kern="0">
                  <a:solidFill>
                    <a:sysClr val="window" lastClr="FFFFFF"/>
                  </a:solidFill>
                </a:rPr>
                <a:t>02</a:t>
              </a:r>
              <a:endParaRPr lang="zh-CN" altLang="en-US" sz="4000" b="1" kern="0">
                <a:solidFill>
                  <a:sysClr val="window" lastClr="FFFFFF"/>
                </a:solidFill>
              </a:endParaRPr>
            </a:p>
          </p:txBody>
        </p:sp>
        <p:sp>
          <p:nvSpPr>
            <p:cNvPr id="46" name="椭圆 45"/>
            <p:cNvSpPr/>
            <p:nvPr/>
          </p:nvSpPr>
          <p:spPr bwMode="auto">
            <a:xfrm>
              <a:off x="3705675" y="4559012"/>
              <a:ext cx="573753" cy="573467"/>
            </a:xfrm>
            <a:prstGeom prst="ellipse">
              <a:avLst/>
            </a:prstGeom>
            <a:solidFill>
              <a:schemeClr val="accent1"/>
            </a:solidFill>
            <a:ln w="3175" cap="flat" cmpd="sng" algn="ctr">
              <a:solidFill>
                <a:schemeClr val="accent1"/>
              </a:solidFill>
              <a:prstDash val="solid"/>
            </a:ln>
            <a:effectLst>
              <a:innerShdw blurRad="114300">
                <a:sysClr val="windowText" lastClr="000000">
                  <a:alpha val="49000"/>
                </a:sysClr>
              </a:innerShdw>
            </a:effectLst>
          </p:spPr>
          <p:txBody>
            <a:bodyPr anchor="ctr"/>
            <a:lstStyle/>
            <a:p>
              <a:pPr algn="ctr">
                <a:lnSpc>
                  <a:spcPct val="120000"/>
                </a:lnSpc>
                <a:defRPr/>
              </a:pPr>
              <a:endParaRPr lang="zh-CN" altLang="en-US" sz="2400" kern="0">
                <a:solidFill>
                  <a:srgbClr val="4D4D4D"/>
                </a:solidFill>
                <a:latin typeface="Impact" panose="020B0806030902050204" pitchFamily="34" charset="0"/>
                <a:ea typeface="微软雅黑" panose="020B0503020204020204" pitchFamily="34" charset="-122"/>
              </a:endParaRPr>
            </a:p>
          </p:txBody>
        </p:sp>
      </p:grpSp>
      <p:grpSp>
        <p:nvGrpSpPr>
          <p:cNvPr id="87" name="组合 86"/>
          <p:cNvGrpSpPr/>
          <p:nvPr/>
        </p:nvGrpSpPr>
        <p:grpSpPr>
          <a:xfrm>
            <a:off x="9190329" y="1844824"/>
            <a:ext cx="2028496" cy="3073350"/>
            <a:chOff x="9187141" y="2155850"/>
            <a:chExt cx="2027968" cy="3073350"/>
          </a:xfrm>
        </p:grpSpPr>
        <p:sp>
          <p:nvSpPr>
            <p:cNvPr id="48" name="矩形 47"/>
            <p:cNvSpPr/>
            <p:nvPr/>
          </p:nvSpPr>
          <p:spPr bwMode="auto">
            <a:xfrm>
              <a:off x="9205611" y="2155850"/>
              <a:ext cx="2009498" cy="307335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altLang="zh-CN" sz="1200" kern="0">
                <a:solidFill>
                  <a:srgbClr val="4D4D4D"/>
                </a:solidFill>
                <a:latin typeface="微软雅黑" panose="020B0503020204020204" pitchFamily="34" charset="-122"/>
                <a:ea typeface="微软雅黑" panose="020B0503020204020204" pitchFamily="34" charset="-122"/>
              </a:endParaRPr>
            </a:p>
          </p:txBody>
        </p:sp>
        <p:sp>
          <p:nvSpPr>
            <p:cNvPr id="49" name="椭圆 48"/>
            <p:cNvSpPr/>
            <p:nvPr/>
          </p:nvSpPr>
          <p:spPr bwMode="auto">
            <a:xfrm>
              <a:off x="9923472" y="4559012"/>
              <a:ext cx="573348" cy="573467"/>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defRPr/>
              </a:pPr>
              <a:endParaRPr lang="zh-CN" altLang="en-US" sz="2400" kern="0">
                <a:solidFill>
                  <a:srgbClr val="4D4D4D"/>
                </a:solidFill>
                <a:latin typeface="Impact" panose="020B0806030902050204" pitchFamily="34" charset="0"/>
                <a:ea typeface="微软雅黑" panose="020B0503020204020204" pitchFamily="34" charset="-122"/>
              </a:endParaRPr>
            </a:p>
          </p:txBody>
        </p:sp>
        <p:sp>
          <p:nvSpPr>
            <p:cNvPr id="50" name="TextBox 29"/>
            <p:cNvSpPr txBox="1">
              <a:spLocks noChangeArrowheads="1"/>
            </p:cNvSpPr>
            <p:nvPr/>
          </p:nvSpPr>
          <p:spPr bwMode="auto">
            <a:xfrm>
              <a:off x="9187142" y="2279842"/>
              <a:ext cx="2009925" cy="350865"/>
            </a:xfrm>
            <a:prstGeom prst="rect">
              <a:avLst/>
            </a:prstGeom>
            <a:noFill/>
            <a:ln w="9525">
              <a:noFill/>
              <a:miter lim="800000"/>
            </a:ln>
          </p:spPr>
          <p:txBody>
            <a:bodyPr>
              <a:spAutoFit/>
            </a:bodyPr>
            <a:lstStyle/>
            <a:p>
              <a:pPr algn="ctr">
                <a:lnSpc>
                  <a:spcPct val="120000"/>
                </a:lnSpc>
                <a:defRPr/>
              </a:pPr>
              <a:r>
                <a:rPr lang="zh-CN" altLang="en-US" sz="1400" b="1" kern="0">
                  <a:solidFill>
                    <a:srgbClr val="4D4D4D"/>
                  </a:solidFill>
                  <a:latin typeface="微软雅黑" panose="020B0503020204020204" pitchFamily="34" charset="-122"/>
                  <a:ea typeface="微软雅黑" panose="020B0503020204020204" pitchFamily="34" charset="-122"/>
                </a:rPr>
                <a:t>单击此处添加标题</a:t>
              </a:r>
            </a:p>
          </p:txBody>
        </p:sp>
        <p:sp>
          <p:nvSpPr>
            <p:cNvPr id="51" name="TextBox 50"/>
            <p:cNvSpPr txBox="1"/>
            <p:nvPr/>
          </p:nvSpPr>
          <p:spPr bwMode="auto">
            <a:xfrm>
              <a:off x="9187141" y="2656378"/>
              <a:ext cx="2009498" cy="1233773"/>
            </a:xfrm>
            <a:prstGeom prst="rect">
              <a:avLst/>
            </a:prstGeom>
            <a:noFill/>
          </p:spPr>
          <p:txBody>
            <a:bodyPr>
              <a:spAutoFit/>
            </a:bodyPr>
            <a:lstStyle/>
            <a:p>
              <a:pPr algn="ctr">
                <a:lnSpc>
                  <a:spcPct val="150000"/>
                </a:lnSpc>
                <a:defRPr/>
              </a:pPr>
              <a:r>
                <a:rPr lang="zh-CN" altLang="en-US" sz="1200" kern="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2" name="TextBox 31"/>
            <p:cNvSpPr txBox="1">
              <a:spLocks noChangeArrowheads="1"/>
            </p:cNvSpPr>
            <p:nvPr/>
          </p:nvSpPr>
          <p:spPr bwMode="auto">
            <a:xfrm>
              <a:off x="9832581" y="3861048"/>
              <a:ext cx="755138" cy="707886"/>
            </a:xfrm>
            <a:prstGeom prst="rect">
              <a:avLst/>
            </a:prstGeom>
            <a:noFill/>
            <a:ln w="9525">
              <a:noFill/>
              <a:miter lim="800000"/>
            </a:ln>
          </p:spPr>
          <p:txBody>
            <a:bodyPr wrap="none">
              <a:spAutoFit/>
            </a:bodyPr>
            <a:lstStyle/>
            <a:p>
              <a:pPr algn="ctr">
                <a:defRPr/>
              </a:pPr>
              <a:r>
                <a:rPr lang="en-US" altLang="zh-CN" sz="4000" b="1" kern="0">
                  <a:solidFill>
                    <a:srgbClr val="4D4D4D"/>
                  </a:solidFill>
                </a:rPr>
                <a:t>05</a:t>
              </a:r>
              <a:endParaRPr lang="zh-CN" altLang="en-US" sz="4000" b="1" kern="0">
                <a:solidFill>
                  <a:srgbClr val="4D4D4D"/>
                </a:solidFill>
              </a:endParaRPr>
            </a:p>
          </p:txBody>
        </p:sp>
      </p:grpSp>
      <p:grpSp>
        <p:nvGrpSpPr>
          <p:cNvPr id="83" name="组合 82"/>
          <p:cNvGrpSpPr/>
          <p:nvPr/>
        </p:nvGrpSpPr>
        <p:grpSpPr>
          <a:xfrm>
            <a:off x="910074" y="1844824"/>
            <a:ext cx="2028496" cy="3073350"/>
            <a:chOff x="909043" y="2155850"/>
            <a:chExt cx="2027968" cy="3073350"/>
          </a:xfrm>
        </p:grpSpPr>
        <p:sp>
          <p:nvSpPr>
            <p:cNvPr id="56" name="矩形 55"/>
            <p:cNvSpPr/>
            <p:nvPr/>
          </p:nvSpPr>
          <p:spPr bwMode="auto">
            <a:xfrm>
              <a:off x="927513" y="2155850"/>
              <a:ext cx="2009498" cy="307335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altLang="zh-CN" sz="1200" kern="0">
                <a:solidFill>
                  <a:srgbClr val="4D4D4D"/>
                </a:solidFill>
                <a:latin typeface="微软雅黑" panose="020B0503020204020204" pitchFamily="34" charset="-122"/>
                <a:ea typeface="微软雅黑" panose="020B0503020204020204" pitchFamily="34" charset="-122"/>
              </a:endParaRPr>
            </a:p>
          </p:txBody>
        </p:sp>
        <p:sp>
          <p:nvSpPr>
            <p:cNvPr id="57" name="椭圆 56"/>
            <p:cNvSpPr/>
            <p:nvPr/>
          </p:nvSpPr>
          <p:spPr bwMode="auto">
            <a:xfrm>
              <a:off x="1645375" y="4559012"/>
              <a:ext cx="573349" cy="573467"/>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defRPr/>
              </a:pPr>
              <a:endParaRPr lang="zh-CN" altLang="en-US" sz="2400" kern="0">
                <a:solidFill>
                  <a:srgbClr val="4D4D4D"/>
                </a:solidFill>
                <a:latin typeface="Impact" panose="020B0806030902050204" pitchFamily="34" charset="0"/>
                <a:ea typeface="微软雅黑" panose="020B0503020204020204" pitchFamily="34" charset="-122"/>
              </a:endParaRPr>
            </a:p>
          </p:txBody>
        </p:sp>
        <p:sp>
          <p:nvSpPr>
            <p:cNvPr id="58" name="TextBox 9"/>
            <p:cNvSpPr txBox="1">
              <a:spLocks noChangeArrowheads="1"/>
            </p:cNvSpPr>
            <p:nvPr/>
          </p:nvSpPr>
          <p:spPr bwMode="auto">
            <a:xfrm>
              <a:off x="909044" y="2279842"/>
              <a:ext cx="2009925" cy="350865"/>
            </a:xfrm>
            <a:prstGeom prst="rect">
              <a:avLst/>
            </a:prstGeom>
            <a:noFill/>
            <a:ln w="9525">
              <a:noFill/>
              <a:miter lim="800000"/>
            </a:ln>
          </p:spPr>
          <p:txBody>
            <a:bodyPr>
              <a:spAutoFit/>
            </a:bodyPr>
            <a:lstStyle/>
            <a:p>
              <a:pPr algn="ctr">
                <a:lnSpc>
                  <a:spcPct val="120000"/>
                </a:lnSpc>
                <a:defRPr/>
              </a:pPr>
              <a:r>
                <a:rPr lang="zh-CN" altLang="en-US" sz="1400" b="1" kern="0">
                  <a:solidFill>
                    <a:srgbClr val="4D4D4D"/>
                  </a:solidFill>
                  <a:latin typeface="微软雅黑" panose="020B0503020204020204" pitchFamily="34" charset="-122"/>
                  <a:ea typeface="微软雅黑" panose="020B0503020204020204" pitchFamily="34" charset="-122"/>
                </a:rPr>
                <a:t>单击此处添加标题</a:t>
              </a:r>
            </a:p>
          </p:txBody>
        </p:sp>
        <p:sp>
          <p:nvSpPr>
            <p:cNvPr id="59" name="TextBox 58"/>
            <p:cNvSpPr txBox="1"/>
            <p:nvPr/>
          </p:nvSpPr>
          <p:spPr bwMode="auto">
            <a:xfrm>
              <a:off x="909043" y="2656378"/>
              <a:ext cx="2009498" cy="1233773"/>
            </a:xfrm>
            <a:prstGeom prst="rect">
              <a:avLst/>
            </a:prstGeom>
            <a:noFill/>
          </p:spPr>
          <p:txBody>
            <a:bodyPr>
              <a:spAutoFit/>
            </a:bodyPr>
            <a:lstStyle/>
            <a:p>
              <a:pPr algn="ctr">
                <a:lnSpc>
                  <a:spcPct val="150000"/>
                </a:lnSpc>
                <a:defRPr/>
              </a:pPr>
              <a:r>
                <a:rPr lang="zh-CN" altLang="en-US" sz="1200" kern="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0" name="TextBox 11"/>
            <p:cNvSpPr txBox="1">
              <a:spLocks noChangeArrowheads="1"/>
            </p:cNvSpPr>
            <p:nvPr/>
          </p:nvSpPr>
          <p:spPr bwMode="auto">
            <a:xfrm>
              <a:off x="1554481" y="3861048"/>
              <a:ext cx="755138" cy="707886"/>
            </a:xfrm>
            <a:prstGeom prst="rect">
              <a:avLst/>
            </a:prstGeom>
            <a:noFill/>
            <a:ln w="9525">
              <a:noFill/>
              <a:miter lim="800000"/>
            </a:ln>
          </p:spPr>
          <p:txBody>
            <a:bodyPr wrap="none">
              <a:spAutoFit/>
            </a:bodyPr>
            <a:lstStyle/>
            <a:p>
              <a:pPr algn="ctr">
                <a:defRPr/>
              </a:pPr>
              <a:r>
                <a:rPr lang="en-US" altLang="zh-CN" sz="4000" b="1" kern="0">
                  <a:solidFill>
                    <a:srgbClr val="4D4D4D"/>
                  </a:solidFill>
                </a:rPr>
                <a:t>01</a:t>
              </a:r>
              <a:endParaRPr lang="zh-CN" altLang="en-US" sz="4000" b="1" kern="0">
                <a:solidFill>
                  <a:srgbClr val="4D4D4D"/>
                </a:solidFill>
              </a:endParaRPr>
            </a:p>
          </p:txBody>
        </p:sp>
      </p:grpSp>
      <p:grpSp>
        <p:nvGrpSpPr>
          <p:cNvPr id="85" name="组合 84"/>
          <p:cNvGrpSpPr/>
          <p:nvPr/>
        </p:nvGrpSpPr>
        <p:grpSpPr>
          <a:xfrm>
            <a:off x="5050202" y="1844824"/>
            <a:ext cx="2028496" cy="3073350"/>
            <a:chOff x="5048093" y="2155850"/>
            <a:chExt cx="2027968" cy="3073350"/>
          </a:xfrm>
        </p:grpSpPr>
        <p:sp>
          <p:nvSpPr>
            <p:cNvPr id="65" name="矩形 64"/>
            <p:cNvSpPr/>
            <p:nvPr/>
          </p:nvSpPr>
          <p:spPr bwMode="auto">
            <a:xfrm>
              <a:off x="5066563" y="2155850"/>
              <a:ext cx="2009498" cy="307335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en-US" altLang="zh-CN" sz="1200" kern="0">
                <a:solidFill>
                  <a:srgbClr val="4D4D4D"/>
                </a:solidFill>
                <a:latin typeface="微软雅黑" panose="020B0503020204020204" pitchFamily="34" charset="-122"/>
                <a:ea typeface="微软雅黑" panose="020B0503020204020204" pitchFamily="34" charset="-122"/>
              </a:endParaRPr>
            </a:p>
          </p:txBody>
        </p:sp>
        <p:sp>
          <p:nvSpPr>
            <p:cNvPr id="66" name="椭圆 65"/>
            <p:cNvSpPr/>
            <p:nvPr/>
          </p:nvSpPr>
          <p:spPr bwMode="auto">
            <a:xfrm>
              <a:off x="5784425" y="4559012"/>
              <a:ext cx="573349" cy="573467"/>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a:innerShdw blurRad="114300">
                <a:prstClr val="black">
                  <a:alpha val="27000"/>
                </a:prstClr>
              </a:innerShdw>
            </a:effectLst>
          </p:spPr>
          <p:txBody>
            <a:bodyPr anchor="ctr"/>
            <a:lstStyle/>
            <a:p>
              <a:pPr algn="ctr">
                <a:lnSpc>
                  <a:spcPct val="120000"/>
                </a:lnSpc>
                <a:defRPr/>
              </a:pPr>
              <a:endParaRPr lang="zh-CN" altLang="en-US" sz="2400" kern="0">
                <a:solidFill>
                  <a:srgbClr val="4D4D4D"/>
                </a:solidFill>
                <a:latin typeface="Impact" panose="020B0806030902050204" pitchFamily="34" charset="0"/>
                <a:ea typeface="微软雅黑" panose="020B0503020204020204" pitchFamily="34" charset="-122"/>
              </a:endParaRPr>
            </a:p>
          </p:txBody>
        </p:sp>
        <p:sp>
          <p:nvSpPr>
            <p:cNvPr id="67" name="TextBox 23"/>
            <p:cNvSpPr txBox="1">
              <a:spLocks noChangeArrowheads="1"/>
            </p:cNvSpPr>
            <p:nvPr/>
          </p:nvSpPr>
          <p:spPr bwMode="auto">
            <a:xfrm>
              <a:off x="5048094" y="2279842"/>
              <a:ext cx="2009925" cy="350865"/>
            </a:xfrm>
            <a:prstGeom prst="rect">
              <a:avLst/>
            </a:prstGeom>
            <a:noFill/>
            <a:ln w="9525">
              <a:noFill/>
              <a:miter lim="800000"/>
            </a:ln>
          </p:spPr>
          <p:txBody>
            <a:bodyPr>
              <a:spAutoFit/>
            </a:bodyPr>
            <a:lstStyle/>
            <a:p>
              <a:pPr algn="ctr">
                <a:lnSpc>
                  <a:spcPct val="120000"/>
                </a:lnSpc>
                <a:defRPr/>
              </a:pPr>
              <a:r>
                <a:rPr lang="zh-CN" altLang="en-US" sz="1400" b="1" kern="0">
                  <a:solidFill>
                    <a:srgbClr val="4D4D4D"/>
                  </a:solidFill>
                  <a:latin typeface="微软雅黑" panose="020B0503020204020204" pitchFamily="34" charset="-122"/>
                  <a:ea typeface="微软雅黑" panose="020B0503020204020204" pitchFamily="34" charset="-122"/>
                </a:rPr>
                <a:t>单击此处添加标题</a:t>
              </a:r>
            </a:p>
          </p:txBody>
        </p:sp>
        <p:sp>
          <p:nvSpPr>
            <p:cNvPr id="68" name="TextBox 67"/>
            <p:cNvSpPr txBox="1"/>
            <p:nvPr/>
          </p:nvSpPr>
          <p:spPr bwMode="auto">
            <a:xfrm>
              <a:off x="5048093" y="2656378"/>
              <a:ext cx="2009498" cy="1233773"/>
            </a:xfrm>
            <a:prstGeom prst="rect">
              <a:avLst/>
            </a:prstGeom>
            <a:noFill/>
          </p:spPr>
          <p:txBody>
            <a:bodyPr>
              <a:spAutoFit/>
            </a:bodyPr>
            <a:lstStyle/>
            <a:p>
              <a:pPr algn="ctr">
                <a:lnSpc>
                  <a:spcPct val="150000"/>
                </a:lnSpc>
                <a:defRPr/>
              </a:pPr>
              <a:r>
                <a:rPr lang="zh-CN" altLang="en-US" sz="1200" kern="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9" name="TextBox 25"/>
            <p:cNvSpPr txBox="1">
              <a:spLocks noChangeArrowheads="1"/>
            </p:cNvSpPr>
            <p:nvPr/>
          </p:nvSpPr>
          <p:spPr bwMode="auto">
            <a:xfrm>
              <a:off x="5693531" y="3861048"/>
              <a:ext cx="755138" cy="707886"/>
            </a:xfrm>
            <a:prstGeom prst="rect">
              <a:avLst/>
            </a:prstGeom>
            <a:noFill/>
            <a:ln w="9525">
              <a:noFill/>
              <a:miter lim="800000"/>
            </a:ln>
          </p:spPr>
          <p:txBody>
            <a:bodyPr wrap="none">
              <a:spAutoFit/>
            </a:bodyPr>
            <a:lstStyle/>
            <a:p>
              <a:pPr algn="ctr">
                <a:defRPr/>
              </a:pPr>
              <a:r>
                <a:rPr lang="en-US" altLang="zh-CN" sz="4000" b="1" kern="0">
                  <a:solidFill>
                    <a:srgbClr val="4D4D4D"/>
                  </a:solidFill>
                </a:rPr>
                <a:t>03</a:t>
              </a:r>
              <a:endParaRPr lang="zh-CN" altLang="en-US" sz="4000" b="1" kern="0">
                <a:solidFill>
                  <a:srgbClr val="4D4D4D"/>
                </a:solidFill>
              </a:endParaRPr>
            </a:p>
          </p:txBody>
        </p:sp>
      </p:grpSp>
      <p:sp>
        <p:nvSpPr>
          <p:cNvPr id="64" name="乘号 63"/>
          <p:cNvSpPr/>
          <p:nvPr/>
        </p:nvSpPr>
        <p:spPr bwMode="auto">
          <a:xfrm>
            <a:off x="5822435" y="4282820"/>
            <a:ext cx="502506" cy="502375"/>
          </a:xfrm>
          <a:prstGeom prst="mathMultiply">
            <a:avLst>
              <a:gd name="adj1" fmla="val 11712"/>
            </a:avLst>
          </a:prstGeom>
          <a:gradFill>
            <a:gsLst>
              <a:gs pos="25000">
                <a:srgbClr val="B50029">
                  <a:lumMod val="90000"/>
                  <a:lumOff val="10000"/>
                </a:srgbClr>
              </a:gs>
              <a:gs pos="100000">
                <a:srgbClr val="B50029">
                  <a:shade val="100000"/>
                  <a:satMod val="115000"/>
                </a:srgbClr>
              </a:gs>
            </a:gsLst>
            <a:lin ang="5400000" scaled="0"/>
          </a:gradFill>
          <a:ln w="25400" cap="flat" cmpd="sng" algn="ctr">
            <a:noFill/>
            <a:prstDash val="solid"/>
          </a:ln>
          <a:effectLst/>
        </p:spPr>
        <p:txBody>
          <a:bodyPr anchor="ctr"/>
          <a:lstStyle/>
          <a:p>
            <a:pPr algn="ctr">
              <a:lnSpc>
                <a:spcPct val="120000"/>
              </a:lnSpc>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7128578" y="1844824"/>
            <a:ext cx="2011870" cy="3073350"/>
            <a:chOff x="7125928" y="2155850"/>
            <a:chExt cx="2011346" cy="3073350"/>
          </a:xfrm>
        </p:grpSpPr>
        <p:sp>
          <p:nvSpPr>
            <p:cNvPr id="73" name="矩形 72"/>
            <p:cNvSpPr/>
            <p:nvPr/>
          </p:nvSpPr>
          <p:spPr bwMode="auto">
            <a:xfrm>
              <a:off x="7125928" y="2155850"/>
              <a:ext cx="2011346" cy="3073350"/>
            </a:xfrm>
            <a:prstGeom prst="rect">
              <a:avLst/>
            </a:prstGeom>
            <a:solidFill>
              <a:schemeClr val="accent2"/>
            </a:solidFill>
            <a:ln w="25400" cap="flat" cmpd="sng" algn="ctr">
              <a:noFill/>
              <a:prstDash val="solid"/>
            </a:ln>
            <a:effectLst>
              <a:outerShdw blurRad="50800" dist="38100" dir="5400000" algn="t" rotWithShape="0">
                <a:prstClr val="black">
                  <a:alpha val="40000"/>
                </a:prstClr>
              </a:outerShdw>
            </a:effectLst>
          </p:spPr>
          <p:txBody>
            <a:bodyPr anchor="ctr"/>
            <a:lstStyle/>
            <a:p>
              <a:pPr algn="ctr">
                <a:lnSpc>
                  <a:spcPct val="120000"/>
                </a:lnSpc>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74" name="TextBox 16"/>
            <p:cNvSpPr txBox="1">
              <a:spLocks noChangeArrowheads="1"/>
            </p:cNvSpPr>
            <p:nvPr/>
          </p:nvSpPr>
          <p:spPr bwMode="auto">
            <a:xfrm>
              <a:off x="7125928" y="2279842"/>
              <a:ext cx="2011346" cy="350865"/>
            </a:xfrm>
            <a:prstGeom prst="rect">
              <a:avLst/>
            </a:prstGeom>
            <a:noFill/>
            <a:ln w="9525">
              <a:noFill/>
              <a:miter lim="800000"/>
            </a:ln>
          </p:spPr>
          <p:txBody>
            <a:bodyPr>
              <a:spAutoFit/>
            </a:bodyPr>
            <a:lstStyle/>
            <a:p>
              <a:pPr algn="ctr">
                <a:lnSpc>
                  <a:spcPct val="120000"/>
                </a:lnSpc>
                <a:defRPr/>
              </a:pPr>
              <a:r>
                <a:rPr lang="zh-CN" altLang="en-US" sz="1400" b="1" kern="0">
                  <a:solidFill>
                    <a:srgbClr val="FFFFFF"/>
                  </a:solidFill>
                  <a:latin typeface="微软雅黑" panose="020B0503020204020204" pitchFamily="34" charset="-122"/>
                  <a:ea typeface="微软雅黑" panose="020B0503020204020204" pitchFamily="34" charset="-122"/>
                </a:rPr>
                <a:t>单击此处添加标题</a:t>
              </a:r>
            </a:p>
          </p:txBody>
        </p:sp>
        <p:sp>
          <p:nvSpPr>
            <p:cNvPr id="75" name="TextBox 74"/>
            <p:cNvSpPr txBox="1"/>
            <p:nvPr/>
          </p:nvSpPr>
          <p:spPr bwMode="auto">
            <a:xfrm>
              <a:off x="7125928" y="2656378"/>
              <a:ext cx="2011346" cy="1233773"/>
            </a:xfrm>
            <a:prstGeom prst="rect">
              <a:avLst/>
            </a:prstGeom>
            <a:noFill/>
          </p:spPr>
          <p:txBody>
            <a:bodyPr>
              <a:spAutoFit/>
            </a:bodyPr>
            <a:lstStyle/>
            <a:p>
              <a:pPr algn="ctr">
                <a:lnSpc>
                  <a:spcPct val="15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76" name="TextBox 18"/>
            <p:cNvSpPr txBox="1">
              <a:spLocks noChangeArrowheads="1"/>
            </p:cNvSpPr>
            <p:nvPr/>
          </p:nvSpPr>
          <p:spPr bwMode="auto">
            <a:xfrm>
              <a:off x="7754035" y="3861048"/>
              <a:ext cx="755138" cy="707886"/>
            </a:xfrm>
            <a:prstGeom prst="rect">
              <a:avLst/>
            </a:prstGeom>
            <a:noFill/>
            <a:ln w="9525">
              <a:noFill/>
              <a:miter lim="800000"/>
            </a:ln>
          </p:spPr>
          <p:txBody>
            <a:bodyPr wrap="none">
              <a:spAutoFit/>
            </a:bodyPr>
            <a:lstStyle/>
            <a:p>
              <a:pPr algn="ctr">
                <a:defRPr/>
              </a:pPr>
              <a:r>
                <a:rPr lang="en-US" altLang="zh-CN" sz="4000" b="1" kern="0">
                  <a:solidFill>
                    <a:sysClr val="window" lastClr="FFFFFF"/>
                  </a:solidFill>
                </a:rPr>
                <a:t>04</a:t>
              </a:r>
              <a:endParaRPr lang="zh-CN" altLang="en-US" sz="4000" b="1" kern="0">
                <a:solidFill>
                  <a:sysClr val="window" lastClr="FFFFFF"/>
                </a:solidFill>
              </a:endParaRPr>
            </a:p>
          </p:txBody>
        </p:sp>
        <p:sp>
          <p:nvSpPr>
            <p:cNvPr id="77" name="椭圆 76"/>
            <p:cNvSpPr/>
            <p:nvPr/>
          </p:nvSpPr>
          <p:spPr bwMode="auto">
            <a:xfrm>
              <a:off x="7844725" y="4559012"/>
              <a:ext cx="573754" cy="573467"/>
            </a:xfrm>
            <a:prstGeom prst="ellipse">
              <a:avLst/>
            </a:prstGeom>
            <a:solidFill>
              <a:schemeClr val="accent2"/>
            </a:solidFill>
            <a:ln w="3175" cap="flat" cmpd="sng" algn="ctr">
              <a:noFill/>
              <a:prstDash val="solid"/>
            </a:ln>
            <a:effectLst>
              <a:innerShdw blurRad="114300">
                <a:sysClr val="windowText" lastClr="000000">
                  <a:alpha val="49000"/>
                </a:sysClr>
              </a:innerShdw>
            </a:effectLst>
          </p:spPr>
          <p:txBody>
            <a:bodyPr anchor="ctr"/>
            <a:lstStyle/>
            <a:p>
              <a:pPr algn="ctr">
                <a:lnSpc>
                  <a:spcPct val="120000"/>
                </a:lnSpc>
                <a:defRPr/>
              </a:pPr>
              <a:endParaRPr lang="zh-CN" altLang="en-US" sz="2400" kern="0">
                <a:solidFill>
                  <a:srgbClr val="4D4D4D"/>
                </a:solidFill>
                <a:latin typeface="Impact" panose="020B0806030902050204" pitchFamily="34" charset="0"/>
                <a:ea typeface="微软雅黑" panose="020B0503020204020204" pitchFamily="34" charset="-122"/>
              </a:endParaRPr>
            </a:p>
          </p:txBody>
        </p:sp>
      </p:grpSp>
      <p:sp>
        <p:nvSpPr>
          <p:cNvPr id="72" name="任意多边形 71"/>
          <p:cNvSpPr/>
          <p:nvPr/>
        </p:nvSpPr>
        <p:spPr bwMode="auto">
          <a:xfrm>
            <a:off x="7956234" y="4388098"/>
            <a:ext cx="356558" cy="293667"/>
          </a:xfrm>
          <a:custGeom>
            <a:avLst/>
            <a:gdLst>
              <a:gd name="connsiteX0" fmla="*/ 32106 w 338138"/>
              <a:gd name="connsiteY0" fmla="*/ 140766 h 276961"/>
              <a:gd name="connsiteX1" fmla="*/ 0 w 338138"/>
              <a:gd name="connsiteY1" fmla="*/ 172186 h 276961"/>
              <a:gd name="connsiteX2" fmla="*/ 123825 w 338138"/>
              <a:gd name="connsiteY2" fmla="*/ 276961 h 276961"/>
              <a:gd name="connsiteX3" fmla="*/ 338138 w 338138"/>
              <a:gd name="connsiteY3" fmla="*/ 26930 h 276961"/>
              <a:gd name="connsiteX4" fmla="*/ 302506 w 338138"/>
              <a:gd name="connsiteY4" fmla="*/ 0 h 276961"/>
              <a:gd name="connsiteX5" fmla="*/ 117092 w 338138"/>
              <a:gd name="connsiteY5" fmla="*/ 214811 h 276961"/>
              <a:gd name="connsiteX6" fmla="*/ 32106 w 338138"/>
              <a:gd name="connsiteY6" fmla="*/ 140766 h 276961"/>
              <a:gd name="connsiteX7" fmla="*/ 0 w 514350"/>
              <a:gd name="connsiteY7" fmla="*/ 230981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gradFill>
            <a:gsLst>
              <a:gs pos="33000">
                <a:srgbClr val="F9F9F9"/>
              </a:gs>
              <a:gs pos="100000">
                <a:srgbClr val="D7D7D7"/>
              </a:gs>
            </a:gsLst>
            <a:lin ang="5400000" scaled="0"/>
          </a:gradFill>
          <a:ln w="3175" cap="flat" cmpd="sng" algn="ctr">
            <a:solidFill>
              <a:srgbClr val="EAEAEA"/>
            </a:solidFill>
            <a:prstDash val="solid"/>
          </a:ln>
          <a:effectLst/>
        </p:spPr>
        <p:txBody>
          <a:bodyPr anchor="ctr"/>
          <a:lstStyle/>
          <a:p>
            <a:pPr algn="ct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80" name="乘号 79"/>
          <p:cNvSpPr/>
          <p:nvPr/>
        </p:nvSpPr>
        <p:spPr bwMode="auto">
          <a:xfrm>
            <a:off x="9962348" y="4282820"/>
            <a:ext cx="502506" cy="502375"/>
          </a:xfrm>
          <a:prstGeom prst="mathMultiply">
            <a:avLst>
              <a:gd name="adj1" fmla="val 11712"/>
            </a:avLst>
          </a:prstGeom>
          <a:gradFill>
            <a:gsLst>
              <a:gs pos="25000">
                <a:srgbClr val="B50029">
                  <a:lumMod val="90000"/>
                  <a:lumOff val="10000"/>
                </a:srgbClr>
              </a:gs>
              <a:gs pos="100000">
                <a:srgbClr val="B50029">
                  <a:shade val="100000"/>
                  <a:satMod val="115000"/>
                </a:srgbClr>
              </a:gs>
            </a:gsLst>
            <a:lin ang="5400000" scaled="0"/>
          </a:gradFill>
          <a:ln w="25400" cap="flat" cmpd="sng" algn="ctr">
            <a:noFill/>
            <a:prstDash val="solid"/>
          </a:ln>
          <a:effectLst/>
        </p:spPr>
        <p:txBody>
          <a:bodyPr anchor="ctr"/>
          <a:lstStyle/>
          <a:p>
            <a:pPr algn="ctr">
              <a:lnSpc>
                <a:spcPct val="120000"/>
              </a:lnSpc>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81" name="乘号 80"/>
          <p:cNvSpPr/>
          <p:nvPr/>
        </p:nvSpPr>
        <p:spPr bwMode="auto">
          <a:xfrm>
            <a:off x="1682094" y="4282820"/>
            <a:ext cx="502506" cy="502375"/>
          </a:xfrm>
          <a:prstGeom prst="mathMultiply">
            <a:avLst>
              <a:gd name="adj1" fmla="val 11712"/>
            </a:avLst>
          </a:prstGeom>
          <a:gradFill>
            <a:gsLst>
              <a:gs pos="25000">
                <a:srgbClr val="B50029">
                  <a:lumMod val="90000"/>
                  <a:lumOff val="10000"/>
                </a:srgbClr>
              </a:gs>
              <a:gs pos="100000">
                <a:srgbClr val="B50029">
                  <a:shade val="100000"/>
                  <a:satMod val="115000"/>
                </a:srgbClr>
              </a:gs>
            </a:gsLst>
            <a:lin ang="5400000" scaled="0"/>
          </a:gradFill>
          <a:ln w="25400" cap="flat" cmpd="sng" algn="ctr">
            <a:noFill/>
            <a:prstDash val="solid"/>
          </a:ln>
          <a:effectLst/>
        </p:spPr>
        <p:txBody>
          <a:bodyPr anchor="ctr"/>
          <a:lstStyle/>
          <a:p>
            <a:pPr algn="ctr">
              <a:lnSpc>
                <a:spcPct val="120000"/>
              </a:lnSpc>
              <a:defRPr/>
            </a:pPr>
            <a:endParaRPr lang="zh-CN" altLang="en-US" sz="1400" b="1" kern="0">
              <a:solidFill>
                <a:sysClr val="window" lastClr="FFFFFF"/>
              </a:solidFill>
              <a:latin typeface="微软雅黑" panose="020B0503020204020204" pitchFamily="34" charset="-122"/>
              <a:ea typeface="微软雅黑" panose="020B0503020204020204" pitchFamily="34" charset="-122"/>
            </a:endParaRPr>
          </a:p>
        </p:txBody>
      </p:sp>
      <p:sp>
        <p:nvSpPr>
          <p:cNvPr id="82" name="任意多边形 81"/>
          <p:cNvSpPr/>
          <p:nvPr/>
        </p:nvSpPr>
        <p:spPr bwMode="auto">
          <a:xfrm>
            <a:off x="3816108" y="4388098"/>
            <a:ext cx="356558" cy="293667"/>
          </a:xfrm>
          <a:custGeom>
            <a:avLst/>
            <a:gdLst>
              <a:gd name="connsiteX0" fmla="*/ 32106 w 338138"/>
              <a:gd name="connsiteY0" fmla="*/ 140766 h 276961"/>
              <a:gd name="connsiteX1" fmla="*/ 0 w 338138"/>
              <a:gd name="connsiteY1" fmla="*/ 172186 h 276961"/>
              <a:gd name="connsiteX2" fmla="*/ 123825 w 338138"/>
              <a:gd name="connsiteY2" fmla="*/ 276961 h 276961"/>
              <a:gd name="connsiteX3" fmla="*/ 338138 w 338138"/>
              <a:gd name="connsiteY3" fmla="*/ 26930 h 276961"/>
              <a:gd name="connsiteX4" fmla="*/ 302506 w 338138"/>
              <a:gd name="connsiteY4" fmla="*/ 0 h 276961"/>
              <a:gd name="connsiteX5" fmla="*/ 117092 w 338138"/>
              <a:gd name="connsiteY5" fmla="*/ 214811 h 276961"/>
              <a:gd name="connsiteX6" fmla="*/ 32106 w 338138"/>
              <a:gd name="connsiteY6" fmla="*/ 140766 h 276961"/>
              <a:gd name="connsiteX7" fmla="*/ 0 w 514350"/>
              <a:gd name="connsiteY7" fmla="*/ 230981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gradFill>
            <a:gsLst>
              <a:gs pos="33000">
                <a:srgbClr val="F9F9F9"/>
              </a:gs>
              <a:gs pos="100000">
                <a:srgbClr val="D7D7D7"/>
              </a:gs>
            </a:gsLst>
            <a:lin ang="5400000" scaled="0"/>
          </a:gradFill>
          <a:ln w="3175" cap="flat" cmpd="sng" algn="ctr">
            <a:solidFill>
              <a:srgbClr val="EAEAEA"/>
            </a:solidFill>
            <a:prstDash val="solid"/>
          </a:ln>
          <a:effectLst/>
        </p:spPr>
        <p:txBody>
          <a:bodyPr anchor="ctr"/>
          <a:lstStyle/>
          <a:p>
            <a:pPr algn="ctr">
              <a:lnSpc>
                <a:spcPct val="120000"/>
              </a:lnSpc>
              <a:defRPr/>
            </a:pP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000"/>
                                        <p:tgtEl>
                                          <p:spTgt spid="84"/>
                                        </p:tgtEl>
                                      </p:cBhvr>
                                    </p:animEffect>
                                    <p:anim calcmode="lin" valueType="num">
                                      <p:cBhvr>
                                        <p:cTn id="15" dur="1000" fill="hold"/>
                                        <p:tgtEl>
                                          <p:spTgt spid="84"/>
                                        </p:tgtEl>
                                        <p:attrNameLst>
                                          <p:attrName>ppt_x</p:attrName>
                                        </p:attrNameLst>
                                      </p:cBhvr>
                                      <p:tavLst>
                                        <p:tav tm="0">
                                          <p:val>
                                            <p:strVal val="#ppt_x"/>
                                          </p:val>
                                        </p:tav>
                                        <p:tav tm="100000">
                                          <p:val>
                                            <p:strVal val="#ppt_x"/>
                                          </p:val>
                                        </p:tav>
                                      </p:tavLst>
                                    </p:anim>
                                    <p:anim calcmode="lin" valueType="num">
                                      <p:cBhvr>
                                        <p:cTn id="1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anim calcmode="lin" valueType="num">
                                      <p:cBhvr>
                                        <p:cTn id="22" dur="1000" fill="hold"/>
                                        <p:tgtEl>
                                          <p:spTgt spid="85"/>
                                        </p:tgtEl>
                                        <p:attrNameLst>
                                          <p:attrName>ppt_x</p:attrName>
                                        </p:attrNameLst>
                                      </p:cBhvr>
                                      <p:tavLst>
                                        <p:tav tm="0">
                                          <p:val>
                                            <p:strVal val="#ppt_x"/>
                                          </p:val>
                                        </p:tav>
                                        <p:tav tm="100000">
                                          <p:val>
                                            <p:strVal val="#ppt_x"/>
                                          </p:val>
                                        </p:tav>
                                      </p:tavLst>
                                    </p:anim>
                                    <p:anim calcmode="lin" valueType="num">
                                      <p:cBhvr>
                                        <p:cTn id="2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anim calcmode="lin" valueType="num">
                                      <p:cBhvr>
                                        <p:cTn id="36" dur="1000" fill="hold"/>
                                        <p:tgtEl>
                                          <p:spTgt spid="87"/>
                                        </p:tgtEl>
                                        <p:attrNameLst>
                                          <p:attrName>ppt_x</p:attrName>
                                        </p:attrNameLst>
                                      </p:cBhvr>
                                      <p:tavLst>
                                        <p:tav tm="0">
                                          <p:val>
                                            <p:strVal val="#ppt_x"/>
                                          </p:val>
                                        </p:tav>
                                        <p:tav tm="100000">
                                          <p:val>
                                            <p:strVal val="#ppt_x"/>
                                          </p:val>
                                        </p:tav>
                                      </p:tavLst>
                                    </p:anim>
                                    <p:anim calcmode="lin" valueType="num">
                                      <p:cBhvr>
                                        <p:cTn id="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36"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strVal val="(6*min(max(#ppt_w*#ppt_h,.3),1)-7.4)/-.7*#ppt_w"/>
                                          </p:val>
                                        </p:tav>
                                        <p:tav tm="100000">
                                          <p:val>
                                            <p:strVal val="#ppt_w"/>
                                          </p:val>
                                        </p:tav>
                                      </p:tavLst>
                                    </p:anim>
                                    <p:anim calcmode="lin" valueType="num">
                                      <p:cBhvr>
                                        <p:cTn id="43" dur="500" fill="hold"/>
                                        <p:tgtEl>
                                          <p:spTgt spid="81"/>
                                        </p:tgtEl>
                                        <p:attrNameLst>
                                          <p:attrName>ppt_h</p:attrName>
                                        </p:attrNameLst>
                                      </p:cBhvr>
                                      <p:tavLst>
                                        <p:tav tm="0">
                                          <p:val>
                                            <p:strVal val="(6*min(max(#ppt_w*#ppt_h,.3),1)-7.4)/-.7*#ppt_h"/>
                                          </p:val>
                                        </p:tav>
                                        <p:tav tm="100000">
                                          <p:val>
                                            <p:strVal val="#ppt_h"/>
                                          </p:val>
                                        </p:tav>
                                      </p:tavLst>
                                    </p:anim>
                                    <p:anim calcmode="lin" valueType="num">
                                      <p:cBhvr>
                                        <p:cTn id="44" dur="500" fill="hold"/>
                                        <p:tgtEl>
                                          <p:spTgt spid="81"/>
                                        </p:tgtEl>
                                        <p:attrNameLst>
                                          <p:attrName>ppt_x</p:attrName>
                                        </p:attrNameLst>
                                      </p:cBhvr>
                                      <p:tavLst>
                                        <p:tav tm="0">
                                          <p:val>
                                            <p:fltVal val="0.5"/>
                                          </p:val>
                                        </p:tav>
                                        <p:tav tm="100000">
                                          <p:val>
                                            <p:strVal val="#ppt_x"/>
                                          </p:val>
                                        </p:tav>
                                      </p:tavLst>
                                    </p:anim>
                                    <p:anim calcmode="lin" valueType="num">
                                      <p:cBhvr>
                                        <p:cTn id="45" dur="500" fill="hold"/>
                                        <p:tgtEl>
                                          <p:spTgt spid="81"/>
                                        </p:tgtEl>
                                        <p:attrNameLst>
                                          <p:attrName>ppt_y</p:attrName>
                                        </p:attrNameLst>
                                      </p:cBhvr>
                                      <p:tavLst>
                                        <p:tav tm="0">
                                          <p:val>
                                            <p:strVal val="1+(6*min(max(#ppt_w*#ppt_h,.3),1)-7.4)/-.7*#ppt_h/2"/>
                                          </p:val>
                                        </p:tav>
                                        <p:tav tm="100000">
                                          <p:val>
                                            <p:strVal val="#ppt_y"/>
                                          </p:val>
                                        </p:tav>
                                      </p:tavLst>
                                    </p:anim>
                                  </p:childTnLst>
                                </p:cTn>
                              </p:par>
                              <p:par>
                                <p:cTn id="46" presetID="23" presetClass="entr" presetSubtype="36"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strVal val="(6*min(max(#ppt_w*#ppt_h,.3),1)-7.4)/-.7*#ppt_w"/>
                                          </p:val>
                                        </p:tav>
                                        <p:tav tm="100000">
                                          <p:val>
                                            <p:strVal val="#ppt_w"/>
                                          </p:val>
                                        </p:tav>
                                      </p:tavLst>
                                    </p:anim>
                                    <p:anim calcmode="lin" valueType="num">
                                      <p:cBhvr>
                                        <p:cTn id="49" dur="500" fill="hold"/>
                                        <p:tgtEl>
                                          <p:spTgt spid="64"/>
                                        </p:tgtEl>
                                        <p:attrNameLst>
                                          <p:attrName>ppt_h</p:attrName>
                                        </p:attrNameLst>
                                      </p:cBhvr>
                                      <p:tavLst>
                                        <p:tav tm="0">
                                          <p:val>
                                            <p:strVal val="(6*min(max(#ppt_w*#ppt_h,.3),1)-7.4)/-.7*#ppt_h"/>
                                          </p:val>
                                        </p:tav>
                                        <p:tav tm="100000">
                                          <p:val>
                                            <p:strVal val="#ppt_h"/>
                                          </p:val>
                                        </p:tav>
                                      </p:tavLst>
                                    </p:anim>
                                    <p:anim calcmode="lin" valueType="num">
                                      <p:cBhvr>
                                        <p:cTn id="50" dur="500" fill="hold"/>
                                        <p:tgtEl>
                                          <p:spTgt spid="64"/>
                                        </p:tgtEl>
                                        <p:attrNameLst>
                                          <p:attrName>ppt_x</p:attrName>
                                        </p:attrNameLst>
                                      </p:cBhvr>
                                      <p:tavLst>
                                        <p:tav tm="0">
                                          <p:val>
                                            <p:fltVal val="0.5"/>
                                          </p:val>
                                        </p:tav>
                                        <p:tav tm="100000">
                                          <p:val>
                                            <p:strVal val="#ppt_x"/>
                                          </p:val>
                                        </p:tav>
                                      </p:tavLst>
                                    </p:anim>
                                    <p:anim calcmode="lin" valueType="num">
                                      <p:cBhvr>
                                        <p:cTn id="51" dur="500" fill="hold"/>
                                        <p:tgtEl>
                                          <p:spTgt spid="64"/>
                                        </p:tgtEl>
                                        <p:attrNameLst>
                                          <p:attrName>ppt_y</p:attrName>
                                        </p:attrNameLst>
                                      </p:cBhvr>
                                      <p:tavLst>
                                        <p:tav tm="0">
                                          <p:val>
                                            <p:strVal val="1+(6*min(max(#ppt_w*#ppt_h,.3),1)-7.4)/-.7*#ppt_h/2"/>
                                          </p:val>
                                        </p:tav>
                                        <p:tav tm="100000">
                                          <p:val>
                                            <p:strVal val="#ppt_y"/>
                                          </p:val>
                                        </p:tav>
                                      </p:tavLst>
                                    </p:anim>
                                  </p:childTnLst>
                                </p:cTn>
                              </p:par>
                              <p:par>
                                <p:cTn id="52" presetID="23" presetClass="entr" presetSubtype="36"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p:cTn id="54" dur="500" fill="hold"/>
                                        <p:tgtEl>
                                          <p:spTgt spid="80"/>
                                        </p:tgtEl>
                                        <p:attrNameLst>
                                          <p:attrName>ppt_w</p:attrName>
                                        </p:attrNameLst>
                                      </p:cBhvr>
                                      <p:tavLst>
                                        <p:tav tm="0">
                                          <p:val>
                                            <p:strVal val="(6*min(max(#ppt_w*#ppt_h,.3),1)-7.4)/-.7*#ppt_w"/>
                                          </p:val>
                                        </p:tav>
                                        <p:tav tm="100000">
                                          <p:val>
                                            <p:strVal val="#ppt_w"/>
                                          </p:val>
                                        </p:tav>
                                      </p:tavLst>
                                    </p:anim>
                                    <p:anim calcmode="lin" valueType="num">
                                      <p:cBhvr>
                                        <p:cTn id="55" dur="500" fill="hold"/>
                                        <p:tgtEl>
                                          <p:spTgt spid="80"/>
                                        </p:tgtEl>
                                        <p:attrNameLst>
                                          <p:attrName>ppt_h</p:attrName>
                                        </p:attrNameLst>
                                      </p:cBhvr>
                                      <p:tavLst>
                                        <p:tav tm="0">
                                          <p:val>
                                            <p:strVal val="(6*min(max(#ppt_w*#ppt_h,.3),1)-7.4)/-.7*#ppt_h"/>
                                          </p:val>
                                        </p:tav>
                                        <p:tav tm="100000">
                                          <p:val>
                                            <p:strVal val="#ppt_h"/>
                                          </p:val>
                                        </p:tav>
                                      </p:tavLst>
                                    </p:anim>
                                    <p:anim calcmode="lin" valueType="num">
                                      <p:cBhvr>
                                        <p:cTn id="56" dur="500" fill="hold"/>
                                        <p:tgtEl>
                                          <p:spTgt spid="80"/>
                                        </p:tgtEl>
                                        <p:attrNameLst>
                                          <p:attrName>ppt_x</p:attrName>
                                        </p:attrNameLst>
                                      </p:cBhvr>
                                      <p:tavLst>
                                        <p:tav tm="0">
                                          <p:val>
                                            <p:fltVal val="0.5"/>
                                          </p:val>
                                        </p:tav>
                                        <p:tav tm="100000">
                                          <p:val>
                                            <p:strVal val="#ppt_x"/>
                                          </p:val>
                                        </p:tav>
                                      </p:tavLst>
                                    </p:anim>
                                    <p:anim calcmode="lin" valueType="num">
                                      <p:cBhvr>
                                        <p:cTn id="57"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36"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p:cTn id="62" dur="500" fill="hold"/>
                                        <p:tgtEl>
                                          <p:spTgt spid="82"/>
                                        </p:tgtEl>
                                        <p:attrNameLst>
                                          <p:attrName>ppt_w</p:attrName>
                                        </p:attrNameLst>
                                      </p:cBhvr>
                                      <p:tavLst>
                                        <p:tav tm="0">
                                          <p:val>
                                            <p:strVal val="(6*min(max(#ppt_w*#ppt_h,.3),1)-7.4)/-.7*#ppt_w"/>
                                          </p:val>
                                        </p:tav>
                                        <p:tav tm="100000">
                                          <p:val>
                                            <p:strVal val="#ppt_w"/>
                                          </p:val>
                                        </p:tav>
                                      </p:tavLst>
                                    </p:anim>
                                    <p:anim calcmode="lin" valueType="num">
                                      <p:cBhvr>
                                        <p:cTn id="63" dur="500" fill="hold"/>
                                        <p:tgtEl>
                                          <p:spTgt spid="82"/>
                                        </p:tgtEl>
                                        <p:attrNameLst>
                                          <p:attrName>ppt_h</p:attrName>
                                        </p:attrNameLst>
                                      </p:cBhvr>
                                      <p:tavLst>
                                        <p:tav tm="0">
                                          <p:val>
                                            <p:strVal val="(6*min(max(#ppt_w*#ppt_h,.3),1)-7.4)/-.7*#ppt_h"/>
                                          </p:val>
                                        </p:tav>
                                        <p:tav tm="100000">
                                          <p:val>
                                            <p:strVal val="#ppt_h"/>
                                          </p:val>
                                        </p:tav>
                                      </p:tavLst>
                                    </p:anim>
                                    <p:anim calcmode="lin" valueType="num">
                                      <p:cBhvr>
                                        <p:cTn id="64" dur="500" fill="hold"/>
                                        <p:tgtEl>
                                          <p:spTgt spid="82"/>
                                        </p:tgtEl>
                                        <p:attrNameLst>
                                          <p:attrName>ppt_x</p:attrName>
                                        </p:attrNameLst>
                                      </p:cBhvr>
                                      <p:tavLst>
                                        <p:tav tm="0">
                                          <p:val>
                                            <p:fltVal val="0.5"/>
                                          </p:val>
                                        </p:tav>
                                        <p:tav tm="100000">
                                          <p:val>
                                            <p:strVal val="#ppt_x"/>
                                          </p:val>
                                        </p:tav>
                                      </p:tavLst>
                                    </p:anim>
                                    <p:anim calcmode="lin" valueType="num">
                                      <p:cBhvr>
                                        <p:cTn id="65" dur="500" fill="hold"/>
                                        <p:tgtEl>
                                          <p:spTgt spid="82"/>
                                        </p:tgtEl>
                                        <p:attrNameLst>
                                          <p:attrName>ppt_y</p:attrName>
                                        </p:attrNameLst>
                                      </p:cBhvr>
                                      <p:tavLst>
                                        <p:tav tm="0">
                                          <p:val>
                                            <p:strVal val="1+(6*min(max(#ppt_w*#ppt_h,.3),1)-7.4)/-.7*#ppt_h/2"/>
                                          </p:val>
                                        </p:tav>
                                        <p:tav tm="100000">
                                          <p:val>
                                            <p:strVal val="#ppt_y"/>
                                          </p:val>
                                        </p:tav>
                                      </p:tavLst>
                                    </p:anim>
                                  </p:childTnLst>
                                </p:cTn>
                              </p:par>
                              <p:par>
                                <p:cTn id="66" presetID="23" presetClass="entr" presetSubtype="36"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p:cTn id="68" dur="500" fill="hold"/>
                                        <p:tgtEl>
                                          <p:spTgt spid="72"/>
                                        </p:tgtEl>
                                        <p:attrNameLst>
                                          <p:attrName>ppt_w</p:attrName>
                                        </p:attrNameLst>
                                      </p:cBhvr>
                                      <p:tavLst>
                                        <p:tav tm="0">
                                          <p:val>
                                            <p:strVal val="(6*min(max(#ppt_w*#ppt_h,.3),1)-7.4)/-.7*#ppt_w"/>
                                          </p:val>
                                        </p:tav>
                                        <p:tav tm="100000">
                                          <p:val>
                                            <p:strVal val="#ppt_w"/>
                                          </p:val>
                                        </p:tav>
                                      </p:tavLst>
                                    </p:anim>
                                    <p:anim calcmode="lin" valueType="num">
                                      <p:cBhvr>
                                        <p:cTn id="69" dur="500" fill="hold"/>
                                        <p:tgtEl>
                                          <p:spTgt spid="72"/>
                                        </p:tgtEl>
                                        <p:attrNameLst>
                                          <p:attrName>ppt_h</p:attrName>
                                        </p:attrNameLst>
                                      </p:cBhvr>
                                      <p:tavLst>
                                        <p:tav tm="0">
                                          <p:val>
                                            <p:strVal val="(6*min(max(#ppt_w*#ppt_h,.3),1)-7.4)/-.7*#ppt_h"/>
                                          </p:val>
                                        </p:tav>
                                        <p:tav tm="100000">
                                          <p:val>
                                            <p:strVal val="#ppt_h"/>
                                          </p:val>
                                        </p:tav>
                                      </p:tavLst>
                                    </p:anim>
                                    <p:anim calcmode="lin" valueType="num">
                                      <p:cBhvr>
                                        <p:cTn id="70" dur="500" fill="hold"/>
                                        <p:tgtEl>
                                          <p:spTgt spid="72"/>
                                        </p:tgtEl>
                                        <p:attrNameLst>
                                          <p:attrName>ppt_x</p:attrName>
                                        </p:attrNameLst>
                                      </p:cBhvr>
                                      <p:tavLst>
                                        <p:tav tm="0">
                                          <p:val>
                                            <p:fltVal val="0.5"/>
                                          </p:val>
                                        </p:tav>
                                        <p:tav tm="100000">
                                          <p:val>
                                            <p:strVal val="#ppt_x"/>
                                          </p:val>
                                        </p:tav>
                                      </p:tavLst>
                                    </p:anim>
                                    <p:anim calcmode="lin" valueType="num">
                                      <p:cBhvr>
                                        <p:cTn id="71"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2" grpId="0" animBg="1"/>
      <p:bldP spid="80" grpId="0" animBg="1"/>
      <p:bldP spid="81" grpId="0" animBg="1"/>
      <p:bldP spid="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p:nvPr/>
        </p:nvSpPr>
        <p:spPr>
          <a:xfrm>
            <a:off x="3381874" y="3826351"/>
            <a:ext cx="5140769" cy="1208639"/>
          </a:xfrm>
          <a:custGeom>
            <a:avLst/>
            <a:gdLst>
              <a:gd name="connsiteX0" fmla="*/ 5141438 w 5141438"/>
              <a:gd name="connsiteY0" fmla="*/ 0 h 1208638"/>
              <a:gd name="connsiteX1" fmla="*/ 2570719 w 5141438"/>
              <a:gd name="connsiteY1" fmla="*/ 1208638 h 1208638"/>
              <a:gd name="connsiteX2" fmla="*/ 0 w 5141438"/>
              <a:gd name="connsiteY2" fmla="*/ 0 h 1208638"/>
              <a:gd name="connsiteX3" fmla="*/ 5232878 w 5232878"/>
              <a:gd name="connsiteY3" fmla="*/ 91440 h 1208638"/>
            </a:gdLst>
            <a:ahLst/>
            <a:cxnLst>
              <a:cxn ang="0">
                <a:pos x="connsiteX0" y="connsiteY0"/>
              </a:cxn>
              <a:cxn ang="0">
                <a:pos x="connsiteX1" y="connsiteY1"/>
              </a:cxn>
              <a:cxn ang="0">
                <a:pos x="connsiteX2" y="connsiteY2"/>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948568" y="3227417"/>
            <a:ext cx="3690"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40"/>
          <p:cNvSpPr txBox="1"/>
          <p:nvPr/>
        </p:nvSpPr>
        <p:spPr>
          <a:xfrm>
            <a:off x="2256075" y="4566831"/>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3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4902168" y="1507673"/>
            <a:ext cx="2084243" cy="2084515"/>
            <a:chOff x="2848131" y="1860029"/>
            <a:chExt cx="3807502" cy="3807502"/>
          </a:xfrm>
        </p:grpSpPr>
        <p:sp>
          <p:nvSpPr>
            <p:cNvPr id="6" name="椭圆 5"/>
            <p:cNvSpPr/>
            <p:nvPr/>
          </p:nvSpPr>
          <p:spPr>
            <a:xfrm>
              <a:off x="2848131" y="1860029"/>
              <a:ext cx="3807502" cy="380750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文本框 91"/>
            <p:cNvSpPr txBox="1"/>
            <p:nvPr/>
          </p:nvSpPr>
          <p:spPr>
            <a:xfrm>
              <a:off x="3934750" y="2869023"/>
              <a:ext cx="1649258" cy="1742738"/>
            </a:xfrm>
            <a:prstGeom prst="rect">
              <a:avLst/>
            </a:prstGeom>
            <a:noFill/>
          </p:spPr>
          <p:txBody>
            <a:bodyPr wrap="none" rtlCol="0">
              <a:spAutoFit/>
            </a:bodyPr>
            <a:lstStyle/>
            <a:p>
              <a:pPr algn="ctr"/>
              <a:r>
                <a:rPr lang="zh-CN" altLang="en-US" sz="2800">
                  <a:solidFill>
                    <a:schemeClr val="bg1"/>
                  </a:solidFill>
                  <a:latin typeface="微软雅黑" panose="020B0503020204020204" pitchFamily="34" charset="-122"/>
                  <a:ea typeface="微软雅黑" panose="020B0503020204020204" pitchFamily="34" charset="-122"/>
                </a:rPr>
                <a:t>标题</a:t>
              </a:r>
              <a:endParaRPr lang="en-US" altLang="zh-CN" sz="2800">
                <a:solidFill>
                  <a:schemeClr val="bg1"/>
                </a:solidFill>
                <a:latin typeface="微软雅黑" panose="020B0503020204020204" pitchFamily="34" charset="-122"/>
                <a:ea typeface="微软雅黑" panose="020B0503020204020204" pitchFamily="34" charset="-122"/>
              </a:endParaRPr>
            </a:p>
            <a:p>
              <a:pPr algn="ctr"/>
              <a:r>
                <a:rPr lang="zh-CN" altLang="en-US" sz="2800">
                  <a:solidFill>
                    <a:schemeClr val="bg1"/>
                  </a:solidFill>
                  <a:latin typeface="微软雅黑" panose="020B0503020204020204" pitchFamily="34" charset="-122"/>
                  <a:ea typeface="微软雅黑" panose="020B0503020204020204" pitchFamily="34" charset="-122"/>
                </a:rPr>
                <a:t>文字</a:t>
              </a:r>
              <a:endParaRPr lang="en-US" altLang="zh-CN" sz="280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4097298" y="5461495"/>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3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9" name="TextBox 8"/>
          <p:cNvSpPr txBox="1"/>
          <p:nvPr/>
        </p:nvSpPr>
        <p:spPr>
          <a:xfrm>
            <a:off x="6337293" y="5461495"/>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3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sp>
        <p:nvSpPr>
          <p:cNvPr id="10" name="TextBox 9"/>
          <p:cNvSpPr txBox="1"/>
          <p:nvPr/>
        </p:nvSpPr>
        <p:spPr>
          <a:xfrm>
            <a:off x="7928819" y="4493228"/>
            <a:ext cx="1943963" cy="502701"/>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3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p:txBody>
      </p:sp>
      <p:grpSp>
        <p:nvGrpSpPr>
          <p:cNvPr id="11" name="组合 10"/>
          <p:cNvGrpSpPr/>
          <p:nvPr/>
        </p:nvGrpSpPr>
        <p:grpSpPr>
          <a:xfrm>
            <a:off x="2834307" y="3354227"/>
            <a:ext cx="888148" cy="888264"/>
            <a:chOff x="2170416" y="2515670"/>
            <a:chExt cx="666198" cy="666198"/>
          </a:xfrm>
        </p:grpSpPr>
        <p:sp>
          <p:nvSpPr>
            <p:cNvPr id="12" name="椭圆 11"/>
            <p:cNvSpPr/>
            <p:nvPr/>
          </p:nvSpPr>
          <p:spPr>
            <a:xfrm>
              <a:off x="2170416" y="2515670"/>
              <a:ext cx="666198" cy="66619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文本框 91"/>
            <p:cNvSpPr txBox="1"/>
            <p:nvPr/>
          </p:nvSpPr>
          <p:spPr>
            <a:xfrm>
              <a:off x="2250565" y="2677666"/>
              <a:ext cx="542527" cy="311624"/>
            </a:xfrm>
            <a:prstGeom prst="rect">
              <a:avLst/>
            </a:prstGeom>
            <a:noFill/>
          </p:spPr>
          <p:txBody>
            <a:bodyPr wrap="none"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endParaRPr lang="en-US" altLang="zh-CN" sz="21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312672" y="4237600"/>
            <a:ext cx="888148" cy="888264"/>
            <a:chOff x="3279334" y="3178200"/>
            <a:chExt cx="666198" cy="666198"/>
          </a:xfrm>
        </p:grpSpPr>
        <p:sp>
          <p:nvSpPr>
            <p:cNvPr id="15" name="椭圆 14"/>
            <p:cNvSpPr/>
            <p:nvPr/>
          </p:nvSpPr>
          <p:spPr>
            <a:xfrm>
              <a:off x="3279334" y="3178200"/>
              <a:ext cx="666198" cy="66619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文本框 91"/>
            <p:cNvSpPr txBox="1"/>
            <p:nvPr/>
          </p:nvSpPr>
          <p:spPr>
            <a:xfrm>
              <a:off x="3328882" y="3342022"/>
              <a:ext cx="542527" cy="311624"/>
            </a:xfrm>
            <a:prstGeom prst="rect">
              <a:avLst/>
            </a:prstGeom>
            <a:noFill/>
          </p:spPr>
          <p:txBody>
            <a:bodyPr wrap="none"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endParaRPr lang="en-US" altLang="zh-CN" sz="21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550997" y="4341664"/>
            <a:ext cx="888148" cy="888264"/>
            <a:chOff x="4958297" y="3256248"/>
            <a:chExt cx="666198" cy="666198"/>
          </a:xfrm>
        </p:grpSpPr>
        <p:sp>
          <p:nvSpPr>
            <p:cNvPr id="18" name="椭圆 17"/>
            <p:cNvSpPr/>
            <p:nvPr/>
          </p:nvSpPr>
          <p:spPr>
            <a:xfrm>
              <a:off x="4958297" y="3256248"/>
              <a:ext cx="666198" cy="66619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文本框 91"/>
            <p:cNvSpPr txBox="1"/>
            <p:nvPr/>
          </p:nvSpPr>
          <p:spPr>
            <a:xfrm>
              <a:off x="5024376" y="3435846"/>
              <a:ext cx="542527" cy="311624"/>
            </a:xfrm>
            <a:prstGeom prst="rect">
              <a:avLst/>
            </a:prstGeom>
            <a:noFill/>
          </p:spPr>
          <p:txBody>
            <a:bodyPr wrap="none"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endParaRPr lang="en-US" altLang="zh-CN" sz="21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078567" y="3354227"/>
            <a:ext cx="888148" cy="888264"/>
            <a:chOff x="6104123" y="2515670"/>
            <a:chExt cx="666198" cy="666198"/>
          </a:xfrm>
        </p:grpSpPr>
        <p:sp>
          <p:nvSpPr>
            <p:cNvPr id="21" name="椭圆 20"/>
            <p:cNvSpPr/>
            <p:nvPr/>
          </p:nvSpPr>
          <p:spPr>
            <a:xfrm>
              <a:off x="6104123" y="2515670"/>
              <a:ext cx="666198" cy="66619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文本框 91"/>
            <p:cNvSpPr txBox="1"/>
            <p:nvPr/>
          </p:nvSpPr>
          <p:spPr>
            <a:xfrm>
              <a:off x="6163459" y="2665244"/>
              <a:ext cx="542527" cy="311624"/>
            </a:xfrm>
            <a:prstGeom prst="rect">
              <a:avLst/>
            </a:prstGeom>
            <a:noFill/>
          </p:spPr>
          <p:txBody>
            <a:bodyPr wrap="none"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endParaRPr lang="en-US" altLang="zh-CN" sz="2100">
                <a:solidFill>
                  <a:schemeClr val="bg1"/>
                </a:solidFill>
                <a:latin typeface="微软雅黑" panose="020B0503020204020204" pitchFamily="34" charset="-122"/>
                <a:ea typeface="微软雅黑" panose="020B0503020204020204" pitchFamily="34" charset="-122"/>
              </a:endParaRPr>
            </a:p>
          </p:txBody>
        </p:sp>
      </p:grpSp>
      <p:sp>
        <p:nvSpPr>
          <p:cNvPr id="23" name="标题 22"/>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1"/>
          <p:cNvSpPr>
            <a:spLocks noChangeShapeType="1"/>
          </p:cNvSpPr>
          <p:nvPr/>
        </p:nvSpPr>
        <p:spPr bwMode="auto">
          <a:xfrm flipH="1" flipV="1">
            <a:off x="5404866" y="2684420"/>
            <a:ext cx="1473427" cy="754575"/>
          </a:xfrm>
          <a:prstGeom prst="line">
            <a:avLst/>
          </a:prstGeom>
          <a:noFill/>
          <a:ln w="12700" cap="flat">
            <a:solidFill>
              <a:schemeClr val="accent4"/>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22" name="Line 12"/>
          <p:cNvSpPr>
            <a:spLocks noChangeShapeType="1"/>
          </p:cNvSpPr>
          <p:nvPr/>
        </p:nvSpPr>
        <p:spPr bwMode="auto">
          <a:xfrm flipH="1">
            <a:off x="5627132" y="4199939"/>
            <a:ext cx="1251160" cy="768260"/>
          </a:xfrm>
          <a:prstGeom prst="line">
            <a:avLst/>
          </a:prstGeom>
          <a:noFill/>
          <a:ln w="12700" cap="flat">
            <a:solidFill>
              <a:schemeClr val="accent2"/>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23" name="Line 13"/>
          <p:cNvSpPr>
            <a:spLocks noChangeShapeType="1"/>
          </p:cNvSpPr>
          <p:nvPr/>
        </p:nvSpPr>
        <p:spPr bwMode="auto">
          <a:xfrm flipH="1">
            <a:off x="4899310" y="3836547"/>
            <a:ext cx="1978982"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08" tIns="60954" rIns="121908" bIns="60954" numCol="1" anchor="t" anchorCtr="0" compatLnSpc="1"/>
          <a:lstStyle/>
          <a:p>
            <a:endParaRPr lang="zh-CN" altLang="en-US">
              <a:solidFill>
                <a:srgbClr val="080808"/>
              </a:solidFill>
            </a:endParaRPr>
          </a:p>
        </p:txBody>
      </p:sp>
      <p:sp>
        <p:nvSpPr>
          <p:cNvPr id="24" name="TextBox 23"/>
          <p:cNvSpPr txBox="1"/>
          <p:nvPr/>
        </p:nvSpPr>
        <p:spPr>
          <a:xfrm>
            <a:off x="8774810" y="2516298"/>
            <a:ext cx="2687949" cy="3200876"/>
          </a:xfrm>
          <a:prstGeom prst="rect">
            <a:avLst/>
          </a:prstGeom>
          <a:noFill/>
          <a:ln>
            <a:noFill/>
          </a:ln>
        </p:spPr>
        <p:txBody>
          <a:bodyPr wrap="square" lIns="121908" tIns="60954" rIns="121908" bIns="60954" rtlCol="0">
            <a:spAutoFit/>
          </a:bodyPr>
          <a:lstStyle/>
          <a:p>
            <a:pPr>
              <a:lnSpc>
                <a:spcPct val="150000"/>
              </a:lnSpc>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4"/>
          <p:cNvSpPr txBox="1"/>
          <p:nvPr/>
        </p:nvSpPr>
        <p:spPr>
          <a:xfrm>
            <a:off x="2158784" y="1604799"/>
            <a:ext cx="1382309" cy="328295"/>
          </a:xfrm>
          <a:prstGeom prst="rect">
            <a:avLst/>
          </a:prstGeom>
          <a:noFill/>
        </p:spPr>
        <p:txBody>
          <a:bodyPr wrap="square" lIns="0" tIns="0" rIns="0" bIns="0" rtlCol="0">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26" name="TextBox 25"/>
          <p:cNvSpPr txBox="1"/>
          <p:nvPr/>
        </p:nvSpPr>
        <p:spPr>
          <a:xfrm>
            <a:off x="1664487" y="2045350"/>
            <a:ext cx="2223557" cy="615553"/>
          </a:xfrm>
          <a:prstGeom prst="rect">
            <a:avLst/>
          </a:prstGeom>
          <a:noFill/>
        </p:spPr>
        <p:txBody>
          <a:bodyPr wrap="square" lIns="0" tIns="0" rIns="0" bIns="0" rtlCol="0">
            <a:spAutoFit/>
          </a:body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782979" y="2132672"/>
            <a:ext cx="1382309" cy="328295"/>
          </a:xfrm>
          <a:prstGeom prst="rect">
            <a:avLst/>
          </a:prstGeom>
          <a:noFill/>
        </p:spPr>
        <p:txBody>
          <a:bodyPr wrap="square" lIns="0" tIns="0" rIns="0" bIns="0" rtlCol="0">
            <a:spAutoFit/>
          </a:bodyPr>
          <a:lstStyle/>
          <a:p>
            <a:pPr algn="ctr"/>
            <a:r>
              <a:rPr lang="zh-CN" altLang="en-US" sz="2100">
                <a:solidFill>
                  <a:schemeClr val="accent1"/>
                </a:solidFill>
                <a:latin typeface="微软雅黑" panose="020B0503020204020204" pitchFamily="34" charset="-122"/>
                <a:ea typeface="微软雅黑" panose="020B0503020204020204" pitchFamily="34" charset="-122"/>
              </a:rPr>
              <a:t>标题文字</a:t>
            </a:r>
          </a:p>
        </p:txBody>
      </p:sp>
      <p:grpSp>
        <p:nvGrpSpPr>
          <p:cNvPr id="28" name="组合 27"/>
          <p:cNvGrpSpPr/>
          <p:nvPr/>
        </p:nvGrpSpPr>
        <p:grpSpPr>
          <a:xfrm>
            <a:off x="7087003" y="3174653"/>
            <a:ext cx="1408953" cy="1392740"/>
            <a:chOff x="5315348" y="2380989"/>
            <a:chExt cx="1056852" cy="1044555"/>
          </a:xfrm>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080808"/>
                </a:solidFill>
                <a:latin typeface="宋体" panose="02010600030101010101" pitchFamily="2" charset="-122"/>
                <a:ea typeface="宋体" panose="02010600030101010101" pitchFamily="2" charset="-122"/>
              </a:endParaRPr>
            </a:p>
          </p:txBody>
        </p:sp>
        <p:sp>
          <p:nvSpPr>
            <p:cNvPr id="30" name="TextBox 29"/>
            <p:cNvSpPr txBox="1"/>
            <p:nvPr/>
          </p:nvSpPr>
          <p:spPr>
            <a:xfrm>
              <a:off x="5335333" y="2643758"/>
              <a:ext cx="1036867" cy="415499"/>
            </a:xfrm>
            <a:prstGeom prst="rect">
              <a:avLst/>
            </a:prstGeom>
            <a:noFill/>
          </p:spPr>
          <p:txBody>
            <a:bodyPr wrap="square" lIns="0" tIns="0" rIns="0" bIns="0"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标题</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文字</a:t>
              </a:r>
            </a:p>
          </p:txBody>
        </p:sp>
      </p:grpSp>
      <p:grpSp>
        <p:nvGrpSpPr>
          <p:cNvPr id="31" name="组合 30"/>
          <p:cNvGrpSpPr/>
          <p:nvPr/>
        </p:nvGrpSpPr>
        <p:grpSpPr>
          <a:xfrm>
            <a:off x="4105437" y="1688843"/>
            <a:ext cx="1382309" cy="887656"/>
            <a:chOff x="3078882" y="1266632"/>
            <a:chExt cx="1036867" cy="665742"/>
          </a:xfrm>
        </p:grpSpPr>
        <p:sp>
          <p:nvSpPr>
            <p:cNvPr id="32" name="椭圆 80"/>
            <p:cNvSpPr/>
            <p:nvPr/>
          </p:nvSpPr>
          <p:spPr bwMode="auto">
            <a:xfrm>
              <a:off x="3255801" y="126663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chemeClr val="bg1"/>
                </a:solidFill>
                <a:latin typeface="宋体" panose="02010600030101010101" pitchFamily="2" charset="-122"/>
                <a:ea typeface="宋体" panose="02010600030101010101" pitchFamily="2" charset="-122"/>
              </a:endParaRPr>
            </a:p>
          </p:txBody>
        </p:sp>
        <p:sp>
          <p:nvSpPr>
            <p:cNvPr id="33"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p>
          </p:txBody>
        </p:sp>
      </p:grpSp>
      <p:grpSp>
        <p:nvGrpSpPr>
          <p:cNvPr id="38" name="组合 37"/>
          <p:cNvGrpSpPr/>
          <p:nvPr/>
        </p:nvGrpSpPr>
        <p:grpSpPr>
          <a:xfrm>
            <a:off x="3465717" y="3471939"/>
            <a:ext cx="1382309" cy="922344"/>
            <a:chOff x="2599029" y="2603954"/>
            <a:chExt cx="1036867" cy="691758"/>
          </a:xfrm>
        </p:grpSpPr>
        <p:sp>
          <p:nvSpPr>
            <p:cNvPr id="39"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chemeClr val="bg1"/>
                </a:solidFill>
                <a:latin typeface="宋体" panose="02010600030101010101" pitchFamily="2" charset="-122"/>
                <a:ea typeface="宋体" panose="02010600030101010101" pitchFamily="2" charset="-122"/>
              </a:endParaRPr>
            </a:p>
          </p:txBody>
        </p:sp>
        <p:sp>
          <p:nvSpPr>
            <p:cNvPr id="40"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p>
          </p:txBody>
        </p:sp>
      </p:grpSp>
      <p:grpSp>
        <p:nvGrpSpPr>
          <p:cNvPr id="41" name="组合 40"/>
          <p:cNvGrpSpPr/>
          <p:nvPr/>
        </p:nvGrpSpPr>
        <p:grpSpPr>
          <a:xfrm>
            <a:off x="4291605" y="5118856"/>
            <a:ext cx="1382309" cy="887656"/>
            <a:chOff x="3218526" y="3839142"/>
            <a:chExt cx="1036867" cy="665742"/>
          </a:xfrm>
        </p:grpSpPr>
        <p:sp>
          <p:nvSpPr>
            <p:cNvPr id="57" name="椭圆 80"/>
            <p:cNvSpPr/>
            <p:nvPr/>
          </p:nvSpPr>
          <p:spPr bwMode="auto">
            <a:xfrm>
              <a:off x="3403549" y="383914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chemeClr val="bg1"/>
                </a:solidFill>
                <a:latin typeface="宋体" panose="02010600030101010101" pitchFamily="2" charset="-122"/>
                <a:ea typeface="宋体" panose="02010600030101010101" pitchFamily="2" charset="-122"/>
              </a:endParaRPr>
            </a:p>
          </p:txBody>
        </p:sp>
        <p:sp>
          <p:nvSpPr>
            <p:cNvPr id="58"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2100">
                  <a:solidFill>
                    <a:schemeClr val="bg1"/>
                  </a:solidFill>
                  <a:latin typeface="微软雅黑" panose="020B0503020204020204" pitchFamily="34" charset="-122"/>
                  <a:ea typeface="微软雅黑" panose="020B0503020204020204" pitchFamily="34" charset="-122"/>
                </a:rPr>
                <a:t>标题</a:t>
              </a:r>
            </a:p>
          </p:txBody>
        </p:sp>
      </p:grpSp>
      <p:sp>
        <p:nvSpPr>
          <p:cNvPr id="59" name="TextBox 58"/>
          <p:cNvSpPr txBox="1"/>
          <p:nvPr/>
        </p:nvSpPr>
        <p:spPr>
          <a:xfrm>
            <a:off x="1694393" y="3360864"/>
            <a:ext cx="1382309" cy="328295"/>
          </a:xfrm>
          <a:prstGeom prst="rect">
            <a:avLst/>
          </a:prstGeom>
          <a:noFill/>
        </p:spPr>
        <p:txBody>
          <a:bodyPr wrap="square" lIns="0" tIns="0" rIns="0" bIns="0" rtlCol="0">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60" name="TextBox 59"/>
          <p:cNvSpPr txBox="1"/>
          <p:nvPr/>
        </p:nvSpPr>
        <p:spPr>
          <a:xfrm>
            <a:off x="1200096" y="3801415"/>
            <a:ext cx="2223557" cy="615553"/>
          </a:xfrm>
          <a:prstGeom prst="rect">
            <a:avLst/>
          </a:prstGeom>
          <a:noFill/>
        </p:spPr>
        <p:txBody>
          <a:bodyPr wrap="square" lIns="0" tIns="0" rIns="0" bIns="0" rtlCol="0">
            <a:spAutoFit/>
          </a:body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2638775" y="5082090"/>
            <a:ext cx="1382309" cy="328295"/>
          </a:xfrm>
          <a:prstGeom prst="rect">
            <a:avLst/>
          </a:prstGeom>
          <a:noFill/>
        </p:spPr>
        <p:txBody>
          <a:bodyPr wrap="square" lIns="0" tIns="0" rIns="0" bIns="0" rtlCol="0">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62" name="TextBox 61"/>
          <p:cNvSpPr txBox="1"/>
          <p:nvPr/>
        </p:nvSpPr>
        <p:spPr>
          <a:xfrm>
            <a:off x="2144478" y="5522641"/>
            <a:ext cx="2223557" cy="615553"/>
          </a:xfrm>
          <a:prstGeom prst="rect">
            <a:avLst/>
          </a:prstGeom>
          <a:noFill/>
        </p:spPr>
        <p:txBody>
          <a:bodyPr wrap="square" lIns="0" tIns="0" rIns="0" bIns="0" rtlCol="0">
            <a:spAutoFit/>
          </a:bodyPr>
          <a:lstStyle/>
          <a:p>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0-#ppt_w/2"/>
                                          </p:val>
                                        </p:tav>
                                        <p:tav tm="100000">
                                          <p:val>
                                            <p:strVal val="#ppt_x"/>
                                          </p:val>
                                        </p:tav>
                                      </p:tavLst>
                                    </p:anim>
                                    <p:anim calcmode="lin" valueType="num">
                                      <p:cBhvr additive="base">
                                        <p:cTn id="55" dur="500" fill="hold"/>
                                        <p:tgtEl>
                                          <p:spTgt spid="5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0-#ppt_w/2"/>
                                          </p:val>
                                        </p:tav>
                                        <p:tav tm="100000">
                                          <p:val>
                                            <p:strVal val="#ppt_x"/>
                                          </p:val>
                                        </p:tav>
                                      </p:tavLst>
                                    </p:anim>
                                    <p:anim calcmode="lin" valueType="num">
                                      <p:cBhvr additive="base">
                                        <p:cTn id="63" dur="500" fill="hold"/>
                                        <p:tgtEl>
                                          <p:spTgt spid="6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0-#ppt_w/2"/>
                                          </p:val>
                                        </p:tav>
                                        <p:tav tm="100000">
                                          <p:val>
                                            <p:strVal val="#ppt_x"/>
                                          </p:val>
                                        </p:tav>
                                      </p:tavLst>
                                    </p:anim>
                                    <p:anim calcmode="lin" valueType="num">
                                      <p:cBhvr additive="base">
                                        <p:cTn id="67"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59" grpId="0"/>
      <p:bldP spid="60" grpId="0"/>
      <p:bldP spid="61"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1352" y="1935980"/>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lumMod val="50000"/>
                  </a:schemeClr>
                </a:solidFill>
              </a:rPr>
              <a:t>PART 04</a:t>
            </a:r>
            <a:endParaRPr lang="zh-CN" altLang="en-US" sz="3600" b="0">
              <a:solidFill>
                <a:schemeClr val="tx2">
                  <a:lumMod val="50000"/>
                </a:schemeClr>
              </a:solidFill>
            </a:endParaRPr>
          </a:p>
        </p:txBody>
      </p:sp>
      <p:sp>
        <p:nvSpPr>
          <p:cNvPr id="3" name="TextBox 11"/>
          <p:cNvSpPr txBox="1"/>
          <p:nvPr/>
        </p:nvSpPr>
        <p:spPr>
          <a:xfrm>
            <a:off x="3641352" y="2453821"/>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2">
                    <a:lumMod val="50000"/>
                  </a:schemeClr>
                </a:solidFill>
              </a:rPr>
              <a:t>相关标题文字</a:t>
            </a:r>
          </a:p>
        </p:txBody>
      </p:sp>
      <p:sp>
        <p:nvSpPr>
          <p:cNvPr id="4" name="TextBox 12"/>
          <p:cNvSpPr txBox="1"/>
          <p:nvPr/>
        </p:nvSpPr>
        <p:spPr>
          <a:xfrm>
            <a:off x="3563020" y="3377151"/>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1352" y="1935980"/>
            <a:ext cx="4968604"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lumMod val="50000"/>
                  </a:schemeClr>
                </a:solidFill>
              </a:rPr>
              <a:t>PART 01</a:t>
            </a:r>
            <a:endParaRPr lang="zh-CN" altLang="en-US" sz="3600" b="0">
              <a:solidFill>
                <a:schemeClr val="tx2">
                  <a:lumMod val="50000"/>
                </a:schemeClr>
              </a:solidFill>
            </a:endParaRPr>
          </a:p>
        </p:txBody>
      </p:sp>
      <p:sp>
        <p:nvSpPr>
          <p:cNvPr id="3" name="TextBox 11"/>
          <p:cNvSpPr txBox="1"/>
          <p:nvPr/>
        </p:nvSpPr>
        <p:spPr>
          <a:xfrm>
            <a:off x="3641352" y="2453821"/>
            <a:ext cx="4968604" cy="9233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2">
                    <a:lumMod val="50000"/>
                  </a:schemeClr>
                </a:solidFill>
              </a:rPr>
              <a:t>相关标题文字</a:t>
            </a:r>
          </a:p>
        </p:txBody>
      </p:sp>
      <p:sp>
        <p:nvSpPr>
          <p:cNvPr id="4" name="TextBox 12"/>
          <p:cNvSpPr txBox="1"/>
          <p:nvPr/>
        </p:nvSpPr>
        <p:spPr>
          <a:xfrm>
            <a:off x="3563020" y="3377151"/>
            <a:ext cx="5125268" cy="55399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648538" y="1988842"/>
            <a:ext cx="4407902" cy="1128011"/>
            <a:chOff x="4556466" y="2315510"/>
            <a:chExt cx="3876757" cy="991571"/>
          </a:xfrm>
          <a:solidFill>
            <a:schemeClr val="accent1"/>
          </a:solidFill>
        </p:grpSpPr>
        <p:sp>
          <p:nvSpPr>
            <p:cNvPr id="14" name="圆角矩形 13"/>
            <p:cNvSpPr/>
            <p:nvPr/>
          </p:nvSpPr>
          <p:spPr bwMode="auto">
            <a:xfrm>
              <a:off x="4556466" y="2315510"/>
              <a:ext cx="3876757" cy="991571"/>
            </a:xfrm>
            <a:prstGeom prst="roundRect">
              <a:avLst>
                <a:gd name="adj" fmla="val 9992"/>
              </a:avLst>
            </a:prstGeom>
            <a:grpFill/>
            <a:ln w="3175" cap="flat" cmpd="sng">
              <a:noFill/>
              <a:bevel/>
            </a:ln>
          </p:spPr>
          <p:txBody>
            <a:bodyPr anchor="ctr"/>
            <a:lstStyle/>
            <a:p>
              <a:pPr lvl="2"/>
              <a:endParaRPr lang="zh-CN" altLang="en-US">
                <a:latin typeface="Arial" panose="020B0604020202020204" pitchFamily="34" charset="0"/>
                <a:ea typeface="宋体" panose="02010600030101010101" pitchFamily="2" charset="-122"/>
              </a:endParaRPr>
            </a:p>
          </p:txBody>
        </p:sp>
        <p:sp>
          <p:nvSpPr>
            <p:cNvPr id="15" name="TextBox 32"/>
            <p:cNvSpPr txBox="1">
              <a:spLocks noChangeArrowheads="1"/>
            </p:cNvSpPr>
            <p:nvPr/>
          </p:nvSpPr>
          <p:spPr bwMode="auto">
            <a:xfrm>
              <a:off x="5426755" y="2466536"/>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a:t>点击添加文本一</a:t>
              </a:r>
            </a:p>
          </p:txBody>
        </p:sp>
        <p:sp>
          <p:nvSpPr>
            <p:cNvPr id="16" name="椭圆 15"/>
            <p:cNvSpPr/>
            <p:nvPr/>
          </p:nvSpPr>
          <p:spPr bwMode="auto">
            <a:xfrm>
              <a:off x="5244350" y="2562820"/>
              <a:ext cx="122615" cy="127994"/>
            </a:xfrm>
            <a:prstGeom prst="ellipse">
              <a:avLst/>
            </a:prstGeom>
            <a:grpFill/>
            <a:ln w="3175" cap="flat" cmpd="sng">
              <a:noFill/>
              <a:bevel/>
            </a:ln>
          </p:spPr>
          <p:txBody>
            <a:bodyPr anchor="ctr"/>
            <a:lstStyle/>
            <a:p>
              <a:pPr algn="ctr"/>
              <a:endParaRPr lang="zh-CN" altLang="en-US">
                <a:solidFill>
                  <a:srgbClr val="FFFFFF"/>
                </a:solidFill>
                <a:latin typeface="Arial" panose="020B0604020202020204" pitchFamily="34" charset="0"/>
                <a:ea typeface="微软雅黑" panose="020B0503020204020204" pitchFamily="34" charset="-122"/>
              </a:endParaRPr>
            </a:p>
          </p:txBody>
        </p:sp>
        <p:sp>
          <p:nvSpPr>
            <p:cNvPr id="17" name="TextBox 32"/>
            <p:cNvSpPr txBox="1">
              <a:spLocks noChangeArrowheads="1"/>
            </p:cNvSpPr>
            <p:nvPr/>
          </p:nvSpPr>
          <p:spPr bwMode="auto">
            <a:xfrm>
              <a:off x="5426755" y="2785623"/>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a:t>点击添加文本二</a:t>
              </a:r>
            </a:p>
          </p:txBody>
        </p:sp>
        <p:sp>
          <p:nvSpPr>
            <p:cNvPr id="18" name="椭圆 17"/>
            <p:cNvSpPr/>
            <p:nvPr/>
          </p:nvSpPr>
          <p:spPr bwMode="auto">
            <a:xfrm>
              <a:off x="5244350" y="2881122"/>
              <a:ext cx="122615" cy="127994"/>
            </a:xfrm>
            <a:prstGeom prst="ellipse">
              <a:avLst/>
            </a:prstGeom>
            <a:grpFill/>
            <a:ln w="3175" cap="flat" cmpd="sng">
              <a:noFill/>
              <a:bevel/>
            </a:ln>
          </p:spPr>
          <p:txBody>
            <a:bodyPr anchor="ctr"/>
            <a:lstStyle/>
            <a:p>
              <a:pPr algn="ctr"/>
              <a:endParaRPr lang="zh-CN" altLang="en-US">
                <a:solidFill>
                  <a:srgbClr val="FFFFFF"/>
                </a:solidFill>
                <a:latin typeface="Arial" panose="020B0604020202020204" pitchFamily="34" charset="0"/>
                <a:ea typeface="微软雅黑" panose="020B0503020204020204" pitchFamily="34" charset="-122"/>
              </a:endParaRPr>
            </a:p>
          </p:txBody>
        </p:sp>
      </p:grpSp>
      <p:grpSp>
        <p:nvGrpSpPr>
          <p:cNvPr id="19" name="组合 18"/>
          <p:cNvGrpSpPr/>
          <p:nvPr/>
        </p:nvGrpSpPr>
        <p:grpSpPr>
          <a:xfrm>
            <a:off x="5648538" y="3363923"/>
            <a:ext cx="4407902" cy="1128011"/>
            <a:chOff x="4556466" y="3455757"/>
            <a:chExt cx="5206019" cy="991571"/>
          </a:xfrm>
          <a:solidFill>
            <a:schemeClr val="accent2"/>
          </a:solidFill>
        </p:grpSpPr>
        <p:sp>
          <p:nvSpPr>
            <p:cNvPr id="20" name="圆角矩形 19"/>
            <p:cNvSpPr/>
            <p:nvPr/>
          </p:nvSpPr>
          <p:spPr bwMode="auto">
            <a:xfrm>
              <a:off x="4556466" y="3455757"/>
              <a:ext cx="5206019" cy="991571"/>
            </a:xfrm>
            <a:prstGeom prst="roundRect">
              <a:avLst>
                <a:gd name="adj" fmla="val 9992"/>
              </a:avLst>
            </a:prstGeom>
            <a:grpFill/>
            <a:ln w="3175" cap="flat" cmpd="sng">
              <a:noFill/>
              <a:bevel/>
            </a:ln>
          </p:spPr>
          <p:txBody>
            <a:bodyPr anchor="ctr"/>
            <a:lstStyle/>
            <a:p>
              <a:pPr lvl="2"/>
              <a:endParaRPr lang="zh-CN" altLang="en-US"/>
            </a:p>
          </p:txBody>
        </p:sp>
        <p:sp>
          <p:nvSpPr>
            <p:cNvPr id="21" name="TextBox 32"/>
            <p:cNvSpPr txBox="1">
              <a:spLocks noChangeArrowheads="1"/>
            </p:cNvSpPr>
            <p:nvPr/>
          </p:nvSpPr>
          <p:spPr bwMode="auto">
            <a:xfrm>
              <a:off x="5983793" y="3601598"/>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a:t>点击添加文本三</a:t>
              </a:r>
            </a:p>
          </p:txBody>
        </p:sp>
        <p:sp>
          <p:nvSpPr>
            <p:cNvPr id="24" name="椭圆 23"/>
            <p:cNvSpPr/>
            <p:nvPr/>
          </p:nvSpPr>
          <p:spPr bwMode="auto">
            <a:xfrm>
              <a:off x="5244350" y="3697848"/>
              <a:ext cx="122615" cy="127994"/>
            </a:xfrm>
            <a:prstGeom prst="ellipse">
              <a:avLst/>
            </a:prstGeom>
            <a:grpFill/>
            <a:ln w="3175" cap="flat" cmpd="sng">
              <a:noFill/>
              <a:bevel/>
            </a:ln>
          </p:spPr>
          <p:txBody>
            <a:bodyPr anchor="ctr"/>
            <a:lstStyle/>
            <a:p>
              <a:pPr algn="ctr"/>
              <a:endParaRPr lang="zh-CN" altLang="en-US">
                <a:solidFill>
                  <a:srgbClr val="FFFFFF"/>
                </a:solidFill>
                <a:ea typeface="微软雅黑" panose="020B0503020204020204" pitchFamily="34" charset="-122"/>
              </a:endParaRPr>
            </a:p>
          </p:txBody>
        </p:sp>
        <p:sp>
          <p:nvSpPr>
            <p:cNvPr id="25" name="TextBox 32"/>
            <p:cNvSpPr txBox="1">
              <a:spLocks noChangeArrowheads="1"/>
            </p:cNvSpPr>
            <p:nvPr/>
          </p:nvSpPr>
          <p:spPr bwMode="auto">
            <a:xfrm>
              <a:off x="5983793" y="3933386"/>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a:t>点击添加文本四</a:t>
              </a:r>
            </a:p>
          </p:txBody>
        </p:sp>
        <p:sp>
          <p:nvSpPr>
            <p:cNvPr id="26" name="椭圆 25"/>
            <p:cNvSpPr/>
            <p:nvPr/>
          </p:nvSpPr>
          <p:spPr bwMode="auto">
            <a:xfrm>
              <a:off x="5244350" y="4028968"/>
              <a:ext cx="122615" cy="127994"/>
            </a:xfrm>
            <a:prstGeom prst="ellipse">
              <a:avLst/>
            </a:prstGeom>
            <a:grpFill/>
            <a:ln w="3175" cap="flat" cmpd="sng">
              <a:noFill/>
              <a:bevel/>
            </a:ln>
          </p:spPr>
          <p:txBody>
            <a:bodyPr anchor="ctr"/>
            <a:lstStyle/>
            <a:p>
              <a:pPr algn="ctr"/>
              <a:endParaRPr lang="zh-CN" altLang="en-US">
                <a:solidFill>
                  <a:srgbClr val="FFFFFF"/>
                </a:solidFill>
                <a:ea typeface="微软雅黑" panose="020B0503020204020204" pitchFamily="34" charset="-122"/>
              </a:endParaRPr>
            </a:p>
          </p:txBody>
        </p:sp>
      </p:grpSp>
      <p:grpSp>
        <p:nvGrpSpPr>
          <p:cNvPr id="31" name="组合 30"/>
          <p:cNvGrpSpPr/>
          <p:nvPr/>
        </p:nvGrpSpPr>
        <p:grpSpPr>
          <a:xfrm>
            <a:off x="5648538" y="4749263"/>
            <a:ext cx="4407902" cy="1128011"/>
            <a:chOff x="4556466" y="4584523"/>
            <a:chExt cx="3876757" cy="991571"/>
          </a:xfrm>
          <a:solidFill>
            <a:schemeClr val="accent3"/>
          </a:solidFill>
        </p:grpSpPr>
        <p:sp>
          <p:nvSpPr>
            <p:cNvPr id="32" name="圆角矩形 31"/>
            <p:cNvSpPr/>
            <p:nvPr/>
          </p:nvSpPr>
          <p:spPr bwMode="auto">
            <a:xfrm>
              <a:off x="4556466" y="4584523"/>
              <a:ext cx="3876757" cy="991571"/>
            </a:xfrm>
            <a:prstGeom prst="roundRect">
              <a:avLst>
                <a:gd name="adj" fmla="val 9992"/>
              </a:avLst>
            </a:prstGeom>
            <a:grpFill/>
            <a:ln w="3175" cap="flat" cmpd="sng">
              <a:noFill/>
              <a:bevel/>
            </a:ln>
          </p:spPr>
          <p:txBody>
            <a:bodyPr anchor="ctr"/>
            <a:lstStyle/>
            <a:p>
              <a:pPr lvl="2"/>
              <a:endParaRPr lang="zh-CN" altLang="en-US">
                <a:latin typeface="Arial" panose="020B0604020202020204" pitchFamily="34" charset="0"/>
                <a:ea typeface="宋体" panose="02010600030101010101" pitchFamily="2" charset="-122"/>
              </a:endParaRPr>
            </a:p>
          </p:txBody>
        </p:sp>
        <p:sp>
          <p:nvSpPr>
            <p:cNvPr id="33" name="TextBox 32"/>
            <p:cNvSpPr txBox="1">
              <a:spLocks noChangeArrowheads="1"/>
            </p:cNvSpPr>
            <p:nvPr/>
          </p:nvSpPr>
          <p:spPr bwMode="auto">
            <a:xfrm>
              <a:off x="5426755" y="4736661"/>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a:t>点击添加文本五</a:t>
              </a:r>
            </a:p>
          </p:txBody>
        </p:sp>
        <p:sp>
          <p:nvSpPr>
            <p:cNvPr id="35" name="TextBox 32"/>
            <p:cNvSpPr txBox="1">
              <a:spLocks noChangeArrowheads="1"/>
            </p:cNvSpPr>
            <p:nvPr/>
          </p:nvSpPr>
          <p:spPr bwMode="auto">
            <a:xfrm>
              <a:off x="5426755" y="5079561"/>
              <a:ext cx="2351363" cy="324659"/>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a:t>点击添加文本六</a:t>
              </a:r>
            </a:p>
          </p:txBody>
        </p:sp>
      </p:grpSp>
      <p:grpSp>
        <p:nvGrpSpPr>
          <p:cNvPr id="37" name="组合 36"/>
          <p:cNvGrpSpPr/>
          <p:nvPr/>
        </p:nvGrpSpPr>
        <p:grpSpPr>
          <a:xfrm>
            <a:off x="4338727" y="2281429"/>
            <a:ext cx="1851357" cy="568481"/>
            <a:chOff x="3245973" y="2540418"/>
            <a:chExt cx="1628272" cy="499720"/>
          </a:xfrm>
          <a:solidFill>
            <a:schemeClr val="accent1"/>
          </a:solidFill>
        </p:grpSpPr>
        <p:sp>
          <p:nvSpPr>
            <p:cNvPr id="38" name="五边形 37"/>
            <p:cNvSpPr/>
            <p:nvPr/>
          </p:nvSpPr>
          <p:spPr bwMode="auto">
            <a:xfrm>
              <a:off x="3245973" y="2540418"/>
              <a:ext cx="1628272" cy="499720"/>
            </a:xfrm>
            <a:prstGeom prst="homePlate">
              <a:avLst/>
            </a:prstGeom>
            <a:grpFill/>
            <a:ln w="3175" cap="flat" cmpd="sng">
              <a:solidFill>
                <a:schemeClr val="bg1"/>
              </a:solidFill>
              <a:bevel/>
            </a:ln>
          </p:spPr>
          <p:txBody>
            <a:bodyPr anchor="ctr"/>
            <a:lstStyle/>
            <a:p>
              <a:pPr algn="ctr"/>
              <a:endParaRPr lang="zh-CN" altLang="en-US" sz="2000" b="1">
                <a:solidFill>
                  <a:srgbClr val="F8F8F8"/>
                </a:solidFill>
                <a:latin typeface="Arial" panose="020B0604020202020204" pitchFamily="34" charset="0"/>
                <a:ea typeface="微软雅黑" panose="020B0503020204020204" pitchFamily="34" charset="-122"/>
              </a:endParaRPr>
            </a:p>
          </p:txBody>
        </p:sp>
        <p:sp>
          <p:nvSpPr>
            <p:cNvPr id="39" name="TextBox 22"/>
            <p:cNvSpPr txBox="1">
              <a:spLocks noChangeArrowheads="1"/>
            </p:cNvSpPr>
            <p:nvPr/>
          </p:nvSpPr>
          <p:spPr bwMode="auto">
            <a:xfrm>
              <a:off x="3346344" y="2612586"/>
              <a:ext cx="1360034" cy="324659"/>
            </a:xfrm>
            <a:prstGeom prst="rect">
              <a:avLst/>
            </a:prstGeom>
            <a:grp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r>
                <a:rPr lang="zh-CN" altLang="en-US"/>
                <a:t>分标题 一</a:t>
              </a:r>
            </a:p>
          </p:txBody>
        </p:sp>
      </p:grpSp>
      <p:grpSp>
        <p:nvGrpSpPr>
          <p:cNvPr id="40" name="组合 39"/>
          <p:cNvGrpSpPr/>
          <p:nvPr/>
        </p:nvGrpSpPr>
        <p:grpSpPr>
          <a:xfrm>
            <a:off x="4338727" y="3657945"/>
            <a:ext cx="1851359" cy="568483"/>
            <a:chOff x="3245973" y="3682101"/>
            <a:chExt cx="1628272" cy="499721"/>
          </a:xfrm>
          <a:solidFill>
            <a:schemeClr val="accent2"/>
          </a:solidFill>
        </p:grpSpPr>
        <p:sp>
          <p:nvSpPr>
            <p:cNvPr id="41" name="五边形 40"/>
            <p:cNvSpPr/>
            <p:nvPr/>
          </p:nvSpPr>
          <p:spPr bwMode="auto">
            <a:xfrm>
              <a:off x="3245973" y="3682101"/>
              <a:ext cx="1628272" cy="499721"/>
            </a:xfrm>
            <a:prstGeom prst="homePlate">
              <a:avLst/>
            </a:prstGeom>
            <a:grpFill/>
            <a:ln w="3175" cap="flat" cmpd="sng">
              <a:solidFill>
                <a:schemeClr val="bg1"/>
              </a:solidFill>
              <a:bevel/>
            </a:ln>
          </p:spPr>
          <p:txBody>
            <a:bodyPr anchor="ctr"/>
            <a:lstStyle/>
            <a:p>
              <a:pPr algn="ctr"/>
              <a:endParaRPr lang="zh-CN" altLang="en-US" sz="2000" b="1">
                <a:solidFill>
                  <a:srgbClr val="F8F8F8"/>
                </a:solidFill>
                <a:latin typeface="Arial" panose="020B0604020202020204" pitchFamily="34" charset="0"/>
                <a:ea typeface="微软雅黑" panose="020B0503020204020204" pitchFamily="34" charset="-122"/>
              </a:endParaRPr>
            </a:p>
          </p:txBody>
        </p:sp>
        <p:sp>
          <p:nvSpPr>
            <p:cNvPr id="42" name="TextBox 22"/>
            <p:cNvSpPr txBox="1">
              <a:spLocks noChangeArrowheads="1"/>
            </p:cNvSpPr>
            <p:nvPr/>
          </p:nvSpPr>
          <p:spPr bwMode="auto">
            <a:xfrm>
              <a:off x="3346344" y="3773048"/>
              <a:ext cx="1360034" cy="324659"/>
            </a:xfrm>
            <a:prstGeom prst="rect">
              <a:avLst/>
            </a:prstGeom>
            <a:grp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r>
                <a:rPr lang="zh-CN" altLang="en-US"/>
                <a:t>分标题 二</a:t>
              </a:r>
            </a:p>
          </p:txBody>
        </p:sp>
      </p:grpSp>
      <p:grpSp>
        <p:nvGrpSpPr>
          <p:cNvPr id="43" name="组合 42"/>
          <p:cNvGrpSpPr/>
          <p:nvPr/>
        </p:nvGrpSpPr>
        <p:grpSpPr>
          <a:xfrm>
            <a:off x="4338727" y="5056178"/>
            <a:ext cx="1851359" cy="568483"/>
            <a:chOff x="3245973" y="4823760"/>
            <a:chExt cx="1628272" cy="499721"/>
          </a:xfrm>
          <a:solidFill>
            <a:schemeClr val="accent3"/>
          </a:solidFill>
        </p:grpSpPr>
        <p:sp>
          <p:nvSpPr>
            <p:cNvPr id="44" name="五边形 43"/>
            <p:cNvSpPr/>
            <p:nvPr/>
          </p:nvSpPr>
          <p:spPr bwMode="auto">
            <a:xfrm>
              <a:off x="3245973" y="4823760"/>
              <a:ext cx="1628272" cy="499721"/>
            </a:xfrm>
            <a:prstGeom prst="homePlate">
              <a:avLst/>
            </a:prstGeom>
            <a:grpFill/>
            <a:ln w="3175" cap="flat" cmpd="sng">
              <a:solidFill>
                <a:schemeClr val="bg1"/>
              </a:solidFill>
              <a:bevel/>
            </a:ln>
          </p:spPr>
          <p:txBody>
            <a:bodyPr anchor="ctr"/>
            <a:lstStyle/>
            <a:p>
              <a:pPr algn="ctr"/>
              <a:endParaRPr lang="zh-CN" altLang="en-US" sz="2000" b="1">
                <a:solidFill>
                  <a:srgbClr val="F8F8F8"/>
                </a:solidFill>
                <a:latin typeface="Arial" panose="020B0604020202020204" pitchFamily="34" charset="0"/>
                <a:ea typeface="微软雅黑" panose="020B0503020204020204" pitchFamily="34" charset="-122"/>
              </a:endParaRPr>
            </a:p>
          </p:txBody>
        </p:sp>
        <p:sp>
          <p:nvSpPr>
            <p:cNvPr id="45" name="TextBox 22"/>
            <p:cNvSpPr txBox="1">
              <a:spLocks noChangeArrowheads="1"/>
            </p:cNvSpPr>
            <p:nvPr/>
          </p:nvSpPr>
          <p:spPr bwMode="auto">
            <a:xfrm>
              <a:off x="3346344" y="4896998"/>
              <a:ext cx="1360034" cy="324659"/>
            </a:xfrm>
            <a:prstGeom prst="rect">
              <a:avLst/>
            </a:prstGeom>
            <a:grp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r>
                <a:rPr lang="zh-CN" altLang="en-US"/>
                <a:t>分标题 三</a:t>
              </a:r>
            </a:p>
          </p:txBody>
        </p:sp>
      </p:grpSp>
      <p:sp>
        <p:nvSpPr>
          <p:cNvPr id="46" name="任意多边形 45"/>
          <p:cNvSpPr/>
          <p:nvPr/>
        </p:nvSpPr>
        <p:spPr bwMode="auto">
          <a:xfrm>
            <a:off x="3323145" y="2666109"/>
            <a:ext cx="1121358" cy="1264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50000"/>
                <a:lumOff val="50000"/>
              </a:schemeClr>
            </a:solidFill>
            <a:headEnd type="oval"/>
            <a:tailEnd type="oval"/>
          </a:ln>
        </p:spPr>
        <p:style>
          <a:lnRef idx="1">
            <a:schemeClr val="dk1"/>
          </a:lnRef>
          <a:fillRef idx="0">
            <a:schemeClr val="dk1"/>
          </a:fillRef>
          <a:effectRef idx="0">
            <a:schemeClr val="dk1"/>
          </a:effectRef>
          <a:fontRef idx="minor">
            <a:schemeClr val="tx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7" name="任意多边形 46"/>
          <p:cNvSpPr/>
          <p:nvPr/>
        </p:nvSpPr>
        <p:spPr bwMode="auto">
          <a:xfrm>
            <a:off x="3208447" y="3933694"/>
            <a:ext cx="1121359" cy="5201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50000"/>
                <a:lumOff val="50000"/>
              </a:schemeClr>
            </a:solidFill>
            <a:headEnd type="oval"/>
            <a:tailEnd type="oval"/>
          </a:ln>
        </p:spPr>
        <p:style>
          <a:lnRef idx="1">
            <a:schemeClr val="dk1"/>
          </a:lnRef>
          <a:fillRef idx="0">
            <a:schemeClr val="dk1"/>
          </a:fillRef>
          <a:effectRef idx="0">
            <a:schemeClr val="dk1"/>
          </a:effectRef>
          <a:fontRef idx="minor">
            <a:schemeClr val="tx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48" name="任意多边形 47"/>
          <p:cNvSpPr/>
          <p:nvPr/>
        </p:nvSpPr>
        <p:spPr bwMode="auto">
          <a:xfrm flipV="1">
            <a:off x="3323145" y="3936468"/>
            <a:ext cx="1121358" cy="12649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50000"/>
                <a:lumOff val="50000"/>
              </a:schemeClr>
            </a:solidFill>
            <a:headEnd type="oval"/>
            <a:tailEnd type="oval"/>
          </a:ln>
        </p:spPr>
        <p:style>
          <a:lnRef idx="1">
            <a:schemeClr val="dk1"/>
          </a:lnRef>
          <a:fillRef idx="0">
            <a:schemeClr val="dk1"/>
          </a:fillRef>
          <a:effectRef idx="0">
            <a:schemeClr val="dk1"/>
          </a:effectRef>
          <a:fontRef idx="minor">
            <a:schemeClr val="tx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60" name="椭圆 59"/>
          <p:cNvSpPr>
            <a:spLocks noChangeArrowheads="1"/>
          </p:cNvSpPr>
          <p:nvPr/>
        </p:nvSpPr>
        <p:spPr bwMode="auto">
          <a:xfrm>
            <a:off x="2124736" y="3298602"/>
            <a:ext cx="1387750" cy="1385877"/>
          </a:xfrm>
          <a:prstGeom prst="ellipse">
            <a:avLst/>
          </a:prstGeom>
          <a:solidFill>
            <a:schemeClr val="tx2"/>
          </a:solidFill>
          <a:ln w="3175" cap="flat" cmpd="sng">
            <a:noFill/>
            <a:bevel/>
          </a:ln>
        </p:spPr>
        <p:txBody>
          <a:bodyPr anchor="ctr"/>
          <a:lstStyle/>
          <a:p>
            <a:pPr algn="ctr"/>
            <a:r>
              <a:rPr lang="zh-CN" altLang="en-US" sz="2400" b="1">
                <a:solidFill>
                  <a:srgbClr val="F8F8F8"/>
                </a:solidFill>
                <a:ea typeface="微软雅黑" panose="020B0503020204020204" pitchFamily="34" charset="-122"/>
              </a:rPr>
              <a:t>添加</a:t>
            </a:r>
            <a:endParaRPr lang="en-US" altLang="zh-CN" sz="2400" b="1">
              <a:solidFill>
                <a:srgbClr val="F8F8F8"/>
              </a:solidFill>
              <a:ea typeface="微软雅黑" panose="020B0503020204020204" pitchFamily="34" charset="-122"/>
            </a:endParaRPr>
          </a:p>
          <a:p>
            <a:pPr algn="ctr"/>
            <a:r>
              <a:rPr lang="zh-CN" altLang="en-US" sz="2400" b="1">
                <a:solidFill>
                  <a:srgbClr val="F8F8F8"/>
                </a:solidFill>
                <a:ea typeface="微软雅黑" panose="020B0503020204020204" pitchFamily="34" charset="-122"/>
              </a:rPr>
              <a:t>标题</a:t>
            </a: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500"/>
                                        <p:tgtEl>
                                          <p:spTgt spid="6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2433" y="4775382"/>
            <a:ext cx="8017677" cy="701731"/>
          </a:xfrm>
          <a:prstGeom prst="rect">
            <a:avLst/>
          </a:prstGeom>
          <a:noFill/>
        </p:spPr>
        <p:txBody>
          <a:bodyPr wrap="square" rtlCol="0">
            <a:spAutoFit/>
          </a:bodyPr>
          <a:lstStyle/>
          <a:p>
            <a:pPr>
              <a:lnSpc>
                <a:spcPct val="120000"/>
              </a:lnSpc>
              <a:spcBef>
                <a:spcPct val="0"/>
              </a:spcBef>
            </a:pPr>
            <a:r>
              <a:rPr lang="zh-CN" altLang="en-US" sz="11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p>
          <a:p>
            <a:pPr>
              <a:lnSpc>
                <a:spcPct val="120000"/>
              </a:lnSpc>
              <a:spcBef>
                <a:spcPct val="0"/>
              </a:spcBef>
              <a:buNone/>
            </a:pPr>
            <a:endParaRPr lang="zh-CN" altLang="en-US" sz="1100">
              <a:solidFill>
                <a:schemeClr val="tx1">
                  <a:lumMod val="50000"/>
                  <a:lumOff val="50000"/>
                </a:schemeClr>
              </a:solidFill>
              <a:sym typeface="微软雅黑" panose="020B0503020204020204" pitchFamily="34" charset="-122"/>
            </a:endParaRPr>
          </a:p>
        </p:txBody>
      </p:sp>
      <p:sp>
        <p:nvSpPr>
          <p:cNvPr id="3" name="六边形 2"/>
          <p:cNvSpPr/>
          <p:nvPr/>
        </p:nvSpPr>
        <p:spPr>
          <a:xfrm>
            <a:off x="2041893" y="1932372"/>
            <a:ext cx="2535234" cy="2185831"/>
          </a:xfrm>
          <a:prstGeom prst="hexagon">
            <a:avLst/>
          </a:prstGeom>
          <a:blipFill dpi="0" rotWithShape="1">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828384" y="1932372"/>
            <a:ext cx="2535234" cy="2185831"/>
          </a:xfrm>
          <a:prstGeom prst="hexagon">
            <a:avLst/>
          </a:prstGeom>
          <a:blipFill dpi="0" rotWithShape="1">
            <a:blip r:embed="rId3"/>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7614875" y="1932372"/>
            <a:ext cx="2535234" cy="2185831"/>
          </a:xfrm>
          <a:prstGeom prst="hexagon">
            <a:avLst/>
          </a:prstGeom>
          <a:blipFill dpi="0" rotWithShape="1">
            <a:blip r:embed="rId4"/>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4240268" y="3320708"/>
            <a:ext cx="924974" cy="79749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026759" y="3320708"/>
            <a:ext cx="924974" cy="7974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4240268" y="1916833"/>
            <a:ext cx="924974" cy="797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7026759" y="1916833"/>
            <a:ext cx="924974" cy="7974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32889" y="4375271"/>
            <a:ext cx="2268530"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tx2"/>
                </a:solidFill>
                <a:latin typeface="+mj-ea"/>
                <a:ea typeface="+mj-ea"/>
              </a:rPr>
              <a:t>点击此处添加标题</a:t>
            </a:r>
          </a:p>
        </p:txBody>
      </p:sp>
      <p:sp>
        <p:nvSpPr>
          <p:cNvPr id="11" name="矩形 10"/>
          <p:cNvSpPr/>
          <p:nvPr/>
        </p:nvSpPr>
        <p:spPr>
          <a:xfrm>
            <a:off x="2132433" y="5287830"/>
            <a:ext cx="8017677" cy="701731"/>
          </a:xfrm>
          <a:prstGeom prst="rect">
            <a:avLst/>
          </a:prstGeom>
          <a:noFill/>
        </p:spPr>
        <p:txBody>
          <a:bodyPr wrap="square" rtlCol="0">
            <a:spAutoFit/>
          </a:bodyPr>
          <a:lstStyle/>
          <a:p>
            <a:pPr>
              <a:lnSpc>
                <a:spcPct val="120000"/>
              </a:lnSpc>
              <a:spcBef>
                <a:spcPct val="0"/>
              </a:spcBef>
            </a:pPr>
            <a:r>
              <a:rPr lang="zh-CN" altLang="en-US" sz="11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p>
          <a:p>
            <a:pPr>
              <a:lnSpc>
                <a:spcPct val="120000"/>
              </a:lnSpc>
              <a:spcBef>
                <a:spcPct val="0"/>
              </a:spcBef>
              <a:buNone/>
            </a:pPr>
            <a:endParaRPr lang="zh-CN" altLang="en-US" sz="1100">
              <a:solidFill>
                <a:schemeClr val="tx1">
                  <a:lumMod val="50000"/>
                  <a:lumOff val="50000"/>
                </a:schemeClr>
              </a:solidFill>
              <a:sym typeface="微软雅黑" panose="020B0503020204020204" pitchFamily="34" charset="-122"/>
            </a:endParaRPr>
          </a:p>
        </p:txBody>
      </p:sp>
      <p:sp>
        <p:nvSpPr>
          <p:cNvPr id="12" name="标题 1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22" presetClass="entr" presetSubtype="4" fill="hold" grpId="0"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1" fill="hold" grpId="0" nodeType="withEffect">
                                  <p:stCondLst>
                                    <p:cond delay="30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4" fill="hold" grpId="0" nodeType="withEffect">
                                  <p:stCondLst>
                                    <p:cond delay="6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17" presetClass="entr" presetSubtype="10" fill="hold" grpId="0" nodeType="withEffect">
                                  <p:stCondLst>
                                    <p:cond delay="80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par>
                                <p:cTn id="32" presetID="31" presetClass="entr" presetSubtype="0" fill="hold" grpId="0" nodeType="withEffect">
                                  <p:stCondLst>
                                    <p:cond delay="900"/>
                                  </p:stCondLst>
                                  <p:iterate type="lt">
                                    <p:tmPct val="1923"/>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 calcmode="lin" valueType="num">
                                      <p:cBhvr>
                                        <p:cTn id="36" dur="500" fill="hold"/>
                                        <p:tgtEl>
                                          <p:spTgt spid="2"/>
                                        </p:tgtEl>
                                        <p:attrNameLst>
                                          <p:attrName>style.rotation</p:attrName>
                                        </p:attrNameLst>
                                      </p:cBhvr>
                                      <p:tavLst>
                                        <p:tav tm="0">
                                          <p:val>
                                            <p:fltVal val="90"/>
                                          </p:val>
                                        </p:tav>
                                        <p:tav tm="100000">
                                          <p:val>
                                            <p:fltVal val="0"/>
                                          </p:val>
                                        </p:tav>
                                      </p:tavLst>
                                    </p:anim>
                                    <p:animEffect transition="in" filter="fade">
                                      <p:cBhvr>
                                        <p:cTn id="37" dur="500"/>
                                        <p:tgtEl>
                                          <p:spTgt spid="2"/>
                                        </p:tgtEl>
                                      </p:cBhvr>
                                    </p:animEffect>
                                  </p:childTnLst>
                                </p:cTn>
                              </p:par>
                              <p:par>
                                <p:cTn id="38" presetID="31" presetClass="entr" presetSubtype="0" fill="hold" grpId="0" nodeType="withEffect">
                                  <p:stCondLst>
                                    <p:cond delay="1400"/>
                                  </p:stCondLst>
                                  <p:iterate type="lt">
                                    <p:tmPct val="1923"/>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90"/>
                                          </p:val>
                                        </p:tav>
                                        <p:tav tm="100000">
                                          <p:val>
                                            <p:fltVal val="0"/>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31331" y="3499410"/>
            <a:ext cx="2169827" cy="1847617"/>
            <a:chOff x="4208894" y="3762612"/>
            <a:chExt cx="1822450" cy="1551623"/>
          </a:xfrm>
        </p:grpSpPr>
        <p:sp>
          <p:nvSpPr>
            <p:cNvPr id="3" name="等腰三角形 2"/>
            <p:cNvSpPr/>
            <p:nvPr/>
          </p:nvSpPr>
          <p:spPr>
            <a:xfrm rot="10800000">
              <a:off x="4208894" y="3762612"/>
              <a:ext cx="1822450" cy="1551623"/>
            </a:xfrm>
            <a:prstGeom prst="triangle">
              <a:avLst/>
            </a:prstGeom>
            <a:solidFill>
              <a:schemeClr val="tx2"/>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4711452" y="3969357"/>
              <a:ext cx="824027" cy="620328"/>
            </a:xfrm>
            <a:prstGeom prst="rect">
              <a:avLst/>
            </a:prstGeom>
          </p:spPr>
          <p:txBody>
            <a:bodyPr wrap="square" rtlCol="0">
              <a:spAutoFit/>
            </a:bodyPr>
            <a:lstStyle/>
            <a:p>
              <a:pPr algn="ctr">
                <a:defRPr/>
              </a:pPr>
              <a:r>
                <a:rPr lang="zh-CN" altLang="en-US" sz="2100" kern="0">
                  <a:solidFill>
                    <a:schemeClr val="bg1"/>
                  </a:solidFill>
                  <a:latin typeface="微软雅黑" panose="020B0503020204020204" pitchFamily="34" charset="-122"/>
                  <a:ea typeface="微软雅黑" panose="020B0503020204020204" pitchFamily="34" charset="-122"/>
                </a:rPr>
                <a:t>标题</a:t>
              </a:r>
              <a:endParaRPr lang="en-US" altLang="zh-CN" sz="2100" kern="0">
                <a:solidFill>
                  <a:schemeClr val="bg1"/>
                </a:solidFill>
                <a:latin typeface="微软雅黑" panose="020B0503020204020204" pitchFamily="34" charset="-122"/>
                <a:ea typeface="微软雅黑" panose="020B0503020204020204" pitchFamily="34" charset="-122"/>
              </a:endParaRPr>
            </a:p>
            <a:p>
              <a:pPr algn="ctr">
                <a:defRPr/>
              </a:pPr>
              <a:r>
                <a:rPr lang="zh-CN" altLang="en-US" sz="2100" kern="0">
                  <a:solidFill>
                    <a:schemeClr val="bg1"/>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6191999" y="3636445"/>
            <a:ext cx="2101488" cy="1786865"/>
            <a:chOff x="5237842" y="4004098"/>
            <a:chExt cx="1765052" cy="1500603"/>
          </a:xfrm>
        </p:grpSpPr>
        <p:sp>
          <p:nvSpPr>
            <p:cNvPr id="6"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2"/>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6027157" y="4958700"/>
              <a:ext cx="607483" cy="348934"/>
            </a:xfrm>
            <a:prstGeom prst="rect">
              <a:avLst/>
            </a:prstGeom>
            <a:noFill/>
          </p:spPr>
          <p:txBody>
            <a:bodyPr wrap="none" rtlCol="0">
              <a:spAutoFit/>
            </a:bodyPr>
            <a:lstStyle/>
            <a:p>
              <a:pPr algn="ctr">
                <a:defRPr/>
              </a:pPr>
              <a:r>
                <a:rPr lang="zh-CN" altLang="en-US" sz="2100" kern="0">
                  <a:solidFill>
                    <a:schemeClr val="bg1"/>
                  </a:solidFill>
                  <a:latin typeface="微软雅黑" panose="020B0503020204020204" pitchFamily="34" charset="-122"/>
                  <a:ea typeface="微软雅黑" panose="020B0503020204020204" pitchFamily="34" charset="-122"/>
                </a:rPr>
                <a:t>标题</a:t>
              </a:r>
            </a:p>
          </p:txBody>
        </p:sp>
      </p:grpSp>
      <p:grpSp>
        <p:nvGrpSpPr>
          <p:cNvPr id="8" name="组合 7"/>
          <p:cNvGrpSpPr/>
          <p:nvPr/>
        </p:nvGrpSpPr>
        <p:grpSpPr>
          <a:xfrm>
            <a:off x="4878219" y="1487659"/>
            <a:ext cx="2139287" cy="1749321"/>
            <a:chOff x="4244067" y="2343574"/>
            <a:chExt cx="1796802" cy="1469072"/>
          </a:xfrm>
        </p:grpSpPr>
        <p:sp>
          <p:nvSpPr>
            <p:cNvPr id="9"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1"/>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4830821" y="3047006"/>
              <a:ext cx="607484" cy="348933"/>
            </a:xfrm>
            <a:prstGeom prst="rect">
              <a:avLst/>
            </a:prstGeom>
            <a:noFill/>
          </p:spPr>
          <p:txBody>
            <a:bodyPr wrap="none" rtlCol="0">
              <a:spAutoFit/>
            </a:bodyPr>
            <a:lstStyle/>
            <a:p>
              <a:pPr algn="ctr">
                <a:defRPr/>
              </a:pPr>
              <a:r>
                <a:rPr lang="zh-CN" altLang="en-US" sz="2100" kern="0">
                  <a:solidFill>
                    <a:schemeClr val="bg1"/>
                  </a:solidFill>
                  <a:latin typeface="微软雅黑" panose="020B0503020204020204" pitchFamily="34" charset="-122"/>
                  <a:ea typeface="微软雅黑" panose="020B0503020204020204" pitchFamily="34" charset="-122"/>
                </a:rPr>
                <a:t>标题</a:t>
              </a:r>
            </a:p>
          </p:txBody>
        </p:sp>
      </p:grpSp>
      <p:grpSp>
        <p:nvGrpSpPr>
          <p:cNvPr id="11" name="组合 10"/>
          <p:cNvGrpSpPr/>
          <p:nvPr/>
        </p:nvGrpSpPr>
        <p:grpSpPr>
          <a:xfrm>
            <a:off x="3587222" y="3636445"/>
            <a:ext cx="2101488" cy="1786865"/>
            <a:chOff x="3275692" y="4004098"/>
            <a:chExt cx="1765052" cy="1500603"/>
          </a:xfrm>
        </p:grpSpPr>
        <p:sp>
          <p:nvSpPr>
            <p:cNvPr id="12"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4"/>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TextBox 12"/>
            <p:cNvSpPr txBox="1"/>
            <p:nvPr/>
          </p:nvSpPr>
          <p:spPr>
            <a:xfrm>
              <a:off x="3652358" y="4936591"/>
              <a:ext cx="607483" cy="348934"/>
            </a:xfrm>
            <a:prstGeom prst="rect">
              <a:avLst/>
            </a:prstGeom>
            <a:noFill/>
          </p:spPr>
          <p:txBody>
            <a:bodyPr wrap="none" rtlCol="0">
              <a:spAutoFit/>
            </a:bodyPr>
            <a:lstStyle/>
            <a:p>
              <a:pPr algn="ctr">
                <a:defRPr/>
              </a:pPr>
              <a:r>
                <a:rPr lang="zh-CN" altLang="en-US" sz="2100" kern="0">
                  <a:solidFill>
                    <a:schemeClr val="bg1"/>
                  </a:solidFill>
                  <a:latin typeface="微软雅黑" panose="020B0503020204020204" pitchFamily="34" charset="-122"/>
                  <a:ea typeface="微软雅黑" panose="020B0503020204020204" pitchFamily="34" charset="-122"/>
                </a:rPr>
                <a:t>标题</a:t>
              </a:r>
            </a:p>
          </p:txBody>
        </p:sp>
      </p:grpSp>
      <p:grpSp>
        <p:nvGrpSpPr>
          <p:cNvPr id="14" name="组合 13"/>
          <p:cNvGrpSpPr/>
          <p:nvPr/>
        </p:nvGrpSpPr>
        <p:grpSpPr>
          <a:xfrm>
            <a:off x="6767989" y="1862063"/>
            <a:ext cx="3396983" cy="1077680"/>
            <a:chOff x="5740568" y="2797139"/>
            <a:chExt cx="2548069" cy="808260"/>
          </a:xfrm>
        </p:grpSpPr>
        <p:grpSp>
          <p:nvGrpSpPr>
            <p:cNvPr id="15" name="组合 44"/>
            <p:cNvGrpSpPr/>
            <p:nvPr/>
          </p:nvGrpSpPr>
          <p:grpSpPr>
            <a:xfrm flipH="1">
              <a:off x="6042252" y="3141849"/>
              <a:ext cx="2184400" cy="369332"/>
              <a:chOff x="-362770" y="3102960"/>
              <a:chExt cx="2183514" cy="369332"/>
            </a:xfrm>
          </p:grpSpPr>
          <p:sp>
            <p:nvSpPr>
              <p:cNvPr id="18"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1"/>
            <p:cNvSpPr txBox="1">
              <a:spLocks noChangeArrowheads="1"/>
            </p:cNvSpPr>
            <p:nvPr/>
          </p:nvSpPr>
          <p:spPr bwMode="auto">
            <a:xfrm flipH="1">
              <a:off x="6028600" y="27971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0" name="组合 19"/>
          <p:cNvGrpSpPr/>
          <p:nvPr/>
        </p:nvGrpSpPr>
        <p:grpSpPr>
          <a:xfrm>
            <a:off x="856012" y="3457650"/>
            <a:ext cx="3519519" cy="1058991"/>
            <a:chOff x="821899" y="3802559"/>
            <a:chExt cx="2639983" cy="794243"/>
          </a:xfrm>
        </p:grpSpPr>
        <p:grpSp>
          <p:nvGrpSpPr>
            <p:cNvPr id="21" name="组合 44"/>
            <p:cNvGrpSpPr/>
            <p:nvPr/>
          </p:nvGrpSpPr>
          <p:grpSpPr>
            <a:xfrm flipH="1">
              <a:off x="821899" y="4133252"/>
              <a:ext cx="2184400" cy="369332"/>
              <a:chOff x="-362770" y="3102960"/>
              <a:chExt cx="2183514" cy="369332"/>
            </a:xfrm>
          </p:grpSpPr>
          <p:sp>
            <p:nvSpPr>
              <p:cNvPr id="24"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TextBox 11"/>
            <p:cNvSpPr txBox="1">
              <a:spLocks noChangeArrowheads="1"/>
            </p:cNvSpPr>
            <p:nvPr/>
          </p:nvSpPr>
          <p:spPr bwMode="auto">
            <a:xfrm flipH="1">
              <a:off x="844254" y="3802559"/>
              <a:ext cx="1456585" cy="311623"/>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26" name="组合 25"/>
          <p:cNvGrpSpPr/>
          <p:nvPr/>
        </p:nvGrpSpPr>
        <p:grpSpPr>
          <a:xfrm>
            <a:off x="8004883" y="4074748"/>
            <a:ext cx="3429387" cy="1045920"/>
            <a:chOff x="5654277" y="2820959"/>
            <a:chExt cx="2572375" cy="784440"/>
          </a:xfrm>
        </p:grpSpPr>
        <p:grpSp>
          <p:nvGrpSpPr>
            <p:cNvPr id="27" name="组合 44"/>
            <p:cNvGrpSpPr/>
            <p:nvPr/>
          </p:nvGrpSpPr>
          <p:grpSpPr>
            <a:xfrm flipH="1">
              <a:off x="6042252" y="3141849"/>
              <a:ext cx="2184400" cy="369332"/>
              <a:chOff x="-362770" y="3102960"/>
              <a:chExt cx="2183514" cy="369332"/>
            </a:xfrm>
          </p:grpSpPr>
          <p:sp>
            <p:nvSpPr>
              <p:cNvPr id="30"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TextBox 11"/>
            <p:cNvSpPr txBox="1">
              <a:spLocks noChangeArrowheads="1"/>
            </p:cNvSpPr>
            <p:nvPr/>
          </p:nvSpPr>
          <p:spPr bwMode="auto">
            <a:xfrm flipH="1">
              <a:off x="6014317" y="282095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eaLnBrk="1" hangingPunct="1">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
        <p:nvSpPr>
          <p:cNvPr id="32" name="标题 3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49" presetClass="path" presetSubtype="0" accel="50000" decel="50000" fill="hold" nodeType="withEffect">
                                  <p:stCondLst>
                                    <p:cond delay="0"/>
                                  </p:stCondLst>
                                  <p:childTnLst>
                                    <p:animMotion origin="layout" path="M 0.00031 0.00023 L -0.09464 -0.04669" pathEditMode="relative" rAng="0" ptsTypes="AA">
                                      <p:cBhvr>
                                        <p:cTn id="21" dur="1000" spd="-100000" fill="hold"/>
                                        <p:tgtEl>
                                          <p:spTgt spid="5"/>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49" presetClass="path" presetSubtype="0" accel="50000" decel="50000" fill="hold" nodeType="withEffect">
                                  <p:stCondLst>
                                    <p:cond delay="0"/>
                                  </p:stCondLst>
                                  <p:childTnLst>
                                    <p:animMotion origin="layout" path="M 0.00061 0.00046 L 0.09618 -0.04669" pathEditMode="relative" rAng="0" ptsTypes="AA">
                                      <p:cBhvr>
                                        <p:cTn id="28" dur="1000" spd="-100000" fill="hold"/>
                                        <p:tgtEl>
                                          <p:spTgt spid="11"/>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Right)">
                                      <p:cBhvr>
                                        <p:cTn id="32" dur="1000"/>
                                        <p:tgtEl>
                                          <p:spTgt spid="14"/>
                                        </p:tgtEl>
                                      </p:cBhvr>
                                    </p:animEffect>
                                  </p:childTnLst>
                                </p:cTn>
                              </p:par>
                              <p:par>
                                <p:cTn id="33" presetID="1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1000"/>
                                        <p:tgtEl>
                                          <p:spTgt spid="20"/>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Righ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50"/>
          <p:cNvSpPr/>
          <p:nvPr/>
        </p:nvSpPr>
        <p:spPr bwMode="auto">
          <a:xfrm rot="21015878">
            <a:off x="9708788" y="1611384"/>
            <a:ext cx="601038" cy="2738275"/>
          </a:xfrm>
          <a:custGeom>
            <a:avLst/>
            <a:gdLst>
              <a:gd name="connsiteX0" fmla="*/ 0 w 857250"/>
              <a:gd name="connsiteY0" fmla="*/ 285585 h 3905038"/>
              <a:gd name="connsiteX1" fmla="*/ 847566 w 857250"/>
              <a:gd name="connsiteY1" fmla="*/ 0 h 3905038"/>
              <a:gd name="connsiteX2" fmla="*/ 857250 w 857250"/>
              <a:gd name="connsiteY2" fmla="*/ 3905038 h 3905038"/>
              <a:gd name="connsiteX3" fmla="*/ 0 w 857250"/>
              <a:gd name="connsiteY3" fmla="*/ 3905038 h 3905038"/>
              <a:gd name="connsiteX4" fmla="*/ 0 w 857250"/>
              <a:gd name="connsiteY4" fmla="*/ 285585 h 390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3905038">
                <a:moveTo>
                  <a:pt x="0" y="285585"/>
                </a:moveTo>
                <a:lnTo>
                  <a:pt x="847566" y="0"/>
                </a:lnTo>
                <a:lnTo>
                  <a:pt x="857250" y="3905038"/>
                </a:lnTo>
                <a:lnTo>
                  <a:pt x="0" y="3905038"/>
                </a:lnTo>
                <a:lnTo>
                  <a:pt x="0" y="28558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0" name="矩形 292"/>
          <p:cNvSpPr/>
          <p:nvPr/>
        </p:nvSpPr>
        <p:spPr bwMode="auto">
          <a:xfrm rot="3830661">
            <a:off x="8630395" y="1079571"/>
            <a:ext cx="635736" cy="2805980"/>
          </a:xfrm>
          <a:custGeom>
            <a:avLst/>
            <a:gdLst>
              <a:gd name="connsiteX0" fmla="*/ 0 w 906299"/>
              <a:gd name="connsiteY0" fmla="*/ 0 h 4000927"/>
              <a:gd name="connsiteX1" fmla="*/ 906299 w 906299"/>
              <a:gd name="connsiteY1" fmla="*/ 290080 h 4000927"/>
              <a:gd name="connsiteX2" fmla="*/ 906299 w 906299"/>
              <a:gd name="connsiteY2" fmla="*/ 4000927 h 4000927"/>
              <a:gd name="connsiteX3" fmla="*/ 49049 w 906299"/>
              <a:gd name="connsiteY3" fmla="*/ 4000927 h 4000927"/>
              <a:gd name="connsiteX4" fmla="*/ 0 w 906299"/>
              <a:gd name="connsiteY4" fmla="*/ 0 h 40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299" h="4000927">
                <a:moveTo>
                  <a:pt x="0" y="0"/>
                </a:moveTo>
                <a:lnTo>
                  <a:pt x="906299" y="290080"/>
                </a:lnTo>
                <a:lnTo>
                  <a:pt x="906299" y="4000927"/>
                </a:lnTo>
                <a:lnTo>
                  <a:pt x="49049" y="400092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1" name="矩形 150"/>
          <p:cNvSpPr/>
          <p:nvPr/>
        </p:nvSpPr>
        <p:spPr bwMode="auto">
          <a:xfrm rot="21015878">
            <a:off x="7880874" y="1616112"/>
            <a:ext cx="601038" cy="2738275"/>
          </a:xfrm>
          <a:custGeom>
            <a:avLst/>
            <a:gdLst>
              <a:gd name="connsiteX0" fmla="*/ 0 w 857250"/>
              <a:gd name="connsiteY0" fmla="*/ 285585 h 3905038"/>
              <a:gd name="connsiteX1" fmla="*/ 847566 w 857250"/>
              <a:gd name="connsiteY1" fmla="*/ 0 h 3905038"/>
              <a:gd name="connsiteX2" fmla="*/ 857250 w 857250"/>
              <a:gd name="connsiteY2" fmla="*/ 3905038 h 3905038"/>
              <a:gd name="connsiteX3" fmla="*/ 0 w 857250"/>
              <a:gd name="connsiteY3" fmla="*/ 3905038 h 3905038"/>
              <a:gd name="connsiteX4" fmla="*/ 0 w 857250"/>
              <a:gd name="connsiteY4" fmla="*/ 285585 h 390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3905038">
                <a:moveTo>
                  <a:pt x="0" y="285585"/>
                </a:moveTo>
                <a:lnTo>
                  <a:pt x="847566" y="0"/>
                </a:lnTo>
                <a:lnTo>
                  <a:pt x="857250" y="3905038"/>
                </a:lnTo>
                <a:lnTo>
                  <a:pt x="0" y="3905038"/>
                </a:lnTo>
                <a:lnTo>
                  <a:pt x="0" y="28558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2" name="矩形 292"/>
          <p:cNvSpPr/>
          <p:nvPr/>
        </p:nvSpPr>
        <p:spPr bwMode="auto">
          <a:xfrm rot="3830661">
            <a:off x="6803094" y="1084450"/>
            <a:ext cx="635737" cy="2805980"/>
          </a:xfrm>
          <a:custGeom>
            <a:avLst/>
            <a:gdLst>
              <a:gd name="connsiteX0" fmla="*/ 0 w 906299"/>
              <a:gd name="connsiteY0" fmla="*/ 0 h 4000927"/>
              <a:gd name="connsiteX1" fmla="*/ 906299 w 906299"/>
              <a:gd name="connsiteY1" fmla="*/ 290080 h 4000927"/>
              <a:gd name="connsiteX2" fmla="*/ 906299 w 906299"/>
              <a:gd name="connsiteY2" fmla="*/ 4000927 h 4000927"/>
              <a:gd name="connsiteX3" fmla="*/ 49049 w 906299"/>
              <a:gd name="connsiteY3" fmla="*/ 4000927 h 4000927"/>
              <a:gd name="connsiteX4" fmla="*/ 0 w 906299"/>
              <a:gd name="connsiteY4" fmla="*/ 0 h 40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299" h="4000927">
                <a:moveTo>
                  <a:pt x="0" y="0"/>
                </a:moveTo>
                <a:lnTo>
                  <a:pt x="906299" y="290080"/>
                </a:lnTo>
                <a:lnTo>
                  <a:pt x="906299" y="4000927"/>
                </a:lnTo>
                <a:lnTo>
                  <a:pt x="49049" y="4000927"/>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3" name="矩形 150"/>
          <p:cNvSpPr/>
          <p:nvPr/>
        </p:nvSpPr>
        <p:spPr bwMode="auto">
          <a:xfrm rot="21015878">
            <a:off x="6050839" y="1626721"/>
            <a:ext cx="601038" cy="2738275"/>
          </a:xfrm>
          <a:custGeom>
            <a:avLst/>
            <a:gdLst>
              <a:gd name="connsiteX0" fmla="*/ 0 w 857250"/>
              <a:gd name="connsiteY0" fmla="*/ 285585 h 3905038"/>
              <a:gd name="connsiteX1" fmla="*/ 847566 w 857250"/>
              <a:gd name="connsiteY1" fmla="*/ 0 h 3905038"/>
              <a:gd name="connsiteX2" fmla="*/ 857250 w 857250"/>
              <a:gd name="connsiteY2" fmla="*/ 3905038 h 3905038"/>
              <a:gd name="connsiteX3" fmla="*/ 0 w 857250"/>
              <a:gd name="connsiteY3" fmla="*/ 3905038 h 3905038"/>
              <a:gd name="connsiteX4" fmla="*/ 0 w 857250"/>
              <a:gd name="connsiteY4" fmla="*/ 285585 h 390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3905038">
                <a:moveTo>
                  <a:pt x="0" y="285585"/>
                </a:moveTo>
                <a:lnTo>
                  <a:pt x="847566" y="0"/>
                </a:lnTo>
                <a:lnTo>
                  <a:pt x="857250" y="3905038"/>
                </a:lnTo>
                <a:lnTo>
                  <a:pt x="0" y="3905038"/>
                </a:lnTo>
                <a:lnTo>
                  <a:pt x="0" y="28558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4" name="矩形 292"/>
          <p:cNvSpPr/>
          <p:nvPr/>
        </p:nvSpPr>
        <p:spPr bwMode="auto">
          <a:xfrm rot="3830661">
            <a:off x="4972542" y="1094206"/>
            <a:ext cx="635737" cy="2805980"/>
          </a:xfrm>
          <a:custGeom>
            <a:avLst/>
            <a:gdLst>
              <a:gd name="connsiteX0" fmla="*/ 0 w 906299"/>
              <a:gd name="connsiteY0" fmla="*/ 0 h 4000927"/>
              <a:gd name="connsiteX1" fmla="*/ 906299 w 906299"/>
              <a:gd name="connsiteY1" fmla="*/ 290080 h 4000927"/>
              <a:gd name="connsiteX2" fmla="*/ 906299 w 906299"/>
              <a:gd name="connsiteY2" fmla="*/ 4000927 h 4000927"/>
              <a:gd name="connsiteX3" fmla="*/ 49049 w 906299"/>
              <a:gd name="connsiteY3" fmla="*/ 4000927 h 4000927"/>
              <a:gd name="connsiteX4" fmla="*/ 0 w 906299"/>
              <a:gd name="connsiteY4" fmla="*/ 0 h 40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299" h="4000927">
                <a:moveTo>
                  <a:pt x="0" y="0"/>
                </a:moveTo>
                <a:lnTo>
                  <a:pt x="906299" y="290080"/>
                </a:lnTo>
                <a:lnTo>
                  <a:pt x="906299" y="4000927"/>
                </a:lnTo>
                <a:lnTo>
                  <a:pt x="49049" y="4000927"/>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5" name="矩形 150"/>
          <p:cNvSpPr/>
          <p:nvPr/>
        </p:nvSpPr>
        <p:spPr bwMode="auto">
          <a:xfrm rot="21015878">
            <a:off x="4357587" y="1635795"/>
            <a:ext cx="601030" cy="2737500"/>
          </a:xfrm>
          <a:custGeom>
            <a:avLst/>
            <a:gdLst>
              <a:gd name="connsiteX0" fmla="*/ 0 w 857250"/>
              <a:gd name="connsiteY0" fmla="*/ 285585 h 3905038"/>
              <a:gd name="connsiteX1" fmla="*/ 847566 w 857250"/>
              <a:gd name="connsiteY1" fmla="*/ 0 h 3905038"/>
              <a:gd name="connsiteX2" fmla="*/ 857250 w 857250"/>
              <a:gd name="connsiteY2" fmla="*/ 3905038 h 3905038"/>
              <a:gd name="connsiteX3" fmla="*/ 0 w 857250"/>
              <a:gd name="connsiteY3" fmla="*/ 3905038 h 3905038"/>
              <a:gd name="connsiteX4" fmla="*/ 0 w 857250"/>
              <a:gd name="connsiteY4" fmla="*/ 285585 h 390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3905038">
                <a:moveTo>
                  <a:pt x="0" y="285585"/>
                </a:moveTo>
                <a:lnTo>
                  <a:pt x="847566" y="0"/>
                </a:lnTo>
                <a:lnTo>
                  <a:pt x="857250" y="3905038"/>
                </a:lnTo>
                <a:lnTo>
                  <a:pt x="0" y="3905038"/>
                </a:lnTo>
                <a:lnTo>
                  <a:pt x="0" y="28558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6" name="矩形 292"/>
          <p:cNvSpPr/>
          <p:nvPr/>
        </p:nvSpPr>
        <p:spPr bwMode="auto">
          <a:xfrm rot="3830661">
            <a:off x="3275616" y="1102218"/>
            <a:ext cx="635737" cy="2804356"/>
          </a:xfrm>
          <a:custGeom>
            <a:avLst/>
            <a:gdLst>
              <a:gd name="connsiteX0" fmla="*/ 0 w 906299"/>
              <a:gd name="connsiteY0" fmla="*/ 0 h 4000927"/>
              <a:gd name="connsiteX1" fmla="*/ 906299 w 906299"/>
              <a:gd name="connsiteY1" fmla="*/ 290080 h 4000927"/>
              <a:gd name="connsiteX2" fmla="*/ 906299 w 906299"/>
              <a:gd name="connsiteY2" fmla="*/ 4000927 h 4000927"/>
              <a:gd name="connsiteX3" fmla="*/ 49049 w 906299"/>
              <a:gd name="connsiteY3" fmla="*/ 4000927 h 4000927"/>
              <a:gd name="connsiteX4" fmla="*/ 0 w 906299"/>
              <a:gd name="connsiteY4" fmla="*/ 0 h 400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299" h="4000927">
                <a:moveTo>
                  <a:pt x="0" y="0"/>
                </a:moveTo>
                <a:lnTo>
                  <a:pt x="906299" y="290080"/>
                </a:lnTo>
                <a:lnTo>
                  <a:pt x="906299" y="4000927"/>
                </a:lnTo>
                <a:lnTo>
                  <a:pt x="49049" y="40009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sp>
        <p:nvSpPr>
          <p:cNvPr id="37" name="矩形 151"/>
          <p:cNvSpPr/>
          <p:nvPr/>
        </p:nvSpPr>
        <p:spPr bwMode="auto">
          <a:xfrm rot="6911544">
            <a:off x="5017240" y="1874795"/>
            <a:ext cx="847771" cy="3295367"/>
          </a:xfrm>
          <a:custGeom>
            <a:avLst/>
            <a:gdLst>
              <a:gd name="connsiteX0" fmla="*/ 694654 w 1209001"/>
              <a:gd name="connsiteY0" fmla="*/ 0 h 4700122"/>
              <a:gd name="connsiteX1" fmla="*/ 1209001 w 1209001"/>
              <a:gd name="connsiteY1" fmla="*/ 671513 h 4700122"/>
              <a:gd name="connsiteX2" fmla="*/ 1209001 w 1209001"/>
              <a:gd name="connsiteY2" fmla="*/ 4085760 h 4700122"/>
              <a:gd name="connsiteX3" fmla="*/ 708945 w 1209001"/>
              <a:gd name="connsiteY3" fmla="*/ 4700122 h 4700122"/>
              <a:gd name="connsiteX4" fmla="*/ 0 w 1209001"/>
              <a:gd name="connsiteY4" fmla="*/ 563098 h 4700122"/>
              <a:gd name="connsiteX5" fmla="*/ 694654 w 1209001"/>
              <a:gd name="connsiteY5" fmla="*/ 0 h 47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sz="1500"/>
          </a:p>
        </p:txBody>
      </p:sp>
      <p:grpSp>
        <p:nvGrpSpPr>
          <p:cNvPr id="38" name="组合 37"/>
          <p:cNvGrpSpPr/>
          <p:nvPr/>
        </p:nvGrpSpPr>
        <p:grpSpPr>
          <a:xfrm>
            <a:off x="2100322" y="3107182"/>
            <a:ext cx="3295320" cy="847531"/>
            <a:chOff x="1574851" y="2330386"/>
            <a:chExt cx="2471812" cy="635648"/>
          </a:xfrm>
        </p:grpSpPr>
        <p:sp>
          <p:nvSpPr>
            <p:cNvPr id="39" name="矩形 151"/>
            <p:cNvSpPr/>
            <p:nvPr/>
          </p:nvSpPr>
          <p:spPr bwMode="auto">
            <a:xfrm rot="6911544">
              <a:off x="2492933" y="1412304"/>
              <a:ext cx="635648" cy="2471812"/>
            </a:xfrm>
            <a:custGeom>
              <a:avLst/>
              <a:gdLst>
                <a:gd name="connsiteX0" fmla="*/ 694654 w 1209001"/>
                <a:gd name="connsiteY0" fmla="*/ 0 h 4700122"/>
                <a:gd name="connsiteX1" fmla="*/ 1209001 w 1209001"/>
                <a:gd name="connsiteY1" fmla="*/ 671513 h 4700122"/>
                <a:gd name="connsiteX2" fmla="*/ 1209001 w 1209001"/>
                <a:gd name="connsiteY2" fmla="*/ 4085760 h 4700122"/>
                <a:gd name="connsiteX3" fmla="*/ 708945 w 1209001"/>
                <a:gd name="connsiteY3" fmla="*/ 4700122 h 4700122"/>
                <a:gd name="connsiteX4" fmla="*/ 0 w 1209001"/>
                <a:gd name="connsiteY4" fmla="*/ 563098 h 4700122"/>
                <a:gd name="connsiteX5" fmla="*/ 694654 w 1209001"/>
                <a:gd name="connsiteY5" fmla="*/ 0 h 47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40" name="矩形 104"/>
            <p:cNvSpPr>
              <a:spLocks noChangeArrowheads="1"/>
            </p:cNvSpPr>
            <p:nvPr/>
          </p:nvSpPr>
          <p:spPr bwMode="auto">
            <a:xfrm rot="1126831">
              <a:off x="2248862" y="2624916"/>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p>
          </p:txBody>
        </p:sp>
        <p:sp>
          <p:nvSpPr>
            <p:cNvPr id="41" name="文本框 295"/>
            <p:cNvSpPr txBox="1">
              <a:spLocks noChangeArrowheads="1"/>
            </p:cNvSpPr>
            <p:nvPr/>
          </p:nvSpPr>
          <p:spPr bwMode="auto">
            <a:xfrm rot="885813">
              <a:off x="1786143" y="2353025"/>
              <a:ext cx="46095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01</a:t>
              </a:r>
              <a:endParaRPr lang="zh-CN" altLang="en-US" sz="2100" b="1">
                <a:solidFill>
                  <a:schemeClr val="bg1"/>
                </a:solidFill>
                <a:latin typeface="Impact" panose="020B0806030902050204" pitchFamily="34" charset="0"/>
              </a:endParaRPr>
            </a:p>
          </p:txBody>
        </p:sp>
      </p:grpSp>
      <p:sp>
        <p:nvSpPr>
          <p:cNvPr id="42" name="文本框 205"/>
          <p:cNvSpPr txBox="1">
            <a:spLocks noChangeArrowheads="1"/>
          </p:cNvSpPr>
          <p:nvPr/>
        </p:nvSpPr>
        <p:spPr bwMode="auto">
          <a:xfrm rot="885813">
            <a:off x="4199555" y="3047059"/>
            <a:ext cx="614520"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02</a:t>
            </a:r>
            <a:endParaRPr lang="zh-CN" altLang="en-US" sz="2100" b="1">
              <a:solidFill>
                <a:schemeClr val="bg1"/>
              </a:solidFill>
              <a:latin typeface="Impact" panose="020B0806030902050204" pitchFamily="34" charset="0"/>
            </a:endParaRPr>
          </a:p>
        </p:txBody>
      </p:sp>
      <p:sp>
        <p:nvSpPr>
          <p:cNvPr id="43" name="矩形 104"/>
          <p:cNvSpPr>
            <a:spLocks noChangeArrowheads="1"/>
          </p:cNvSpPr>
          <p:nvPr/>
        </p:nvSpPr>
        <p:spPr bwMode="auto">
          <a:xfrm rot="1126831">
            <a:off x="4855575" y="3396707"/>
            <a:ext cx="122082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p>
        </p:txBody>
      </p:sp>
      <p:grpSp>
        <p:nvGrpSpPr>
          <p:cNvPr id="44" name="组合 43"/>
          <p:cNvGrpSpPr/>
          <p:nvPr/>
        </p:nvGrpSpPr>
        <p:grpSpPr>
          <a:xfrm>
            <a:off x="5623477" y="3047942"/>
            <a:ext cx="3295367" cy="887814"/>
            <a:chOff x="4217560" y="2285955"/>
            <a:chExt cx="2471847" cy="665860"/>
          </a:xfrm>
        </p:grpSpPr>
        <p:sp>
          <p:nvSpPr>
            <p:cNvPr id="45" name="矩形 151"/>
            <p:cNvSpPr/>
            <p:nvPr/>
          </p:nvSpPr>
          <p:spPr bwMode="auto">
            <a:xfrm rot="6911544">
              <a:off x="5135570" y="1397977"/>
              <a:ext cx="635828" cy="2471847"/>
            </a:xfrm>
            <a:custGeom>
              <a:avLst/>
              <a:gdLst>
                <a:gd name="connsiteX0" fmla="*/ 694654 w 1209001"/>
                <a:gd name="connsiteY0" fmla="*/ 0 h 4700122"/>
                <a:gd name="connsiteX1" fmla="*/ 1209001 w 1209001"/>
                <a:gd name="connsiteY1" fmla="*/ 671513 h 4700122"/>
                <a:gd name="connsiteX2" fmla="*/ 1209001 w 1209001"/>
                <a:gd name="connsiteY2" fmla="*/ 4085760 h 4700122"/>
                <a:gd name="connsiteX3" fmla="*/ 708945 w 1209001"/>
                <a:gd name="connsiteY3" fmla="*/ 4700122 h 4700122"/>
                <a:gd name="connsiteX4" fmla="*/ 0 w 1209001"/>
                <a:gd name="connsiteY4" fmla="*/ 563098 h 4700122"/>
                <a:gd name="connsiteX5" fmla="*/ 694654 w 1209001"/>
                <a:gd name="connsiteY5" fmla="*/ 0 h 47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46" name="文本框 206"/>
            <p:cNvSpPr txBox="1">
              <a:spLocks noChangeArrowheads="1"/>
            </p:cNvSpPr>
            <p:nvPr/>
          </p:nvSpPr>
          <p:spPr bwMode="auto">
            <a:xfrm rot="885813">
              <a:off x="4467699" y="2285955"/>
              <a:ext cx="46095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03</a:t>
              </a:r>
              <a:endParaRPr lang="zh-CN" altLang="en-US" sz="2100" b="1">
                <a:solidFill>
                  <a:schemeClr val="bg1"/>
                </a:solidFill>
                <a:latin typeface="Impact" panose="020B0806030902050204" pitchFamily="34" charset="0"/>
              </a:endParaRPr>
            </a:p>
          </p:txBody>
        </p:sp>
        <p:sp>
          <p:nvSpPr>
            <p:cNvPr id="47" name="矩形 104"/>
            <p:cNvSpPr>
              <a:spLocks noChangeArrowheads="1"/>
            </p:cNvSpPr>
            <p:nvPr/>
          </p:nvSpPr>
          <p:spPr bwMode="auto">
            <a:xfrm rot="1126831">
              <a:off x="5058459" y="2570042"/>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p>
          </p:txBody>
        </p:sp>
      </p:grpSp>
      <p:grpSp>
        <p:nvGrpSpPr>
          <p:cNvPr id="48" name="组合 47"/>
          <p:cNvGrpSpPr/>
          <p:nvPr/>
        </p:nvGrpSpPr>
        <p:grpSpPr>
          <a:xfrm>
            <a:off x="7451391" y="3047941"/>
            <a:ext cx="3295367" cy="883084"/>
            <a:chOff x="5588674" y="2285955"/>
            <a:chExt cx="2471847" cy="662313"/>
          </a:xfrm>
        </p:grpSpPr>
        <p:sp>
          <p:nvSpPr>
            <p:cNvPr id="49" name="矩形 151"/>
            <p:cNvSpPr/>
            <p:nvPr/>
          </p:nvSpPr>
          <p:spPr bwMode="auto">
            <a:xfrm rot="6911544">
              <a:off x="6506684" y="1394430"/>
              <a:ext cx="635828" cy="2471847"/>
            </a:xfrm>
            <a:custGeom>
              <a:avLst/>
              <a:gdLst>
                <a:gd name="connsiteX0" fmla="*/ 694654 w 1209001"/>
                <a:gd name="connsiteY0" fmla="*/ 0 h 4700122"/>
                <a:gd name="connsiteX1" fmla="*/ 1209001 w 1209001"/>
                <a:gd name="connsiteY1" fmla="*/ 671513 h 4700122"/>
                <a:gd name="connsiteX2" fmla="*/ 1209001 w 1209001"/>
                <a:gd name="connsiteY2" fmla="*/ 4085760 h 4700122"/>
                <a:gd name="connsiteX3" fmla="*/ 708945 w 1209001"/>
                <a:gd name="connsiteY3" fmla="*/ 4700122 h 4700122"/>
                <a:gd name="connsiteX4" fmla="*/ 0 w 1209001"/>
                <a:gd name="connsiteY4" fmla="*/ 563098 h 4700122"/>
                <a:gd name="connsiteX5" fmla="*/ 694654 w 1209001"/>
                <a:gd name="connsiteY5" fmla="*/ 0 h 47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50" name="文本框 207"/>
            <p:cNvSpPr txBox="1">
              <a:spLocks noChangeArrowheads="1"/>
            </p:cNvSpPr>
            <p:nvPr/>
          </p:nvSpPr>
          <p:spPr bwMode="auto">
            <a:xfrm rot="885813">
              <a:off x="5898106" y="2285955"/>
              <a:ext cx="46095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a:defRPr>
                  <a:solidFill>
                    <a:schemeClr val="tx1"/>
                  </a:solidFill>
                  <a:latin typeface="Calibri" panose="020F0502020204030204" pitchFamily="34" charset="0"/>
                  <a:ea typeface="宋体" panose="02010600030101010101" pitchFamily="2" charset="-122"/>
                </a:defRPr>
              </a:lvl9pPr>
            </a:lstStyle>
            <a:p>
              <a:r>
                <a:rPr lang="en-US" altLang="zh-CN" sz="2100" b="1">
                  <a:solidFill>
                    <a:schemeClr val="bg1"/>
                  </a:solidFill>
                  <a:latin typeface="Impact" panose="020B0806030902050204" pitchFamily="34" charset="0"/>
                </a:rPr>
                <a:t>04</a:t>
              </a:r>
              <a:endParaRPr lang="zh-CN" altLang="en-US" sz="2100" b="1">
                <a:solidFill>
                  <a:schemeClr val="bg1"/>
                </a:solidFill>
                <a:latin typeface="Impact" panose="020B0806030902050204" pitchFamily="34" charset="0"/>
              </a:endParaRPr>
            </a:p>
          </p:txBody>
        </p:sp>
        <p:sp>
          <p:nvSpPr>
            <p:cNvPr id="51" name="矩形 104"/>
            <p:cNvSpPr>
              <a:spLocks noChangeArrowheads="1"/>
            </p:cNvSpPr>
            <p:nvPr/>
          </p:nvSpPr>
          <p:spPr bwMode="auto">
            <a:xfrm rot="1126831">
              <a:off x="6488866" y="2581016"/>
              <a:ext cx="869582"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项目键入</a:t>
              </a:r>
            </a:p>
          </p:txBody>
        </p:sp>
      </p:grpSp>
      <p:sp>
        <p:nvSpPr>
          <p:cNvPr id="52" name="文本框 8"/>
          <p:cNvSpPr txBox="1"/>
          <p:nvPr/>
        </p:nvSpPr>
        <p:spPr>
          <a:xfrm>
            <a:off x="1392091"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tx1">
                    <a:lumMod val="50000"/>
                    <a:lumOff val="50000"/>
                  </a:schemeClr>
                </a:solidFill>
                <a:latin typeface="微软雅黑" panose="020B0503020204020204" pitchFamily="34" charset="-122"/>
                <a:ea typeface="微软雅黑" panose="020B0503020204020204" pitchFamily="34" charset="-122"/>
              </a:rPr>
              <a:t>01</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文本框 8"/>
          <p:cNvSpPr txBox="1"/>
          <p:nvPr/>
        </p:nvSpPr>
        <p:spPr>
          <a:xfrm>
            <a:off x="3888043"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tx1">
                    <a:lumMod val="50000"/>
                    <a:lumOff val="50000"/>
                  </a:schemeClr>
                </a:solidFill>
                <a:latin typeface="微软雅黑" panose="020B0503020204020204" pitchFamily="34" charset="-122"/>
                <a:ea typeface="微软雅黑" panose="020B0503020204020204" pitchFamily="34" charset="-122"/>
              </a:rPr>
              <a:t>02</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文本框 8"/>
          <p:cNvSpPr txBox="1"/>
          <p:nvPr/>
        </p:nvSpPr>
        <p:spPr>
          <a:xfrm>
            <a:off x="6287997" y="48157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tx1">
                    <a:lumMod val="50000"/>
                    <a:lumOff val="50000"/>
                  </a:schemeClr>
                </a:solidFill>
                <a:latin typeface="微软雅黑" panose="020B0503020204020204" pitchFamily="34" charset="-122"/>
                <a:ea typeface="微软雅黑" panose="020B0503020204020204" pitchFamily="34" charset="-122"/>
              </a:rPr>
              <a:t>03</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文本框 8"/>
          <p:cNvSpPr txBox="1"/>
          <p:nvPr/>
        </p:nvSpPr>
        <p:spPr>
          <a:xfrm>
            <a:off x="8726080" y="4803065"/>
            <a:ext cx="2884914" cy="707876"/>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tx1">
                    <a:lumMod val="50000"/>
                    <a:lumOff val="50000"/>
                  </a:schemeClr>
                </a:solidFill>
                <a:latin typeface="微软雅黑" panose="020B0503020204020204" pitchFamily="34" charset="-122"/>
                <a:ea typeface="微软雅黑" panose="020B0503020204020204" pitchFamily="34" charset="-122"/>
              </a:rPr>
              <a:t>04</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请在此输入你的标题</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1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25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250"/>
                                        <p:tgtEl>
                                          <p:spTgt spid="3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25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25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250"/>
                                        <p:tgtEl>
                                          <p:spTgt spid="4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50"/>
                                        <p:tgtEl>
                                          <p:spTgt spid="3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250"/>
                                        <p:tgtEl>
                                          <p:spTgt spid="3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250"/>
                                        <p:tgtEl>
                                          <p:spTgt spid="4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50"/>
                                        <p:tgtEl>
                                          <p:spTgt spid="3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250"/>
                                        <p:tgtEl>
                                          <p:spTgt spid="29"/>
                                        </p:tgtEl>
                                      </p:cBhvr>
                                    </p:animEffect>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ppt_x"/>
                                          </p:val>
                                        </p:tav>
                                        <p:tav tm="100000">
                                          <p:val>
                                            <p:strVal val="#ppt_x"/>
                                          </p:val>
                                        </p:tav>
                                      </p:tavLst>
                                    </p:anim>
                                    <p:anim calcmode="lin" valueType="num">
                                      <p:cBhvr additive="base">
                                        <p:cTn id="61" dur="500" fill="hold"/>
                                        <p:tgtEl>
                                          <p:spTgt spid="53"/>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52" grpId="0"/>
      <p:bldP spid="53" grpId="0"/>
      <p:bldP spid="54" grpId="0"/>
      <p:bldP spid="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数据 11"/>
          <p:cNvSpPr/>
          <p:nvPr/>
        </p:nvSpPr>
        <p:spPr>
          <a:xfrm>
            <a:off x="3792046" y="13940"/>
            <a:ext cx="7015417" cy="6669871"/>
          </a:xfrm>
          <a:custGeom>
            <a:avLst/>
            <a:gdLst>
              <a:gd name="connsiteX0" fmla="*/ 0 w 43687"/>
              <a:gd name="connsiteY0" fmla="*/ 12083 h 12083"/>
              <a:gd name="connsiteX1" fmla="*/ 41697 w 43687"/>
              <a:gd name="connsiteY1" fmla="*/ 0 h 12083"/>
              <a:gd name="connsiteX2" fmla="*/ 43687 w 43687"/>
              <a:gd name="connsiteY2" fmla="*/ 23 h 12083"/>
              <a:gd name="connsiteX3" fmla="*/ 2386 w 43687"/>
              <a:gd name="connsiteY3" fmla="*/ 12083 h 12083"/>
              <a:gd name="connsiteX4" fmla="*/ 0 w 43687"/>
              <a:gd name="connsiteY4" fmla="*/ 12083 h 1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7" h="12083">
                <a:moveTo>
                  <a:pt x="0" y="12083"/>
                </a:moveTo>
                <a:lnTo>
                  <a:pt x="41697" y="0"/>
                </a:lnTo>
                <a:lnTo>
                  <a:pt x="43687" y="23"/>
                </a:lnTo>
                <a:lnTo>
                  <a:pt x="2386" y="12083"/>
                </a:lnTo>
                <a:lnTo>
                  <a:pt x="0" y="12083"/>
                </a:lnTo>
                <a:close/>
              </a:path>
            </a:pathLst>
          </a:custGeom>
          <a:gradFill>
            <a:gsLst>
              <a:gs pos="6000">
                <a:schemeClr val="bg1"/>
              </a:gs>
              <a:gs pos="27000">
                <a:schemeClr val="bg1">
                  <a:lumMod val="75000"/>
                </a:schemeClr>
              </a:gs>
              <a:gs pos="94000">
                <a:schemeClr val="bg1"/>
              </a:gs>
              <a:gs pos="81000">
                <a:schemeClr val="bg1">
                  <a:lumMod val="85000"/>
                </a:schemeClr>
              </a:gs>
            </a:gsLst>
            <a:lin ang="0" scaled="0"/>
          </a:gradFill>
          <a:ln>
            <a:noFill/>
          </a:ln>
        </p:spPr>
        <p:txBody>
          <a:bodyPr vert="horz" wrap="square" lIns="91431" tIns="45715" rIns="91431" bIns="45715" numCol="1" anchor="t" anchorCtr="0" compatLnSpc="1"/>
          <a:lstStyle/>
          <a:p>
            <a:endParaRPr lang="zh-CN" altLang="en-US"/>
          </a:p>
        </p:txBody>
      </p:sp>
      <p:sp>
        <p:nvSpPr>
          <p:cNvPr id="75" name="Freeform 7"/>
          <p:cNvSpPr>
            <a:spLocks noEditPoints="1"/>
          </p:cNvSpPr>
          <p:nvPr/>
        </p:nvSpPr>
        <p:spPr bwMode="auto">
          <a:xfrm>
            <a:off x="3929237" y="26635"/>
            <a:ext cx="6846517" cy="6858000"/>
          </a:xfrm>
          <a:custGeom>
            <a:avLst/>
            <a:gdLst>
              <a:gd name="T0" fmla="*/ 1293 w 2586"/>
              <a:gd name="T1" fmla="*/ 1296 h 2590"/>
              <a:gd name="T2" fmla="*/ 1622 w 2586"/>
              <a:gd name="T3" fmla="*/ 964 h 2590"/>
              <a:gd name="T4" fmla="*/ 1850 w 2586"/>
              <a:gd name="T5" fmla="*/ 1192 h 2590"/>
              <a:gd name="T6" fmla="*/ 1966 w 2586"/>
              <a:gd name="T7" fmla="*/ 1073 h 2590"/>
              <a:gd name="T8" fmla="*/ 1966 w 2586"/>
              <a:gd name="T9" fmla="*/ 1640 h 2590"/>
              <a:gd name="T10" fmla="*/ 1402 w 2586"/>
              <a:gd name="T11" fmla="*/ 1640 h 2590"/>
              <a:gd name="T12" fmla="*/ 1518 w 2586"/>
              <a:gd name="T13" fmla="*/ 1521 h 2590"/>
              <a:gd name="T14" fmla="*/ 1293 w 2586"/>
              <a:gd name="T15" fmla="*/ 1296 h 2590"/>
              <a:gd name="T16" fmla="*/ 1293 w 2586"/>
              <a:gd name="T17" fmla="*/ 1358 h 2590"/>
              <a:gd name="T18" fmla="*/ 1229 w 2586"/>
              <a:gd name="T19" fmla="*/ 1358 h 2590"/>
              <a:gd name="T20" fmla="*/ 1293 w 2586"/>
              <a:gd name="T21" fmla="*/ 1294 h 2590"/>
              <a:gd name="T22" fmla="*/ 1293 w 2586"/>
              <a:gd name="T23" fmla="*/ 1296 h 2590"/>
              <a:gd name="T24" fmla="*/ 1923 w 2586"/>
              <a:gd name="T25" fmla="*/ 666 h 2590"/>
              <a:gd name="T26" fmla="*/ 1984 w 2586"/>
              <a:gd name="T27" fmla="*/ 602 h 2590"/>
              <a:gd name="T28" fmla="*/ 1984 w 2586"/>
              <a:gd name="T29" fmla="*/ 666 h 2590"/>
              <a:gd name="T30" fmla="*/ 1923 w 2586"/>
              <a:gd name="T31" fmla="*/ 666 h 2590"/>
              <a:gd name="T32" fmla="*/ 2586 w 2586"/>
              <a:gd name="T33" fmla="*/ 0 h 2590"/>
              <a:gd name="T34" fmla="*/ 0 w 2586"/>
              <a:gd name="T35" fmla="*/ 2590 h 2590"/>
              <a:gd name="T36" fmla="*/ 2586 w 2586"/>
              <a:gd name="T37" fmla="*/ 2590 h 2590"/>
              <a:gd name="T38" fmla="*/ 2586 w 2586"/>
              <a:gd name="T39" fmla="*/ 0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6" h="2590">
                <a:moveTo>
                  <a:pt x="1293" y="1296"/>
                </a:moveTo>
                <a:lnTo>
                  <a:pt x="1622" y="964"/>
                </a:lnTo>
                <a:lnTo>
                  <a:pt x="1850" y="1192"/>
                </a:lnTo>
                <a:lnTo>
                  <a:pt x="1966" y="1073"/>
                </a:lnTo>
                <a:lnTo>
                  <a:pt x="1966" y="1640"/>
                </a:lnTo>
                <a:lnTo>
                  <a:pt x="1402" y="1640"/>
                </a:lnTo>
                <a:lnTo>
                  <a:pt x="1518" y="1521"/>
                </a:lnTo>
                <a:lnTo>
                  <a:pt x="1293" y="1296"/>
                </a:lnTo>
                <a:lnTo>
                  <a:pt x="1293" y="1358"/>
                </a:lnTo>
                <a:lnTo>
                  <a:pt x="1229" y="1358"/>
                </a:lnTo>
                <a:lnTo>
                  <a:pt x="1293" y="1294"/>
                </a:lnTo>
                <a:lnTo>
                  <a:pt x="1293" y="1296"/>
                </a:lnTo>
                <a:moveTo>
                  <a:pt x="1923" y="666"/>
                </a:moveTo>
                <a:lnTo>
                  <a:pt x="1984" y="602"/>
                </a:lnTo>
                <a:lnTo>
                  <a:pt x="1984" y="666"/>
                </a:lnTo>
                <a:lnTo>
                  <a:pt x="1923" y="666"/>
                </a:lnTo>
                <a:moveTo>
                  <a:pt x="2586" y="0"/>
                </a:moveTo>
                <a:lnTo>
                  <a:pt x="0" y="2590"/>
                </a:lnTo>
                <a:lnTo>
                  <a:pt x="2586" y="2590"/>
                </a:lnTo>
                <a:lnTo>
                  <a:pt x="25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78" name="Freeform 10"/>
          <p:cNvSpPr/>
          <p:nvPr/>
        </p:nvSpPr>
        <p:spPr bwMode="auto">
          <a:xfrm>
            <a:off x="7546168" y="2393266"/>
            <a:ext cx="1781789" cy="178996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95" name="Freeform 27"/>
          <p:cNvSpPr/>
          <p:nvPr/>
        </p:nvSpPr>
        <p:spPr bwMode="auto">
          <a:xfrm>
            <a:off x="7342079" y="1923425"/>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3"/>
          </a:solidFill>
          <a:ln>
            <a:noFill/>
          </a:ln>
        </p:spPr>
        <p:txBody>
          <a:bodyPr vert="horz" wrap="square" lIns="121908" tIns="60954" rIns="121908" bIns="60954" numCol="1" anchor="t" anchorCtr="0" compatLnSpc="1"/>
          <a:lstStyle/>
          <a:p>
            <a:endParaRPr lang="zh-CN" altLang="en-US"/>
          </a:p>
        </p:txBody>
      </p:sp>
      <p:sp>
        <p:nvSpPr>
          <p:cNvPr id="104" name="文本框 47"/>
          <p:cNvSpPr txBox="1"/>
          <p:nvPr/>
        </p:nvSpPr>
        <p:spPr>
          <a:xfrm>
            <a:off x="5521397" y="863857"/>
            <a:ext cx="2151369" cy="688127"/>
          </a:xfrm>
          <a:prstGeom prst="rect">
            <a:avLst/>
          </a:prstGeom>
          <a:noFill/>
        </p:spPr>
        <p:txBody>
          <a:bodyPr wrap="square" lIns="91431" tIns="45715" rIns="91431" bIns="45715" rtlCol="0">
            <a:spAutoFit/>
          </a:bodyPr>
          <a:lstStyle/>
          <a:p>
            <a:pPr algn="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grpSp>
        <p:nvGrpSpPr>
          <p:cNvPr id="8" name="组合 7"/>
          <p:cNvGrpSpPr/>
          <p:nvPr/>
        </p:nvGrpSpPr>
        <p:grpSpPr>
          <a:xfrm>
            <a:off x="7790128" y="960160"/>
            <a:ext cx="1477088" cy="1479477"/>
            <a:chOff x="6196924" y="700143"/>
            <a:chExt cx="1107960" cy="1109608"/>
          </a:xfrm>
        </p:grpSpPr>
        <p:grpSp>
          <p:nvGrpSpPr>
            <p:cNvPr id="7" name="组合 6"/>
            <p:cNvGrpSpPr/>
            <p:nvPr/>
          </p:nvGrpSpPr>
          <p:grpSpPr>
            <a:xfrm>
              <a:off x="6196924" y="700143"/>
              <a:ext cx="1107960" cy="1109608"/>
              <a:chOff x="5614583" y="639462"/>
              <a:chExt cx="1334531" cy="1336516"/>
            </a:xfrm>
          </p:grpSpPr>
          <p:sp>
            <p:nvSpPr>
              <p:cNvPr id="79" name="Freeform 11"/>
              <p:cNvSpPr/>
              <p:nvPr/>
            </p:nvSpPr>
            <p:spPr bwMode="auto">
              <a:xfrm>
                <a:off x="6827973" y="1195516"/>
                <a:ext cx="121141" cy="127098"/>
              </a:xfrm>
              <a:custGeom>
                <a:avLst/>
                <a:gdLst>
                  <a:gd name="T0" fmla="*/ 61 w 61"/>
                  <a:gd name="T1" fmla="*/ 0 h 64"/>
                  <a:gd name="T2" fmla="*/ 0 w 61"/>
                  <a:gd name="T3" fmla="*/ 64 h 64"/>
                  <a:gd name="T4" fmla="*/ 61 w 61"/>
                  <a:gd name="T5" fmla="*/ 64 h 64"/>
                  <a:gd name="T6" fmla="*/ 61 w 61"/>
                  <a:gd name="T7" fmla="*/ 0 h 64"/>
                </a:gdLst>
                <a:ahLst/>
                <a:cxnLst>
                  <a:cxn ang="0">
                    <a:pos x="T0" y="T1"/>
                  </a:cxn>
                  <a:cxn ang="0">
                    <a:pos x="T2" y="T3"/>
                  </a:cxn>
                  <a:cxn ang="0">
                    <a:pos x="T4" y="T5"/>
                  </a:cxn>
                  <a:cxn ang="0">
                    <a:pos x="T6" y="T7"/>
                  </a:cxn>
                </a:cxnLst>
                <a:rect l="0" t="0" r="r" b="b"/>
                <a:pathLst>
                  <a:path w="61" h="64">
                    <a:moveTo>
                      <a:pt x="61" y="0"/>
                    </a:moveTo>
                    <a:lnTo>
                      <a:pt x="0" y="64"/>
                    </a:lnTo>
                    <a:lnTo>
                      <a:pt x="61" y="64"/>
                    </a:lnTo>
                    <a:lnTo>
                      <a:pt x="61"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
              <p:cNvSpPr/>
              <p:nvPr/>
            </p:nvSpPr>
            <p:spPr bwMode="auto">
              <a:xfrm>
                <a:off x="5614583" y="639462"/>
                <a:ext cx="1334530" cy="1336516"/>
              </a:xfrm>
              <a:custGeom>
                <a:avLst/>
                <a:gdLst>
                  <a:gd name="T0" fmla="*/ 672 w 672"/>
                  <a:gd name="T1" fmla="*/ 344 h 673"/>
                  <a:gd name="T2" fmla="*/ 448 w 672"/>
                  <a:gd name="T3" fmla="*/ 117 h 673"/>
                  <a:gd name="T4" fmla="*/ 564 w 672"/>
                  <a:gd name="T5" fmla="*/ 0 h 673"/>
                  <a:gd name="T6" fmla="*/ 0 w 672"/>
                  <a:gd name="T7" fmla="*/ 0 h 673"/>
                  <a:gd name="T8" fmla="*/ 0 w 672"/>
                  <a:gd name="T9" fmla="*/ 564 h 673"/>
                  <a:gd name="T10" fmla="*/ 116 w 672"/>
                  <a:gd name="T11" fmla="*/ 448 h 673"/>
                  <a:gd name="T12" fmla="*/ 343 w 672"/>
                  <a:gd name="T13" fmla="*/ 673 h 673"/>
                  <a:gd name="T14" fmla="*/ 672 w 672"/>
                  <a:gd name="T15" fmla="*/ 344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672" y="344"/>
                    </a:moveTo>
                    <a:lnTo>
                      <a:pt x="448" y="117"/>
                    </a:lnTo>
                    <a:lnTo>
                      <a:pt x="564" y="0"/>
                    </a:lnTo>
                    <a:lnTo>
                      <a:pt x="0" y="0"/>
                    </a:lnTo>
                    <a:lnTo>
                      <a:pt x="0" y="564"/>
                    </a:lnTo>
                    <a:lnTo>
                      <a:pt x="116" y="448"/>
                    </a:lnTo>
                    <a:lnTo>
                      <a:pt x="343" y="673"/>
                    </a:lnTo>
                    <a:lnTo>
                      <a:pt x="672"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sp>
          <p:nvSpPr>
            <p:cNvPr id="47" name="文本框 173"/>
            <p:cNvSpPr txBox="1"/>
            <p:nvPr/>
          </p:nvSpPr>
          <p:spPr>
            <a:xfrm>
              <a:off x="6213955" y="704116"/>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01</a:t>
              </a:r>
              <a:endParaRPr lang="zh-CN" altLang="en-US" sz="4300" b="1" spc="400">
                <a:solidFill>
                  <a:schemeClr val="bg1"/>
                </a:solidFill>
                <a:ea typeface="微软雅黑" panose="020B0503020204020204" pitchFamily="34" charset="-122"/>
                <a:cs typeface="Aharoni" panose="02010803020104030203" pitchFamily="2" charset="-79"/>
              </a:endParaRPr>
            </a:p>
          </p:txBody>
        </p:sp>
      </p:grpSp>
      <p:grpSp>
        <p:nvGrpSpPr>
          <p:cNvPr id="6" name="组合 5"/>
          <p:cNvGrpSpPr/>
          <p:nvPr/>
        </p:nvGrpSpPr>
        <p:grpSpPr>
          <a:xfrm>
            <a:off x="5800400" y="2989065"/>
            <a:ext cx="1613914" cy="1483872"/>
            <a:chOff x="4704433" y="2221823"/>
            <a:chExt cx="1210593" cy="1112904"/>
          </a:xfrm>
        </p:grpSpPr>
        <p:sp>
          <p:nvSpPr>
            <p:cNvPr id="83" name="Rectangle 15"/>
            <p:cNvSpPr>
              <a:spLocks noChangeArrowheads="1"/>
            </p:cNvSpPr>
            <p:nvPr/>
          </p:nvSpPr>
          <p:spPr bwMode="auto">
            <a:xfrm>
              <a:off x="5913039" y="2506498"/>
              <a:ext cx="1987" cy="1987"/>
            </a:xfrm>
            <a:prstGeom prst="rect">
              <a:avLst/>
            </a:prstGeom>
            <a:solidFill>
              <a:srgbClr val="1E1E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Freeform 16"/>
            <p:cNvSpPr/>
            <p:nvPr/>
          </p:nvSpPr>
          <p:spPr bwMode="auto">
            <a:xfrm flipH="1">
              <a:off x="5913039" y="250649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 name="组合 8"/>
            <p:cNvGrpSpPr/>
            <p:nvPr/>
          </p:nvGrpSpPr>
          <p:grpSpPr>
            <a:xfrm>
              <a:off x="4704433" y="2221823"/>
              <a:ext cx="1109612" cy="1112904"/>
              <a:chOff x="4467240" y="2132467"/>
              <a:chExt cx="1109612" cy="1112904"/>
            </a:xfrm>
          </p:grpSpPr>
          <p:sp>
            <p:nvSpPr>
              <p:cNvPr id="81" name="Freeform 13"/>
              <p:cNvSpPr/>
              <p:nvPr/>
            </p:nvSpPr>
            <p:spPr bwMode="auto">
              <a:xfrm>
                <a:off x="5449754" y="2569764"/>
                <a:ext cx="127098" cy="127098"/>
              </a:xfrm>
              <a:custGeom>
                <a:avLst/>
                <a:gdLst>
                  <a:gd name="T0" fmla="*/ 64 w 64"/>
                  <a:gd name="T1" fmla="*/ 0 h 64"/>
                  <a:gd name="T2" fmla="*/ 0 w 64"/>
                  <a:gd name="T3" fmla="*/ 64 h 64"/>
                  <a:gd name="T4" fmla="*/ 64 w 64"/>
                  <a:gd name="T5" fmla="*/ 64 h 64"/>
                  <a:gd name="T6" fmla="*/ 64 w 64"/>
                  <a:gd name="T7" fmla="*/ 2 h 64"/>
                  <a:gd name="T8" fmla="*/ 64 w 64"/>
                  <a:gd name="T9" fmla="*/ 2 h 64"/>
                  <a:gd name="T10" fmla="*/ 64 w 64"/>
                  <a:gd name="T11" fmla="*/ 2 h 64"/>
                  <a:gd name="T12" fmla="*/ 64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lnTo>
                      <a:pt x="0" y="64"/>
                    </a:lnTo>
                    <a:lnTo>
                      <a:pt x="64" y="64"/>
                    </a:lnTo>
                    <a:lnTo>
                      <a:pt x="64" y="2"/>
                    </a:lnTo>
                    <a:lnTo>
                      <a:pt x="64" y="2"/>
                    </a:lnTo>
                    <a:lnTo>
                      <a:pt x="64" y="2"/>
                    </a:lnTo>
                    <a:lnTo>
                      <a:pt x="6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
              <p:cNvSpPr/>
              <p:nvPr/>
            </p:nvSpPr>
            <p:spPr bwMode="auto">
              <a:xfrm>
                <a:off x="4467240" y="2132467"/>
                <a:ext cx="1109609" cy="1112904"/>
              </a:xfrm>
              <a:custGeom>
                <a:avLst/>
                <a:gdLst>
                  <a:gd name="T0" fmla="*/ 673 w 673"/>
                  <a:gd name="T1" fmla="*/ 344 h 675"/>
                  <a:gd name="T2" fmla="*/ 448 w 673"/>
                  <a:gd name="T3" fmla="*/ 119 h 675"/>
                  <a:gd name="T4" fmla="*/ 564 w 673"/>
                  <a:gd name="T5" fmla="*/ 0 h 675"/>
                  <a:gd name="T6" fmla="*/ 0 w 673"/>
                  <a:gd name="T7" fmla="*/ 0 h 675"/>
                  <a:gd name="T8" fmla="*/ 0 w 673"/>
                  <a:gd name="T9" fmla="*/ 566 h 675"/>
                  <a:gd name="T10" fmla="*/ 116 w 673"/>
                  <a:gd name="T11" fmla="*/ 448 h 675"/>
                  <a:gd name="T12" fmla="*/ 341 w 673"/>
                  <a:gd name="T13" fmla="*/ 675 h 675"/>
                  <a:gd name="T14" fmla="*/ 673 w 673"/>
                  <a:gd name="T15" fmla="*/ 34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5">
                    <a:moveTo>
                      <a:pt x="673" y="344"/>
                    </a:moveTo>
                    <a:lnTo>
                      <a:pt x="448" y="119"/>
                    </a:lnTo>
                    <a:lnTo>
                      <a:pt x="564" y="0"/>
                    </a:lnTo>
                    <a:lnTo>
                      <a:pt x="0" y="0"/>
                    </a:lnTo>
                    <a:lnTo>
                      <a:pt x="0" y="566"/>
                    </a:lnTo>
                    <a:lnTo>
                      <a:pt x="116" y="448"/>
                    </a:lnTo>
                    <a:lnTo>
                      <a:pt x="341" y="675"/>
                    </a:lnTo>
                    <a:lnTo>
                      <a:pt x="673" y="34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文本框 173"/>
            <p:cNvSpPr txBox="1"/>
            <p:nvPr/>
          </p:nvSpPr>
          <p:spPr>
            <a:xfrm>
              <a:off x="4704433" y="2224318"/>
              <a:ext cx="640163"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02</a:t>
              </a:r>
              <a:endParaRPr lang="zh-CN" altLang="en-US" sz="4300" b="1" spc="400">
                <a:solidFill>
                  <a:schemeClr val="bg1"/>
                </a:solidFill>
                <a:ea typeface="微软雅黑" panose="020B0503020204020204" pitchFamily="34" charset="-122"/>
                <a:cs typeface="Aharoni" panose="02010803020104030203" pitchFamily="2" charset="-79"/>
              </a:endParaRPr>
            </a:p>
          </p:txBody>
        </p:sp>
      </p:grpSp>
      <p:grpSp>
        <p:nvGrpSpPr>
          <p:cNvPr id="10" name="组合 9"/>
          <p:cNvGrpSpPr/>
          <p:nvPr/>
        </p:nvGrpSpPr>
        <p:grpSpPr>
          <a:xfrm>
            <a:off x="7485096" y="2630409"/>
            <a:ext cx="1489868" cy="1486072"/>
            <a:chOff x="5968119" y="1952831"/>
            <a:chExt cx="1117546" cy="1114554"/>
          </a:xfrm>
        </p:grpSpPr>
        <p:sp>
          <p:nvSpPr>
            <p:cNvPr id="77" name="Freeform 9"/>
            <p:cNvSpPr/>
            <p:nvPr/>
          </p:nvSpPr>
          <p:spPr bwMode="auto">
            <a:xfrm>
              <a:off x="5968119" y="1952831"/>
              <a:ext cx="1109608" cy="111455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9" name="文本框 173"/>
            <p:cNvSpPr txBox="1"/>
            <p:nvPr/>
          </p:nvSpPr>
          <p:spPr>
            <a:xfrm>
              <a:off x="6445503" y="2505693"/>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03</a:t>
              </a:r>
              <a:endParaRPr lang="zh-CN" altLang="en-US" sz="4300" b="1" spc="400">
                <a:solidFill>
                  <a:schemeClr val="bg1"/>
                </a:solidFill>
                <a:ea typeface="微软雅黑" panose="020B0503020204020204" pitchFamily="34" charset="-122"/>
                <a:cs typeface="Aharoni" panose="02010803020104030203" pitchFamily="2" charset="-79"/>
              </a:endParaRPr>
            </a:p>
          </p:txBody>
        </p:sp>
      </p:grpSp>
      <p:grpSp>
        <p:nvGrpSpPr>
          <p:cNvPr id="2" name="组合 1"/>
          <p:cNvGrpSpPr/>
          <p:nvPr/>
        </p:nvGrpSpPr>
        <p:grpSpPr>
          <a:xfrm>
            <a:off x="5477620" y="4647855"/>
            <a:ext cx="1487671" cy="1479477"/>
            <a:chOff x="4462315" y="3465914"/>
            <a:chExt cx="1115898" cy="1109608"/>
          </a:xfrm>
        </p:grpSpPr>
        <p:sp>
          <p:nvSpPr>
            <p:cNvPr id="76" name="Freeform 8"/>
            <p:cNvSpPr/>
            <p:nvPr/>
          </p:nvSpPr>
          <p:spPr bwMode="auto">
            <a:xfrm>
              <a:off x="4462315" y="3465914"/>
              <a:ext cx="1107960" cy="1109608"/>
            </a:xfrm>
            <a:custGeom>
              <a:avLst/>
              <a:gdLst>
                <a:gd name="T0" fmla="*/ 0 w 672"/>
                <a:gd name="T1" fmla="*/ 332 h 673"/>
                <a:gd name="T2" fmla="*/ 224 w 672"/>
                <a:gd name="T3" fmla="*/ 557 h 673"/>
                <a:gd name="T4" fmla="*/ 108 w 672"/>
                <a:gd name="T5" fmla="*/ 673 h 673"/>
                <a:gd name="T6" fmla="*/ 672 w 672"/>
                <a:gd name="T7" fmla="*/ 673 h 673"/>
                <a:gd name="T8" fmla="*/ 672 w 672"/>
                <a:gd name="T9" fmla="*/ 109 h 673"/>
                <a:gd name="T10" fmla="*/ 556 w 672"/>
                <a:gd name="T11" fmla="*/ 225 h 673"/>
                <a:gd name="T12" fmla="*/ 329 w 672"/>
                <a:gd name="T13" fmla="*/ 0 h 673"/>
                <a:gd name="T14" fmla="*/ 0 w 672"/>
                <a:gd name="T15" fmla="*/ 332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0" y="332"/>
                  </a:moveTo>
                  <a:lnTo>
                    <a:pt x="224" y="557"/>
                  </a:lnTo>
                  <a:lnTo>
                    <a:pt x="108" y="673"/>
                  </a:lnTo>
                  <a:lnTo>
                    <a:pt x="672" y="673"/>
                  </a:lnTo>
                  <a:lnTo>
                    <a:pt x="672" y="109"/>
                  </a:lnTo>
                  <a:lnTo>
                    <a:pt x="556" y="225"/>
                  </a:lnTo>
                  <a:lnTo>
                    <a:pt x="329" y="0"/>
                  </a:lnTo>
                  <a:lnTo>
                    <a:pt x="0" y="33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文本框 173"/>
            <p:cNvSpPr txBox="1"/>
            <p:nvPr/>
          </p:nvSpPr>
          <p:spPr>
            <a:xfrm>
              <a:off x="4938051" y="4013830"/>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04</a:t>
              </a:r>
              <a:endParaRPr lang="zh-CN" altLang="en-US" sz="4300" b="1" spc="400">
                <a:solidFill>
                  <a:schemeClr val="bg1"/>
                </a:solidFill>
                <a:ea typeface="微软雅黑" panose="020B0503020204020204" pitchFamily="34" charset="-122"/>
                <a:cs typeface="Aharoni" panose="02010803020104030203" pitchFamily="2" charset="-79"/>
              </a:endParaRPr>
            </a:p>
          </p:txBody>
        </p:sp>
      </p:grpSp>
      <p:sp>
        <p:nvSpPr>
          <p:cNvPr id="52" name="Freeform 27"/>
          <p:cNvSpPr/>
          <p:nvPr/>
        </p:nvSpPr>
        <p:spPr bwMode="auto">
          <a:xfrm>
            <a:off x="5399411" y="3897801"/>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sp>
        <p:nvSpPr>
          <p:cNvPr id="53" name="文本框 47"/>
          <p:cNvSpPr txBox="1"/>
          <p:nvPr/>
        </p:nvSpPr>
        <p:spPr>
          <a:xfrm>
            <a:off x="3503713" y="2838233"/>
            <a:ext cx="2122213" cy="688127"/>
          </a:xfrm>
          <a:prstGeom prst="rect">
            <a:avLst/>
          </a:prstGeom>
          <a:noFill/>
        </p:spPr>
        <p:txBody>
          <a:bodyPr wrap="square" lIns="91431" tIns="45715" rIns="91431" bIns="45715" rtlCol="0">
            <a:spAutoFit/>
          </a:bodyPr>
          <a:lstStyle/>
          <a:p>
            <a:pPr algn="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4" name="Freeform 27"/>
          <p:cNvSpPr/>
          <p:nvPr/>
        </p:nvSpPr>
        <p:spPr bwMode="auto">
          <a:xfrm>
            <a:off x="9138616" y="3897801"/>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sp>
        <p:nvSpPr>
          <p:cNvPr id="55" name="文本框 47"/>
          <p:cNvSpPr txBox="1"/>
          <p:nvPr/>
        </p:nvSpPr>
        <p:spPr>
          <a:xfrm>
            <a:off x="9060230" y="2838233"/>
            <a:ext cx="2323507" cy="688127"/>
          </a:xfrm>
          <a:prstGeom prst="rect">
            <a:avLst/>
          </a:prstGeom>
          <a:noFill/>
        </p:spPr>
        <p:txBody>
          <a:bodyPr wrap="square" lIns="91431" tIns="45715" rIns="91431" bIns="45715" rtlCol="0">
            <a:spAutoFit/>
          </a:bodyPr>
          <a:lstStyle/>
          <a:p>
            <a:pP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6" name="Freeform 27"/>
          <p:cNvSpPr/>
          <p:nvPr/>
        </p:nvSpPr>
        <p:spPr bwMode="auto">
          <a:xfrm>
            <a:off x="7160143" y="5860623"/>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4"/>
          </a:solidFill>
          <a:ln>
            <a:noFill/>
          </a:ln>
        </p:spPr>
        <p:txBody>
          <a:bodyPr vert="horz" wrap="square" lIns="121908" tIns="60954" rIns="121908" bIns="60954" numCol="1" anchor="t" anchorCtr="0" compatLnSpc="1"/>
          <a:lstStyle/>
          <a:p>
            <a:endParaRPr lang="zh-CN" altLang="en-US"/>
          </a:p>
        </p:txBody>
      </p:sp>
      <p:sp>
        <p:nvSpPr>
          <p:cNvPr id="57" name="文本框 47"/>
          <p:cNvSpPr txBox="1"/>
          <p:nvPr/>
        </p:nvSpPr>
        <p:spPr>
          <a:xfrm>
            <a:off x="7081756" y="4801054"/>
            <a:ext cx="2246201" cy="688127"/>
          </a:xfrm>
          <a:prstGeom prst="rect">
            <a:avLst/>
          </a:prstGeom>
          <a:noFill/>
        </p:spPr>
        <p:txBody>
          <a:bodyPr wrap="square" lIns="91431" tIns="45715" rIns="91431" bIns="45715" rtlCol="0">
            <a:spAutoFit/>
          </a:bodyPr>
          <a:lstStyle/>
          <a:p>
            <a:pP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8" name="矩形 57"/>
          <p:cNvSpPr/>
          <p:nvPr/>
        </p:nvSpPr>
        <p:spPr>
          <a:xfrm>
            <a:off x="336110" y="4012883"/>
            <a:ext cx="3455934" cy="1173643"/>
          </a:xfrm>
          <a:prstGeom prst="rect">
            <a:avLst/>
          </a:prstGeom>
        </p:spPr>
        <p:txBody>
          <a:bodyPr wrap="square" lIns="121908" tIns="60954" rIns="121908" bIns="60954">
            <a:spAutoFit/>
          </a:bodyPr>
          <a:lstStyle/>
          <a:p>
            <a:pPr marL="381000" indent="-381000" algn="just">
              <a:lnSpc>
                <a:spcPct val="110000"/>
              </a:lnSpc>
              <a:spcAft>
                <a:spcPts val="800"/>
              </a:spcAft>
              <a:buClr>
                <a:srgbClr val="CD1F39"/>
              </a:buClr>
              <a:buFont typeface="Wingdings" panose="05000000000000000000" pitchFamily="2" charset="2"/>
              <a:buChar char="u"/>
            </a:pPr>
            <a:r>
              <a:rPr lang="zh-CN" altLang="en-US" sz="1400">
                <a:latin typeface="微软雅黑" panose="020B0503020204020204" pitchFamily="34" charset="-122"/>
                <a:ea typeface="微软雅黑" panose="020B0503020204020204" pitchFamily="34" charset="-122"/>
              </a:rPr>
              <a:t>这里输入您的文字这里输入您的文字这里输入您的文字</a:t>
            </a:r>
            <a:endParaRPr lang="en-US" altLang="zh-CN" sz="1400">
              <a:latin typeface="微软雅黑" panose="020B0503020204020204" pitchFamily="34" charset="-122"/>
              <a:ea typeface="微软雅黑" panose="020B0503020204020204" pitchFamily="34" charset="-122"/>
            </a:endParaRPr>
          </a:p>
          <a:p>
            <a:pPr marL="381000" indent="-381000" algn="just">
              <a:lnSpc>
                <a:spcPct val="110000"/>
              </a:lnSpc>
              <a:spcAft>
                <a:spcPts val="800"/>
              </a:spcAft>
              <a:buClr>
                <a:srgbClr val="CD1F39"/>
              </a:buClr>
              <a:buFont typeface="Wingdings" panose="05000000000000000000" pitchFamily="2" charset="2"/>
              <a:buChar char="u"/>
            </a:pPr>
            <a:r>
              <a:rPr lang="zh-CN" altLang="en-US" sz="1400">
                <a:latin typeface="微软雅黑" panose="020B0503020204020204" pitchFamily="34" charset="-122"/>
                <a:ea typeface="微软雅黑" panose="020B0503020204020204" pitchFamily="34" charset="-122"/>
              </a:rPr>
              <a:t>这里输入您的文字这里输入您的文字这里输入您的文字</a:t>
            </a:r>
            <a:endParaRPr lang="en-US" altLang="zh-CN" sz="1400">
              <a:latin typeface="微软雅黑" panose="020B0503020204020204" pitchFamily="34" charset="-122"/>
              <a:ea typeface="微软雅黑" panose="020B0503020204020204" pitchFamily="34" charset="-122"/>
            </a:endParaRPr>
          </a:p>
        </p:txBody>
      </p:sp>
      <p:sp>
        <p:nvSpPr>
          <p:cNvPr id="59" name="文本框 95"/>
          <p:cNvSpPr txBox="1"/>
          <p:nvPr/>
        </p:nvSpPr>
        <p:spPr>
          <a:xfrm>
            <a:off x="423696" y="3340807"/>
            <a:ext cx="3763576" cy="661710"/>
          </a:xfrm>
          <a:prstGeom prst="rect">
            <a:avLst/>
          </a:prstGeom>
          <a:noFill/>
        </p:spPr>
        <p:txBody>
          <a:bodyPr wrap="none" lIns="91431" tIns="45715" rIns="91431" bIns="45715" rtlCol="0">
            <a:spAutoFit/>
          </a:bodyPr>
          <a:lstStyle/>
          <a:p>
            <a:r>
              <a:rPr lang="en-US" altLang="zh-CN" sz="3700" b="1">
                <a:solidFill>
                  <a:schemeClr val="tx2"/>
                </a:solidFill>
                <a:ea typeface="微软雅黑" panose="020B0503020204020204" pitchFamily="34" charset="-122"/>
              </a:rPr>
              <a:t>Some Title Here</a:t>
            </a:r>
            <a:endParaRPr lang="zh-CN" altLang="en-US" sz="3700" b="1">
              <a:solidFill>
                <a:schemeClr val="tx2"/>
              </a:solidFill>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p:stCondLst>
                              <p:cond delay="1500"/>
                            </p:stCondLst>
                            <p:childTnLst>
                              <p:par>
                                <p:cTn id="17" presetID="26" presetClass="emph" presetSubtype="0" repeatCount="2000" fill="hold" grpId="1" nodeType="afterEffect">
                                  <p:stCondLst>
                                    <p:cond delay="0"/>
                                  </p:stCondLst>
                                  <p:childTnLst>
                                    <p:animEffect transition="out" filter="fade">
                                      <p:cBhvr>
                                        <p:cTn id="18" dur="250" tmFilter="0, 0; .2, .5; .8, .5; 1, 0"/>
                                        <p:tgtEl>
                                          <p:spTgt spid="95"/>
                                        </p:tgtEl>
                                      </p:cBhvr>
                                    </p:animEffect>
                                    <p:animScale>
                                      <p:cBhvr>
                                        <p:cTn id="19" dur="125" autoRev="1" fill="hold"/>
                                        <p:tgtEl>
                                          <p:spTgt spid="95"/>
                                        </p:tgtEl>
                                      </p:cBhvr>
                                      <p:by x="105000" y="105000"/>
                                    </p:animScale>
                                  </p:childTnLst>
                                </p:cTn>
                              </p:par>
                              <p:par>
                                <p:cTn id="20" presetID="16" presetClass="entr" presetSubtype="21" fill="hold" grpId="0" nodeType="withEffect">
                                  <p:stCondLst>
                                    <p:cond delay="25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300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52"/>
                                        </p:tgtEl>
                                      </p:cBhvr>
                                    </p:animEffect>
                                    <p:animScale>
                                      <p:cBhvr>
                                        <p:cTn id="34" dur="125" autoRev="1" fill="hold"/>
                                        <p:tgtEl>
                                          <p:spTgt spid="52"/>
                                        </p:tgtEl>
                                      </p:cBhvr>
                                      <p:by x="105000" y="105000"/>
                                    </p:animScale>
                                  </p:childTnLst>
                                </p:cTn>
                              </p:par>
                              <p:par>
                                <p:cTn id="35" presetID="16" presetClass="entr" presetSubtype="21" fill="hold" grpId="0" nodeType="withEffect">
                                  <p:stCondLst>
                                    <p:cond delay="25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50"/>
                                        <p:tgtEl>
                                          <p:spTgt spid="54"/>
                                        </p:tgtEl>
                                      </p:cBhvr>
                                    </p:animEffect>
                                  </p:childTnLst>
                                </p:cTn>
                              </p:par>
                            </p:childTnLst>
                          </p:cTn>
                        </p:par>
                        <p:par>
                          <p:cTn id="46" fill="hold">
                            <p:stCondLst>
                              <p:cond delay="45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54"/>
                                        </p:tgtEl>
                                      </p:cBhvr>
                                    </p:animEffect>
                                    <p:animScale>
                                      <p:cBhvr>
                                        <p:cTn id="49" dur="125" autoRev="1" fill="hold"/>
                                        <p:tgtEl>
                                          <p:spTgt spid="54"/>
                                        </p:tgtEl>
                                      </p:cBhvr>
                                      <p:by x="105000" y="105000"/>
                                    </p:animScale>
                                  </p:childTnLst>
                                </p:cTn>
                              </p:par>
                              <p:par>
                                <p:cTn id="50" presetID="16" presetClass="entr" presetSubtype="21" fill="hold" grpId="0" nodeType="withEffect">
                                  <p:stCondLst>
                                    <p:cond delay="25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ssolve">
                                      <p:cBhvr>
                                        <p:cTn id="56" dur="500"/>
                                        <p:tgtEl>
                                          <p:spTgt spid="2"/>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56"/>
                                        </p:tgtEl>
                                      </p:cBhvr>
                                    </p:animEffect>
                                    <p:animScale>
                                      <p:cBhvr>
                                        <p:cTn id="64" dur="125" autoRev="1" fill="hold"/>
                                        <p:tgtEl>
                                          <p:spTgt spid="56"/>
                                        </p:tgtEl>
                                      </p:cBhvr>
                                      <p:by x="105000" y="105000"/>
                                    </p:animScale>
                                  </p:childTnLst>
                                </p:cTn>
                              </p:par>
                              <p:par>
                                <p:cTn id="65" presetID="16" presetClass="entr" presetSubtype="21" fill="hold" grpId="0" nodeType="withEffect">
                                  <p:stCondLst>
                                    <p:cond delay="25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childTnLst>
                          </p:cTn>
                        </p:par>
                        <p:par>
                          <p:cTn id="68" fill="hold">
                            <p:stCondLst>
                              <p:cond delay="6500"/>
                            </p:stCondLst>
                            <p:childTnLst>
                              <p:par>
                                <p:cTn id="69" presetID="16" presetClass="entr" presetSubtype="2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anim calcmode="lin" valueType="num">
                                      <p:cBhvr>
                                        <p:cTn id="76" dur="500" fill="hold"/>
                                        <p:tgtEl>
                                          <p:spTgt spid="58"/>
                                        </p:tgtEl>
                                        <p:attrNameLst>
                                          <p:attrName>ppt_x</p:attrName>
                                        </p:attrNameLst>
                                      </p:cBhvr>
                                      <p:tavLst>
                                        <p:tav tm="0">
                                          <p:val>
                                            <p:strVal val="#ppt_x"/>
                                          </p:val>
                                        </p:tav>
                                        <p:tav tm="100000">
                                          <p:val>
                                            <p:strVal val="#ppt_x"/>
                                          </p:val>
                                        </p:tav>
                                      </p:tavLst>
                                    </p:anim>
                                    <p:anim calcmode="lin" valueType="num">
                                      <p:cBhvr>
                                        <p:cTn id="77"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5" grpId="0" animBg="1"/>
      <p:bldP spid="95" grpId="1" animBg="1"/>
      <p:bldP spid="104" grpId="0"/>
      <p:bldP spid="52" grpId="0" animBg="1"/>
      <p:bldP spid="52" grpId="1" animBg="1"/>
      <p:bldP spid="53" grpId="0"/>
      <p:bldP spid="54" grpId="0" animBg="1"/>
      <p:bldP spid="54" grpId="1" animBg="1"/>
      <p:bldP spid="55" grpId="0"/>
      <p:bldP spid="56" grpId="0" animBg="1"/>
      <p:bldP spid="56" grpId="1" animBg="1"/>
      <p:bldP spid="57" grpId="0"/>
      <p:bldP spid="58" grpId="0"/>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81941" y="1406608"/>
            <a:ext cx="6321030"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9200">
              <a:defRPr/>
            </a:pPr>
            <a:endParaRPr lang="en-US" sz="1600" kern="0">
              <a:solidFill>
                <a:sysClr val="window" lastClr="FFFFFF"/>
              </a:solidFill>
              <a:latin typeface="Calibri" panose="020F0502020204030204"/>
            </a:endParaRPr>
          </a:p>
        </p:txBody>
      </p:sp>
      <p:sp>
        <p:nvSpPr>
          <p:cNvPr id="4" name="圆角矩形 3"/>
          <p:cNvSpPr/>
          <p:nvPr/>
        </p:nvSpPr>
        <p:spPr>
          <a:xfrm>
            <a:off x="1281941" y="1406608"/>
            <a:ext cx="6221293" cy="4374383"/>
          </a:xfrm>
          <a:prstGeom prst="roundRect">
            <a:avLst>
              <a:gd name="adj" fmla="val 4910"/>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lIns="121908" tIns="60954" rIns="121908" bIns="60954" rtlCol="0" anchor="ctr"/>
          <a:lstStyle/>
          <a:p>
            <a:pPr algn="ctr" defTabSz="1219200">
              <a:defRPr/>
            </a:pPr>
            <a:endParaRPr lang="en-US" sz="1600" kern="0">
              <a:solidFill>
                <a:sysClr val="window" lastClr="FFFFFF"/>
              </a:solidFill>
              <a:latin typeface="Calibri" panose="020F0502020204030204"/>
            </a:endParaRPr>
          </a:p>
        </p:txBody>
      </p:sp>
      <p:grpSp>
        <p:nvGrpSpPr>
          <p:cNvPr id="5" name="组合 4"/>
          <p:cNvGrpSpPr/>
          <p:nvPr/>
        </p:nvGrpSpPr>
        <p:grpSpPr>
          <a:xfrm>
            <a:off x="1845233" y="1406608"/>
            <a:ext cx="8653987" cy="848653"/>
            <a:chOff x="1167484" y="1054955"/>
            <a:chExt cx="6491335" cy="636490"/>
          </a:xfrm>
        </p:grpSpPr>
        <p:sp>
          <p:nvSpPr>
            <p:cNvPr id="6" name="圆角矩形 5"/>
            <p:cNvSpPr/>
            <p:nvPr/>
          </p:nvSpPr>
          <p:spPr>
            <a:xfrm>
              <a:off x="1167484" y="1054955"/>
              <a:ext cx="4576882" cy="636489"/>
            </a:xfrm>
            <a:prstGeom prst="roundRect">
              <a:avLst>
                <a:gd name="adj" fmla="val 4910"/>
              </a:avLst>
            </a:prstGeom>
            <a:solidFill>
              <a:schemeClr val="accent1"/>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7" name="圆角矩形 6"/>
            <p:cNvSpPr/>
            <p:nvPr/>
          </p:nvSpPr>
          <p:spPr>
            <a:xfrm>
              <a:off x="1167484" y="1054956"/>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8" name="矩形 7"/>
            <p:cNvSpPr/>
            <p:nvPr/>
          </p:nvSpPr>
          <p:spPr>
            <a:xfrm>
              <a:off x="5755195" y="1266734"/>
              <a:ext cx="1903624" cy="326622"/>
            </a:xfrm>
            <a:prstGeom prst="rect">
              <a:avLst/>
            </a:prstGeom>
            <a:solidFill>
              <a:schemeClr val="accent1">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9" name="TextBox 8"/>
            <p:cNvSpPr txBox="1"/>
            <p:nvPr/>
          </p:nvSpPr>
          <p:spPr>
            <a:xfrm>
              <a:off x="5848301" y="12989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zh-CN" altLang="en-US" sz="1900" b="0">
                  <a:solidFill>
                    <a:sysClr val="window" lastClr="FFFFFF"/>
                  </a:solidFill>
                </a:rPr>
                <a:t>输入文本</a:t>
              </a:r>
            </a:p>
          </p:txBody>
        </p:sp>
        <p:sp>
          <p:nvSpPr>
            <p:cNvPr id="10" name="TextBox 9"/>
            <p:cNvSpPr txBox="1"/>
            <p:nvPr/>
          </p:nvSpPr>
          <p:spPr>
            <a:xfrm>
              <a:off x="1407616" y="124550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en-US" altLang="zh-CN" sz="3200" b="0">
                  <a:solidFill>
                    <a:sysClr val="windowText" lastClr="000000">
                      <a:lumMod val="50000"/>
                      <a:lumOff val="50000"/>
                    </a:sysClr>
                  </a:solidFill>
                </a:rPr>
                <a:t>01</a:t>
              </a:r>
              <a:endParaRPr lang="zh-CN" altLang="en-US" sz="3200" b="0">
                <a:solidFill>
                  <a:sysClr val="windowText" lastClr="000000">
                    <a:lumMod val="50000"/>
                    <a:lumOff val="50000"/>
                  </a:sysClr>
                </a:solidFill>
              </a:endParaRPr>
            </a:p>
          </p:txBody>
        </p:sp>
        <p:sp>
          <p:nvSpPr>
            <p:cNvPr id="11" name="TextBox 10"/>
            <p:cNvSpPr txBox="1"/>
            <p:nvPr/>
          </p:nvSpPr>
          <p:spPr>
            <a:xfrm>
              <a:off x="2542656" y="1200469"/>
              <a:ext cx="3351075" cy="39241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859670" y="2250261"/>
            <a:ext cx="8652247" cy="848652"/>
            <a:chOff x="1178314" y="1687695"/>
            <a:chExt cx="6490030" cy="636489"/>
          </a:xfrm>
        </p:grpSpPr>
        <p:sp>
          <p:nvSpPr>
            <p:cNvPr id="13" name="圆角矩形 12"/>
            <p:cNvSpPr/>
            <p:nvPr/>
          </p:nvSpPr>
          <p:spPr>
            <a:xfrm>
              <a:off x="1178314" y="1687695"/>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14" name="矩形 13"/>
            <p:cNvSpPr/>
            <p:nvPr/>
          </p:nvSpPr>
          <p:spPr>
            <a:xfrm>
              <a:off x="5755195" y="1869768"/>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15" name="TextBox 14"/>
            <p:cNvSpPr txBox="1"/>
            <p:nvPr/>
          </p:nvSpPr>
          <p:spPr>
            <a:xfrm>
              <a:off x="1407616" y="1917774"/>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en-US" altLang="zh-CN" sz="3200" b="0">
                  <a:solidFill>
                    <a:sysClr val="window" lastClr="FFFFFF"/>
                  </a:solidFill>
                </a:rPr>
                <a:t>02</a:t>
              </a:r>
              <a:endParaRPr lang="zh-CN" altLang="en-US" sz="3200" b="0">
                <a:solidFill>
                  <a:sysClr val="window" lastClr="FFFFFF"/>
                </a:solidFill>
              </a:endParaRPr>
            </a:p>
          </p:txBody>
        </p:sp>
        <p:sp>
          <p:nvSpPr>
            <p:cNvPr id="16" name="TextBox 15"/>
            <p:cNvSpPr txBox="1"/>
            <p:nvPr/>
          </p:nvSpPr>
          <p:spPr>
            <a:xfrm>
              <a:off x="2514081" y="1800544"/>
              <a:ext cx="3351075" cy="39241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857826" y="19085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zh-CN" altLang="en-US" sz="1900" b="0">
                  <a:solidFill>
                    <a:sysClr val="window" lastClr="FFFFFF"/>
                  </a:solidFill>
                </a:rPr>
                <a:t>输入文本</a:t>
              </a:r>
            </a:p>
          </p:txBody>
        </p:sp>
      </p:grpSp>
      <p:grpSp>
        <p:nvGrpSpPr>
          <p:cNvPr id="18" name="组合 17"/>
          <p:cNvGrpSpPr/>
          <p:nvPr/>
        </p:nvGrpSpPr>
        <p:grpSpPr>
          <a:xfrm>
            <a:off x="1845233" y="3103911"/>
            <a:ext cx="8653987" cy="848655"/>
            <a:chOff x="1167484" y="2327932"/>
            <a:chExt cx="6491335" cy="636491"/>
          </a:xfrm>
        </p:grpSpPr>
        <p:sp>
          <p:nvSpPr>
            <p:cNvPr id="19" name="圆角矩形 18"/>
            <p:cNvSpPr/>
            <p:nvPr/>
          </p:nvSpPr>
          <p:spPr>
            <a:xfrm>
              <a:off x="1167484" y="2327932"/>
              <a:ext cx="4576882" cy="636489"/>
            </a:xfrm>
            <a:prstGeom prst="roundRect">
              <a:avLst>
                <a:gd name="adj" fmla="val 4910"/>
              </a:avLst>
            </a:prstGeom>
            <a:solidFill>
              <a:schemeClr val="accent4"/>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a:endParaRPr>
            </a:p>
          </p:txBody>
        </p:sp>
        <p:sp>
          <p:nvSpPr>
            <p:cNvPr id="20" name="圆角矩形 19"/>
            <p:cNvSpPr/>
            <p:nvPr/>
          </p:nvSpPr>
          <p:spPr>
            <a:xfrm>
              <a:off x="1167484" y="2327934"/>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21" name="矩形 20"/>
            <p:cNvSpPr/>
            <p:nvPr/>
          </p:nvSpPr>
          <p:spPr>
            <a:xfrm>
              <a:off x="5755195" y="2541089"/>
              <a:ext cx="1903624" cy="326622"/>
            </a:xfrm>
            <a:prstGeom prst="rect">
              <a:avLst/>
            </a:prstGeom>
            <a:solidFill>
              <a:schemeClr val="accent4">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22" name="TextBox 21"/>
            <p:cNvSpPr txBox="1"/>
            <p:nvPr/>
          </p:nvSpPr>
          <p:spPr>
            <a:xfrm>
              <a:off x="1407616" y="2537008"/>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en-US" altLang="zh-CN" sz="3200" b="0">
                  <a:solidFill>
                    <a:sysClr val="windowText" lastClr="000000">
                      <a:lumMod val="50000"/>
                      <a:lumOff val="50000"/>
                    </a:sysClr>
                  </a:solidFill>
                </a:rPr>
                <a:t>03</a:t>
              </a:r>
              <a:endParaRPr lang="zh-CN" altLang="en-US" sz="3200" b="0">
                <a:solidFill>
                  <a:sysClr val="windowText" lastClr="000000">
                    <a:lumMod val="50000"/>
                    <a:lumOff val="50000"/>
                  </a:sysClr>
                </a:solidFill>
              </a:endParaRPr>
            </a:p>
          </p:txBody>
        </p:sp>
        <p:sp>
          <p:nvSpPr>
            <p:cNvPr id="23" name="TextBox 22"/>
            <p:cNvSpPr txBox="1"/>
            <p:nvPr/>
          </p:nvSpPr>
          <p:spPr>
            <a:xfrm>
              <a:off x="2504556" y="2438719"/>
              <a:ext cx="3351075" cy="39241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829251" y="2565775"/>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zh-CN" altLang="en-US" sz="1900" b="0">
                  <a:solidFill>
                    <a:sysClr val="window" lastClr="FFFFFF"/>
                  </a:solidFill>
                </a:rPr>
                <a:t>输入文本</a:t>
              </a:r>
            </a:p>
          </p:txBody>
        </p:sp>
      </p:grpSp>
      <p:grpSp>
        <p:nvGrpSpPr>
          <p:cNvPr id="25" name="组合 24"/>
          <p:cNvGrpSpPr/>
          <p:nvPr/>
        </p:nvGrpSpPr>
        <p:grpSpPr>
          <a:xfrm>
            <a:off x="1859671" y="3947563"/>
            <a:ext cx="8639549" cy="848652"/>
            <a:chOff x="1178314" y="2960672"/>
            <a:chExt cx="6480505" cy="636489"/>
          </a:xfrm>
        </p:grpSpPr>
        <p:sp>
          <p:nvSpPr>
            <p:cNvPr id="26" name="圆角矩形 25"/>
            <p:cNvSpPr/>
            <p:nvPr/>
          </p:nvSpPr>
          <p:spPr>
            <a:xfrm>
              <a:off x="1178314" y="2960672"/>
              <a:ext cx="4576882" cy="636489"/>
            </a:xfrm>
            <a:prstGeom prst="roundRect">
              <a:avLst>
                <a:gd name="adj" fmla="val 4910"/>
              </a:avLst>
            </a:prstGeom>
            <a:solidFill>
              <a:schemeClr val="accent3"/>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27" name="矩形 26"/>
            <p:cNvSpPr/>
            <p:nvPr/>
          </p:nvSpPr>
          <p:spPr>
            <a:xfrm>
              <a:off x="5755195" y="3145340"/>
              <a:ext cx="1903624" cy="326622"/>
            </a:xfrm>
            <a:prstGeom prst="rect">
              <a:avLst/>
            </a:prstGeom>
            <a:solidFill>
              <a:schemeClr val="accent3">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28" name="TextBox 27"/>
            <p:cNvSpPr txBox="1"/>
            <p:nvPr/>
          </p:nvSpPr>
          <p:spPr>
            <a:xfrm>
              <a:off x="1407616" y="3170025"/>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en-US" altLang="zh-CN" sz="3200" b="0">
                  <a:solidFill>
                    <a:sysClr val="window" lastClr="FFFFFF"/>
                  </a:solidFill>
                </a:rPr>
                <a:t>04</a:t>
              </a:r>
              <a:endParaRPr lang="zh-CN" altLang="en-US" sz="3200" b="0">
                <a:solidFill>
                  <a:sysClr val="window" lastClr="FFFFFF"/>
                </a:solidFill>
              </a:endParaRPr>
            </a:p>
          </p:txBody>
        </p:sp>
        <p:sp>
          <p:nvSpPr>
            <p:cNvPr id="29" name="TextBox 28"/>
            <p:cNvSpPr txBox="1"/>
            <p:nvPr/>
          </p:nvSpPr>
          <p:spPr>
            <a:xfrm>
              <a:off x="2495031" y="3076894"/>
              <a:ext cx="3351075" cy="39241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781626" y="31658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zh-CN" altLang="en-US" sz="1900" b="0">
                  <a:solidFill>
                    <a:sysClr val="window" lastClr="FFFFFF"/>
                  </a:solidFill>
                </a:rPr>
                <a:t>输入文本</a:t>
              </a:r>
            </a:p>
          </p:txBody>
        </p:sp>
      </p:grpSp>
      <p:grpSp>
        <p:nvGrpSpPr>
          <p:cNvPr id="31" name="组合 30"/>
          <p:cNvGrpSpPr/>
          <p:nvPr/>
        </p:nvGrpSpPr>
        <p:grpSpPr>
          <a:xfrm>
            <a:off x="1845233" y="4796216"/>
            <a:ext cx="8653987" cy="848653"/>
            <a:chOff x="1167484" y="3597161"/>
            <a:chExt cx="6491335" cy="636490"/>
          </a:xfrm>
        </p:grpSpPr>
        <p:sp>
          <p:nvSpPr>
            <p:cNvPr id="32" name="圆角矩形 31"/>
            <p:cNvSpPr/>
            <p:nvPr/>
          </p:nvSpPr>
          <p:spPr>
            <a:xfrm>
              <a:off x="1167484" y="3597161"/>
              <a:ext cx="4576882" cy="636489"/>
            </a:xfrm>
            <a:prstGeom prst="roundRect">
              <a:avLst>
                <a:gd name="adj" fmla="val 4910"/>
              </a:avLst>
            </a:prstGeom>
            <a:solidFill>
              <a:schemeClr val="accent2"/>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33" name="圆角矩形 32"/>
            <p:cNvSpPr/>
            <p:nvPr/>
          </p:nvSpPr>
          <p:spPr>
            <a:xfrm>
              <a:off x="1167484" y="3597162"/>
              <a:ext cx="1354683" cy="636489"/>
            </a:xfrm>
            <a:prstGeom prst="roundRect">
              <a:avLst>
                <a:gd name="adj" fmla="val 4910"/>
              </a:avLst>
            </a:prstGeom>
            <a:solidFill>
              <a:sysClr val="window" lastClr="FFFFFF"/>
            </a:solidFill>
            <a:ln w="25400" cap="flat" cmpd="sng" algn="ctr">
              <a:noFill/>
              <a:prstDash val="solid"/>
            </a:ln>
            <a:effectLst>
              <a:outerShdw blurRad="50800" dist="101600" algn="l" rotWithShape="0">
                <a:prstClr val="black">
                  <a:alpha val="8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34" name="矩形 33"/>
            <p:cNvSpPr/>
            <p:nvPr/>
          </p:nvSpPr>
          <p:spPr>
            <a:xfrm>
              <a:off x="5755195" y="3750847"/>
              <a:ext cx="1903624" cy="326622"/>
            </a:xfrm>
            <a:prstGeom prst="rect">
              <a:avLst/>
            </a:prstGeom>
            <a:solidFill>
              <a:schemeClr val="accent2">
                <a:lumMod val="75000"/>
              </a:schemeClr>
            </a:solidFill>
            <a:ln w="25400" cap="flat" cmpd="sng" algn="ctr">
              <a:noFill/>
              <a:prstDash val="solid"/>
            </a:ln>
            <a:effectLst>
              <a:outerShdw blurRad="50800" dist="38100" dir="2700000" algn="tl" rotWithShape="0">
                <a:prstClr val="black">
                  <a:alpha val="32000"/>
                </a:prstClr>
              </a:outerShdw>
            </a:effectLst>
          </p:spPr>
          <p:txBody>
            <a:bodyPr rtlCol="0" anchor="ctr"/>
            <a:lstStyle/>
            <a:p>
              <a:pPr algn="ctr" defTabSz="1219200">
                <a:defRPr/>
              </a:pPr>
              <a:endParaRPr lang="en-US" sz="1600" kern="0">
                <a:solidFill>
                  <a:sysClr val="window" lastClr="FFFFFF"/>
                </a:solidFill>
                <a:latin typeface="Calibri" panose="020F0502020204030204"/>
              </a:endParaRPr>
            </a:p>
          </p:txBody>
        </p:sp>
        <p:sp>
          <p:nvSpPr>
            <p:cNvPr id="35" name="TextBox 34"/>
            <p:cNvSpPr txBox="1"/>
            <p:nvPr/>
          </p:nvSpPr>
          <p:spPr>
            <a:xfrm>
              <a:off x="1407616" y="3803041"/>
              <a:ext cx="874414" cy="3647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en-US" altLang="zh-CN" sz="3200" b="0">
                  <a:solidFill>
                    <a:sysClr val="windowText" lastClr="000000">
                      <a:lumMod val="50000"/>
                      <a:lumOff val="50000"/>
                    </a:sysClr>
                  </a:solidFill>
                </a:rPr>
                <a:t>05</a:t>
              </a:r>
              <a:endParaRPr lang="zh-CN" altLang="en-US" sz="3200" b="0">
                <a:solidFill>
                  <a:sysClr val="windowText" lastClr="000000">
                    <a:lumMod val="50000"/>
                    <a:lumOff val="50000"/>
                  </a:sysClr>
                </a:solidFill>
              </a:endParaRPr>
            </a:p>
          </p:txBody>
        </p:sp>
        <p:sp>
          <p:nvSpPr>
            <p:cNvPr id="36" name="TextBox 35"/>
            <p:cNvSpPr txBox="1"/>
            <p:nvPr/>
          </p:nvSpPr>
          <p:spPr>
            <a:xfrm>
              <a:off x="2495031" y="3696019"/>
              <a:ext cx="3351075" cy="392415"/>
            </a:xfrm>
            <a:prstGeom prst="rect">
              <a:avLst/>
            </a:prstGeom>
            <a:noFill/>
          </p:spPr>
          <p:txBody>
            <a:bodyPr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a:p>
              <a:r>
                <a:rPr lang="zh-CN" altLang="en-US" sz="140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5791151" y="3775450"/>
              <a:ext cx="1810518" cy="244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200">
                <a:defRPr/>
              </a:pPr>
              <a:r>
                <a:rPr lang="zh-CN" altLang="en-US" sz="1900" b="0">
                  <a:solidFill>
                    <a:sysClr val="window" lastClr="FFFFFF"/>
                  </a:solidFill>
                </a:rPr>
                <a:t>输入文本</a:t>
              </a:r>
            </a:p>
          </p:txBody>
        </p:sp>
      </p:grpSp>
      <p:grpSp>
        <p:nvGrpSpPr>
          <p:cNvPr id="38" name="组合 37"/>
          <p:cNvGrpSpPr/>
          <p:nvPr/>
        </p:nvGrpSpPr>
        <p:grpSpPr>
          <a:xfrm>
            <a:off x="1763384" y="1537916"/>
            <a:ext cx="253970" cy="4038968"/>
            <a:chOff x="2994962" y="701248"/>
            <a:chExt cx="324036" cy="4692862"/>
          </a:xfrm>
        </p:grpSpPr>
        <p:grpSp>
          <p:nvGrpSpPr>
            <p:cNvPr id="39" name="组合 38"/>
            <p:cNvGrpSpPr/>
            <p:nvPr/>
          </p:nvGrpSpPr>
          <p:grpSpPr>
            <a:xfrm>
              <a:off x="2994962" y="701248"/>
              <a:ext cx="324036" cy="263280"/>
              <a:chOff x="2994962" y="557232"/>
              <a:chExt cx="324036" cy="263280"/>
            </a:xfrm>
          </p:grpSpPr>
          <p:sp>
            <p:nvSpPr>
              <p:cNvPr id="79" name="空心弧 7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80" name="空心弧 7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0" name="组合 39"/>
            <p:cNvGrpSpPr/>
            <p:nvPr/>
          </p:nvGrpSpPr>
          <p:grpSpPr>
            <a:xfrm>
              <a:off x="2994962" y="1041704"/>
              <a:ext cx="324036" cy="263280"/>
              <a:chOff x="2994962" y="557232"/>
              <a:chExt cx="324036" cy="263280"/>
            </a:xfrm>
          </p:grpSpPr>
          <p:sp>
            <p:nvSpPr>
              <p:cNvPr id="77" name="空心弧 7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78" name="空心弧 7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1" name="组合 40"/>
            <p:cNvGrpSpPr/>
            <p:nvPr/>
          </p:nvGrpSpPr>
          <p:grpSpPr>
            <a:xfrm>
              <a:off x="2994962" y="1382769"/>
              <a:ext cx="324036" cy="263280"/>
              <a:chOff x="2994962" y="557232"/>
              <a:chExt cx="324036" cy="263280"/>
            </a:xfrm>
          </p:grpSpPr>
          <p:sp>
            <p:nvSpPr>
              <p:cNvPr id="75" name="空心弧 7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76" name="空心弧 7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2" name="组合 41"/>
            <p:cNvGrpSpPr/>
            <p:nvPr/>
          </p:nvGrpSpPr>
          <p:grpSpPr>
            <a:xfrm>
              <a:off x="2994962" y="1723225"/>
              <a:ext cx="324036" cy="263280"/>
              <a:chOff x="2994962" y="557232"/>
              <a:chExt cx="324036" cy="263280"/>
            </a:xfrm>
          </p:grpSpPr>
          <p:sp>
            <p:nvSpPr>
              <p:cNvPr id="73" name="空心弧 7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74" name="空心弧 7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3" name="组合 42"/>
            <p:cNvGrpSpPr/>
            <p:nvPr/>
          </p:nvGrpSpPr>
          <p:grpSpPr>
            <a:xfrm>
              <a:off x="2994962" y="2064290"/>
              <a:ext cx="324036" cy="263280"/>
              <a:chOff x="2994962" y="557232"/>
              <a:chExt cx="324036" cy="263280"/>
            </a:xfrm>
          </p:grpSpPr>
          <p:sp>
            <p:nvSpPr>
              <p:cNvPr id="71" name="空心弧 7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72" name="空心弧 7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4" name="组合 43"/>
            <p:cNvGrpSpPr/>
            <p:nvPr/>
          </p:nvGrpSpPr>
          <p:grpSpPr>
            <a:xfrm>
              <a:off x="2994962" y="2404746"/>
              <a:ext cx="324036" cy="263280"/>
              <a:chOff x="2994962" y="557232"/>
              <a:chExt cx="324036" cy="263280"/>
            </a:xfrm>
          </p:grpSpPr>
          <p:sp>
            <p:nvSpPr>
              <p:cNvPr id="69" name="空心弧 6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70" name="空心弧 6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5" name="组合 44"/>
            <p:cNvGrpSpPr/>
            <p:nvPr/>
          </p:nvGrpSpPr>
          <p:grpSpPr>
            <a:xfrm>
              <a:off x="2994962" y="2745811"/>
              <a:ext cx="324036" cy="263280"/>
              <a:chOff x="2994962" y="557232"/>
              <a:chExt cx="324036" cy="263280"/>
            </a:xfrm>
          </p:grpSpPr>
          <p:sp>
            <p:nvSpPr>
              <p:cNvPr id="67" name="空心弧 6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68" name="空心弧 6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6" name="组合 45"/>
            <p:cNvGrpSpPr/>
            <p:nvPr/>
          </p:nvGrpSpPr>
          <p:grpSpPr>
            <a:xfrm>
              <a:off x="2994962" y="3086267"/>
              <a:ext cx="324036" cy="263280"/>
              <a:chOff x="2994962" y="557232"/>
              <a:chExt cx="324036" cy="263280"/>
            </a:xfrm>
          </p:grpSpPr>
          <p:sp>
            <p:nvSpPr>
              <p:cNvPr id="65" name="空心弧 6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66" name="空心弧 6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7" name="组合 46"/>
            <p:cNvGrpSpPr/>
            <p:nvPr/>
          </p:nvGrpSpPr>
          <p:grpSpPr>
            <a:xfrm>
              <a:off x="2994962" y="3427332"/>
              <a:ext cx="324036" cy="263280"/>
              <a:chOff x="2994962" y="557232"/>
              <a:chExt cx="324036" cy="263280"/>
            </a:xfrm>
          </p:grpSpPr>
          <p:sp>
            <p:nvSpPr>
              <p:cNvPr id="63" name="空心弧 6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64" name="空心弧 6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8" name="组合 47"/>
            <p:cNvGrpSpPr/>
            <p:nvPr/>
          </p:nvGrpSpPr>
          <p:grpSpPr>
            <a:xfrm>
              <a:off x="2994962" y="3767788"/>
              <a:ext cx="324036" cy="263280"/>
              <a:chOff x="2994962" y="557232"/>
              <a:chExt cx="324036" cy="263280"/>
            </a:xfrm>
          </p:grpSpPr>
          <p:sp>
            <p:nvSpPr>
              <p:cNvPr id="61" name="空心弧 60"/>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62" name="空心弧 61"/>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49" name="组合 48"/>
            <p:cNvGrpSpPr/>
            <p:nvPr/>
          </p:nvGrpSpPr>
          <p:grpSpPr>
            <a:xfrm>
              <a:off x="2994962" y="4108853"/>
              <a:ext cx="324036" cy="263280"/>
              <a:chOff x="2994962" y="557232"/>
              <a:chExt cx="324036" cy="263280"/>
            </a:xfrm>
          </p:grpSpPr>
          <p:sp>
            <p:nvSpPr>
              <p:cNvPr id="59" name="空心弧 58"/>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60" name="空心弧 59"/>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50" name="组合 49"/>
            <p:cNvGrpSpPr/>
            <p:nvPr/>
          </p:nvGrpSpPr>
          <p:grpSpPr>
            <a:xfrm>
              <a:off x="2994962" y="4449309"/>
              <a:ext cx="324036" cy="263280"/>
              <a:chOff x="2994962" y="557232"/>
              <a:chExt cx="324036" cy="263280"/>
            </a:xfrm>
          </p:grpSpPr>
          <p:sp>
            <p:nvSpPr>
              <p:cNvPr id="57" name="空心弧 56"/>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58" name="空心弧 57"/>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51" name="组合 50"/>
            <p:cNvGrpSpPr/>
            <p:nvPr/>
          </p:nvGrpSpPr>
          <p:grpSpPr>
            <a:xfrm>
              <a:off x="2994962" y="4790374"/>
              <a:ext cx="324036" cy="263280"/>
              <a:chOff x="2994962" y="557232"/>
              <a:chExt cx="324036" cy="263280"/>
            </a:xfrm>
          </p:grpSpPr>
          <p:sp>
            <p:nvSpPr>
              <p:cNvPr id="55" name="空心弧 54"/>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56" name="空心弧 55"/>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nvGrpSpPr>
            <p:cNvPr id="52" name="组合 51"/>
            <p:cNvGrpSpPr/>
            <p:nvPr/>
          </p:nvGrpSpPr>
          <p:grpSpPr>
            <a:xfrm>
              <a:off x="2994962" y="5130830"/>
              <a:ext cx="324036" cy="263280"/>
              <a:chOff x="2994962" y="557232"/>
              <a:chExt cx="324036" cy="263280"/>
            </a:xfrm>
          </p:grpSpPr>
          <p:sp>
            <p:nvSpPr>
              <p:cNvPr id="53" name="空心弧 52"/>
              <p:cNvSpPr/>
              <p:nvPr/>
            </p:nvSpPr>
            <p:spPr>
              <a:xfrm>
                <a:off x="2994962" y="55723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sp>
            <p:nvSpPr>
              <p:cNvPr id="54" name="空心弧 53"/>
              <p:cNvSpPr/>
              <p:nvPr/>
            </p:nvSpPr>
            <p:spPr>
              <a:xfrm>
                <a:off x="2994962" y="644992"/>
                <a:ext cx="324036" cy="175520"/>
              </a:xfrm>
              <a:prstGeom prst="blockArc">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path path="circle">
                  <a:fillToRect l="50000" t="50000" r="50000" b="50000"/>
                </a:path>
              </a:gradFill>
              <a:ln w="25400" cap="flat" cmpd="sng" algn="ctr">
                <a:noFill/>
                <a:prstDash val="solid"/>
              </a:ln>
              <a:effectLst/>
              <a:scene3d>
                <a:camera prst="orthographicFront">
                  <a:rot lat="0" lon="0" rev="0"/>
                </a:camera>
                <a:lightRig rig="balanced" dir="t">
                  <a:rot lat="0" lon="0" rev="8700000"/>
                </a:lightRig>
              </a:scene3d>
              <a:sp3d>
                <a:bevelT w="190500" h="38100"/>
              </a:sp3d>
            </p:spPr>
            <p:txBody>
              <a:bodyPr rtlCol="0" anchor="ctr"/>
              <a:lstStyle/>
              <a:p>
                <a:pPr algn="ctr" defTabSz="1219200">
                  <a:defRPr/>
                </a:pPr>
                <a:endParaRPr lang="en-US" sz="1600" kern="0">
                  <a:solidFill>
                    <a:sysClr val="windowText" lastClr="000000"/>
                  </a:solidFill>
                  <a:latin typeface="Calibri" panose="020F0502020204030204"/>
                </a:endParaRPr>
              </a:p>
            </p:txBody>
          </p:sp>
        </p:gr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1+#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2172484" y="2964741"/>
            <a:ext cx="2065275" cy="1942127"/>
            <a:chOff x="1574308" y="1981867"/>
            <a:chExt cx="1549158" cy="1456595"/>
          </a:xfrm>
        </p:grpSpPr>
        <p:sp>
          <p:nvSpPr>
            <p:cNvPr id="12" name="Freeform 7"/>
            <p:cNvSpPr/>
            <p:nvPr/>
          </p:nvSpPr>
          <p:spPr bwMode="auto">
            <a:xfrm>
              <a:off x="1574308" y="1981867"/>
              <a:ext cx="1549158" cy="1456595"/>
            </a:xfrm>
            <a:custGeom>
              <a:avLst/>
              <a:gdLst>
                <a:gd name="T0" fmla="*/ 188 w 215"/>
                <a:gd name="T1" fmla="*/ 67 h 202"/>
                <a:gd name="T2" fmla="*/ 200 w 215"/>
                <a:gd name="T3" fmla="*/ 54 h 202"/>
                <a:gd name="T4" fmla="*/ 208 w 215"/>
                <a:gd name="T5" fmla="*/ 49 h 202"/>
                <a:gd name="T6" fmla="*/ 215 w 215"/>
                <a:gd name="T7" fmla="*/ 52 h 202"/>
                <a:gd name="T8" fmla="*/ 188 w 215"/>
                <a:gd name="T9" fmla="*/ 25 h 202"/>
                <a:gd name="T10" fmla="*/ 191 w 215"/>
                <a:gd name="T11" fmla="*/ 32 h 202"/>
                <a:gd name="T12" fmla="*/ 185 w 215"/>
                <a:gd name="T13" fmla="*/ 43 h 202"/>
                <a:gd name="T14" fmla="*/ 173 w 215"/>
                <a:gd name="T15" fmla="*/ 56 h 202"/>
                <a:gd name="T16" fmla="*/ 168 w 215"/>
                <a:gd name="T17" fmla="*/ 57 h 202"/>
                <a:gd name="T18" fmla="*/ 163 w 215"/>
                <a:gd name="T19" fmla="*/ 56 h 202"/>
                <a:gd name="T20" fmla="*/ 111 w 215"/>
                <a:gd name="T21" fmla="*/ 6 h 202"/>
                <a:gd name="T22" fmla="*/ 87 w 215"/>
                <a:gd name="T23" fmla="*/ 7 h 202"/>
                <a:gd name="T24" fmla="*/ 6 w 215"/>
                <a:gd name="T25" fmla="*/ 91 h 202"/>
                <a:gd name="T26" fmla="*/ 7 w 215"/>
                <a:gd name="T27" fmla="*/ 115 h 202"/>
                <a:gd name="T28" fmla="*/ 91 w 215"/>
                <a:gd name="T29" fmla="*/ 196 h 202"/>
                <a:gd name="T30" fmla="*/ 115 w 215"/>
                <a:gd name="T31" fmla="*/ 195 h 202"/>
                <a:gd name="T32" fmla="*/ 196 w 215"/>
                <a:gd name="T33" fmla="*/ 111 h 202"/>
                <a:gd name="T34" fmla="*/ 195 w 215"/>
                <a:gd name="T35" fmla="*/ 87 h 202"/>
                <a:gd name="T36" fmla="*/ 186 w 215"/>
                <a:gd name="T37" fmla="*/ 78 h 202"/>
                <a:gd name="T38" fmla="*/ 185 w 215"/>
                <a:gd name="T39" fmla="*/ 74 h 202"/>
                <a:gd name="T40" fmla="*/ 188 w 215"/>
                <a:gd name="T41"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01">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897" y="2099541"/>
              <a:ext cx="1322992" cy="1275349"/>
            </a:xfrm>
            <a:prstGeom prst="rect">
              <a:avLst/>
            </a:prstGeom>
          </p:spPr>
        </p:pic>
        <p:grpSp>
          <p:nvGrpSpPr>
            <p:cNvPr id="22" name="组合 21"/>
            <p:cNvGrpSpPr/>
            <p:nvPr/>
          </p:nvGrpSpPr>
          <p:grpSpPr>
            <a:xfrm>
              <a:off x="2053607" y="2501644"/>
              <a:ext cx="486001" cy="395682"/>
              <a:chOff x="4956176" y="3307627"/>
              <a:chExt cx="358775" cy="292100"/>
            </a:xfrm>
          </p:grpSpPr>
          <p:sp>
            <p:nvSpPr>
              <p:cNvPr id="23" name="Freeform 19"/>
              <p:cNvSpPr>
                <a:spLocks noEditPoints="1"/>
              </p:cNvSpPr>
              <p:nvPr/>
            </p:nvSpPr>
            <p:spPr bwMode="auto">
              <a:xfrm>
                <a:off x="5068888" y="3407640"/>
                <a:ext cx="146050" cy="158750"/>
              </a:xfrm>
              <a:custGeom>
                <a:avLst/>
                <a:gdLst>
                  <a:gd name="T0" fmla="*/ 7 w 13"/>
                  <a:gd name="T1" fmla="*/ 0 h 14"/>
                  <a:gd name="T2" fmla="*/ 0 w 13"/>
                  <a:gd name="T3" fmla="*/ 7 h 14"/>
                  <a:gd name="T4" fmla="*/ 7 w 13"/>
                  <a:gd name="T5" fmla="*/ 14 h 14"/>
                  <a:gd name="T6" fmla="*/ 13 w 13"/>
                  <a:gd name="T7" fmla="*/ 7 h 14"/>
                  <a:gd name="T8" fmla="*/ 7 w 13"/>
                  <a:gd name="T9" fmla="*/ 0 h 14"/>
                  <a:gd name="T10" fmla="*/ 7 w 13"/>
                  <a:gd name="T11" fmla="*/ 12 h 14"/>
                  <a:gd name="T12" fmla="*/ 1 w 13"/>
                  <a:gd name="T13" fmla="*/ 7 h 14"/>
                  <a:gd name="T14" fmla="*/ 7 w 13"/>
                  <a:gd name="T15" fmla="*/ 2 h 14"/>
                  <a:gd name="T16" fmla="*/ 12 w 13"/>
                  <a:gd name="T17" fmla="*/ 7 h 14"/>
                  <a:gd name="T18" fmla="*/ 7 w 1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0"/>
                    </a:moveTo>
                    <a:cubicBezTo>
                      <a:pt x="3" y="0"/>
                      <a:pt x="0" y="3"/>
                      <a:pt x="0" y="7"/>
                    </a:cubicBezTo>
                    <a:cubicBezTo>
                      <a:pt x="0" y="11"/>
                      <a:pt x="3" y="14"/>
                      <a:pt x="7" y="14"/>
                    </a:cubicBezTo>
                    <a:cubicBezTo>
                      <a:pt x="10" y="14"/>
                      <a:pt x="13" y="11"/>
                      <a:pt x="13" y="7"/>
                    </a:cubicBezTo>
                    <a:cubicBezTo>
                      <a:pt x="13" y="3"/>
                      <a:pt x="10" y="0"/>
                      <a:pt x="7" y="0"/>
                    </a:cubicBezTo>
                    <a:close/>
                    <a:moveTo>
                      <a:pt x="7" y="12"/>
                    </a:moveTo>
                    <a:cubicBezTo>
                      <a:pt x="4" y="12"/>
                      <a:pt x="1" y="10"/>
                      <a:pt x="1" y="7"/>
                    </a:cubicBezTo>
                    <a:cubicBezTo>
                      <a:pt x="1" y="4"/>
                      <a:pt x="4" y="2"/>
                      <a:pt x="7" y="2"/>
                    </a:cubicBezTo>
                    <a:cubicBezTo>
                      <a:pt x="10" y="2"/>
                      <a:pt x="12" y="4"/>
                      <a:pt x="12" y="7"/>
                    </a:cubicBezTo>
                    <a:cubicBezTo>
                      <a:pt x="12" y="10"/>
                      <a:pt x="10" y="12"/>
                      <a:pt x="7" y="1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20"/>
              <p:cNvSpPr>
                <a:spLocks noEditPoints="1"/>
              </p:cNvSpPr>
              <p:nvPr/>
            </p:nvSpPr>
            <p:spPr bwMode="auto">
              <a:xfrm>
                <a:off x="4956176" y="3307627"/>
                <a:ext cx="358775" cy="292100"/>
              </a:xfrm>
              <a:custGeom>
                <a:avLst/>
                <a:gdLst>
                  <a:gd name="T0" fmla="*/ 30 w 32"/>
                  <a:gd name="T1" fmla="*/ 5 h 26"/>
                  <a:gd name="T2" fmla="*/ 23 w 32"/>
                  <a:gd name="T3" fmla="*/ 5 h 26"/>
                  <a:gd name="T4" fmla="*/ 23 w 32"/>
                  <a:gd name="T5" fmla="*/ 2 h 26"/>
                  <a:gd name="T6" fmla="*/ 21 w 32"/>
                  <a:gd name="T7" fmla="*/ 0 h 26"/>
                  <a:gd name="T8" fmla="*/ 13 w 32"/>
                  <a:gd name="T9" fmla="*/ 0 h 26"/>
                  <a:gd name="T10" fmla="*/ 11 w 32"/>
                  <a:gd name="T11" fmla="*/ 2 h 26"/>
                  <a:gd name="T12" fmla="*/ 11 w 32"/>
                  <a:gd name="T13" fmla="*/ 5 h 26"/>
                  <a:gd name="T14" fmla="*/ 9 w 32"/>
                  <a:gd name="T15" fmla="*/ 5 h 26"/>
                  <a:gd name="T16" fmla="*/ 9 w 32"/>
                  <a:gd name="T17" fmla="*/ 5 h 26"/>
                  <a:gd name="T18" fmla="*/ 8 w 32"/>
                  <a:gd name="T19" fmla="*/ 3 h 26"/>
                  <a:gd name="T20" fmla="*/ 4 w 32"/>
                  <a:gd name="T21" fmla="*/ 3 h 26"/>
                  <a:gd name="T22" fmla="*/ 3 w 32"/>
                  <a:gd name="T23" fmla="*/ 5 h 26"/>
                  <a:gd name="T24" fmla="*/ 3 w 32"/>
                  <a:gd name="T25" fmla="*/ 5 h 26"/>
                  <a:gd name="T26" fmla="*/ 2 w 32"/>
                  <a:gd name="T27" fmla="*/ 5 h 26"/>
                  <a:gd name="T28" fmla="*/ 0 w 32"/>
                  <a:gd name="T29" fmla="*/ 7 h 26"/>
                  <a:gd name="T30" fmla="*/ 0 w 32"/>
                  <a:gd name="T31" fmla="*/ 24 h 26"/>
                  <a:gd name="T32" fmla="*/ 2 w 32"/>
                  <a:gd name="T33" fmla="*/ 26 h 26"/>
                  <a:gd name="T34" fmla="*/ 30 w 32"/>
                  <a:gd name="T35" fmla="*/ 26 h 26"/>
                  <a:gd name="T36" fmla="*/ 32 w 32"/>
                  <a:gd name="T37" fmla="*/ 24 h 26"/>
                  <a:gd name="T38" fmla="*/ 32 w 32"/>
                  <a:gd name="T39" fmla="*/ 7 h 26"/>
                  <a:gd name="T40" fmla="*/ 30 w 32"/>
                  <a:gd name="T41" fmla="*/ 5 h 26"/>
                  <a:gd name="T42" fmla="*/ 7 w 32"/>
                  <a:gd name="T43" fmla="*/ 9 h 26"/>
                  <a:gd name="T44" fmla="*/ 3 w 32"/>
                  <a:gd name="T45" fmla="*/ 9 h 26"/>
                  <a:gd name="T46" fmla="*/ 2 w 32"/>
                  <a:gd name="T47" fmla="*/ 8 h 26"/>
                  <a:gd name="T48" fmla="*/ 3 w 32"/>
                  <a:gd name="T49" fmla="*/ 7 h 26"/>
                  <a:gd name="T50" fmla="*/ 7 w 32"/>
                  <a:gd name="T51" fmla="*/ 7 h 26"/>
                  <a:gd name="T52" fmla="*/ 8 w 32"/>
                  <a:gd name="T53" fmla="*/ 8 h 26"/>
                  <a:gd name="T54" fmla="*/ 7 w 32"/>
                  <a:gd name="T55" fmla="*/ 9 h 26"/>
                  <a:gd name="T56" fmla="*/ 14 w 32"/>
                  <a:gd name="T57" fmla="*/ 2 h 26"/>
                  <a:gd name="T58" fmla="*/ 20 w 32"/>
                  <a:gd name="T59" fmla="*/ 2 h 26"/>
                  <a:gd name="T60" fmla="*/ 21 w 32"/>
                  <a:gd name="T61" fmla="*/ 2 h 26"/>
                  <a:gd name="T62" fmla="*/ 20 w 32"/>
                  <a:gd name="T63" fmla="*/ 3 h 26"/>
                  <a:gd name="T64" fmla="*/ 14 w 32"/>
                  <a:gd name="T65" fmla="*/ 3 h 26"/>
                  <a:gd name="T66" fmla="*/ 13 w 32"/>
                  <a:gd name="T67" fmla="*/ 2 h 26"/>
                  <a:gd name="T68" fmla="*/ 14 w 32"/>
                  <a:gd name="T69" fmla="*/ 2 h 26"/>
                  <a:gd name="T70" fmla="*/ 17 w 32"/>
                  <a:gd name="T71" fmla="*/ 24 h 26"/>
                  <a:gd name="T72" fmla="*/ 9 w 32"/>
                  <a:gd name="T73" fmla="*/ 16 h 26"/>
                  <a:gd name="T74" fmla="*/ 17 w 32"/>
                  <a:gd name="T75" fmla="*/ 8 h 26"/>
                  <a:gd name="T76" fmla="*/ 25 w 32"/>
                  <a:gd name="T77" fmla="*/ 16 h 26"/>
                  <a:gd name="T78" fmla="*/ 17 w 32"/>
                  <a:gd name="T79" fmla="*/ 24 h 26"/>
                  <a:gd name="T80" fmla="*/ 29 w 32"/>
                  <a:gd name="T81" fmla="*/ 9 h 26"/>
                  <a:gd name="T82" fmla="*/ 27 w 32"/>
                  <a:gd name="T83" fmla="*/ 8 h 26"/>
                  <a:gd name="T84" fmla="*/ 29 w 32"/>
                  <a:gd name="T85" fmla="*/ 7 h 26"/>
                  <a:gd name="T86" fmla="*/ 30 w 32"/>
                  <a:gd name="T87" fmla="*/ 8 h 26"/>
                  <a:gd name="T88" fmla="*/ 29 w 32"/>
                  <a:gd name="T8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26">
                    <a:moveTo>
                      <a:pt x="30" y="5"/>
                    </a:moveTo>
                    <a:cubicBezTo>
                      <a:pt x="23" y="5"/>
                      <a:pt x="23" y="5"/>
                      <a:pt x="23" y="5"/>
                    </a:cubicBezTo>
                    <a:cubicBezTo>
                      <a:pt x="23" y="2"/>
                      <a:pt x="23" y="2"/>
                      <a:pt x="23" y="2"/>
                    </a:cubicBezTo>
                    <a:cubicBezTo>
                      <a:pt x="23" y="1"/>
                      <a:pt x="22" y="0"/>
                      <a:pt x="21" y="0"/>
                    </a:cubicBezTo>
                    <a:cubicBezTo>
                      <a:pt x="13" y="0"/>
                      <a:pt x="13" y="0"/>
                      <a:pt x="13" y="0"/>
                    </a:cubicBezTo>
                    <a:cubicBezTo>
                      <a:pt x="12" y="0"/>
                      <a:pt x="11" y="1"/>
                      <a:pt x="11" y="2"/>
                    </a:cubicBezTo>
                    <a:cubicBezTo>
                      <a:pt x="11" y="5"/>
                      <a:pt x="11" y="5"/>
                      <a:pt x="11" y="5"/>
                    </a:cubicBezTo>
                    <a:cubicBezTo>
                      <a:pt x="9" y="5"/>
                      <a:pt x="9" y="5"/>
                      <a:pt x="9" y="5"/>
                    </a:cubicBezTo>
                    <a:cubicBezTo>
                      <a:pt x="9" y="5"/>
                      <a:pt x="9" y="5"/>
                      <a:pt x="9" y="5"/>
                    </a:cubicBezTo>
                    <a:cubicBezTo>
                      <a:pt x="9" y="4"/>
                      <a:pt x="9" y="3"/>
                      <a:pt x="8" y="3"/>
                    </a:cubicBezTo>
                    <a:cubicBezTo>
                      <a:pt x="4" y="3"/>
                      <a:pt x="4" y="3"/>
                      <a:pt x="4" y="3"/>
                    </a:cubicBezTo>
                    <a:cubicBezTo>
                      <a:pt x="3" y="3"/>
                      <a:pt x="3" y="4"/>
                      <a:pt x="3" y="5"/>
                    </a:cubicBezTo>
                    <a:cubicBezTo>
                      <a:pt x="3" y="5"/>
                      <a:pt x="3" y="5"/>
                      <a:pt x="3" y="5"/>
                    </a:cubicBezTo>
                    <a:cubicBezTo>
                      <a:pt x="2" y="5"/>
                      <a:pt x="2" y="5"/>
                      <a:pt x="2" y="5"/>
                    </a:cubicBezTo>
                    <a:cubicBezTo>
                      <a:pt x="1" y="5"/>
                      <a:pt x="0" y="6"/>
                      <a:pt x="0" y="7"/>
                    </a:cubicBezTo>
                    <a:cubicBezTo>
                      <a:pt x="0" y="24"/>
                      <a:pt x="0" y="24"/>
                      <a:pt x="0" y="24"/>
                    </a:cubicBezTo>
                    <a:cubicBezTo>
                      <a:pt x="0" y="26"/>
                      <a:pt x="1" y="26"/>
                      <a:pt x="2" y="26"/>
                    </a:cubicBezTo>
                    <a:cubicBezTo>
                      <a:pt x="30" y="26"/>
                      <a:pt x="30" y="26"/>
                      <a:pt x="30" y="26"/>
                    </a:cubicBezTo>
                    <a:cubicBezTo>
                      <a:pt x="31" y="26"/>
                      <a:pt x="32" y="26"/>
                      <a:pt x="32" y="24"/>
                    </a:cubicBezTo>
                    <a:cubicBezTo>
                      <a:pt x="32" y="7"/>
                      <a:pt x="32" y="7"/>
                      <a:pt x="32" y="7"/>
                    </a:cubicBezTo>
                    <a:cubicBezTo>
                      <a:pt x="32" y="6"/>
                      <a:pt x="31" y="5"/>
                      <a:pt x="30" y="5"/>
                    </a:cubicBezTo>
                    <a:close/>
                    <a:moveTo>
                      <a:pt x="7" y="9"/>
                    </a:moveTo>
                    <a:cubicBezTo>
                      <a:pt x="3" y="9"/>
                      <a:pt x="3" y="9"/>
                      <a:pt x="3" y="9"/>
                    </a:cubicBezTo>
                    <a:cubicBezTo>
                      <a:pt x="3" y="9"/>
                      <a:pt x="2" y="9"/>
                      <a:pt x="2" y="8"/>
                    </a:cubicBezTo>
                    <a:cubicBezTo>
                      <a:pt x="2" y="8"/>
                      <a:pt x="3" y="7"/>
                      <a:pt x="3" y="7"/>
                    </a:cubicBezTo>
                    <a:cubicBezTo>
                      <a:pt x="7" y="7"/>
                      <a:pt x="7" y="7"/>
                      <a:pt x="7" y="7"/>
                    </a:cubicBezTo>
                    <a:cubicBezTo>
                      <a:pt x="7" y="7"/>
                      <a:pt x="8" y="8"/>
                      <a:pt x="8" y="8"/>
                    </a:cubicBezTo>
                    <a:cubicBezTo>
                      <a:pt x="8" y="9"/>
                      <a:pt x="7" y="9"/>
                      <a:pt x="7" y="9"/>
                    </a:cubicBezTo>
                    <a:close/>
                    <a:moveTo>
                      <a:pt x="14" y="2"/>
                    </a:moveTo>
                    <a:cubicBezTo>
                      <a:pt x="20" y="2"/>
                      <a:pt x="20" y="2"/>
                      <a:pt x="20" y="2"/>
                    </a:cubicBezTo>
                    <a:cubicBezTo>
                      <a:pt x="20" y="2"/>
                      <a:pt x="21" y="2"/>
                      <a:pt x="21" y="2"/>
                    </a:cubicBezTo>
                    <a:cubicBezTo>
                      <a:pt x="21" y="3"/>
                      <a:pt x="20" y="3"/>
                      <a:pt x="20" y="3"/>
                    </a:cubicBezTo>
                    <a:cubicBezTo>
                      <a:pt x="14" y="3"/>
                      <a:pt x="14" y="3"/>
                      <a:pt x="14" y="3"/>
                    </a:cubicBezTo>
                    <a:cubicBezTo>
                      <a:pt x="13" y="3"/>
                      <a:pt x="13" y="3"/>
                      <a:pt x="13" y="2"/>
                    </a:cubicBezTo>
                    <a:cubicBezTo>
                      <a:pt x="13" y="2"/>
                      <a:pt x="13" y="2"/>
                      <a:pt x="14" y="2"/>
                    </a:cubicBezTo>
                    <a:close/>
                    <a:moveTo>
                      <a:pt x="17" y="24"/>
                    </a:moveTo>
                    <a:cubicBezTo>
                      <a:pt x="12" y="24"/>
                      <a:pt x="9" y="20"/>
                      <a:pt x="9" y="16"/>
                    </a:cubicBezTo>
                    <a:cubicBezTo>
                      <a:pt x="9" y="11"/>
                      <a:pt x="12" y="8"/>
                      <a:pt x="17" y="8"/>
                    </a:cubicBezTo>
                    <a:cubicBezTo>
                      <a:pt x="21" y="8"/>
                      <a:pt x="25" y="11"/>
                      <a:pt x="25" y="16"/>
                    </a:cubicBezTo>
                    <a:cubicBezTo>
                      <a:pt x="25" y="20"/>
                      <a:pt x="21" y="24"/>
                      <a:pt x="17" y="24"/>
                    </a:cubicBezTo>
                    <a:close/>
                    <a:moveTo>
                      <a:pt x="29" y="9"/>
                    </a:moveTo>
                    <a:cubicBezTo>
                      <a:pt x="28" y="9"/>
                      <a:pt x="27" y="9"/>
                      <a:pt x="27" y="8"/>
                    </a:cubicBezTo>
                    <a:cubicBezTo>
                      <a:pt x="27" y="7"/>
                      <a:pt x="28" y="7"/>
                      <a:pt x="29" y="7"/>
                    </a:cubicBezTo>
                    <a:cubicBezTo>
                      <a:pt x="29" y="7"/>
                      <a:pt x="30" y="7"/>
                      <a:pt x="30" y="8"/>
                    </a:cubicBezTo>
                    <a:cubicBezTo>
                      <a:pt x="30" y="9"/>
                      <a:pt x="29" y="9"/>
                      <a:pt x="29" y="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4" name="组合 43"/>
          <p:cNvGrpSpPr/>
          <p:nvPr/>
        </p:nvGrpSpPr>
        <p:grpSpPr>
          <a:xfrm>
            <a:off x="3901456" y="2091329"/>
            <a:ext cx="1940518" cy="2094025"/>
            <a:chOff x="2871206" y="1326807"/>
            <a:chExt cx="1455578" cy="1570519"/>
          </a:xfrm>
        </p:grpSpPr>
        <p:sp>
          <p:nvSpPr>
            <p:cNvPr id="10" name="Freeform 8"/>
            <p:cNvSpPr/>
            <p:nvPr/>
          </p:nvSpPr>
          <p:spPr bwMode="auto">
            <a:xfrm>
              <a:off x="2871206" y="1326807"/>
              <a:ext cx="1455578" cy="1570519"/>
            </a:xfrm>
            <a:custGeom>
              <a:avLst/>
              <a:gdLst>
                <a:gd name="T0" fmla="*/ 195 w 202"/>
                <a:gd name="T1" fmla="*/ 87 h 218"/>
                <a:gd name="T2" fmla="*/ 111 w 202"/>
                <a:gd name="T3" fmla="*/ 7 h 218"/>
                <a:gd name="T4" fmla="*/ 87 w 202"/>
                <a:gd name="T5" fmla="*/ 7 h 218"/>
                <a:gd name="T6" fmla="*/ 7 w 202"/>
                <a:gd name="T7" fmla="*/ 91 h 218"/>
                <a:gd name="T8" fmla="*/ 7 w 202"/>
                <a:gd name="T9" fmla="*/ 115 h 218"/>
                <a:gd name="T10" fmla="*/ 91 w 202"/>
                <a:gd name="T11" fmla="*/ 196 h 218"/>
                <a:gd name="T12" fmla="*/ 116 w 202"/>
                <a:gd name="T13" fmla="*/ 195 h 218"/>
                <a:gd name="T14" fmla="*/ 121 w 202"/>
                <a:gd name="T15" fmla="*/ 189 h 218"/>
                <a:gd name="T16" fmla="*/ 127 w 202"/>
                <a:gd name="T17" fmla="*/ 187 h 218"/>
                <a:gd name="T18" fmla="*/ 134 w 202"/>
                <a:gd name="T19" fmla="*/ 190 h 218"/>
                <a:gd name="T20" fmla="*/ 147 w 202"/>
                <a:gd name="T21" fmla="*/ 202 h 218"/>
                <a:gd name="T22" fmla="*/ 152 w 202"/>
                <a:gd name="T23" fmla="*/ 211 h 218"/>
                <a:gd name="T24" fmla="*/ 149 w 202"/>
                <a:gd name="T25" fmla="*/ 218 h 218"/>
                <a:gd name="T26" fmla="*/ 175 w 202"/>
                <a:gd name="T27" fmla="*/ 191 h 218"/>
                <a:gd name="T28" fmla="*/ 168 w 202"/>
                <a:gd name="T29" fmla="*/ 194 h 218"/>
                <a:gd name="T30" fmla="*/ 158 w 202"/>
                <a:gd name="T31" fmla="*/ 188 h 218"/>
                <a:gd name="T32" fmla="*/ 145 w 202"/>
                <a:gd name="T33" fmla="*/ 176 h 218"/>
                <a:gd name="T34" fmla="*/ 143 w 202"/>
                <a:gd name="T35" fmla="*/ 170 h 218"/>
                <a:gd name="T36" fmla="*/ 145 w 202"/>
                <a:gd name="T37" fmla="*/ 164 h 218"/>
                <a:gd name="T38" fmla="*/ 129 w 202"/>
                <a:gd name="T39" fmla="*/ 181 h 218"/>
                <a:gd name="T40" fmla="*/ 196 w 202"/>
                <a:gd name="T41" fmla="*/ 111 h 218"/>
                <a:gd name="T42" fmla="*/ 195 w 202"/>
                <a:gd name="T43" fmla="*/ 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488" y="1457930"/>
              <a:ext cx="1322992" cy="1275349"/>
            </a:xfrm>
            <a:prstGeom prst="rect">
              <a:avLst/>
            </a:prstGeom>
          </p:spPr>
        </p:pic>
        <p:grpSp>
          <p:nvGrpSpPr>
            <p:cNvPr id="25" name="组合 24"/>
            <p:cNvGrpSpPr/>
            <p:nvPr/>
          </p:nvGrpSpPr>
          <p:grpSpPr>
            <a:xfrm>
              <a:off x="3344861" y="1831326"/>
              <a:ext cx="497855" cy="448070"/>
              <a:chOff x="6980238" y="2261465"/>
              <a:chExt cx="349250" cy="314325"/>
            </a:xfrm>
          </p:grpSpPr>
          <p:sp>
            <p:nvSpPr>
              <p:cNvPr id="26" name="Oval 21"/>
              <p:cNvSpPr>
                <a:spLocks noChangeArrowheads="1"/>
              </p:cNvSpPr>
              <p:nvPr/>
            </p:nvSpPr>
            <p:spPr bwMode="auto">
              <a:xfrm>
                <a:off x="7024688" y="2261465"/>
                <a:ext cx="123825" cy="1111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Freeform 22"/>
              <p:cNvSpPr/>
              <p:nvPr/>
            </p:nvSpPr>
            <p:spPr bwMode="auto">
              <a:xfrm>
                <a:off x="6980238" y="2407515"/>
                <a:ext cx="214312" cy="168275"/>
              </a:xfrm>
              <a:custGeom>
                <a:avLst/>
                <a:gdLst>
                  <a:gd name="T0" fmla="*/ 10 w 19"/>
                  <a:gd name="T1" fmla="*/ 0 h 15"/>
                  <a:gd name="T2" fmla="*/ 0 w 19"/>
                  <a:gd name="T3" fmla="*/ 15 h 15"/>
                  <a:gd name="T4" fmla="*/ 19 w 19"/>
                  <a:gd name="T5" fmla="*/ 15 h 15"/>
                  <a:gd name="T6" fmla="*/ 10 w 19"/>
                  <a:gd name="T7" fmla="*/ 0 h 15"/>
                </a:gdLst>
                <a:ahLst/>
                <a:cxnLst>
                  <a:cxn ang="0">
                    <a:pos x="T0" y="T1"/>
                  </a:cxn>
                  <a:cxn ang="0">
                    <a:pos x="T2" y="T3"/>
                  </a:cxn>
                  <a:cxn ang="0">
                    <a:pos x="T4" y="T5"/>
                  </a:cxn>
                  <a:cxn ang="0">
                    <a:pos x="T6" y="T7"/>
                  </a:cxn>
                </a:cxnLst>
                <a:rect l="0" t="0" r="r" b="b"/>
                <a:pathLst>
                  <a:path w="19" h="15">
                    <a:moveTo>
                      <a:pt x="10" y="0"/>
                    </a:moveTo>
                    <a:cubicBezTo>
                      <a:pt x="2" y="0"/>
                      <a:pt x="0" y="15"/>
                      <a:pt x="0" y="15"/>
                    </a:cubicBezTo>
                    <a:cubicBezTo>
                      <a:pt x="19" y="15"/>
                      <a:pt x="19" y="15"/>
                      <a:pt x="19" y="15"/>
                    </a:cubicBezTo>
                    <a:cubicBezTo>
                      <a:pt x="19" y="15"/>
                      <a:pt x="17" y="0"/>
                      <a:pt x="1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23"/>
              <p:cNvSpPr>
                <a:spLocks noChangeArrowheads="1"/>
              </p:cNvSpPr>
              <p:nvPr/>
            </p:nvSpPr>
            <p:spPr bwMode="auto">
              <a:xfrm>
                <a:off x="7216776" y="2339252"/>
                <a:ext cx="88900" cy="904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9" name="Freeform 24"/>
              <p:cNvSpPr/>
              <p:nvPr/>
            </p:nvSpPr>
            <p:spPr bwMode="auto">
              <a:xfrm>
                <a:off x="7194551" y="2451965"/>
                <a:ext cx="134937" cy="123825"/>
              </a:xfrm>
              <a:custGeom>
                <a:avLst/>
                <a:gdLst>
                  <a:gd name="T0" fmla="*/ 6 w 12"/>
                  <a:gd name="T1" fmla="*/ 0 h 11"/>
                  <a:gd name="T2" fmla="*/ 0 w 12"/>
                  <a:gd name="T3" fmla="*/ 5 h 11"/>
                  <a:gd name="T4" fmla="*/ 2 w 12"/>
                  <a:gd name="T5" fmla="*/ 11 h 11"/>
                  <a:gd name="T6" fmla="*/ 12 w 12"/>
                  <a:gd name="T7" fmla="*/ 11 h 11"/>
                  <a:gd name="T8" fmla="*/ 6 w 12"/>
                  <a:gd name="T9" fmla="*/ 0 h 11"/>
                </a:gdLst>
                <a:ahLst/>
                <a:cxnLst>
                  <a:cxn ang="0">
                    <a:pos x="T0" y="T1"/>
                  </a:cxn>
                  <a:cxn ang="0">
                    <a:pos x="T2" y="T3"/>
                  </a:cxn>
                  <a:cxn ang="0">
                    <a:pos x="T4" y="T5"/>
                  </a:cxn>
                  <a:cxn ang="0">
                    <a:pos x="T6" y="T7"/>
                  </a:cxn>
                  <a:cxn ang="0">
                    <a:pos x="T8" y="T9"/>
                  </a:cxn>
                </a:cxnLst>
                <a:rect l="0" t="0" r="r" b="b"/>
                <a:pathLst>
                  <a:path w="12" h="11">
                    <a:moveTo>
                      <a:pt x="6" y="0"/>
                    </a:moveTo>
                    <a:cubicBezTo>
                      <a:pt x="3" y="0"/>
                      <a:pt x="1" y="2"/>
                      <a:pt x="0" y="5"/>
                    </a:cubicBezTo>
                    <a:cubicBezTo>
                      <a:pt x="1" y="8"/>
                      <a:pt x="2" y="11"/>
                      <a:pt x="2" y="11"/>
                    </a:cubicBezTo>
                    <a:cubicBezTo>
                      <a:pt x="12" y="11"/>
                      <a:pt x="12" y="11"/>
                      <a:pt x="12" y="11"/>
                    </a:cubicBezTo>
                    <a:cubicBezTo>
                      <a:pt x="12" y="11"/>
                      <a:pt x="11"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6" name="组合 45"/>
          <p:cNvGrpSpPr/>
          <p:nvPr/>
        </p:nvGrpSpPr>
        <p:grpSpPr>
          <a:xfrm>
            <a:off x="4910363" y="3686925"/>
            <a:ext cx="1987980" cy="1950265"/>
            <a:chOff x="3627985" y="2515884"/>
            <a:chExt cx="1491179" cy="1462699"/>
          </a:xfrm>
        </p:grpSpPr>
        <p:sp>
          <p:nvSpPr>
            <p:cNvPr id="6" name="Freeform 9"/>
            <p:cNvSpPr/>
            <p:nvPr/>
          </p:nvSpPr>
          <p:spPr bwMode="auto">
            <a:xfrm>
              <a:off x="3627985" y="2515884"/>
              <a:ext cx="1491179" cy="1462699"/>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组合 42"/>
            <p:cNvGrpSpPr/>
            <p:nvPr/>
          </p:nvGrpSpPr>
          <p:grpSpPr>
            <a:xfrm>
              <a:off x="3728303" y="2652248"/>
              <a:ext cx="1322992" cy="1275349"/>
              <a:chOff x="3728303" y="2652248"/>
              <a:chExt cx="1322992" cy="1275349"/>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303" y="2652248"/>
                <a:ext cx="1322992" cy="1275349"/>
              </a:xfrm>
              <a:prstGeom prst="rect">
                <a:avLst/>
              </a:prstGeom>
            </p:spPr>
          </p:pic>
          <p:sp>
            <p:nvSpPr>
              <p:cNvPr id="30" name="Freeform 25"/>
              <p:cNvSpPr>
                <a:spLocks noEditPoints="1"/>
              </p:cNvSpPr>
              <p:nvPr/>
            </p:nvSpPr>
            <p:spPr bwMode="auto">
              <a:xfrm>
                <a:off x="4093418" y="3033873"/>
                <a:ext cx="466732" cy="434859"/>
              </a:xfrm>
              <a:custGeom>
                <a:avLst/>
                <a:gdLst>
                  <a:gd name="T0" fmla="*/ 27 w 29"/>
                  <a:gd name="T1" fmla="*/ 0 h 27"/>
                  <a:gd name="T2" fmla="*/ 8 w 29"/>
                  <a:gd name="T3" fmla="*/ 0 h 27"/>
                  <a:gd name="T4" fmla="*/ 6 w 29"/>
                  <a:gd name="T5" fmla="*/ 2 h 27"/>
                  <a:gd name="T6" fmla="*/ 6 w 29"/>
                  <a:gd name="T7" fmla="*/ 4 h 27"/>
                  <a:gd name="T8" fmla="*/ 6 w 29"/>
                  <a:gd name="T9" fmla="*/ 4 h 27"/>
                  <a:gd name="T10" fmla="*/ 6 w 29"/>
                  <a:gd name="T11" fmla="*/ 22 h 27"/>
                  <a:gd name="T12" fmla="*/ 4 w 29"/>
                  <a:gd name="T13" fmla="*/ 21 h 27"/>
                  <a:gd name="T14" fmla="*/ 0 w 29"/>
                  <a:gd name="T15" fmla="*/ 24 h 27"/>
                  <a:gd name="T16" fmla="*/ 4 w 29"/>
                  <a:gd name="T17" fmla="*/ 27 h 27"/>
                  <a:gd name="T18" fmla="*/ 8 w 29"/>
                  <a:gd name="T19" fmla="*/ 24 h 27"/>
                  <a:gd name="T20" fmla="*/ 8 w 29"/>
                  <a:gd name="T21" fmla="*/ 24 h 27"/>
                  <a:gd name="T22" fmla="*/ 8 w 29"/>
                  <a:gd name="T23" fmla="*/ 24 h 27"/>
                  <a:gd name="T24" fmla="*/ 8 w 29"/>
                  <a:gd name="T25" fmla="*/ 10 h 27"/>
                  <a:gd name="T26" fmla="*/ 28 w 29"/>
                  <a:gd name="T27" fmla="*/ 10 h 27"/>
                  <a:gd name="T28" fmla="*/ 28 w 29"/>
                  <a:gd name="T29" fmla="*/ 22 h 27"/>
                  <a:gd name="T30" fmla="*/ 25 w 29"/>
                  <a:gd name="T31" fmla="*/ 21 h 27"/>
                  <a:gd name="T32" fmla="*/ 21 w 29"/>
                  <a:gd name="T33" fmla="*/ 24 h 27"/>
                  <a:gd name="T34" fmla="*/ 25 w 29"/>
                  <a:gd name="T35" fmla="*/ 27 h 27"/>
                  <a:gd name="T36" fmla="*/ 29 w 29"/>
                  <a:gd name="T37" fmla="*/ 24 h 27"/>
                  <a:gd name="T38" fmla="*/ 29 w 29"/>
                  <a:gd name="T39" fmla="*/ 24 h 27"/>
                  <a:gd name="T40" fmla="*/ 29 w 29"/>
                  <a:gd name="T41" fmla="*/ 24 h 27"/>
                  <a:gd name="T42" fmla="*/ 29 w 29"/>
                  <a:gd name="T43" fmla="*/ 4 h 27"/>
                  <a:gd name="T44" fmla="*/ 29 w 29"/>
                  <a:gd name="T45" fmla="*/ 4 h 27"/>
                  <a:gd name="T46" fmla="*/ 29 w 29"/>
                  <a:gd name="T47" fmla="*/ 2 h 27"/>
                  <a:gd name="T48" fmla="*/ 27 w 29"/>
                  <a:gd name="T49" fmla="*/ 0 h 27"/>
                  <a:gd name="T50" fmla="*/ 8 w 29"/>
                  <a:gd name="T51" fmla="*/ 8 h 27"/>
                  <a:gd name="T52" fmla="*/ 8 w 29"/>
                  <a:gd name="T53" fmla="*/ 6 h 27"/>
                  <a:gd name="T54" fmla="*/ 8 w 29"/>
                  <a:gd name="T55" fmla="*/ 6 h 27"/>
                  <a:gd name="T56" fmla="*/ 27 w 29"/>
                  <a:gd name="T57" fmla="*/ 6 h 27"/>
                  <a:gd name="T58" fmla="*/ 28 w 29"/>
                  <a:gd name="T59" fmla="*/ 6 h 27"/>
                  <a:gd name="T60" fmla="*/ 28 w 29"/>
                  <a:gd name="T61" fmla="*/ 8 h 27"/>
                  <a:gd name="T62" fmla="*/ 8 w 29"/>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27">
                    <a:moveTo>
                      <a:pt x="27" y="0"/>
                    </a:moveTo>
                    <a:cubicBezTo>
                      <a:pt x="8" y="0"/>
                      <a:pt x="8" y="0"/>
                      <a:pt x="8" y="0"/>
                    </a:cubicBezTo>
                    <a:cubicBezTo>
                      <a:pt x="7" y="0"/>
                      <a:pt x="6" y="1"/>
                      <a:pt x="6" y="2"/>
                    </a:cubicBezTo>
                    <a:cubicBezTo>
                      <a:pt x="6" y="4"/>
                      <a:pt x="6" y="4"/>
                      <a:pt x="6" y="4"/>
                    </a:cubicBezTo>
                    <a:cubicBezTo>
                      <a:pt x="6" y="4"/>
                      <a:pt x="6" y="4"/>
                      <a:pt x="6" y="4"/>
                    </a:cubicBezTo>
                    <a:cubicBezTo>
                      <a:pt x="6" y="22"/>
                      <a:pt x="6" y="22"/>
                      <a:pt x="6" y="22"/>
                    </a:cubicBezTo>
                    <a:cubicBezTo>
                      <a:pt x="5" y="21"/>
                      <a:pt x="5" y="21"/>
                      <a:pt x="4" y="21"/>
                    </a:cubicBezTo>
                    <a:cubicBezTo>
                      <a:pt x="1" y="21"/>
                      <a:pt x="0" y="23"/>
                      <a:pt x="0" y="24"/>
                    </a:cubicBezTo>
                    <a:cubicBezTo>
                      <a:pt x="0" y="26"/>
                      <a:pt x="1" y="27"/>
                      <a:pt x="4" y="27"/>
                    </a:cubicBezTo>
                    <a:cubicBezTo>
                      <a:pt x="6" y="27"/>
                      <a:pt x="8" y="26"/>
                      <a:pt x="8" y="24"/>
                    </a:cubicBezTo>
                    <a:cubicBezTo>
                      <a:pt x="8" y="24"/>
                      <a:pt x="8" y="24"/>
                      <a:pt x="8" y="24"/>
                    </a:cubicBezTo>
                    <a:cubicBezTo>
                      <a:pt x="8" y="24"/>
                      <a:pt x="8" y="24"/>
                      <a:pt x="8" y="24"/>
                    </a:cubicBezTo>
                    <a:cubicBezTo>
                      <a:pt x="8" y="10"/>
                      <a:pt x="8" y="10"/>
                      <a:pt x="8" y="10"/>
                    </a:cubicBezTo>
                    <a:cubicBezTo>
                      <a:pt x="28" y="10"/>
                      <a:pt x="28" y="10"/>
                      <a:pt x="28" y="10"/>
                    </a:cubicBezTo>
                    <a:cubicBezTo>
                      <a:pt x="28" y="22"/>
                      <a:pt x="28" y="22"/>
                      <a:pt x="28" y="22"/>
                    </a:cubicBezTo>
                    <a:cubicBezTo>
                      <a:pt x="27" y="21"/>
                      <a:pt x="26" y="21"/>
                      <a:pt x="25" y="21"/>
                    </a:cubicBezTo>
                    <a:cubicBezTo>
                      <a:pt x="23" y="21"/>
                      <a:pt x="21" y="23"/>
                      <a:pt x="21" y="24"/>
                    </a:cubicBezTo>
                    <a:cubicBezTo>
                      <a:pt x="21" y="26"/>
                      <a:pt x="23" y="27"/>
                      <a:pt x="25" y="27"/>
                    </a:cubicBezTo>
                    <a:cubicBezTo>
                      <a:pt x="27" y="27"/>
                      <a:pt x="29" y="26"/>
                      <a:pt x="29" y="24"/>
                    </a:cubicBezTo>
                    <a:cubicBezTo>
                      <a:pt x="29" y="24"/>
                      <a:pt x="29" y="24"/>
                      <a:pt x="29" y="24"/>
                    </a:cubicBezTo>
                    <a:cubicBezTo>
                      <a:pt x="29" y="24"/>
                      <a:pt x="29" y="24"/>
                      <a:pt x="29" y="24"/>
                    </a:cubicBezTo>
                    <a:cubicBezTo>
                      <a:pt x="29" y="4"/>
                      <a:pt x="29" y="4"/>
                      <a:pt x="29" y="4"/>
                    </a:cubicBezTo>
                    <a:cubicBezTo>
                      <a:pt x="29" y="4"/>
                      <a:pt x="29" y="4"/>
                      <a:pt x="29" y="4"/>
                    </a:cubicBezTo>
                    <a:cubicBezTo>
                      <a:pt x="29" y="2"/>
                      <a:pt x="29" y="2"/>
                      <a:pt x="29" y="2"/>
                    </a:cubicBezTo>
                    <a:cubicBezTo>
                      <a:pt x="29" y="1"/>
                      <a:pt x="28" y="0"/>
                      <a:pt x="27" y="0"/>
                    </a:cubicBezTo>
                    <a:close/>
                    <a:moveTo>
                      <a:pt x="8" y="8"/>
                    </a:moveTo>
                    <a:cubicBezTo>
                      <a:pt x="8" y="6"/>
                      <a:pt x="8" y="6"/>
                      <a:pt x="8" y="6"/>
                    </a:cubicBezTo>
                    <a:cubicBezTo>
                      <a:pt x="8" y="6"/>
                      <a:pt x="8" y="6"/>
                      <a:pt x="8" y="6"/>
                    </a:cubicBezTo>
                    <a:cubicBezTo>
                      <a:pt x="27" y="6"/>
                      <a:pt x="27" y="6"/>
                      <a:pt x="27" y="6"/>
                    </a:cubicBezTo>
                    <a:cubicBezTo>
                      <a:pt x="27" y="6"/>
                      <a:pt x="27" y="6"/>
                      <a:pt x="28" y="6"/>
                    </a:cubicBezTo>
                    <a:cubicBezTo>
                      <a:pt x="28" y="8"/>
                      <a:pt x="28" y="8"/>
                      <a:pt x="28" y="8"/>
                    </a:cubicBezTo>
                    <a:lnTo>
                      <a:pt x="8"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2" name="组合 41"/>
          <p:cNvGrpSpPr/>
          <p:nvPr/>
        </p:nvGrpSpPr>
        <p:grpSpPr>
          <a:xfrm>
            <a:off x="6548153" y="2725355"/>
            <a:ext cx="1950011" cy="1942127"/>
            <a:chOff x="4852664" y="1794707"/>
            <a:chExt cx="1462699" cy="1456595"/>
          </a:xfrm>
        </p:grpSpPr>
        <p:sp>
          <p:nvSpPr>
            <p:cNvPr id="8" name="Freeform 10"/>
            <p:cNvSpPr/>
            <p:nvPr/>
          </p:nvSpPr>
          <p:spPr bwMode="auto">
            <a:xfrm>
              <a:off x="4852664" y="1794707"/>
              <a:ext cx="1462699" cy="1456595"/>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1">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75" y="1918797"/>
              <a:ext cx="1322992" cy="1275349"/>
            </a:xfrm>
            <a:prstGeom prst="rect">
              <a:avLst/>
            </a:prstGeom>
          </p:spPr>
        </p:pic>
        <p:grpSp>
          <p:nvGrpSpPr>
            <p:cNvPr id="31" name="组合 30"/>
            <p:cNvGrpSpPr/>
            <p:nvPr/>
          </p:nvGrpSpPr>
          <p:grpSpPr>
            <a:xfrm>
              <a:off x="5318383" y="2261742"/>
              <a:ext cx="522524" cy="522526"/>
              <a:chOff x="10050463" y="2969490"/>
              <a:chExt cx="382587" cy="382588"/>
            </a:xfrm>
          </p:grpSpPr>
          <p:sp>
            <p:nvSpPr>
              <p:cNvPr id="32" name="Freeform 26"/>
              <p:cNvSpPr>
                <a:spLocks noEditPoints="1"/>
              </p:cNvSpPr>
              <p:nvPr/>
            </p:nvSpPr>
            <p:spPr bwMode="auto">
              <a:xfrm>
                <a:off x="10050463" y="2969490"/>
                <a:ext cx="382587" cy="38258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1 h 34"/>
                  <a:gd name="T12" fmla="*/ 2 w 34"/>
                  <a:gd name="T13" fmla="*/ 17 h 34"/>
                  <a:gd name="T14" fmla="*/ 17 w 34"/>
                  <a:gd name="T15" fmla="*/ 2 h 34"/>
                  <a:gd name="T16" fmla="*/ 31 w 34"/>
                  <a:gd name="T17" fmla="*/ 17 h 34"/>
                  <a:gd name="T18" fmla="*/ 17 w 34"/>
                  <a:gd name="T19"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1"/>
                    </a:moveTo>
                    <a:cubicBezTo>
                      <a:pt x="9" y="31"/>
                      <a:pt x="2" y="25"/>
                      <a:pt x="2" y="17"/>
                    </a:cubicBezTo>
                    <a:cubicBezTo>
                      <a:pt x="2" y="9"/>
                      <a:pt x="9" y="2"/>
                      <a:pt x="17" y="2"/>
                    </a:cubicBezTo>
                    <a:cubicBezTo>
                      <a:pt x="25" y="2"/>
                      <a:pt x="31" y="9"/>
                      <a:pt x="31" y="17"/>
                    </a:cubicBezTo>
                    <a:cubicBezTo>
                      <a:pt x="31" y="25"/>
                      <a:pt x="25" y="31"/>
                      <a:pt x="17" y="31"/>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3" name="Freeform 27"/>
              <p:cNvSpPr>
                <a:spLocks noEditPoints="1"/>
              </p:cNvSpPr>
              <p:nvPr/>
            </p:nvSpPr>
            <p:spPr bwMode="auto">
              <a:xfrm>
                <a:off x="10094913" y="3013940"/>
                <a:ext cx="293687" cy="282575"/>
              </a:xfrm>
              <a:custGeom>
                <a:avLst/>
                <a:gdLst>
                  <a:gd name="T0" fmla="*/ 13 w 26"/>
                  <a:gd name="T1" fmla="*/ 0 h 25"/>
                  <a:gd name="T2" fmla="*/ 0 w 26"/>
                  <a:gd name="T3" fmla="*/ 13 h 25"/>
                  <a:gd name="T4" fmla="*/ 13 w 26"/>
                  <a:gd name="T5" fmla="*/ 25 h 25"/>
                  <a:gd name="T6" fmla="*/ 26 w 26"/>
                  <a:gd name="T7" fmla="*/ 13 h 25"/>
                  <a:gd name="T8" fmla="*/ 13 w 26"/>
                  <a:gd name="T9" fmla="*/ 0 h 25"/>
                  <a:gd name="T10" fmla="*/ 21 w 26"/>
                  <a:gd name="T11" fmla="*/ 14 h 25"/>
                  <a:gd name="T12" fmla="*/ 12 w 26"/>
                  <a:gd name="T13" fmla="*/ 14 h 25"/>
                  <a:gd name="T14" fmla="*/ 12 w 26"/>
                  <a:gd name="T15" fmla="*/ 3 h 25"/>
                  <a:gd name="T16" fmla="*/ 14 w 26"/>
                  <a:gd name="T17" fmla="*/ 3 h 25"/>
                  <a:gd name="T18" fmla="*/ 14 w 26"/>
                  <a:gd name="T19" fmla="*/ 12 h 25"/>
                  <a:gd name="T20" fmla="*/ 21 w 26"/>
                  <a:gd name="T21" fmla="*/ 12 h 25"/>
                  <a:gd name="T22" fmla="*/ 21 w 26"/>
                  <a:gd name="T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6" y="0"/>
                      <a:pt x="0" y="6"/>
                      <a:pt x="0" y="13"/>
                    </a:cubicBezTo>
                    <a:cubicBezTo>
                      <a:pt x="0" y="20"/>
                      <a:pt x="6" y="25"/>
                      <a:pt x="13" y="25"/>
                    </a:cubicBezTo>
                    <a:cubicBezTo>
                      <a:pt x="20" y="25"/>
                      <a:pt x="26" y="20"/>
                      <a:pt x="26" y="13"/>
                    </a:cubicBezTo>
                    <a:cubicBezTo>
                      <a:pt x="26" y="6"/>
                      <a:pt x="20" y="0"/>
                      <a:pt x="13" y="0"/>
                    </a:cubicBezTo>
                    <a:close/>
                    <a:moveTo>
                      <a:pt x="21" y="14"/>
                    </a:moveTo>
                    <a:cubicBezTo>
                      <a:pt x="12" y="14"/>
                      <a:pt x="12" y="14"/>
                      <a:pt x="12" y="14"/>
                    </a:cubicBezTo>
                    <a:cubicBezTo>
                      <a:pt x="12" y="3"/>
                      <a:pt x="12" y="3"/>
                      <a:pt x="12" y="3"/>
                    </a:cubicBezTo>
                    <a:cubicBezTo>
                      <a:pt x="14" y="3"/>
                      <a:pt x="14" y="3"/>
                      <a:pt x="14" y="3"/>
                    </a:cubicBezTo>
                    <a:cubicBezTo>
                      <a:pt x="14" y="12"/>
                      <a:pt x="14" y="12"/>
                      <a:pt x="14" y="12"/>
                    </a:cubicBezTo>
                    <a:cubicBezTo>
                      <a:pt x="21" y="12"/>
                      <a:pt x="21" y="12"/>
                      <a:pt x="21" y="12"/>
                    </a:cubicBezTo>
                    <a:lnTo>
                      <a:pt x="21" y="1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grpSp>
      <p:grpSp>
        <p:nvGrpSpPr>
          <p:cNvPr id="2" name="组合 1"/>
          <p:cNvGrpSpPr/>
          <p:nvPr/>
        </p:nvGrpSpPr>
        <p:grpSpPr>
          <a:xfrm>
            <a:off x="816102" y="4734600"/>
            <a:ext cx="2860336" cy="1238385"/>
            <a:chOff x="611560" y="3334925"/>
            <a:chExt cx="2145531" cy="928789"/>
          </a:xfrm>
        </p:grpSpPr>
        <p:sp>
          <p:nvSpPr>
            <p:cNvPr id="38" name="文本框 50"/>
            <p:cNvSpPr txBox="1"/>
            <p:nvPr/>
          </p:nvSpPr>
          <p:spPr>
            <a:xfrm>
              <a:off x="645275" y="3334925"/>
              <a:ext cx="462206" cy="375103"/>
            </a:xfrm>
            <a:prstGeom prst="rect">
              <a:avLst/>
            </a:prstGeom>
            <a:noFill/>
          </p:spPr>
          <p:txBody>
            <a:bodyPr wrap="none" lIns="68580" tIns="34290" rIns="68580" bIns="34290" rtlCol="0">
              <a:spAutoFit/>
            </a:bodyPr>
            <a:lstStyle/>
            <a:p>
              <a:pPr algn="ctr"/>
              <a:r>
                <a:rPr lang="en-US" altLang="zh-CN" sz="2800" b="1">
                  <a:solidFill>
                    <a:srgbClr val="605E5E"/>
                  </a:solidFill>
                  <a:latin typeface="+mj-lt"/>
                  <a:ea typeface="微软雅黑" panose="020B0503020204020204" pitchFamily="34" charset="-122"/>
                  <a:cs typeface="Aharoni" panose="02010803020104030203" pitchFamily="2" charset="-79"/>
                </a:rPr>
                <a:t>01</a:t>
              </a:r>
              <a:endParaRPr lang="zh-CN" altLang="en-US" sz="2800" b="1">
                <a:solidFill>
                  <a:srgbClr val="605E5E"/>
                </a:solidFill>
                <a:latin typeface="+mj-lt"/>
                <a:ea typeface="微软雅黑" panose="020B0503020204020204" pitchFamily="34" charset="-122"/>
                <a:cs typeface="Aharoni" panose="02010803020104030203" pitchFamily="2" charset="-79"/>
              </a:endParaRPr>
            </a:p>
          </p:txBody>
        </p:sp>
        <p:sp>
          <p:nvSpPr>
            <p:cNvPr id="39" name="文本框 51"/>
            <p:cNvSpPr txBox="1"/>
            <p:nvPr/>
          </p:nvSpPr>
          <p:spPr>
            <a:xfrm>
              <a:off x="611560" y="3764923"/>
              <a:ext cx="2145531" cy="498791"/>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5424013" y="1075394"/>
            <a:ext cx="2860336" cy="1229275"/>
            <a:chOff x="4067944" y="590521"/>
            <a:chExt cx="2145531" cy="921956"/>
          </a:xfrm>
        </p:grpSpPr>
        <p:sp>
          <p:nvSpPr>
            <p:cNvPr id="34" name="文本框 46"/>
            <p:cNvSpPr txBox="1"/>
            <p:nvPr/>
          </p:nvSpPr>
          <p:spPr>
            <a:xfrm>
              <a:off x="4086171" y="590521"/>
              <a:ext cx="462206" cy="375103"/>
            </a:xfrm>
            <a:prstGeom prst="rect">
              <a:avLst/>
            </a:prstGeom>
            <a:noFill/>
          </p:spPr>
          <p:txBody>
            <a:bodyPr wrap="none" lIns="68580" tIns="34290" rIns="68580" bIns="34290" rtlCol="0">
              <a:spAutoFit/>
            </a:bodyPr>
            <a:lstStyle/>
            <a:p>
              <a:pPr algn="ctr"/>
              <a:r>
                <a:rPr lang="en-US" altLang="zh-CN" sz="2800" b="1">
                  <a:solidFill>
                    <a:srgbClr val="605E5E"/>
                  </a:solidFill>
                  <a:latin typeface="+mj-lt"/>
                  <a:ea typeface="微软雅黑" panose="020B0503020204020204" pitchFamily="34" charset="-122"/>
                  <a:cs typeface="Aharoni" panose="02010803020104030203" pitchFamily="2" charset="-79"/>
                </a:rPr>
                <a:t>02</a:t>
              </a:r>
              <a:endParaRPr lang="zh-CN" altLang="en-US" sz="2800" b="1">
                <a:solidFill>
                  <a:srgbClr val="605E5E"/>
                </a:solidFill>
                <a:latin typeface="+mj-lt"/>
                <a:ea typeface="微软雅黑" panose="020B0503020204020204" pitchFamily="34" charset="-122"/>
                <a:cs typeface="Aharoni" panose="02010803020104030203" pitchFamily="2" charset="-79"/>
              </a:endParaRPr>
            </a:p>
          </p:txBody>
        </p:sp>
        <p:sp>
          <p:nvSpPr>
            <p:cNvPr id="51" name="文本框 51"/>
            <p:cNvSpPr txBox="1"/>
            <p:nvPr/>
          </p:nvSpPr>
          <p:spPr>
            <a:xfrm>
              <a:off x="4067944" y="1013687"/>
              <a:ext cx="2145531" cy="498790"/>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690497" y="2561024"/>
            <a:ext cx="2860336" cy="1268617"/>
            <a:chOff x="6518125" y="1704743"/>
            <a:chExt cx="2145531" cy="951463"/>
          </a:xfrm>
        </p:grpSpPr>
        <p:sp>
          <p:nvSpPr>
            <p:cNvPr id="36" name="文本框 48"/>
            <p:cNvSpPr txBox="1"/>
            <p:nvPr/>
          </p:nvSpPr>
          <p:spPr>
            <a:xfrm>
              <a:off x="6555846" y="1704743"/>
              <a:ext cx="462206" cy="375103"/>
            </a:xfrm>
            <a:prstGeom prst="rect">
              <a:avLst/>
            </a:prstGeom>
            <a:noFill/>
          </p:spPr>
          <p:txBody>
            <a:bodyPr wrap="none" lIns="68580" tIns="34290" rIns="68580" bIns="34290" rtlCol="0">
              <a:spAutoFit/>
            </a:bodyPr>
            <a:lstStyle/>
            <a:p>
              <a:pPr algn="ctr"/>
              <a:r>
                <a:rPr lang="en-US" altLang="zh-CN" sz="2800" b="1">
                  <a:solidFill>
                    <a:srgbClr val="605E5E"/>
                  </a:solidFill>
                  <a:latin typeface="+mj-lt"/>
                  <a:ea typeface="微软雅黑" panose="020B0503020204020204" pitchFamily="34" charset="-122"/>
                  <a:cs typeface="Aharoni" panose="02010803020104030203" pitchFamily="2" charset="-79"/>
                </a:rPr>
                <a:t>04</a:t>
              </a:r>
              <a:endParaRPr lang="zh-CN" altLang="en-US" sz="2800" b="1">
                <a:solidFill>
                  <a:srgbClr val="605E5E"/>
                </a:solidFill>
                <a:latin typeface="+mj-lt"/>
                <a:ea typeface="微软雅黑" panose="020B0503020204020204" pitchFamily="34" charset="-122"/>
                <a:cs typeface="Aharoni" panose="02010803020104030203" pitchFamily="2" charset="-79"/>
              </a:endParaRPr>
            </a:p>
          </p:txBody>
        </p:sp>
        <p:sp>
          <p:nvSpPr>
            <p:cNvPr id="52" name="文本框 51"/>
            <p:cNvSpPr txBox="1"/>
            <p:nvPr/>
          </p:nvSpPr>
          <p:spPr>
            <a:xfrm>
              <a:off x="6518125" y="2157415"/>
              <a:ext cx="2145531" cy="498791"/>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812784" y="5122868"/>
            <a:ext cx="2860336" cy="1252801"/>
            <a:chOff x="5109657" y="3626126"/>
            <a:chExt cx="2145531" cy="939601"/>
          </a:xfrm>
        </p:grpSpPr>
        <p:sp>
          <p:nvSpPr>
            <p:cNvPr id="40" name="文本框 52"/>
            <p:cNvSpPr txBox="1"/>
            <p:nvPr/>
          </p:nvSpPr>
          <p:spPr>
            <a:xfrm>
              <a:off x="5145772" y="3626126"/>
              <a:ext cx="462206" cy="375103"/>
            </a:xfrm>
            <a:prstGeom prst="rect">
              <a:avLst/>
            </a:prstGeom>
            <a:noFill/>
          </p:spPr>
          <p:txBody>
            <a:bodyPr wrap="none" lIns="68580" tIns="34290" rIns="68580" bIns="34290" rtlCol="0">
              <a:spAutoFit/>
            </a:bodyPr>
            <a:lstStyle/>
            <a:p>
              <a:pPr algn="ctr"/>
              <a:r>
                <a:rPr lang="en-US" altLang="zh-CN" sz="2800" b="1">
                  <a:solidFill>
                    <a:srgbClr val="605E5E"/>
                  </a:solidFill>
                  <a:latin typeface="+mj-lt"/>
                  <a:ea typeface="微软雅黑" panose="020B0503020204020204" pitchFamily="34" charset="-122"/>
                  <a:cs typeface="Aharoni" panose="02010803020104030203" pitchFamily="2" charset="-79"/>
                </a:rPr>
                <a:t>03</a:t>
              </a:r>
              <a:endParaRPr lang="zh-CN" altLang="en-US" sz="2800" b="1">
                <a:solidFill>
                  <a:srgbClr val="605E5E"/>
                </a:solidFill>
                <a:latin typeface="+mj-lt"/>
                <a:ea typeface="微软雅黑" panose="020B0503020204020204" pitchFamily="34" charset="-122"/>
                <a:cs typeface="Aharoni" panose="02010803020104030203" pitchFamily="2" charset="-79"/>
              </a:endParaRPr>
            </a:p>
          </p:txBody>
        </p:sp>
        <p:sp>
          <p:nvSpPr>
            <p:cNvPr id="53" name="文本框 51"/>
            <p:cNvSpPr txBox="1"/>
            <p:nvPr/>
          </p:nvSpPr>
          <p:spPr>
            <a:xfrm>
              <a:off x="5109657" y="4066936"/>
              <a:ext cx="2145531" cy="498791"/>
            </a:xfrm>
            <a:prstGeom prst="rect">
              <a:avLst/>
            </a:prstGeom>
            <a:noFill/>
          </p:spPr>
          <p:txBody>
            <a:bodyPr wrap="square" lIns="68580" tIns="34290" rIns="68580" bIns="34290" rtlCol="0">
              <a:spAutoFit/>
            </a:bodyPr>
            <a:lstStyle/>
            <a:p>
              <a:pPr algn="just">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这里输入您的文这里输入您的文字</a:t>
              </a:r>
              <a:endParaRPr lang="en-US" altLang="zh-CN" sz="160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8376572" y="2873125"/>
            <a:ext cx="366135" cy="682187"/>
            <a:chOff x="6369366" y="1913155"/>
            <a:chExt cx="274637" cy="511640"/>
          </a:xfrm>
        </p:grpSpPr>
        <p:sp>
          <p:nvSpPr>
            <p:cNvPr id="16" name="Freeform 13"/>
            <p:cNvSpPr/>
            <p:nvPr/>
          </p:nvSpPr>
          <p:spPr bwMode="auto">
            <a:xfrm>
              <a:off x="6369366" y="1913155"/>
              <a:ext cx="266500" cy="511640"/>
            </a:xfrm>
            <a:custGeom>
              <a:avLst/>
              <a:gdLst>
                <a:gd name="T0" fmla="*/ 0 w 262"/>
                <a:gd name="T1" fmla="*/ 503 h 503"/>
                <a:gd name="T2" fmla="*/ 0 w 262"/>
                <a:gd name="T3" fmla="*/ 262 h 503"/>
                <a:gd name="T4" fmla="*/ 262 w 262"/>
                <a:gd name="T5" fmla="*/ 0 h 503"/>
              </a:gdLst>
              <a:ahLst/>
              <a:cxnLst>
                <a:cxn ang="0">
                  <a:pos x="T0" y="T1"/>
                </a:cxn>
                <a:cxn ang="0">
                  <a:pos x="T2" y="T3"/>
                </a:cxn>
                <a:cxn ang="0">
                  <a:pos x="T4" y="T5"/>
                </a:cxn>
              </a:cxnLst>
              <a:rect l="0" t="0" r="r" b="b"/>
              <a:pathLst>
                <a:path w="262" h="502">
                  <a:moveTo>
                    <a:pt x="0" y="503"/>
                  </a:moveTo>
                  <a:lnTo>
                    <a:pt x="0" y="262"/>
                  </a:lnTo>
                  <a:lnTo>
                    <a:pt x="262" y="0"/>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8" name="Freeform 15"/>
            <p:cNvSpPr/>
            <p:nvPr/>
          </p:nvSpPr>
          <p:spPr bwMode="auto">
            <a:xfrm>
              <a:off x="6571784" y="1913155"/>
              <a:ext cx="72219" cy="65099"/>
            </a:xfrm>
            <a:custGeom>
              <a:avLst/>
              <a:gdLst>
                <a:gd name="T0" fmla="*/ 0 w 71"/>
                <a:gd name="T1" fmla="*/ 14 h 64"/>
                <a:gd name="T2" fmla="*/ 71 w 71"/>
                <a:gd name="T3" fmla="*/ 0 h 64"/>
                <a:gd name="T4" fmla="*/ 49 w 71"/>
                <a:gd name="T5" fmla="*/ 64 h 64"/>
                <a:gd name="T6" fmla="*/ 0 w 71"/>
                <a:gd name="T7" fmla="*/ 14 h 64"/>
              </a:gdLst>
              <a:ahLst/>
              <a:cxnLst>
                <a:cxn ang="0">
                  <a:pos x="T0" y="T1"/>
                </a:cxn>
                <a:cxn ang="0">
                  <a:pos x="T2" y="T3"/>
                </a:cxn>
                <a:cxn ang="0">
                  <a:pos x="T4" y="T5"/>
                </a:cxn>
                <a:cxn ang="0">
                  <a:pos x="T6" y="T7"/>
                </a:cxn>
              </a:cxnLst>
              <a:rect l="0" t="0" r="r" b="b"/>
              <a:pathLst>
                <a:path w="71" h="64">
                  <a:moveTo>
                    <a:pt x="0" y="14"/>
                  </a:moveTo>
                  <a:lnTo>
                    <a:pt x="71" y="0"/>
                  </a:lnTo>
                  <a:lnTo>
                    <a:pt x="49" y="64"/>
                  </a:lnTo>
                  <a:lnTo>
                    <a:pt x="0" y="14"/>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49" name="组合 48"/>
          <p:cNvGrpSpPr/>
          <p:nvPr/>
        </p:nvGrpSpPr>
        <p:grpSpPr>
          <a:xfrm>
            <a:off x="4784249" y="1388629"/>
            <a:ext cx="586494" cy="903931"/>
            <a:chOff x="3533387" y="799783"/>
            <a:chExt cx="439928" cy="677948"/>
          </a:xfrm>
        </p:grpSpPr>
        <p:sp>
          <p:nvSpPr>
            <p:cNvPr id="15" name="Freeform 12"/>
            <p:cNvSpPr/>
            <p:nvPr/>
          </p:nvSpPr>
          <p:spPr bwMode="auto">
            <a:xfrm>
              <a:off x="3533387" y="835893"/>
              <a:ext cx="403819" cy="641838"/>
            </a:xfrm>
            <a:custGeom>
              <a:avLst/>
              <a:gdLst>
                <a:gd name="T0" fmla="*/ 0 w 397"/>
                <a:gd name="T1" fmla="*/ 631 h 631"/>
                <a:gd name="T2" fmla="*/ 0 w 397"/>
                <a:gd name="T3" fmla="*/ 390 h 631"/>
                <a:gd name="T4" fmla="*/ 397 w 397"/>
                <a:gd name="T5" fmla="*/ 0 h 631"/>
              </a:gdLst>
              <a:ahLst/>
              <a:cxnLst>
                <a:cxn ang="0">
                  <a:pos x="T0" y="T1"/>
                </a:cxn>
                <a:cxn ang="0">
                  <a:pos x="T2" y="T3"/>
                </a:cxn>
                <a:cxn ang="0">
                  <a:pos x="T4" y="T5"/>
                </a:cxn>
              </a:cxnLst>
              <a:rect l="0" t="0" r="r" b="b"/>
              <a:pathLst>
                <a:path w="397" h="631">
                  <a:moveTo>
                    <a:pt x="0" y="631"/>
                  </a:moveTo>
                  <a:lnTo>
                    <a:pt x="0" y="390"/>
                  </a:lnTo>
                  <a:lnTo>
                    <a:pt x="397" y="0"/>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19" name="Freeform 16"/>
            <p:cNvSpPr/>
            <p:nvPr/>
          </p:nvSpPr>
          <p:spPr bwMode="auto">
            <a:xfrm>
              <a:off x="3901096" y="799783"/>
              <a:ext cx="72219" cy="72220"/>
            </a:xfrm>
            <a:custGeom>
              <a:avLst/>
              <a:gdLst>
                <a:gd name="T0" fmla="*/ 0 w 71"/>
                <a:gd name="T1" fmla="*/ 21 h 71"/>
                <a:gd name="T2" fmla="*/ 71 w 71"/>
                <a:gd name="T3" fmla="*/ 0 h 71"/>
                <a:gd name="T4" fmla="*/ 50 w 71"/>
                <a:gd name="T5" fmla="*/ 71 h 71"/>
                <a:gd name="T6" fmla="*/ 0 w 71"/>
                <a:gd name="T7" fmla="*/ 21 h 71"/>
              </a:gdLst>
              <a:ahLst/>
              <a:cxnLst>
                <a:cxn ang="0">
                  <a:pos x="T0" y="T1"/>
                </a:cxn>
                <a:cxn ang="0">
                  <a:pos x="T2" y="T3"/>
                </a:cxn>
                <a:cxn ang="0">
                  <a:pos x="T4" y="T5"/>
                </a:cxn>
                <a:cxn ang="0">
                  <a:pos x="T6" y="T7"/>
                </a:cxn>
              </a:cxnLst>
              <a:rect l="0" t="0" r="r" b="b"/>
              <a:pathLst>
                <a:path w="71" h="71">
                  <a:moveTo>
                    <a:pt x="0" y="21"/>
                  </a:moveTo>
                  <a:lnTo>
                    <a:pt x="71" y="0"/>
                  </a:lnTo>
                  <a:lnTo>
                    <a:pt x="50" y="71"/>
                  </a:lnTo>
                  <a:lnTo>
                    <a:pt x="0" y="21"/>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47" name="组合 46"/>
          <p:cNvGrpSpPr/>
          <p:nvPr/>
        </p:nvGrpSpPr>
        <p:grpSpPr>
          <a:xfrm flipH="1">
            <a:off x="2058096" y="4206420"/>
            <a:ext cx="443650" cy="868565"/>
            <a:chOff x="2315828" y="3517803"/>
            <a:chExt cx="411223" cy="651424"/>
          </a:xfrm>
        </p:grpSpPr>
        <p:sp>
          <p:nvSpPr>
            <p:cNvPr id="14" name="Freeform 11"/>
            <p:cNvSpPr/>
            <p:nvPr/>
          </p:nvSpPr>
          <p:spPr bwMode="auto">
            <a:xfrm>
              <a:off x="2315828" y="3517803"/>
              <a:ext cx="396699" cy="647942"/>
            </a:xfrm>
            <a:custGeom>
              <a:avLst/>
              <a:gdLst>
                <a:gd name="T0" fmla="*/ 0 w 390"/>
                <a:gd name="T1" fmla="*/ 0 h 637"/>
                <a:gd name="T2" fmla="*/ 0 w 390"/>
                <a:gd name="T3" fmla="*/ 241 h 637"/>
                <a:gd name="T4" fmla="*/ 390 w 390"/>
                <a:gd name="T5" fmla="*/ 637 h 637"/>
              </a:gdLst>
              <a:ahLst/>
              <a:cxnLst>
                <a:cxn ang="0">
                  <a:pos x="T0" y="T1"/>
                </a:cxn>
                <a:cxn ang="0">
                  <a:pos x="T2" y="T3"/>
                </a:cxn>
                <a:cxn ang="0">
                  <a:pos x="T4" y="T5"/>
                </a:cxn>
              </a:cxnLst>
              <a:rect l="0" t="0" r="r" b="b"/>
              <a:pathLst>
                <a:path w="390" h="637">
                  <a:moveTo>
                    <a:pt x="0" y="0"/>
                  </a:moveTo>
                  <a:lnTo>
                    <a:pt x="0" y="241"/>
                  </a:lnTo>
                  <a:lnTo>
                    <a:pt x="390" y="637"/>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0" name="Freeform 17"/>
            <p:cNvSpPr/>
            <p:nvPr/>
          </p:nvSpPr>
          <p:spPr bwMode="auto">
            <a:xfrm>
              <a:off x="2654832" y="4098025"/>
              <a:ext cx="72219" cy="71202"/>
            </a:xfrm>
            <a:custGeom>
              <a:avLst/>
              <a:gdLst>
                <a:gd name="T0" fmla="*/ 0 w 71"/>
                <a:gd name="T1" fmla="*/ 49 h 70"/>
                <a:gd name="T2" fmla="*/ 50 w 71"/>
                <a:gd name="T3" fmla="*/ 0 h 70"/>
                <a:gd name="T4" fmla="*/ 71 w 71"/>
                <a:gd name="T5" fmla="*/ 70 h 70"/>
                <a:gd name="T6" fmla="*/ 0 w 71"/>
                <a:gd name="T7" fmla="*/ 49 h 70"/>
              </a:gdLst>
              <a:ahLst/>
              <a:cxnLst>
                <a:cxn ang="0">
                  <a:pos x="T0" y="T1"/>
                </a:cxn>
                <a:cxn ang="0">
                  <a:pos x="T2" y="T3"/>
                </a:cxn>
                <a:cxn ang="0">
                  <a:pos x="T4" y="T5"/>
                </a:cxn>
                <a:cxn ang="0">
                  <a:pos x="T6" y="T7"/>
                </a:cxn>
              </a:cxnLst>
              <a:rect l="0" t="0" r="r" b="b"/>
              <a:pathLst>
                <a:path w="71" h="70">
                  <a:moveTo>
                    <a:pt x="0" y="49"/>
                  </a:moveTo>
                  <a:lnTo>
                    <a:pt x="50" y="0"/>
                  </a:lnTo>
                  <a:lnTo>
                    <a:pt x="71" y="70"/>
                  </a:lnTo>
                  <a:lnTo>
                    <a:pt x="0" y="49"/>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grpSp>
        <p:nvGrpSpPr>
          <p:cNvPr id="50" name="组合 49"/>
          <p:cNvGrpSpPr/>
          <p:nvPr/>
        </p:nvGrpSpPr>
        <p:grpSpPr>
          <a:xfrm>
            <a:off x="6416845" y="5142936"/>
            <a:ext cx="374271" cy="382463"/>
            <a:chOff x="4384764" y="3954953"/>
            <a:chExt cx="280740" cy="534018"/>
          </a:xfrm>
        </p:grpSpPr>
        <p:sp>
          <p:nvSpPr>
            <p:cNvPr id="17" name="Freeform 14"/>
            <p:cNvSpPr/>
            <p:nvPr/>
          </p:nvSpPr>
          <p:spPr bwMode="auto">
            <a:xfrm>
              <a:off x="4384764" y="3954953"/>
              <a:ext cx="266500" cy="511640"/>
            </a:xfrm>
            <a:custGeom>
              <a:avLst/>
              <a:gdLst>
                <a:gd name="T0" fmla="*/ 0 w 262"/>
                <a:gd name="T1" fmla="*/ 0 h 503"/>
                <a:gd name="T2" fmla="*/ 0 w 262"/>
                <a:gd name="T3" fmla="*/ 241 h 503"/>
                <a:gd name="T4" fmla="*/ 262 w 262"/>
                <a:gd name="T5" fmla="*/ 503 h 503"/>
              </a:gdLst>
              <a:ahLst/>
              <a:cxnLst>
                <a:cxn ang="0">
                  <a:pos x="T0" y="T1"/>
                </a:cxn>
                <a:cxn ang="0">
                  <a:pos x="T2" y="T3"/>
                </a:cxn>
                <a:cxn ang="0">
                  <a:pos x="T4" y="T5"/>
                </a:cxn>
              </a:cxnLst>
              <a:rect l="0" t="0" r="r" b="b"/>
              <a:pathLst>
                <a:path w="262" h="502">
                  <a:moveTo>
                    <a:pt x="0" y="0"/>
                  </a:moveTo>
                  <a:lnTo>
                    <a:pt x="0" y="241"/>
                  </a:lnTo>
                  <a:lnTo>
                    <a:pt x="262" y="503"/>
                  </a:lnTo>
                </a:path>
              </a:pathLst>
            </a:custGeom>
            <a:noFill/>
            <a:ln w="12700" cap="rnd">
              <a:solidFill>
                <a:srgbClr val="9C968A"/>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1" name="Freeform 18"/>
            <p:cNvSpPr/>
            <p:nvPr/>
          </p:nvSpPr>
          <p:spPr bwMode="auto">
            <a:xfrm>
              <a:off x="4593285" y="4416751"/>
              <a:ext cx="72219" cy="72220"/>
            </a:xfrm>
            <a:custGeom>
              <a:avLst/>
              <a:gdLst>
                <a:gd name="T0" fmla="*/ 0 w 71"/>
                <a:gd name="T1" fmla="*/ 49 h 71"/>
                <a:gd name="T2" fmla="*/ 50 w 71"/>
                <a:gd name="T3" fmla="*/ 0 h 71"/>
                <a:gd name="T4" fmla="*/ 71 w 71"/>
                <a:gd name="T5" fmla="*/ 71 h 71"/>
                <a:gd name="T6" fmla="*/ 0 w 71"/>
                <a:gd name="T7" fmla="*/ 49 h 71"/>
              </a:gdLst>
              <a:ahLst/>
              <a:cxnLst>
                <a:cxn ang="0">
                  <a:pos x="T0" y="T1"/>
                </a:cxn>
                <a:cxn ang="0">
                  <a:pos x="T2" y="T3"/>
                </a:cxn>
                <a:cxn ang="0">
                  <a:pos x="T4" y="T5"/>
                </a:cxn>
                <a:cxn ang="0">
                  <a:pos x="T6" y="T7"/>
                </a:cxn>
              </a:cxnLst>
              <a:rect l="0" t="0" r="r" b="b"/>
              <a:pathLst>
                <a:path w="71" h="71">
                  <a:moveTo>
                    <a:pt x="0" y="49"/>
                  </a:moveTo>
                  <a:lnTo>
                    <a:pt x="50" y="0"/>
                  </a:lnTo>
                  <a:lnTo>
                    <a:pt x="71" y="71"/>
                  </a:lnTo>
                  <a:lnTo>
                    <a:pt x="0" y="49"/>
                  </a:lnTo>
                  <a:close/>
                </a:path>
              </a:pathLst>
            </a:custGeom>
            <a:solidFill>
              <a:srgbClr val="9C96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sp>
        <p:nvSpPr>
          <p:cNvPr id="3" name="标题 2"/>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250"/>
                                        <p:tgtEl>
                                          <p:spTgt spid="47"/>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360"/>
                                          </p:val>
                                        </p:tav>
                                        <p:tav tm="100000">
                                          <p:val>
                                            <p:fltVal val="0"/>
                                          </p:val>
                                        </p:tav>
                                      </p:tavLst>
                                    </p:anim>
                                    <p:animEffect transition="in" filter="fade">
                                      <p:cBhvr>
                                        <p:cTn id="19" dur="500"/>
                                        <p:tgtEl>
                                          <p:spTgt spid="2"/>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250"/>
                                        <p:tgtEl>
                                          <p:spTgt spid="49"/>
                                        </p:tgtEl>
                                      </p:cBhvr>
                                    </p:animEffect>
                                  </p:childTnLst>
                                </p:cTn>
                              </p:par>
                            </p:childTnLst>
                          </p:cTn>
                        </p:par>
                        <p:par>
                          <p:cTn id="29" fill="hold">
                            <p:stCondLst>
                              <p:cond delay="2500"/>
                            </p:stCondLst>
                            <p:childTnLst>
                              <p:par>
                                <p:cTn id="30" presetID="49" presetClass="entr" presetSubtype="0" decel="10000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 calcmode="lin" valueType="num">
                                      <p:cBhvr>
                                        <p:cTn id="34" dur="500" fill="hold"/>
                                        <p:tgtEl>
                                          <p:spTgt spid="35"/>
                                        </p:tgtEl>
                                        <p:attrNameLst>
                                          <p:attrName>style.rotation</p:attrName>
                                        </p:attrNameLst>
                                      </p:cBhvr>
                                      <p:tavLst>
                                        <p:tav tm="0">
                                          <p:val>
                                            <p:fltVal val="360"/>
                                          </p:val>
                                        </p:tav>
                                        <p:tav tm="100000">
                                          <p:val>
                                            <p:fltVal val="0"/>
                                          </p:val>
                                        </p:tav>
                                      </p:tavLst>
                                    </p:anim>
                                    <p:animEffect transition="in" filter="fade">
                                      <p:cBhvr>
                                        <p:cTn id="35" dur="500"/>
                                        <p:tgtEl>
                                          <p:spTgt spid="35"/>
                                        </p:tgtEl>
                                      </p:cBhvr>
                                    </p:animEffect>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250"/>
                                        <p:tgtEl>
                                          <p:spTgt spid="50"/>
                                        </p:tgtEl>
                                      </p:cBhvr>
                                    </p:animEffect>
                                  </p:childTnLst>
                                </p:cTn>
                              </p:par>
                            </p:childTnLst>
                          </p:cTn>
                        </p:par>
                        <p:par>
                          <p:cTn id="45" fill="hold">
                            <p:stCondLst>
                              <p:cond delay="4000"/>
                            </p:stCondLst>
                            <p:childTnLst>
                              <p:par>
                                <p:cTn id="46" presetID="49" presetClass="entr" presetSubtype="0" decel="10000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 calcmode="lin" valueType="num">
                                      <p:cBhvr>
                                        <p:cTn id="50" dur="500" fill="hold"/>
                                        <p:tgtEl>
                                          <p:spTgt spid="41"/>
                                        </p:tgtEl>
                                        <p:attrNameLst>
                                          <p:attrName>style.rotation</p:attrName>
                                        </p:attrNameLst>
                                      </p:cBhvr>
                                      <p:tavLst>
                                        <p:tav tm="0">
                                          <p:val>
                                            <p:fltVal val="360"/>
                                          </p:val>
                                        </p:tav>
                                        <p:tav tm="100000">
                                          <p:val>
                                            <p:fltVal val="0"/>
                                          </p:val>
                                        </p:tav>
                                      </p:tavLst>
                                    </p:anim>
                                    <p:animEffect transition="in" filter="fade">
                                      <p:cBhvr>
                                        <p:cTn id="51" dur="500"/>
                                        <p:tgtEl>
                                          <p:spTgt spid="41"/>
                                        </p:tgtEl>
                                      </p:cBhvr>
                                    </p:animEffect>
                                  </p:childTnLst>
                                </p:cTn>
                              </p:par>
                            </p:childTnLst>
                          </p:cTn>
                        </p:par>
                        <p:par>
                          <p:cTn id="52" fill="hold">
                            <p:stCondLst>
                              <p:cond delay="4500"/>
                            </p:stCondLst>
                            <p:childTnLst>
                              <p:par>
                                <p:cTn id="53" presetID="2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2" presetClass="entr" presetSubtype="4"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250"/>
                                        <p:tgtEl>
                                          <p:spTgt spid="48"/>
                                        </p:tgtEl>
                                      </p:cBhvr>
                                    </p:animEffect>
                                  </p:childTnLst>
                                </p:cTn>
                              </p:par>
                            </p:childTnLst>
                          </p:cTn>
                        </p:par>
                        <p:par>
                          <p:cTn id="61" fill="hold">
                            <p:stCondLst>
                              <p:cond delay="5500"/>
                            </p:stCondLst>
                            <p:childTnLst>
                              <p:par>
                                <p:cTn id="62" presetID="49" presetClass="entr" presetSubtype="0" decel="10000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 calcmode="lin" valueType="num">
                                      <p:cBhvr>
                                        <p:cTn id="66" dur="500" fill="hold"/>
                                        <p:tgtEl>
                                          <p:spTgt spid="37"/>
                                        </p:tgtEl>
                                        <p:attrNameLst>
                                          <p:attrName>style.rotation</p:attrName>
                                        </p:attrNameLst>
                                      </p:cBhvr>
                                      <p:tavLst>
                                        <p:tav tm="0">
                                          <p:val>
                                            <p:fltVal val="360"/>
                                          </p:val>
                                        </p:tav>
                                        <p:tav tm="100000">
                                          <p:val>
                                            <p:fltVal val="0"/>
                                          </p:val>
                                        </p:tav>
                                      </p:tavLst>
                                    </p:anim>
                                    <p:animEffect transition="in" filter="fade">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401697" y="2118539"/>
            <a:ext cx="1330670" cy="996950"/>
          </a:xfrm>
          <a:custGeom>
            <a:avLst/>
            <a:gdLst/>
            <a:ahLst/>
            <a:cxnLst/>
            <a:rect l="l" t="t" r="r" b="b"/>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25400" cap="flat" cmpd="sng" algn="ctr">
            <a:noFill/>
            <a:prstDash val="solid"/>
          </a:ln>
          <a:effectLst>
            <a:outerShdw blurRad="50800" dist="38100" dir="2700000" algn="tl" rotWithShape="0">
              <a:prstClr val="black">
                <a:alpha val="40000"/>
              </a:prstClr>
            </a:outerShdw>
          </a:effectLst>
        </p:spPr>
        <p:txBody>
          <a:bodyPr rIns="432000" anchor="ctr"/>
          <a:lstStyle/>
          <a:p>
            <a:pPr algn="ctr">
              <a:lnSpc>
                <a:spcPct val="120000"/>
              </a:lnSpc>
              <a:defRPr/>
            </a:pPr>
            <a:r>
              <a:rPr lang="en-US" altLang="zh-CN" sz="2800" b="1" kern="0">
                <a:solidFill>
                  <a:sysClr val="window" lastClr="FFFFFF"/>
                </a:solidFill>
                <a:latin typeface="Impact" panose="020B0806030902050204" pitchFamily="34" charset="0"/>
                <a:ea typeface="微软雅黑" panose="020B0503020204020204" pitchFamily="34" charset="-122"/>
              </a:rPr>
              <a:t>1</a:t>
            </a:r>
            <a:endParaRPr lang="zh-CN" altLang="en-US" sz="2800" b="1" kern="0">
              <a:solidFill>
                <a:sysClr val="window" lastClr="FFFFFF"/>
              </a:solidFill>
              <a:latin typeface="Impact" panose="020B0806030902050204" pitchFamily="34" charset="0"/>
              <a:ea typeface="微软雅黑" panose="020B0503020204020204" pitchFamily="34" charset="-122"/>
            </a:endParaRPr>
          </a:p>
        </p:txBody>
      </p:sp>
      <p:sp>
        <p:nvSpPr>
          <p:cNvPr id="5" name="上箭头 9"/>
          <p:cNvSpPr/>
          <p:nvPr/>
        </p:nvSpPr>
        <p:spPr bwMode="auto">
          <a:xfrm>
            <a:off x="4401697" y="2937691"/>
            <a:ext cx="1003561" cy="1322387"/>
          </a:xfrm>
          <a:custGeom>
            <a:avLst/>
            <a:gdLst/>
            <a:ahLst/>
            <a:cxnLst/>
            <a:rect l="l" t="t" r="r" b="b"/>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90000" tIns="288000" bIns="468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8</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6" name="上箭头 9"/>
          <p:cNvSpPr/>
          <p:nvPr/>
        </p:nvSpPr>
        <p:spPr bwMode="auto">
          <a:xfrm>
            <a:off x="4404873" y="4096564"/>
            <a:ext cx="995622" cy="1328736"/>
          </a:xfrm>
          <a:custGeom>
            <a:avLst/>
            <a:gdLst/>
            <a:ahLst/>
            <a:cxnLst/>
            <a:rect l="l" t="t" r="r" b="b"/>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90000" tIns="288000" bIns="468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7</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7" name="TextBox 6"/>
          <p:cNvSpPr txBox="1"/>
          <p:nvPr/>
        </p:nvSpPr>
        <p:spPr>
          <a:xfrm>
            <a:off x="2350585" y="4578723"/>
            <a:ext cx="1800694" cy="646331"/>
          </a:xfrm>
          <a:prstGeom prst="rect">
            <a:avLst/>
          </a:prstGeom>
          <a:noFill/>
        </p:spPr>
        <p:txBody>
          <a:bodyPr anchor="ctr">
            <a:spAutoFit/>
          </a:bodyPr>
          <a:lstStyle/>
          <a:p>
            <a:pPr algn="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gn="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8" name="TextBox 7"/>
          <p:cNvSpPr txBox="1"/>
          <p:nvPr/>
        </p:nvSpPr>
        <p:spPr>
          <a:xfrm>
            <a:off x="2350585" y="3407148"/>
            <a:ext cx="1800694" cy="646331"/>
          </a:xfrm>
          <a:prstGeom prst="rect">
            <a:avLst/>
          </a:prstGeom>
          <a:noFill/>
        </p:spPr>
        <p:txBody>
          <a:bodyPr anchor="ctr">
            <a:spAutoFit/>
          </a:bodyPr>
          <a:lstStyle/>
          <a:p>
            <a:pPr algn="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gn="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9" name="TextBox 8"/>
          <p:cNvSpPr txBox="1"/>
          <p:nvPr/>
        </p:nvSpPr>
        <p:spPr>
          <a:xfrm>
            <a:off x="2350585" y="2265979"/>
            <a:ext cx="1800694" cy="646331"/>
          </a:xfrm>
          <a:prstGeom prst="rect">
            <a:avLst/>
          </a:prstGeom>
          <a:noFill/>
        </p:spPr>
        <p:txBody>
          <a:bodyPr anchor="ctr">
            <a:spAutoFit/>
          </a:bodyPr>
          <a:lstStyle/>
          <a:p>
            <a:pPr algn="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gn="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10" name="TextBox 9"/>
          <p:cNvSpPr txBox="1"/>
          <p:nvPr/>
        </p:nvSpPr>
        <p:spPr>
          <a:xfrm>
            <a:off x="5173423" y="1412777"/>
            <a:ext cx="1800694" cy="646331"/>
          </a:xfrm>
          <a:prstGeom prst="rect">
            <a:avLst/>
          </a:prstGeom>
          <a:noFill/>
        </p:spPr>
        <p:txBody>
          <a:bodyPr anchor="b">
            <a:spAutoFit/>
          </a:bodyPr>
          <a:lstStyle>
            <a:defPPr>
              <a:defRPr lang="zh-CN"/>
            </a:defPPr>
            <a:lvl1pPr algn="ctr">
              <a:lnSpc>
                <a:spcPct val="150000"/>
              </a:lnSpc>
              <a:defRPr sz="1200">
                <a:solidFill>
                  <a:srgbClr val="7D7D7D"/>
                </a:solidFill>
                <a:latin typeface="微软雅黑" panose="020B0503020204020204" pitchFamily="34" charset="-122"/>
                <a:ea typeface="微软雅黑" panose="020B0503020204020204" pitchFamily="34" charset="-122"/>
              </a:defRPr>
            </a:lvl1pPr>
          </a:lstStyle>
          <a:p>
            <a:pPr>
              <a:defRPr/>
            </a:pPr>
            <a:r>
              <a:rPr lang="zh-CN" altLang="en-US" kern="0"/>
              <a:t>单击此处添加文本</a:t>
            </a:r>
          </a:p>
          <a:p>
            <a:pPr>
              <a:defRPr/>
            </a:pPr>
            <a:r>
              <a:rPr lang="zh-CN" altLang="en-US" kern="0"/>
              <a:t>单击此处添加文本</a:t>
            </a:r>
          </a:p>
        </p:txBody>
      </p:sp>
      <p:sp>
        <p:nvSpPr>
          <p:cNvPr id="11" name="TextBox 10"/>
          <p:cNvSpPr txBox="1"/>
          <p:nvPr/>
        </p:nvSpPr>
        <p:spPr>
          <a:xfrm>
            <a:off x="8040724" y="2265979"/>
            <a:ext cx="1800694" cy="646331"/>
          </a:xfrm>
          <a:prstGeom prst="rect">
            <a:avLst/>
          </a:prstGeom>
          <a:noFill/>
        </p:spPr>
        <p:txBody>
          <a:bodyPr anchor="ctr">
            <a:spAutoFit/>
          </a:bodyPr>
          <a:lstStyle/>
          <a:p>
            <a:pP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12" name="TextBox 11"/>
          <p:cNvSpPr txBox="1"/>
          <p:nvPr/>
        </p:nvSpPr>
        <p:spPr>
          <a:xfrm>
            <a:off x="8040724" y="3445324"/>
            <a:ext cx="1800694" cy="646331"/>
          </a:xfrm>
          <a:prstGeom prst="rect">
            <a:avLst/>
          </a:prstGeom>
          <a:noFill/>
        </p:spPr>
        <p:txBody>
          <a:bodyPr>
            <a:spAutoFit/>
          </a:bodyPr>
          <a:lstStyle/>
          <a:p>
            <a:pP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13" name="TextBox 12"/>
          <p:cNvSpPr txBox="1"/>
          <p:nvPr/>
        </p:nvSpPr>
        <p:spPr>
          <a:xfrm>
            <a:off x="8040724" y="4618487"/>
            <a:ext cx="1800694" cy="646331"/>
          </a:xfrm>
          <a:prstGeom prst="rect">
            <a:avLst/>
          </a:prstGeom>
          <a:noFill/>
        </p:spPr>
        <p:txBody>
          <a:bodyPr>
            <a:spAutoFit/>
          </a:bodyPr>
          <a:lstStyle/>
          <a:p>
            <a:pP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14" name="TextBox 13"/>
          <p:cNvSpPr txBox="1"/>
          <p:nvPr/>
        </p:nvSpPr>
        <p:spPr>
          <a:xfrm>
            <a:off x="5173423" y="5518975"/>
            <a:ext cx="1800694" cy="646331"/>
          </a:xfrm>
          <a:prstGeom prst="rect">
            <a:avLst/>
          </a:prstGeom>
          <a:noFill/>
        </p:spPr>
        <p:txBody>
          <a:bodyPr>
            <a:spAutoFit/>
          </a:bodyPr>
          <a:lstStyle/>
          <a:p>
            <a:pPr algn="ct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a:p>
            <a:pPr algn="ctr">
              <a:lnSpc>
                <a:spcPct val="150000"/>
              </a:lnSpc>
              <a:defRPr/>
            </a:pPr>
            <a:r>
              <a:rPr lang="zh-CN" altLang="en-US" sz="1200">
                <a:solidFill>
                  <a:srgbClr val="7D7D7D"/>
                </a:solidFill>
                <a:latin typeface="微软雅黑" panose="020B0503020204020204" pitchFamily="34" charset="-122"/>
                <a:ea typeface="微软雅黑" panose="020B0503020204020204" pitchFamily="34" charset="-122"/>
              </a:rPr>
              <a:t>单击此处添加文本</a:t>
            </a:r>
          </a:p>
        </p:txBody>
      </p:sp>
      <p:sp>
        <p:nvSpPr>
          <p:cNvPr id="15" name="矩形 1"/>
          <p:cNvSpPr/>
          <p:nvPr/>
        </p:nvSpPr>
        <p:spPr>
          <a:xfrm>
            <a:off x="6769277" y="3283766"/>
            <a:ext cx="1003561" cy="1322387"/>
          </a:xfrm>
          <a:custGeom>
            <a:avLst/>
            <a:gdLst/>
            <a:ahLst/>
            <a:cxnLst/>
            <a:rect l="l" t="t" r="r" b="b"/>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bIns="2880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4</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16" name="矩形 4"/>
          <p:cNvSpPr/>
          <p:nvPr/>
        </p:nvSpPr>
        <p:spPr>
          <a:xfrm>
            <a:off x="5251235" y="4420416"/>
            <a:ext cx="1321141" cy="1004887"/>
          </a:xfrm>
          <a:custGeom>
            <a:avLst/>
            <a:gdLst/>
            <a:ahLst/>
            <a:cxnLst/>
            <a:rect l="l" t="t" r="r" b="b"/>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32000" bIns="468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6</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17" name="矩形 41"/>
          <p:cNvSpPr/>
          <p:nvPr/>
        </p:nvSpPr>
        <p:spPr>
          <a:xfrm>
            <a:off x="5573577" y="2118541"/>
            <a:ext cx="1322730" cy="1004887"/>
          </a:xfrm>
          <a:custGeom>
            <a:avLst/>
            <a:gdLst/>
            <a:ahLst/>
            <a:cxnLst/>
            <a:rect l="l" t="t" r="r" b="b"/>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rIns="4320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2</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18" name="矩形 47"/>
          <p:cNvSpPr/>
          <p:nvPr/>
        </p:nvSpPr>
        <p:spPr>
          <a:xfrm>
            <a:off x="6742281" y="2118539"/>
            <a:ext cx="995623" cy="1328736"/>
          </a:xfrm>
          <a:custGeom>
            <a:avLst/>
            <a:gdLst/>
            <a:ahLst/>
            <a:cxnLst/>
            <a:rect l="l" t="t" r="r" b="b"/>
            <a:pathLst>
              <a:path w="995363"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bIns="2880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3</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19" name="矩形 53"/>
          <p:cNvSpPr/>
          <p:nvPr/>
        </p:nvSpPr>
        <p:spPr>
          <a:xfrm>
            <a:off x="6418351" y="4428351"/>
            <a:ext cx="1327493" cy="996950"/>
          </a:xfrm>
          <a:custGeom>
            <a:avLst/>
            <a:gdLst/>
            <a:ahLst/>
            <a:cxnLst/>
            <a:rect l="l" t="t" r="r" b="b"/>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close/>
              </a:path>
            </a:pathLst>
          </a:cu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32000" bIns="46800" anchor="ctr"/>
          <a:lstStyle/>
          <a:p>
            <a:pPr algn="ctr">
              <a:lnSpc>
                <a:spcPct val="120000"/>
              </a:lnSpc>
              <a:defRPr/>
            </a:pPr>
            <a:r>
              <a:rPr lang="en-US" altLang="zh-CN" sz="2800" kern="0">
                <a:solidFill>
                  <a:srgbClr val="4D4D4D"/>
                </a:solidFill>
                <a:latin typeface="Impact" panose="020B0806030902050204" pitchFamily="34" charset="0"/>
                <a:ea typeface="微软雅黑" panose="020B0503020204020204" pitchFamily="34" charset="-122"/>
              </a:rPr>
              <a:t>5</a:t>
            </a:r>
            <a:endParaRPr lang="zh-CN" altLang="en-US" sz="2800" kern="0">
              <a:solidFill>
                <a:srgbClr val="4D4D4D"/>
              </a:solidFill>
              <a:latin typeface="Impact" panose="020B0806030902050204" pitchFamily="34" charset="0"/>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ppt_x</p:attrName>
                                        </p:attrNameLst>
                                      </p:cBhvr>
                                      <p:tavLst>
                                        <p:tav tm="0">
                                          <p:val>
                                            <p:strVal val="#ppt_x-#ppt_w*1.125000"/>
                                          </p:val>
                                        </p:tav>
                                        <p:tav tm="100000">
                                          <p:val>
                                            <p:strVal val="#ppt_x"/>
                                          </p:val>
                                        </p:tav>
                                      </p:tavLst>
                                    </p:anim>
                                    <p:animEffect transition="in" filter="wipe(right)">
                                      <p:cBhvr>
                                        <p:cTn id="19" dur="500"/>
                                        <p:tgtEl>
                                          <p:spTgt spid="17"/>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ppt_x</p:attrName>
                                        </p:attrNameLst>
                                      </p:cBhvr>
                                      <p:tavLst>
                                        <p:tav tm="0">
                                          <p:val>
                                            <p:strVal val="#ppt_x-#ppt_w*1.125000"/>
                                          </p:val>
                                        </p:tav>
                                        <p:tav tm="100000">
                                          <p:val>
                                            <p:strVal val="#ppt_x"/>
                                          </p:val>
                                        </p:tav>
                                      </p:tavLst>
                                    </p:anim>
                                    <p:animEffect transition="in" filter="wipe(righ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down)">
                                      <p:cBhvr>
                                        <p:cTn id="41" dur="500"/>
                                        <p:tgtEl>
                                          <p:spTgt spid="15"/>
                                        </p:tgtEl>
                                      </p:cBhvr>
                                    </p:animEffect>
                                  </p:childTnLst>
                                </p:cTn>
                              </p:par>
                            </p:childTnLst>
                          </p:cTn>
                        </p:par>
                        <p:par>
                          <p:cTn id="42" fill="hold">
                            <p:stCondLst>
                              <p:cond delay="500"/>
                            </p:stCondLst>
                            <p:childTnLst>
                              <p:par>
                                <p:cTn id="43" presetID="1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ppt_x</p:attrName>
                                        </p:attrNameLst>
                                      </p:cBhvr>
                                      <p:tavLst>
                                        <p:tav tm="0">
                                          <p:val>
                                            <p:strVal val="#ppt_x-#ppt_w*1.125000"/>
                                          </p:val>
                                        </p:tav>
                                        <p:tav tm="100000">
                                          <p:val>
                                            <p:strVal val="#ppt_x"/>
                                          </p:val>
                                        </p:tav>
                                      </p:tavLst>
                                    </p:anim>
                                    <p:animEffect transition="in" filter="wipe(righ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p:tgtEl>
                                          <p:spTgt spid="16"/>
                                        </p:tgtEl>
                                        <p:attrNameLst>
                                          <p:attrName>ppt_x</p:attrName>
                                        </p:attrNameLst>
                                      </p:cBhvr>
                                      <p:tavLst>
                                        <p:tav tm="0">
                                          <p:val>
                                            <p:strVal val="#ppt_x+#ppt_w*1.125000"/>
                                          </p:val>
                                        </p:tav>
                                        <p:tav tm="100000">
                                          <p:val>
                                            <p:strVal val="#ppt_x"/>
                                          </p:val>
                                        </p:tav>
                                      </p:tavLst>
                                    </p:anim>
                                    <p:animEffect transition="in" filter="wipe(left)">
                                      <p:cBhvr>
                                        <p:cTn id="63" dur="500"/>
                                        <p:tgtEl>
                                          <p:spTgt spid="16"/>
                                        </p:tgtEl>
                                      </p:cBhvr>
                                    </p:animEffect>
                                  </p:childTnLst>
                                </p:cTn>
                              </p:par>
                            </p:childTnLst>
                          </p:cTn>
                        </p:par>
                        <p:par>
                          <p:cTn id="64" fill="hold">
                            <p:stCondLst>
                              <p:cond delay="500"/>
                            </p:stCondLst>
                            <p:childTnLst>
                              <p:par>
                                <p:cTn id="65" presetID="12" presetClass="entr" presetSubtype="1"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ppt_h*1.125000"/>
                                          </p:val>
                                        </p:tav>
                                        <p:tav tm="100000">
                                          <p:val>
                                            <p:strVal val="#ppt_y"/>
                                          </p:val>
                                        </p:tav>
                                      </p:tavLst>
                                    </p:anim>
                                    <p:animEffect transition="in" filter="wipe(down)">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1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p:tgtEl>
                                          <p:spTgt spid="7"/>
                                        </p:tgtEl>
                                        <p:attrNameLst>
                                          <p:attrName>ppt_x</p:attrName>
                                        </p:attrNameLst>
                                      </p:cBhvr>
                                      <p:tavLst>
                                        <p:tav tm="0">
                                          <p:val>
                                            <p:strVal val="#ppt_x+#ppt_w*1.125000"/>
                                          </p:val>
                                        </p:tav>
                                        <p:tav tm="100000">
                                          <p:val>
                                            <p:strVal val="#ppt_x"/>
                                          </p:val>
                                        </p:tav>
                                      </p:tavLst>
                                    </p:anim>
                                    <p:animEffect transition="in" filter="wipe(left)">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p:tgtEl>
                                          <p:spTgt spid="5"/>
                                        </p:tgtEl>
                                        <p:attrNameLst>
                                          <p:attrName>ppt_y</p:attrName>
                                        </p:attrNameLst>
                                      </p:cBhvr>
                                      <p:tavLst>
                                        <p:tav tm="0">
                                          <p:val>
                                            <p:strVal val="#ppt_y+#ppt_h*1.125000"/>
                                          </p:val>
                                        </p:tav>
                                        <p:tav tm="100000">
                                          <p:val>
                                            <p:strVal val="#ppt_y"/>
                                          </p:val>
                                        </p:tav>
                                      </p:tavLst>
                                    </p:anim>
                                    <p:animEffect transition="in" filter="wipe(up)">
                                      <p:cBhvr>
                                        <p:cTn id="85" dur="500"/>
                                        <p:tgtEl>
                                          <p:spTgt spid="5"/>
                                        </p:tgtEl>
                                      </p:cBhvr>
                                    </p:animEffect>
                                  </p:childTnLst>
                                </p:cTn>
                              </p:par>
                            </p:childTnLst>
                          </p:cTn>
                        </p:par>
                        <p:par>
                          <p:cTn id="86" fill="hold">
                            <p:stCondLst>
                              <p:cond delay="500"/>
                            </p:stCondLst>
                            <p:childTnLst>
                              <p:par>
                                <p:cTn id="87" presetID="12" presetClass="entr" presetSubtype="2"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p:tgtEl>
                                          <p:spTgt spid="8"/>
                                        </p:tgtEl>
                                        <p:attrNameLst>
                                          <p:attrName>ppt_x</p:attrName>
                                        </p:attrNameLst>
                                      </p:cBhvr>
                                      <p:tavLst>
                                        <p:tav tm="0">
                                          <p:val>
                                            <p:strVal val="#ppt_x+#ppt_w*1.125000"/>
                                          </p:val>
                                        </p:tav>
                                        <p:tav tm="100000">
                                          <p:val>
                                            <p:strVal val="#ppt_x"/>
                                          </p:val>
                                        </p:tav>
                                      </p:tavLst>
                                    </p:anim>
                                    <p:animEffect transition="in" filter="wipe(left)">
                                      <p:cBhvr>
                                        <p:cTn id="9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1733072" y="2571517"/>
            <a:ext cx="8700717" cy="830997"/>
          </a:xfrm>
          <a:prstGeom prst="rect">
            <a:avLst/>
          </a:prstGeom>
          <a:ln>
            <a:noFill/>
          </a:ln>
        </p:spPr>
        <p:txBody>
          <a:bodyPr wrap="square">
            <a:spAutoFit/>
          </a:bodyPr>
          <a:lstStyle/>
          <a:p>
            <a:pPr algn="ctr"/>
            <a:r>
              <a:rPr lang="zh-CN" altLang="en-US" sz="4800" b="1">
                <a:solidFill>
                  <a:schemeClr val="tx2">
                    <a:lumMod val="50000"/>
                  </a:schemeClr>
                </a:solidFill>
                <a:latin typeface="造字工房悦黑体验版纤细体" pitchFamily="50" charset="-122"/>
                <a:ea typeface="造字工房悦黑体验版纤细体" pitchFamily="50" charset="-122"/>
                <a:cs typeface="BrowalliaUPC" panose="020B0604020202020204" pitchFamily="34" charset="-34"/>
              </a:rPr>
              <a:t>感谢您的观看</a:t>
            </a:r>
            <a:endParaRPr lang="en-US" altLang="zh-CN" sz="4800" b="1">
              <a:solidFill>
                <a:schemeClr val="tx2">
                  <a:lumMod val="50000"/>
                </a:schemeClr>
              </a:solidFill>
              <a:latin typeface="造字工房悦黑体验版纤细体" pitchFamily="50" charset="-122"/>
              <a:ea typeface="造字工房悦黑体验版纤细体" pitchFamily="50" charset="-122"/>
              <a:cs typeface="BrowalliaUPC" panose="020B0604020202020204" pitchFamily="34" charset="-34"/>
            </a:endParaRPr>
          </a:p>
        </p:txBody>
      </p:sp>
      <p:sp>
        <p:nvSpPr>
          <p:cNvPr id="3" name="矩形 2"/>
          <p:cNvSpPr/>
          <p:nvPr/>
        </p:nvSpPr>
        <p:spPr>
          <a:xfrm flipH="1">
            <a:off x="4050440" y="2072129"/>
            <a:ext cx="4065980" cy="523220"/>
          </a:xfrm>
          <a:prstGeom prst="rect">
            <a:avLst/>
          </a:prstGeom>
          <a:ln>
            <a:noFill/>
          </a:ln>
        </p:spPr>
        <p:txBody>
          <a:bodyPr wrap="square">
            <a:spAutoFit/>
          </a:bodyPr>
          <a:lstStyle/>
          <a:p>
            <a:pPr algn="ctr"/>
            <a:r>
              <a:rPr lang="en-US" altLang="zh-CN" sz="2800" b="1">
                <a:solidFill>
                  <a:schemeClr val="tx2">
                    <a:lumMod val="50000"/>
                  </a:schemeClr>
                </a:solidFill>
                <a:latin typeface="Agency FB" panose="020B0503020202020204" pitchFamily="34" charset="0"/>
                <a:ea typeface="微软雅黑" panose="020B0503020204020204" pitchFamily="34" charset="-122"/>
                <a:cs typeface="BrowalliaUPC" panose="020B0604020202020204" pitchFamily="34" charset="-34"/>
              </a:rPr>
              <a:t>BUSENISS REPORT</a:t>
            </a:r>
          </a:p>
        </p:txBody>
      </p:sp>
      <p:sp>
        <p:nvSpPr>
          <p:cNvPr id="4" name="TextBox 7"/>
          <p:cNvSpPr txBox="1"/>
          <p:nvPr/>
        </p:nvSpPr>
        <p:spPr>
          <a:xfrm>
            <a:off x="3347126" y="3337495"/>
            <a:ext cx="5472608" cy="553998"/>
          </a:xfrm>
          <a:prstGeom prst="rect">
            <a:avLst/>
          </a:prstGeom>
          <a:noFill/>
          <a:effectLst/>
        </p:spPr>
        <p:txBody>
          <a:bodyPr wrap="square" rtlCol="0">
            <a:spAutoFit/>
          </a:bodyPr>
          <a:lstStyle/>
          <a:p>
            <a:pPr algn="ctr"/>
            <a:r>
              <a:rPr lang="en-US" altLang="zh-CN" sz="100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1000">
                <a:solidFill>
                  <a:schemeClr val="tx2">
                    <a:lumMod val="50000"/>
                  </a:schemeClr>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1000">
                <a:solidFill>
                  <a:schemeClr val="tx2">
                    <a:lumMod val="50000"/>
                  </a:schemeClr>
                </a:solidFill>
                <a:latin typeface="微软雅黑" panose="020B0503020204020204" pitchFamily="34" charset="-122"/>
                <a:ea typeface="微软雅黑" panose="020B0503020204020204" pitchFamily="34" charset="-122"/>
              </a:rPr>
              <a:t>this box, and select only the text.</a:t>
            </a:r>
          </a:p>
        </p:txBody>
      </p:sp>
      <p:cxnSp>
        <p:nvCxnSpPr>
          <p:cNvPr id="5" name="直接连接符 4"/>
          <p:cNvCxnSpPr/>
          <p:nvPr/>
        </p:nvCxnSpPr>
        <p:spPr>
          <a:xfrm>
            <a:off x="3347126" y="3315429"/>
            <a:ext cx="547260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2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2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11891" y="2090339"/>
            <a:ext cx="635661" cy="462088"/>
            <a:chOff x="5918711" y="1567754"/>
            <a:chExt cx="476808" cy="346566"/>
          </a:xfrm>
          <a:solidFill>
            <a:schemeClr val="accent2"/>
          </a:solidFill>
        </p:grpSpPr>
        <p:sp>
          <p:nvSpPr>
            <p:cNvPr id="3" name="Pentagon 9"/>
            <p:cNvSpPr/>
            <p:nvPr/>
          </p:nvSpPr>
          <p:spPr>
            <a:xfrm rot="10800000" flipH="1">
              <a:off x="5918711" y="1567754"/>
              <a:ext cx="476808" cy="346566"/>
            </a:xfrm>
            <a:prstGeom prst="homePlate">
              <a:avLst>
                <a:gd name="adj" fmla="val 2383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Group 29"/>
            <p:cNvGrpSpPr/>
            <p:nvPr/>
          </p:nvGrpSpPr>
          <p:grpSpPr>
            <a:xfrm>
              <a:off x="6018683" y="1608936"/>
              <a:ext cx="264199" cy="264199"/>
              <a:chOff x="8216107" y="2577307"/>
              <a:chExt cx="464344" cy="464344"/>
            </a:xfrm>
            <a:grpFill/>
          </p:grpSpPr>
          <p:sp>
            <p:nvSpPr>
              <p:cNvPr id="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9" name="组合 8"/>
          <p:cNvGrpSpPr/>
          <p:nvPr/>
        </p:nvGrpSpPr>
        <p:grpSpPr>
          <a:xfrm>
            <a:off x="4460547" y="1556351"/>
            <a:ext cx="3408796" cy="4309748"/>
            <a:chOff x="3179847" y="1197818"/>
            <a:chExt cx="2556930" cy="3232311"/>
          </a:xfrm>
        </p:grpSpPr>
        <p:pic>
          <p:nvPicPr>
            <p:cNvPr id="10" name="图片 3"/>
            <p:cNvPicPr>
              <a:picLocks noChangeAspect="1"/>
            </p:cNvPicPr>
            <p:nvPr/>
          </p:nvPicPr>
          <p:blipFill>
            <a:blip r:embed="rId3">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1" name="Rectangle 5"/>
            <p:cNvSpPr/>
            <p:nvPr/>
          </p:nvSpPr>
          <p:spPr>
            <a:xfrm>
              <a:off x="3528119" y="154894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625887" y="2134295"/>
            <a:ext cx="635661" cy="462088"/>
            <a:chOff x="2553770" y="1555001"/>
            <a:chExt cx="476808" cy="346566"/>
          </a:xfrm>
        </p:grpSpPr>
        <p:sp>
          <p:nvSpPr>
            <p:cNvPr id="13" name="Pentagon 9"/>
            <p:cNvSpPr/>
            <p:nvPr/>
          </p:nvSpPr>
          <p:spPr>
            <a:xfrm flipH="1">
              <a:off x="2553770" y="1555001"/>
              <a:ext cx="476808" cy="346566"/>
            </a:xfrm>
            <a:prstGeom prst="homePlate">
              <a:avLst>
                <a:gd name="adj" fmla="val 238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Group 36"/>
            <p:cNvGrpSpPr/>
            <p:nvPr/>
          </p:nvGrpSpPr>
          <p:grpSpPr>
            <a:xfrm>
              <a:off x="2715031" y="1600024"/>
              <a:ext cx="181552" cy="264651"/>
              <a:chOff x="3582988" y="3510757"/>
              <a:chExt cx="319088" cy="465138"/>
            </a:xfrm>
            <a:solidFill>
              <a:srgbClr val="FFFFFF"/>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17" name="组合 16"/>
          <p:cNvGrpSpPr/>
          <p:nvPr/>
        </p:nvGrpSpPr>
        <p:grpSpPr>
          <a:xfrm>
            <a:off x="3636523" y="3539668"/>
            <a:ext cx="635661" cy="462088"/>
            <a:chOff x="2561748" y="2421743"/>
            <a:chExt cx="476808" cy="346566"/>
          </a:xfrm>
        </p:grpSpPr>
        <p:sp>
          <p:nvSpPr>
            <p:cNvPr id="18" name="Pentagon 9"/>
            <p:cNvSpPr/>
            <p:nvPr/>
          </p:nvSpPr>
          <p:spPr>
            <a:xfrm flipH="1">
              <a:off x="2561748" y="2421743"/>
              <a:ext cx="476808" cy="346566"/>
            </a:xfrm>
            <a:prstGeom prst="homePlate">
              <a:avLst>
                <a:gd name="adj" fmla="val 2383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304800" fontAlgn="base" hangingPunct="0">
                <a:spcBef>
                  <a:spcPct val="0"/>
                </a:spcBef>
                <a:spcAft>
                  <a:spcPct val="0"/>
                </a:spcAft>
              </a:pPr>
              <a:endParaRPr lang="en-US" sz="2000">
                <a:solidFill>
                  <a:schemeClr val="tx1">
                    <a:lumMod val="50000"/>
                    <a:lumOff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0" name="组合 19"/>
          <p:cNvGrpSpPr/>
          <p:nvPr/>
        </p:nvGrpSpPr>
        <p:grpSpPr>
          <a:xfrm>
            <a:off x="3636523" y="4945040"/>
            <a:ext cx="635661" cy="462088"/>
            <a:chOff x="2561748" y="3061080"/>
            <a:chExt cx="476808" cy="346566"/>
          </a:xfrm>
        </p:grpSpPr>
        <p:sp>
          <p:nvSpPr>
            <p:cNvPr id="21" name="Pentagon 9"/>
            <p:cNvSpPr/>
            <p:nvPr/>
          </p:nvSpPr>
          <p:spPr>
            <a:xfrm flipH="1">
              <a:off x="2561748" y="3061080"/>
              <a:ext cx="476808" cy="346566"/>
            </a:xfrm>
            <a:prstGeom prst="homePlate">
              <a:avLst>
                <a:gd name="adj" fmla="val 2383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nvGrpSpPr>
          <p:cNvPr id="23" name="组合 22"/>
          <p:cNvGrpSpPr/>
          <p:nvPr/>
        </p:nvGrpSpPr>
        <p:grpSpPr>
          <a:xfrm>
            <a:off x="912101" y="2061099"/>
            <a:ext cx="2564689" cy="1000984"/>
            <a:chOff x="1078513" y="1669167"/>
            <a:chExt cx="1923767" cy="750738"/>
          </a:xfrm>
        </p:grpSpPr>
        <p:sp>
          <p:nvSpPr>
            <p:cNvPr id="24" name="TextBox 23"/>
            <p:cNvSpPr txBox="1"/>
            <p:nvPr/>
          </p:nvSpPr>
          <p:spPr>
            <a:xfrm>
              <a:off x="1078513" y="1958240"/>
              <a:ext cx="1923767" cy="461665"/>
            </a:xfrm>
            <a:prstGeom prst="rect">
              <a:avLst/>
            </a:prstGeom>
            <a:noFill/>
          </p:spPr>
          <p:txBody>
            <a:bodyPr wrap="square" lIns="0" tIns="0" rtlCol="0" anchor="t">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sz="21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12101" y="3493509"/>
            <a:ext cx="2564689" cy="1000984"/>
            <a:chOff x="1078513" y="1669167"/>
            <a:chExt cx="1923767" cy="750738"/>
          </a:xfrm>
        </p:grpSpPr>
        <p:sp>
          <p:nvSpPr>
            <p:cNvPr id="27" name="TextBox 26"/>
            <p:cNvSpPr txBox="1"/>
            <p:nvPr/>
          </p:nvSpPr>
          <p:spPr>
            <a:xfrm>
              <a:off x="1078513" y="1958240"/>
              <a:ext cx="1923767" cy="461665"/>
            </a:xfrm>
            <a:prstGeom prst="rect">
              <a:avLst/>
            </a:prstGeom>
            <a:noFill/>
          </p:spPr>
          <p:txBody>
            <a:bodyPr wrap="square" lIns="0" tIns="0" rtlCol="0" anchor="t">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sz="21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912101" y="4865115"/>
            <a:ext cx="2564689" cy="1000984"/>
            <a:chOff x="1078513" y="1669167"/>
            <a:chExt cx="1923767" cy="750738"/>
          </a:xfrm>
        </p:grpSpPr>
        <p:sp>
          <p:nvSpPr>
            <p:cNvPr id="30" name="TextBox 29"/>
            <p:cNvSpPr txBox="1"/>
            <p:nvPr/>
          </p:nvSpPr>
          <p:spPr>
            <a:xfrm>
              <a:off x="1078513" y="1958240"/>
              <a:ext cx="1923767" cy="461665"/>
            </a:xfrm>
            <a:prstGeom prst="rect">
              <a:avLst/>
            </a:prstGeom>
            <a:noFill/>
          </p:spPr>
          <p:txBody>
            <a:bodyPr wrap="square" lIns="0" tIns="0" rtlCol="0" anchor="t">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sz="21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111891" y="3516681"/>
            <a:ext cx="635661" cy="462088"/>
            <a:chOff x="5918711" y="2224885"/>
            <a:chExt cx="476808" cy="346566"/>
          </a:xfrm>
          <a:solidFill>
            <a:schemeClr val="accent2"/>
          </a:solidFill>
        </p:grpSpPr>
        <p:sp>
          <p:nvSpPr>
            <p:cNvPr id="33" name="Pentagon 9"/>
            <p:cNvSpPr/>
            <p:nvPr/>
          </p:nvSpPr>
          <p:spPr>
            <a:xfrm rot="10800000" flipH="1">
              <a:off x="5918711" y="2224885"/>
              <a:ext cx="476808" cy="346566"/>
            </a:xfrm>
            <a:prstGeom prst="homePlate">
              <a:avLst>
                <a:gd name="adj" fmla="val 238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Group 22"/>
            <p:cNvGrpSpPr/>
            <p:nvPr/>
          </p:nvGrpSpPr>
          <p:grpSpPr>
            <a:xfrm>
              <a:off x="5997568" y="2282755"/>
              <a:ext cx="264199" cy="264651"/>
              <a:chOff x="7287419" y="3505994"/>
              <a:chExt cx="464344" cy="465138"/>
            </a:xfrm>
            <a:grpFill/>
          </p:grpSpPr>
          <p:sp>
            <p:nvSpPr>
              <p:cNvPr id="3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41" name="组合 40"/>
          <p:cNvGrpSpPr/>
          <p:nvPr/>
        </p:nvGrpSpPr>
        <p:grpSpPr>
          <a:xfrm>
            <a:off x="8111891" y="4943024"/>
            <a:ext cx="635661" cy="462088"/>
            <a:chOff x="5912378" y="3043536"/>
            <a:chExt cx="476808" cy="346566"/>
          </a:xfrm>
          <a:solidFill>
            <a:schemeClr val="accent2"/>
          </a:solidFill>
        </p:grpSpPr>
        <p:sp>
          <p:nvSpPr>
            <p:cNvPr id="42" name="Pentagon 9"/>
            <p:cNvSpPr/>
            <p:nvPr/>
          </p:nvSpPr>
          <p:spPr>
            <a:xfrm rot="10800000" flipH="1">
              <a:off x="5912378" y="3043536"/>
              <a:ext cx="476808" cy="346566"/>
            </a:xfrm>
            <a:prstGeom prst="homePlate">
              <a:avLst>
                <a:gd name="adj" fmla="val 2383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GB"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 name="Group 12"/>
            <p:cNvGrpSpPr/>
            <p:nvPr/>
          </p:nvGrpSpPr>
          <p:grpSpPr>
            <a:xfrm>
              <a:off x="5985331" y="3091890"/>
              <a:ext cx="264199" cy="264651"/>
              <a:chOff x="9145588" y="4435475"/>
              <a:chExt cx="464344" cy="465138"/>
            </a:xfrm>
            <a:grpFill/>
          </p:grpSpPr>
          <p:sp>
            <p:nvSpPr>
              <p:cNvPr id="4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800" fontAlgn="base" hangingPunct="0">
                  <a:spcBef>
                    <a:spcPct val="0"/>
                  </a:spcBef>
                  <a:spcAft>
                    <a:spcPct val="0"/>
                  </a:spcAft>
                </a:pPr>
                <a:endParaRPr lang="en-US">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53" name="组合 52"/>
          <p:cNvGrpSpPr/>
          <p:nvPr/>
        </p:nvGrpSpPr>
        <p:grpSpPr>
          <a:xfrm>
            <a:off x="8921379" y="2061099"/>
            <a:ext cx="2607230" cy="1000984"/>
            <a:chOff x="1046603" y="1669167"/>
            <a:chExt cx="1955677" cy="750738"/>
          </a:xfrm>
        </p:grpSpPr>
        <p:sp>
          <p:nvSpPr>
            <p:cNvPr id="54" name="TextBox 53"/>
            <p:cNvSpPr txBox="1"/>
            <p:nvPr/>
          </p:nvSpPr>
          <p:spPr>
            <a:xfrm>
              <a:off x="1078513" y="1958240"/>
              <a:ext cx="1923767" cy="461665"/>
            </a:xfrm>
            <a:prstGeom prst="rect">
              <a:avLst/>
            </a:prstGeom>
            <a:noFill/>
          </p:spPr>
          <p:txBody>
            <a:bodyPr wrap="square" lIns="0" tIns="0" rtlCol="0" anchor="t">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046603" y="1669167"/>
              <a:ext cx="820738" cy="246221"/>
            </a:xfrm>
            <a:prstGeom prst="rect">
              <a:avLst/>
            </a:prstGeom>
            <a:noFill/>
          </p:spPr>
          <p:txBody>
            <a:bodyPr wrap="none" lIns="0" tIns="0" rIns="0" bIns="0" rtlCol="0" anchor="t">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sz="21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934076" y="3493509"/>
            <a:ext cx="2594532" cy="1000984"/>
            <a:chOff x="1056128" y="1669167"/>
            <a:chExt cx="1946152" cy="750738"/>
          </a:xfrm>
        </p:grpSpPr>
        <p:sp>
          <p:nvSpPr>
            <p:cNvPr id="57" name="TextBox 56"/>
            <p:cNvSpPr txBox="1"/>
            <p:nvPr/>
          </p:nvSpPr>
          <p:spPr>
            <a:xfrm>
              <a:off x="1078513" y="1958240"/>
              <a:ext cx="1923767" cy="461665"/>
            </a:xfrm>
            <a:prstGeom prst="rect">
              <a:avLst/>
            </a:prstGeom>
            <a:noFill/>
          </p:spPr>
          <p:txBody>
            <a:bodyPr wrap="square" lIns="0" tIns="0" rtlCol="0" anchor="t">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sz="21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8934076" y="4865115"/>
            <a:ext cx="2594532" cy="1000984"/>
            <a:chOff x="1056128" y="1669167"/>
            <a:chExt cx="1946152" cy="750738"/>
          </a:xfrm>
        </p:grpSpPr>
        <p:sp>
          <p:nvSpPr>
            <p:cNvPr id="60" name="TextBox 59"/>
            <p:cNvSpPr txBox="1"/>
            <p:nvPr/>
          </p:nvSpPr>
          <p:spPr>
            <a:xfrm>
              <a:off x="1078513" y="1958240"/>
              <a:ext cx="1923767" cy="461665"/>
            </a:xfrm>
            <a:prstGeom prst="rect">
              <a:avLst/>
            </a:prstGeom>
            <a:noFill/>
          </p:spPr>
          <p:txBody>
            <a:bodyPr wrap="square" lIns="0" tIns="0" rtlCol="0" anchor="t">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sz="21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标题 6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1+#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1+#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1+#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a:off x="678731" y="3045107"/>
            <a:ext cx="2879945" cy="1344000"/>
          </a:xfrm>
          <a:prstGeom prst="homePlate">
            <a:avLst>
              <a:gd name="adj" fmla="val 402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9" name="五边形 6"/>
          <p:cNvSpPr/>
          <p:nvPr/>
        </p:nvSpPr>
        <p:spPr>
          <a:xfrm>
            <a:off x="5495943" y="3045107"/>
            <a:ext cx="2845336" cy="1344000"/>
          </a:xfrm>
          <a:custGeom>
            <a:avLst/>
            <a:gdLst/>
            <a:ahLst/>
            <a:cxnLst/>
            <a:rect l="l" t="t" r="r" b="b"/>
            <a:pathLst>
              <a:path w="2134280" h="1008112">
                <a:moveTo>
                  <a:pt x="0" y="0"/>
                </a:moveTo>
                <a:lnTo>
                  <a:pt x="1728192" y="0"/>
                </a:lnTo>
                <a:lnTo>
                  <a:pt x="2134280" y="504056"/>
                </a:lnTo>
                <a:lnTo>
                  <a:pt x="1728192" y="1008112"/>
                </a:lnTo>
                <a:lnTo>
                  <a:pt x="0" y="1008112"/>
                </a:lnTo>
                <a:lnTo>
                  <a:pt x="406088" y="5040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12" name="五边形 6"/>
          <p:cNvSpPr/>
          <p:nvPr/>
        </p:nvSpPr>
        <p:spPr>
          <a:xfrm>
            <a:off x="5495943" y="3045107"/>
            <a:ext cx="713360" cy="1344000"/>
          </a:xfrm>
          <a:custGeom>
            <a:avLst/>
            <a:gdLst/>
            <a:ahLst/>
            <a:cxnLst/>
            <a:rect l="l" t="t" r="r" b="b"/>
            <a:pathLst>
              <a:path w="535090" h="1008112">
                <a:moveTo>
                  <a:pt x="0" y="0"/>
                </a:moveTo>
                <a:lnTo>
                  <a:pt x="129002" y="0"/>
                </a:lnTo>
                <a:lnTo>
                  <a:pt x="535090" y="504056"/>
                </a:lnTo>
                <a:lnTo>
                  <a:pt x="129002" y="1008112"/>
                </a:lnTo>
                <a:lnTo>
                  <a:pt x="0" y="1008112"/>
                </a:lnTo>
                <a:lnTo>
                  <a:pt x="406088"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14" name="五边形 6"/>
          <p:cNvSpPr/>
          <p:nvPr/>
        </p:nvSpPr>
        <p:spPr>
          <a:xfrm>
            <a:off x="10278547" y="3045107"/>
            <a:ext cx="713360" cy="1344000"/>
          </a:xfrm>
          <a:custGeom>
            <a:avLst/>
            <a:gdLst/>
            <a:ahLst/>
            <a:cxnLst/>
            <a:rect l="l" t="t" r="r" b="b"/>
            <a:pathLst>
              <a:path w="535090" h="1008112">
                <a:moveTo>
                  <a:pt x="0" y="0"/>
                </a:moveTo>
                <a:lnTo>
                  <a:pt x="129002" y="0"/>
                </a:lnTo>
                <a:lnTo>
                  <a:pt x="535090" y="504056"/>
                </a:lnTo>
                <a:lnTo>
                  <a:pt x="129002" y="1008112"/>
                </a:lnTo>
                <a:lnTo>
                  <a:pt x="0" y="1008112"/>
                </a:lnTo>
                <a:lnTo>
                  <a:pt x="406088" y="504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7" name="五边形 6"/>
          <p:cNvSpPr/>
          <p:nvPr/>
        </p:nvSpPr>
        <p:spPr>
          <a:xfrm>
            <a:off x="3104641" y="3045107"/>
            <a:ext cx="2845336" cy="1344000"/>
          </a:xfrm>
          <a:custGeom>
            <a:avLst/>
            <a:gdLst/>
            <a:ahLst/>
            <a:cxnLst/>
            <a:rect l="l" t="t" r="r" b="b"/>
            <a:pathLst>
              <a:path w="2134280" h="1008112">
                <a:moveTo>
                  <a:pt x="0" y="0"/>
                </a:moveTo>
                <a:lnTo>
                  <a:pt x="1728192" y="0"/>
                </a:lnTo>
                <a:lnTo>
                  <a:pt x="2134280" y="504056"/>
                </a:lnTo>
                <a:lnTo>
                  <a:pt x="1728192" y="1008112"/>
                </a:lnTo>
                <a:lnTo>
                  <a:pt x="0" y="1008112"/>
                </a:lnTo>
                <a:lnTo>
                  <a:pt x="406088"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15" name="五边形 6"/>
          <p:cNvSpPr/>
          <p:nvPr/>
        </p:nvSpPr>
        <p:spPr>
          <a:xfrm>
            <a:off x="3104641" y="3045107"/>
            <a:ext cx="713360" cy="1344000"/>
          </a:xfrm>
          <a:custGeom>
            <a:avLst/>
            <a:gdLst/>
            <a:ahLst/>
            <a:cxnLst/>
            <a:rect l="l" t="t" r="r" b="b"/>
            <a:pathLst>
              <a:path w="535090" h="1008112">
                <a:moveTo>
                  <a:pt x="0" y="0"/>
                </a:moveTo>
                <a:lnTo>
                  <a:pt x="129002" y="0"/>
                </a:lnTo>
                <a:lnTo>
                  <a:pt x="535090" y="504056"/>
                </a:lnTo>
                <a:lnTo>
                  <a:pt x="129002" y="1008112"/>
                </a:lnTo>
                <a:lnTo>
                  <a:pt x="0" y="1008112"/>
                </a:lnTo>
                <a:lnTo>
                  <a:pt x="406088" y="50405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10" name="五边形 6"/>
          <p:cNvSpPr/>
          <p:nvPr/>
        </p:nvSpPr>
        <p:spPr>
          <a:xfrm>
            <a:off x="7887245" y="3045107"/>
            <a:ext cx="2845336" cy="1344000"/>
          </a:xfrm>
          <a:custGeom>
            <a:avLst/>
            <a:gdLst/>
            <a:ahLst/>
            <a:cxnLst/>
            <a:rect l="l" t="t" r="r" b="b"/>
            <a:pathLst>
              <a:path w="2134280" h="1008112">
                <a:moveTo>
                  <a:pt x="0" y="0"/>
                </a:moveTo>
                <a:lnTo>
                  <a:pt x="1728192" y="0"/>
                </a:lnTo>
                <a:lnTo>
                  <a:pt x="2134280" y="504056"/>
                </a:lnTo>
                <a:lnTo>
                  <a:pt x="1728192" y="1008112"/>
                </a:lnTo>
                <a:lnTo>
                  <a:pt x="0" y="1008112"/>
                </a:lnTo>
                <a:lnTo>
                  <a:pt x="406088" y="504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16" name="五边形 6"/>
          <p:cNvSpPr/>
          <p:nvPr/>
        </p:nvSpPr>
        <p:spPr>
          <a:xfrm>
            <a:off x="7887245" y="3045107"/>
            <a:ext cx="713360" cy="1344000"/>
          </a:xfrm>
          <a:custGeom>
            <a:avLst/>
            <a:gdLst/>
            <a:ahLst/>
            <a:cxnLst/>
            <a:rect l="l" t="t" r="r" b="b"/>
            <a:pathLst>
              <a:path w="535090" h="1008112">
                <a:moveTo>
                  <a:pt x="0" y="0"/>
                </a:moveTo>
                <a:lnTo>
                  <a:pt x="129002" y="0"/>
                </a:lnTo>
                <a:lnTo>
                  <a:pt x="535090" y="504056"/>
                </a:lnTo>
                <a:lnTo>
                  <a:pt x="129002" y="1008112"/>
                </a:lnTo>
                <a:lnTo>
                  <a:pt x="0" y="1008112"/>
                </a:lnTo>
                <a:lnTo>
                  <a:pt x="406088" y="5040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sz="2100">
              <a:solidFill>
                <a:schemeClr val="bg1"/>
              </a:solidFill>
            </a:endParaRPr>
          </a:p>
        </p:txBody>
      </p:sp>
      <p:sp>
        <p:nvSpPr>
          <p:cNvPr id="22" name="TextBox 21"/>
          <p:cNvSpPr txBox="1"/>
          <p:nvPr/>
        </p:nvSpPr>
        <p:spPr>
          <a:xfrm>
            <a:off x="1158721" y="3491405"/>
            <a:ext cx="1535971" cy="451405"/>
          </a:xfrm>
          <a:prstGeom prst="rect">
            <a:avLst/>
          </a:prstGeom>
          <a:noFill/>
        </p:spPr>
        <p:txBody>
          <a:bodyPr wrap="square" lIns="121908" tIns="60954" rIns="121908" bIns="60954"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第一阶段</a:t>
            </a:r>
          </a:p>
        </p:txBody>
      </p:sp>
      <p:sp>
        <p:nvSpPr>
          <p:cNvPr id="23" name="TextBox 22"/>
          <p:cNvSpPr txBox="1"/>
          <p:nvPr/>
        </p:nvSpPr>
        <p:spPr>
          <a:xfrm>
            <a:off x="3818002" y="3491405"/>
            <a:ext cx="1535971" cy="451405"/>
          </a:xfrm>
          <a:prstGeom prst="rect">
            <a:avLst/>
          </a:prstGeom>
          <a:noFill/>
        </p:spPr>
        <p:txBody>
          <a:bodyPr wrap="square" lIns="121908" tIns="60954" rIns="121908" bIns="60954"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第二阶段</a:t>
            </a:r>
          </a:p>
        </p:txBody>
      </p:sp>
      <p:sp>
        <p:nvSpPr>
          <p:cNvPr id="24" name="TextBox 23"/>
          <p:cNvSpPr txBox="1"/>
          <p:nvPr/>
        </p:nvSpPr>
        <p:spPr>
          <a:xfrm>
            <a:off x="6209304" y="3491405"/>
            <a:ext cx="1535971" cy="451405"/>
          </a:xfrm>
          <a:prstGeom prst="rect">
            <a:avLst/>
          </a:prstGeom>
          <a:noFill/>
        </p:spPr>
        <p:txBody>
          <a:bodyPr wrap="square" lIns="121908" tIns="60954" rIns="121908" bIns="60954"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第三阶段</a:t>
            </a:r>
          </a:p>
        </p:txBody>
      </p:sp>
      <p:sp>
        <p:nvSpPr>
          <p:cNvPr id="25" name="TextBox 24"/>
          <p:cNvSpPr txBox="1"/>
          <p:nvPr/>
        </p:nvSpPr>
        <p:spPr>
          <a:xfrm>
            <a:off x="8600606" y="3491405"/>
            <a:ext cx="1535971" cy="451405"/>
          </a:xfrm>
          <a:prstGeom prst="rect">
            <a:avLst/>
          </a:prstGeom>
          <a:noFill/>
        </p:spPr>
        <p:txBody>
          <a:bodyPr wrap="square" lIns="121908" tIns="60954" rIns="121908" bIns="60954"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第四阶段</a:t>
            </a:r>
          </a:p>
        </p:txBody>
      </p:sp>
      <p:sp>
        <p:nvSpPr>
          <p:cNvPr id="5" name="矩形 4"/>
          <p:cNvSpPr/>
          <p:nvPr/>
        </p:nvSpPr>
        <p:spPr>
          <a:xfrm>
            <a:off x="678730" y="1796364"/>
            <a:ext cx="47994" cy="120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26" name="矩形 25"/>
          <p:cNvSpPr/>
          <p:nvPr/>
        </p:nvSpPr>
        <p:spPr>
          <a:xfrm>
            <a:off x="5495942" y="1796364"/>
            <a:ext cx="47994" cy="120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27" name="矩形 26"/>
          <p:cNvSpPr/>
          <p:nvPr/>
        </p:nvSpPr>
        <p:spPr>
          <a:xfrm>
            <a:off x="10415918" y="4437245"/>
            <a:ext cx="47994" cy="120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28" name="矩形 27"/>
          <p:cNvSpPr/>
          <p:nvPr/>
        </p:nvSpPr>
        <p:spPr>
          <a:xfrm>
            <a:off x="5526501" y="4437245"/>
            <a:ext cx="47994" cy="120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30" name="TextBox 29"/>
          <p:cNvSpPr txBox="1"/>
          <p:nvPr/>
        </p:nvSpPr>
        <p:spPr>
          <a:xfrm>
            <a:off x="1134841" y="2117098"/>
            <a:ext cx="3233192" cy="714041"/>
          </a:xfrm>
          <a:prstGeom prst="rect">
            <a:avLst/>
          </a:prstGeom>
          <a:noFill/>
        </p:spPr>
        <p:txBody>
          <a:bodyPr wrap="square" lIns="121908" tIns="60954" rIns="121908" bIns="60954" rtlCol="0">
            <a:spAutoFit/>
          </a:bodyPr>
          <a:lstStyle/>
          <a:p>
            <a:pPr algn="just">
              <a:lnSpc>
                <a:spcPct val="120000"/>
              </a:lnSpc>
            </a:pPr>
            <a:r>
              <a:rPr lang="zh-CN" altLang="en-US" sz="1600">
                <a:solidFill>
                  <a:schemeClr val="tx1">
                    <a:lumMod val="50000"/>
                    <a:lumOff val="50000"/>
                  </a:schemeClr>
                </a:solidFill>
                <a:latin typeface="+mn-ea"/>
              </a:rPr>
              <a:t>您的内容打在这里，或者通过复制您的文本后选择只保留文字。</a:t>
            </a:r>
          </a:p>
        </p:txBody>
      </p:sp>
      <p:sp>
        <p:nvSpPr>
          <p:cNvPr id="31" name="TextBox 30"/>
          <p:cNvSpPr txBox="1"/>
          <p:nvPr/>
        </p:nvSpPr>
        <p:spPr>
          <a:xfrm>
            <a:off x="1149770" y="1754398"/>
            <a:ext cx="1708136" cy="415486"/>
          </a:xfrm>
          <a:prstGeom prst="rect">
            <a:avLst/>
          </a:prstGeom>
          <a:noFill/>
        </p:spPr>
        <p:txBody>
          <a:bodyPr wrap="none" lIns="121908" tIns="60954" rIns="121908" bIns="60954" rtlCol="0">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6" name="矩形 5"/>
          <p:cNvSpPr/>
          <p:nvPr/>
        </p:nvSpPr>
        <p:spPr>
          <a:xfrm>
            <a:off x="957774" y="1863572"/>
            <a:ext cx="191996" cy="1920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49" name="TextBox 48"/>
          <p:cNvSpPr txBox="1"/>
          <p:nvPr/>
        </p:nvSpPr>
        <p:spPr>
          <a:xfrm>
            <a:off x="5889076" y="2117098"/>
            <a:ext cx="3233192" cy="714041"/>
          </a:xfrm>
          <a:prstGeom prst="rect">
            <a:avLst/>
          </a:prstGeom>
          <a:noFill/>
        </p:spPr>
        <p:txBody>
          <a:bodyPr wrap="square" lIns="121908" tIns="60954" rIns="121908" bIns="60954" rtlCol="0">
            <a:spAutoFit/>
          </a:bodyPr>
          <a:lstStyle/>
          <a:p>
            <a:pPr algn="just">
              <a:lnSpc>
                <a:spcPct val="120000"/>
              </a:lnSpc>
            </a:pPr>
            <a:r>
              <a:rPr lang="zh-CN" altLang="en-US" sz="1600">
                <a:solidFill>
                  <a:schemeClr val="tx1">
                    <a:lumMod val="50000"/>
                    <a:lumOff val="50000"/>
                  </a:schemeClr>
                </a:solidFill>
                <a:latin typeface="+mn-ea"/>
              </a:rPr>
              <a:t>您的内容打在这里，或者通过复制您的文本后选择只保留文字。</a:t>
            </a:r>
          </a:p>
        </p:txBody>
      </p:sp>
      <p:sp>
        <p:nvSpPr>
          <p:cNvPr id="50" name="TextBox 49"/>
          <p:cNvSpPr txBox="1"/>
          <p:nvPr/>
        </p:nvSpPr>
        <p:spPr>
          <a:xfrm>
            <a:off x="5904004" y="1754398"/>
            <a:ext cx="1708136" cy="415486"/>
          </a:xfrm>
          <a:prstGeom prst="rect">
            <a:avLst/>
          </a:prstGeom>
          <a:noFill/>
        </p:spPr>
        <p:txBody>
          <a:bodyPr wrap="none" lIns="121908" tIns="60954" rIns="121908" bIns="60954" rtlCol="0">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51" name="矩形 50"/>
          <p:cNvSpPr/>
          <p:nvPr/>
        </p:nvSpPr>
        <p:spPr>
          <a:xfrm>
            <a:off x="5712008" y="1863572"/>
            <a:ext cx="191996" cy="192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53" name="TextBox 52"/>
          <p:cNvSpPr txBox="1"/>
          <p:nvPr/>
        </p:nvSpPr>
        <p:spPr>
          <a:xfrm>
            <a:off x="7154356" y="4923206"/>
            <a:ext cx="3233192" cy="714041"/>
          </a:xfrm>
          <a:prstGeom prst="rect">
            <a:avLst/>
          </a:prstGeom>
          <a:noFill/>
        </p:spPr>
        <p:txBody>
          <a:bodyPr wrap="square" lIns="121908" tIns="60954" rIns="121908" bIns="60954" rtlCol="0">
            <a:spAutoFit/>
          </a:bodyPr>
          <a:lstStyle/>
          <a:p>
            <a:pPr algn="just">
              <a:lnSpc>
                <a:spcPct val="120000"/>
              </a:lnSpc>
            </a:pPr>
            <a:r>
              <a:rPr lang="zh-CN" altLang="en-US" sz="1600">
                <a:solidFill>
                  <a:schemeClr val="tx1">
                    <a:lumMod val="50000"/>
                    <a:lumOff val="50000"/>
                  </a:schemeClr>
                </a:solidFill>
                <a:latin typeface="+mn-ea"/>
              </a:rPr>
              <a:t>您的内容打在这里，或者通过复制您的文本后选择只保留文字。</a:t>
            </a:r>
          </a:p>
        </p:txBody>
      </p:sp>
      <p:sp>
        <p:nvSpPr>
          <p:cNvPr id="54" name="TextBox 53"/>
          <p:cNvSpPr txBox="1"/>
          <p:nvPr/>
        </p:nvSpPr>
        <p:spPr>
          <a:xfrm>
            <a:off x="7169285" y="4560506"/>
            <a:ext cx="1708136" cy="415486"/>
          </a:xfrm>
          <a:prstGeom prst="rect">
            <a:avLst/>
          </a:prstGeom>
          <a:noFill/>
        </p:spPr>
        <p:txBody>
          <a:bodyPr wrap="none" lIns="121908" tIns="60954" rIns="121908" bIns="60954" rtlCol="0">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55" name="矩形 54"/>
          <p:cNvSpPr/>
          <p:nvPr/>
        </p:nvSpPr>
        <p:spPr>
          <a:xfrm>
            <a:off x="6977289" y="4669680"/>
            <a:ext cx="191996" cy="192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57" name="TextBox 56"/>
          <p:cNvSpPr txBox="1"/>
          <p:nvPr/>
        </p:nvSpPr>
        <p:spPr>
          <a:xfrm>
            <a:off x="2289939" y="4923206"/>
            <a:ext cx="3233192" cy="714041"/>
          </a:xfrm>
          <a:prstGeom prst="rect">
            <a:avLst/>
          </a:prstGeom>
          <a:noFill/>
        </p:spPr>
        <p:txBody>
          <a:bodyPr wrap="square" lIns="121908" tIns="60954" rIns="121908" bIns="60954" rtlCol="0">
            <a:spAutoFit/>
          </a:bodyPr>
          <a:lstStyle/>
          <a:p>
            <a:pPr algn="just">
              <a:lnSpc>
                <a:spcPct val="120000"/>
              </a:lnSpc>
            </a:pPr>
            <a:r>
              <a:rPr lang="zh-CN" altLang="en-US" sz="1600">
                <a:solidFill>
                  <a:schemeClr val="tx1">
                    <a:lumMod val="50000"/>
                    <a:lumOff val="50000"/>
                  </a:schemeClr>
                </a:solidFill>
                <a:latin typeface="+mn-ea"/>
              </a:rPr>
              <a:t>您的内容打在这里，或者通过复制您的文本后选择只保留文字。</a:t>
            </a:r>
          </a:p>
        </p:txBody>
      </p:sp>
      <p:sp>
        <p:nvSpPr>
          <p:cNvPr id="58" name="TextBox 57"/>
          <p:cNvSpPr txBox="1"/>
          <p:nvPr/>
        </p:nvSpPr>
        <p:spPr>
          <a:xfrm>
            <a:off x="2304867" y="4560506"/>
            <a:ext cx="1708136" cy="415486"/>
          </a:xfrm>
          <a:prstGeom prst="rect">
            <a:avLst/>
          </a:prstGeom>
          <a:noFill/>
        </p:spPr>
        <p:txBody>
          <a:bodyPr wrap="none" lIns="121908" tIns="60954" rIns="121908" bIns="60954" rtlCol="0">
            <a:spAutoFit/>
          </a:bodyPr>
          <a:lstStyle/>
          <a:p>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59" name="矩形 58"/>
          <p:cNvSpPr/>
          <p:nvPr/>
        </p:nvSpPr>
        <p:spPr>
          <a:xfrm>
            <a:off x="2112871" y="4669680"/>
            <a:ext cx="191996" cy="19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10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10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10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1000"/>
                                        <p:tgtEl>
                                          <p:spTgt spid="14"/>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500"/>
                                        <p:tgtEl>
                                          <p:spTgt spid="22"/>
                                        </p:tgtEl>
                                      </p:cBhvr>
                                    </p:animEffect>
                                    <p:anim calcmode="lin" valueType="num">
                                      <p:cBhvr>
                                        <p:cTn id="37" dur="1500" fill="hold"/>
                                        <p:tgtEl>
                                          <p:spTgt spid="22"/>
                                        </p:tgtEl>
                                        <p:attrNameLst>
                                          <p:attrName>ppt_x</p:attrName>
                                        </p:attrNameLst>
                                      </p:cBhvr>
                                      <p:tavLst>
                                        <p:tav tm="0">
                                          <p:val>
                                            <p:strVal val="#ppt_x"/>
                                          </p:val>
                                        </p:tav>
                                        <p:tav tm="100000">
                                          <p:val>
                                            <p:strVal val="#ppt_x"/>
                                          </p:val>
                                        </p:tav>
                                      </p:tavLst>
                                    </p:anim>
                                    <p:anim calcmode="lin" valueType="num">
                                      <p:cBhvr>
                                        <p:cTn id="38" dur="15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1000"/>
                                        <p:tgtEl>
                                          <p:spTgt spid="5"/>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10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1000"/>
                                        <p:tgtEl>
                                          <p:spTgt spid="30"/>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500"/>
                                        <p:tgtEl>
                                          <p:spTgt spid="23"/>
                                        </p:tgtEl>
                                      </p:cBhvr>
                                    </p:animEffect>
                                    <p:anim calcmode="lin" valueType="num">
                                      <p:cBhvr>
                                        <p:cTn id="58" dur="1500" fill="hold"/>
                                        <p:tgtEl>
                                          <p:spTgt spid="23"/>
                                        </p:tgtEl>
                                        <p:attrNameLst>
                                          <p:attrName>ppt_x</p:attrName>
                                        </p:attrNameLst>
                                      </p:cBhvr>
                                      <p:tavLst>
                                        <p:tav tm="0">
                                          <p:val>
                                            <p:strVal val="#ppt_x"/>
                                          </p:val>
                                        </p:tav>
                                        <p:tav tm="100000">
                                          <p:val>
                                            <p:strVal val="#ppt_x"/>
                                          </p:val>
                                        </p:tav>
                                      </p:tavLst>
                                    </p:anim>
                                    <p:anim calcmode="lin" valueType="num">
                                      <p:cBhvr>
                                        <p:cTn id="59" dur="15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1000"/>
                                        <p:tgtEl>
                                          <p:spTgt spid="28"/>
                                        </p:tgtEl>
                                      </p:cBhvr>
                                    </p:animEffect>
                                  </p:childTnLst>
                                </p:cTn>
                              </p:par>
                            </p:childTnLst>
                          </p:cTn>
                        </p:par>
                        <p:par>
                          <p:cTn id="64" fill="hold">
                            <p:stCondLst>
                              <p:cond delay="9500"/>
                            </p:stCondLst>
                            <p:childTnLst>
                              <p:par>
                                <p:cTn id="65" presetID="10"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left)">
                                      <p:cBhvr>
                                        <p:cTn id="71" dur="1000"/>
                                        <p:tgtEl>
                                          <p:spTgt spid="5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1000"/>
                                        <p:tgtEl>
                                          <p:spTgt spid="57"/>
                                        </p:tgtEl>
                                      </p:cBhvr>
                                    </p:animEffect>
                                  </p:childTnLst>
                                </p:cTn>
                              </p:par>
                            </p:childTnLst>
                          </p:cTn>
                        </p:par>
                        <p:par>
                          <p:cTn id="75" fill="hold">
                            <p:stCondLst>
                              <p:cond delay="11000"/>
                            </p:stCondLst>
                            <p:childTnLst>
                              <p:par>
                                <p:cTn id="76" presetID="42"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500"/>
                                        <p:tgtEl>
                                          <p:spTgt spid="24"/>
                                        </p:tgtEl>
                                      </p:cBhvr>
                                    </p:animEffect>
                                    <p:anim calcmode="lin" valueType="num">
                                      <p:cBhvr>
                                        <p:cTn id="79" dur="1500" fill="hold"/>
                                        <p:tgtEl>
                                          <p:spTgt spid="24"/>
                                        </p:tgtEl>
                                        <p:attrNameLst>
                                          <p:attrName>ppt_x</p:attrName>
                                        </p:attrNameLst>
                                      </p:cBhvr>
                                      <p:tavLst>
                                        <p:tav tm="0">
                                          <p:val>
                                            <p:strVal val="#ppt_x"/>
                                          </p:val>
                                        </p:tav>
                                        <p:tav tm="100000">
                                          <p:val>
                                            <p:strVal val="#ppt_x"/>
                                          </p:val>
                                        </p:tav>
                                      </p:tavLst>
                                    </p:anim>
                                    <p:anim calcmode="lin" valueType="num">
                                      <p:cBhvr>
                                        <p:cTn id="80" dur="150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12500"/>
                            </p:stCondLst>
                            <p:childTnLst>
                              <p:par>
                                <p:cTn id="82" presetID="22" presetClass="entr" presetSubtype="4"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down)">
                                      <p:cBhvr>
                                        <p:cTn id="84" dur="1000"/>
                                        <p:tgtEl>
                                          <p:spTgt spid="26"/>
                                        </p:tgtEl>
                                      </p:cBhvr>
                                    </p:animEffect>
                                  </p:childTnLst>
                                </p:cTn>
                              </p:par>
                            </p:childTnLst>
                          </p:cTn>
                        </p:par>
                        <p:par>
                          <p:cTn id="85" fill="hold">
                            <p:stCondLst>
                              <p:cond delay="13500"/>
                            </p:stCondLst>
                            <p:childTnLst>
                              <p:par>
                                <p:cTn id="86" presetID="10" presetClass="entr" presetSubtype="0"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par>
                          <p:cTn id="89" fill="hold">
                            <p:stCondLst>
                              <p:cond delay="14000"/>
                            </p:stCondLst>
                            <p:childTnLst>
                              <p:par>
                                <p:cTn id="90" presetID="22" presetClass="entr" presetSubtype="8"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left)">
                                      <p:cBhvr>
                                        <p:cTn id="92" dur="1000"/>
                                        <p:tgtEl>
                                          <p:spTgt spid="5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1000"/>
                                        <p:tgtEl>
                                          <p:spTgt spid="49"/>
                                        </p:tgtEl>
                                      </p:cBhvr>
                                    </p:animEffect>
                                  </p:childTnLst>
                                </p:cTn>
                              </p:par>
                            </p:childTnLst>
                          </p:cTn>
                        </p:par>
                        <p:par>
                          <p:cTn id="96" fill="hold">
                            <p:stCondLst>
                              <p:cond delay="15000"/>
                            </p:stCondLst>
                            <p:childTnLst>
                              <p:par>
                                <p:cTn id="97" presetID="42"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500"/>
                                        <p:tgtEl>
                                          <p:spTgt spid="25"/>
                                        </p:tgtEl>
                                      </p:cBhvr>
                                    </p:animEffect>
                                    <p:anim calcmode="lin" valueType="num">
                                      <p:cBhvr>
                                        <p:cTn id="100" dur="1500" fill="hold"/>
                                        <p:tgtEl>
                                          <p:spTgt spid="25"/>
                                        </p:tgtEl>
                                        <p:attrNameLst>
                                          <p:attrName>ppt_x</p:attrName>
                                        </p:attrNameLst>
                                      </p:cBhvr>
                                      <p:tavLst>
                                        <p:tav tm="0">
                                          <p:val>
                                            <p:strVal val="#ppt_x"/>
                                          </p:val>
                                        </p:tav>
                                        <p:tav tm="100000">
                                          <p:val>
                                            <p:strVal val="#ppt_x"/>
                                          </p:val>
                                        </p:tav>
                                      </p:tavLst>
                                    </p:anim>
                                    <p:anim calcmode="lin" valueType="num">
                                      <p:cBhvr>
                                        <p:cTn id="101" dur="1500" fill="hold"/>
                                        <p:tgtEl>
                                          <p:spTgt spid="25"/>
                                        </p:tgtEl>
                                        <p:attrNameLst>
                                          <p:attrName>ppt_y</p:attrName>
                                        </p:attrNameLst>
                                      </p:cBhvr>
                                      <p:tavLst>
                                        <p:tav tm="0">
                                          <p:val>
                                            <p:strVal val="#ppt_y+.1"/>
                                          </p:val>
                                        </p:tav>
                                        <p:tav tm="100000">
                                          <p:val>
                                            <p:strVal val="#ppt_y"/>
                                          </p:val>
                                        </p:tav>
                                      </p:tavLst>
                                    </p:anim>
                                  </p:childTnLst>
                                </p:cTn>
                              </p:par>
                            </p:childTnLst>
                          </p:cTn>
                        </p:par>
                        <p:par>
                          <p:cTn id="102" fill="hold">
                            <p:stCondLst>
                              <p:cond delay="16500"/>
                            </p:stCondLst>
                            <p:childTnLst>
                              <p:par>
                                <p:cTn id="103" presetID="22" presetClass="entr" presetSubtype="1"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up)">
                                      <p:cBhvr>
                                        <p:cTn id="105" dur="1000"/>
                                        <p:tgtEl>
                                          <p:spTgt spid="27"/>
                                        </p:tgtEl>
                                      </p:cBhvr>
                                    </p:animEffect>
                                  </p:childTnLst>
                                </p:cTn>
                              </p:par>
                            </p:childTnLst>
                          </p:cTn>
                        </p:par>
                        <p:par>
                          <p:cTn id="106" fill="hold">
                            <p:stCondLst>
                              <p:cond delay="17500"/>
                            </p:stCondLst>
                            <p:childTnLst>
                              <p:par>
                                <p:cTn id="107" presetID="10" presetClass="entr" presetSubtype="0"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childTnLst>
                                </p:cTn>
                              </p:par>
                            </p:childTnLst>
                          </p:cTn>
                        </p:par>
                        <p:par>
                          <p:cTn id="110" fill="hold">
                            <p:stCondLst>
                              <p:cond delay="18000"/>
                            </p:stCondLst>
                            <p:childTnLst>
                              <p:par>
                                <p:cTn id="111" presetID="22" presetClass="entr" presetSubtype="8" fill="hold" grpId="0" nodeType="after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wipe(left)">
                                      <p:cBhvr>
                                        <p:cTn id="113" dur="1000"/>
                                        <p:tgtEl>
                                          <p:spTgt spid="5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left)">
                                      <p:cBhvr>
                                        <p:cTn id="11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P spid="7" grpId="0" animBg="1"/>
      <p:bldP spid="15" grpId="0" animBg="1"/>
      <p:bldP spid="10" grpId="0" animBg="1"/>
      <p:bldP spid="16" grpId="0" animBg="1"/>
      <p:bldP spid="22" grpId="0"/>
      <p:bldP spid="23" grpId="0"/>
      <p:bldP spid="24" grpId="0"/>
      <p:bldP spid="25" grpId="0"/>
      <p:bldP spid="5" grpId="0" animBg="1"/>
      <p:bldP spid="26" grpId="0" animBg="1"/>
      <p:bldP spid="27" grpId="0" animBg="1"/>
      <p:bldP spid="28" grpId="0" animBg="1"/>
      <p:bldP spid="30" grpId="0"/>
      <p:bldP spid="31" grpId="0"/>
      <p:bldP spid="6" grpId="0" animBg="1"/>
      <p:bldP spid="49" grpId="0"/>
      <p:bldP spid="50" grpId="0"/>
      <p:bldP spid="51" grpId="0" animBg="1"/>
      <p:bldP spid="53" grpId="0"/>
      <p:bldP spid="54" grpId="0"/>
      <p:bldP spid="55" grpId="0" animBg="1"/>
      <p:bldP spid="57" grpId="0"/>
      <p:bldP spid="58" grpId="0"/>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1954" y="1555494"/>
            <a:ext cx="974708" cy="4419453"/>
            <a:chOff x="3586098" y="1428750"/>
            <a:chExt cx="731126" cy="3314590"/>
          </a:xfrm>
          <a:solidFill>
            <a:srgbClr val="9BBC57"/>
          </a:solidFill>
        </p:grpSpPr>
        <p:sp>
          <p:nvSpPr>
            <p:cNvPr id="3" name="Freeform 8"/>
            <p:cNvSpPr/>
            <p:nvPr/>
          </p:nvSpPr>
          <p:spPr bwMode="auto">
            <a:xfrm>
              <a:off x="3586098" y="1428750"/>
              <a:ext cx="731126" cy="892299"/>
            </a:xfrm>
            <a:custGeom>
              <a:avLst/>
              <a:gdLst>
                <a:gd name="T0" fmla="*/ 131 w 132"/>
                <a:gd name="T1" fmla="*/ 82 h 161"/>
                <a:gd name="T2" fmla="*/ 69 w 132"/>
                <a:gd name="T3" fmla="*/ 3 h 161"/>
                <a:gd name="T4" fmla="*/ 63 w 132"/>
                <a:gd name="T5" fmla="*/ 3 h 161"/>
                <a:gd name="T6" fmla="*/ 1 w 132"/>
                <a:gd name="T7" fmla="*/ 82 h 161"/>
                <a:gd name="T8" fmla="*/ 5 w 132"/>
                <a:gd name="T9" fmla="*/ 88 h 161"/>
                <a:gd name="T10" fmla="*/ 19 w 132"/>
                <a:gd name="T11" fmla="*/ 88 h 161"/>
                <a:gd name="T12" fmla="*/ 19 w 132"/>
                <a:gd name="T13" fmla="*/ 161 h 161"/>
                <a:gd name="T14" fmla="*/ 114 w 132"/>
                <a:gd name="T15" fmla="*/ 161 h 161"/>
                <a:gd name="T16" fmla="*/ 114 w 132"/>
                <a:gd name="T17" fmla="*/ 88 h 161"/>
                <a:gd name="T18" fmla="*/ 127 w 132"/>
                <a:gd name="T19" fmla="*/ 88 h 161"/>
                <a:gd name="T20" fmla="*/ 131 w 132"/>
                <a:gd name="T21" fmla="*/ 8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31" y="82"/>
                  </a:moveTo>
                  <a:cubicBezTo>
                    <a:pt x="69" y="3"/>
                    <a:pt x="69" y="3"/>
                    <a:pt x="69" y="3"/>
                  </a:cubicBezTo>
                  <a:cubicBezTo>
                    <a:pt x="67" y="0"/>
                    <a:pt x="65" y="0"/>
                    <a:pt x="63" y="3"/>
                  </a:cubicBezTo>
                  <a:cubicBezTo>
                    <a:pt x="1" y="82"/>
                    <a:pt x="1" y="82"/>
                    <a:pt x="1" y="82"/>
                  </a:cubicBezTo>
                  <a:cubicBezTo>
                    <a:pt x="0" y="85"/>
                    <a:pt x="1" y="88"/>
                    <a:pt x="5" y="88"/>
                  </a:cubicBezTo>
                  <a:cubicBezTo>
                    <a:pt x="19" y="88"/>
                    <a:pt x="19" y="88"/>
                    <a:pt x="19" y="88"/>
                  </a:cubicBezTo>
                  <a:cubicBezTo>
                    <a:pt x="19" y="161"/>
                    <a:pt x="19" y="161"/>
                    <a:pt x="19" y="161"/>
                  </a:cubicBezTo>
                  <a:cubicBezTo>
                    <a:pt x="114" y="161"/>
                    <a:pt x="114" y="161"/>
                    <a:pt x="114" y="161"/>
                  </a:cubicBezTo>
                  <a:cubicBezTo>
                    <a:pt x="114" y="88"/>
                    <a:pt x="114" y="88"/>
                    <a:pt x="114" y="88"/>
                  </a:cubicBezTo>
                  <a:cubicBezTo>
                    <a:pt x="127" y="88"/>
                    <a:pt x="127" y="88"/>
                    <a:pt x="127" y="88"/>
                  </a:cubicBezTo>
                  <a:cubicBezTo>
                    <a:pt x="130" y="88"/>
                    <a:pt x="132" y="85"/>
                    <a:pt x="131" y="82"/>
                  </a:cubicBez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endParaRPr>
            </a:p>
          </p:txBody>
        </p:sp>
        <p:sp>
          <p:nvSpPr>
            <p:cNvPr id="4" name="Freeform 11"/>
            <p:cNvSpPr/>
            <p:nvPr/>
          </p:nvSpPr>
          <p:spPr bwMode="auto">
            <a:xfrm>
              <a:off x="3691212" y="2792894"/>
              <a:ext cx="525570" cy="1950446"/>
            </a:xfrm>
            <a:custGeom>
              <a:avLst/>
              <a:gdLst>
                <a:gd name="T0" fmla="*/ 95 w 95"/>
                <a:gd name="T1" fmla="*/ 212 h 352"/>
                <a:gd name="T2" fmla="*/ 89 w 95"/>
                <a:gd name="T3" fmla="*/ 212 h 352"/>
                <a:gd name="T4" fmla="*/ 89 w 95"/>
                <a:gd name="T5" fmla="*/ 117 h 352"/>
                <a:gd name="T6" fmla="*/ 95 w 95"/>
                <a:gd name="T7" fmla="*/ 117 h 352"/>
                <a:gd name="T8" fmla="*/ 95 w 95"/>
                <a:gd name="T9" fmla="*/ 0 h 352"/>
                <a:gd name="T10" fmla="*/ 0 w 95"/>
                <a:gd name="T11" fmla="*/ 0 h 352"/>
                <a:gd name="T12" fmla="*/ 0 w 95"/>
                <a:gd name="T13" fmla="*/ 117 h 352"/>
                <a:gd name="T14" fmla="*/ 4 w 95"/>
                <a:gd name="T15" fmla="*/ 117 h 352"/>
                <a:gd name="T16" fmla="*/ 4 w 95"/>
                <a:gd name="T17" fmla="*/ 212 h 352"/>
                <a:gd name="T18" fmla="*/ 0 w 95"/>
                <a:gd name="T19" fmla="*/ 212 h 352"/>
                <a:gd name="T20" fmla="*/ 0 w 95"/>
                <a:gd name="T21" fmla="*/ 346 h 352"/>
                <a:gd name="T22" fmla="*/ 6 w 95"/>
                <a:gd name="T23" fmla="*/ 352 h 352"/>
                <a:gd name="T24" fmla="*/ 11 w 95"/>
                <a:gd name="T25" fmla="*/ 352 h 352"/>
                <a:gd name="T26" fmla="*/ 27 w 95"/>
                <a:gd name="T27" fmla="*/ 352 h 352"/>
                <a:gd name="T28" fmla="*/ 81 w 95"/>
                <a:gd name="T29" fmla="*/ 352 h 352"/>
                <a:gd name="T30" fmla="*/ 81 w 95"/>
                <a:gd name="T31" fmla="*/ 352 h 352"/>
                <a:gd name="T32" fmla="*/ 89 w 95"/>
                <a:gd name="T33" fmla="*/ 352 h 352"/>
                <a:gd name="T34" fmla="*/ 95 w 95"/>
                <a:gd name="T35" fmla="*/ 346 h 352"/>
                <a:gd name="T36" fmla="*/ 95 w 95"/>
                <a:gd name="T37" fmla="*/ 2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352">
                  <a:moveTo>
                    <a:pt x="95" y="212"/>
                  </a:moveTo>
                  <a:cubicBezTo>
                    <a:pt x="89" y="212"/>
                    <a:pt x="89" y="212"/>
                    <a:pt x="89" y="212"/>
                  </a:cubicBezTo>
                  <a:cubicBezTo>
                    <a:pt x="89" y="117"/>
                    <a:pt x="89" y="117"/>
                    <a:pt x="89" y="117"/>
                  </a:cubicBezTo>
                  <a:cubicBezTo>
                    <a:pt x="95" y="117"/>
                    <a:pt x="95" y="117"/>
                    <a:pt x="95" y="117"/>
                  </a:cubicBezTo>
                  <a:cubicBezTo>
                    <a:pt x="95" y="0"/>
                    <a:pt x="95" y="0"/>
                    <a:pt x="95" y="0"/>
                  </a:cubicBezTo>
                  <a:cubicBezTo>
                    <a:pt x="0" y="0"/>
                    <a:pt x="0" y="0"/>
                    <a:pt x="0" y="0"/>
                  </a:cubicBezTo>
                  <a:cubicBezTo>
                    <a:pt x="0" y="117"/>
                    <a:pt x="0" y="117"/>
                    <a:pt x="0" y="117"/>
                  </a:cubicBezTo>
                  <a:cubicBezTo>
                    <a:pt x="4" y="117"/>
                    <a:pt x="4" y="117"/>
                    <a:pt x="4" y="117"/>
                  </a:cubicBezTo>
                  <a:cubicBezTo>
                    <a:pt x="4" y="212"/>
                    <a:pt x="4" y="212"/>
                    <a:pt x="4" y="212"/>
                  </a:cubicBezTo>
                  <a:cubicBezTo>
                    <a:pt x="0" y="212"/>
                    <a:pt x="0" y="212"/>
                    <a:pt x="0" y="212"/>
                  </a:cubicBezTo>
                  <a:cubicBezTo>
                    <a:pt x="0" y="346"/>
                    <a:pt x="0" y="346"/>
                    <a:pt x="0" y="346"/>
                  </a:cubicBezTo>
                  <a:cubicBezTo>
                    <a:pt x="0" y="349"/>
                    <a:pt x="2" y="352"/>
                    <a:pt x="6" y="352"/>
                  </a:cubicBezTo>
                  <a:cubicBezTo>
                    <a:pt x="11" y="352"/>
                    <a:pt x="11" y="352"/>
                    <a:pt x="11" y="352"/>
                  </a:cubicBezTo>
                  <a:cubicBezTo>
                    <a:pt x="27" y="352"/>
                    <a:pt x="27" y="352"/>
                    <a:pt x="27" y="352"/>
                  </a:cubicBezTo>
                  <a:cubicBezTo>
                    <a:pt x="81" y="352"/>
                    <a:pt x="81" y="352"/>
                    <a:pt x="81" y="352"/>
                  </a:cubicBezTo>
                  <a:cubicBezTo>
                    <a:pt x="81" y="352"/>
                    <a:pt x="81" y="352"/>
                    <a:pt x="81" y="352"/>
                  </a:cubicBezTo>
                  <a:cubicBezTo>
                    <a:pt x="89" y="352"/>
                    <a:pt x="89" y="352"/>
                    <a:pt x="89" y="352"/>
                  </a:cubicBezTo>
                  <a:cubicBezTo>
                    <a:pt x="92" y="352"/>
                    <a:pt x="95" y="349"/>
                    <a:pt x="95" y="346"/>
                  </a:cubicBezTo>
                  <a:lnTo>
                    <a:pt x="95" y="212"/>
                  </a:lnTo>
                  <a:close/>
                </a:path>
              </a:pathLst>
            </a:custGeom>
            <a:ln>
              <a:noFill/>
            </a:ln>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grpSp>
        <p:nvGrpSpPr>
          <p:cNvPr id="5" name="Group 3"/>
          <p:cNvGrpSpPr/>
          <p:nvPr/>
        </p:nvGrpSpPr>
        <p:grpSpPr>
          <a:xfrm>
            <a:off x="3978873" y="2577047"/>
            <a:ext cx="4421993" cy="974835"/>
            <a:chOff x="2908697" y="2194914"/>
            <a:chExt cx="3316927" cy="731126"/>
          </a:xfrm>
          <a:solidFill>
            <a:srgbClr val="F49D15"/>
          </a:solidFill>
        </p:grpSpPr>
        <p:sp>
          <p:nvSpPr>
            <p:cNvPr id="6" name="Freeform 7"/>
            <p:cNvSpPr/>
            <p:nvPr/>
          </p:nvSpPr>
          <p:spPr bwMode="auto">
            <a:xfrm>
              <a:off x="5330988" y="2194914"/>
              <a:ext cx="894636" cy="731126"/>
            </a:xfrm>
            <a:custGeom>
              <a:avLst/>
              <a:gdLst>
                <a:gd name="T0" fmla="*/ 158 w 161"/>
                <a:gd name="T1" fmla="*/ 63 h 132"/>
                <a:gd name="T2" fmla="*/ 80 w 161"/>
                <a:gd name="T3" fmla="*/ 1 h 132"/>
                <a:gd name="T4" fmla="*/ 74 w 161"/>
                <a:gd name="T5" fmla="*/ 5 h 132"/>
                <a:gd name="T6" fmla="*/ 74 w 161"/>
                <a:gd name="T7" fmla="*/ 19 h 132"/>
                <a:gd name="T8" fmla="*/ 0 w 161"/>
                <a:gd name="T9" fmla="*/ 19 h 132"/>
                <a:gd name="T10" fmla="*/ 0 w 161"/>
                <a:gd name="T11" fmla="*/ 114 h 132"/>
                <a:gd name="T12" fmla="*/ 74 w 161"/>
                <a:gd name="T13" fmla="*/ 114 h 132"/>
                <a:gd name="T14" fmla="*/ 74 w 161"/>
                <a:gd name="T15" fmla="*/ 127 h 132"/>
                <a:gd name="T16" fmla="*/ 80 w 161"/>
                <a:gd name="T17" fmla="*/ 131 h 132"/>
                <a:gd name="T18" fmla="*/ 158 w 161"/>
                <a:gd name="T19" fmla="*/ 68 h 132"/>
                <a:gd name="T20" fmla="*/ 158 w 161"/>
                <a:gd name="T21"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158" y="63"/>
                  </a:moveTo>
                  <a:cubicBezTo>
                    <a:pt x="80" y="1"/>
                    <a:pt x="80" y="1"/>
                    <a:pt x="80" y="1"/>
                  </a:cubicBezTo>
                  <a:cubicBezTo>
                    <a:pt x="77" y="0"/>
                    <a:pt x="74" y="1"/>
                    <a:pt x="74" y="5"/>
                  </a:cubicBezTo>
                  <a:cubicBezTo>
                    <a:pt x="74" y="19"/>
                    <a:pt x="74" y="19"/>
                    <a:pt x="74" y="19"/>
                  </a:cubicBezTo>
                  <a:cubicBezTo>
                    <a:pt x="0" y="19"/>
                    <a:pt x="0" y="19"/>
                    <a:pt x="0" y="19"/>
                  </a:cubicBezTo>
                  <a:cubicBezTo>
                    <a:pt x="0" y="114"/>
                    <a:pt x="0" y="114"/>
                    <a:pt x="0" y="114"/>
                  </a:cubicBezTo>
                  <a:cubicBezTo>
                    <a:pt x="74" y="114"/>
                    <a:pt x="74" y="114"/>
                    <a:pt x="74" y="114"/>
                  </a:cubicBezTo>
                  <a:cubicBezTo>
                    <a:pt x="74" y="127"/>
                    <a:pt x="74" y="127"/>
                    <a:pt x="74" y="127"/>
                  </a:cubicBezTo>
                  <a:cubicBezTo>
                    <a:pt x="74" y="130"/>
                    <a:pt x="77" y="132"/>
                    <a:pt x="80" y="131"/>
                  </a:cubicBezTo>
                  <a:cubicBezTo>
                    <a:pt x="158" y="68"/>
                    <a:pt x="158" y="68"/>
                    <a:pt x="158" y="68"/>
                  </a:cubicBezTo>
                  <a:cubicBezTo>
                    <a:pt x="161" y="67"/>
                    <a:pt x="161" y="65"/>
                    <a:pt x="158" y="63"/>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endParaRPr>
            </a:p>
          </p:txBody>
        </p:sp>
        <p:sp>
          <p:nvSpPr>
            <p:cNvPr id="7" name="Freeform 9"/>
            <p:cNvSpPr/>
            <p:nvPr/>
          </p:nvSpPr>
          <p:spPr bwMode="auto">
            <a:xfrm>
              <a:off x="2908697" y="2300026"/>
              <a:ext cx="1952782" cy="525570"/>
            </a:xfrm>
            <a:custGeom>
              <a:avLst/>
              <a:gdLst>
                <a:gd name="T0" fmla="*/ 7 w 352"/>
                <a:gd name="T1" fmla="*/ 0 h 95"/>
                <a:gd name="T2" fmla="*/ 0 w 352"/>
                <a:gd name="T3" fmla="*/ 6 h 95"/>
                <a:gd name="T4" fmla="*/ 0 w 352"/>
                <a:gd name="T5" fmla="*/ 26 h 95"/>
                <a:gd name="T6" fmla="*/ 0 w 352"/>
                <a:gd name="T7" fmla="*/ 67 h 95"/>
                <a:gd name="T8" fmla="*/ 0 w 352"/>
                <a:gd name="T9" fmla="*/ 78 h 95"/>
                <a:gd name="T10" fmla="*/ 0 w 352"/>
                <a:gd name="T11" fmla="*/ 89 h 95"/>
                <a:gd name="T12" fmla="*/ 7 w 352"/>
                <a:gd name="T13" fmla="*/ 95 h 95"/>
                <a:gd name="T14" fmla="*/ 352 w 352"/>
                <a:gd name="T15" fmla="*/ 95 h 95"/>
                <a:gd name="T16" fmla="*/ 352 w 352"/>
                <a:gd name="T17" fmla="*/ 0 h 95"/>
                <a:gd name="T18" fmla="*/ 7 w 352"/>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95">
                  <a:moveTo>
                    <a:pt x="7" y="0"/>
                  </a:moveTo>
                  <a:cubicBezTo>
                    <a:pt x="3" y="0"/>
                    <a:pt x="0" y="2"/>
                    <a:pt x="0" y="6"/>
                  </a:cubicBezTo>
                  <a:cubicBezTo>
                    <a:pt x="0" y="26"/>
                    <a:pt x="0" y="26"/>
                    <a:pt x="0" y="26"/>
                  </a:cubicBezTo>
                  <a:cubicBezTo>
                    <a:pt x="0" y="67"/>
                    <a:pt x="0" y="67"/>
                    <a:pt x="0" y="67"/>
                  </a:cubicBezTo>
                  <a:cubicBezTo>
                    <a:pt x="0" y="78"/>
                    <a:pt x="0" y="78"/>
                    <a:pt x="0" y="78"/>
                  </a:cubicBezTo>
                  <a:cubicBezTo>
                    <a:pt x="0" y="89"/>
                    <a:pt x="0" y="89"/>
                    <a:pt x="0" y="89"/>
                  </a:cubicBezTo>
                  <a:cubicBezTo>
                    <a:pt x="0" y="92"/>
                    <a:pt x="3" y="95"/>
                    <a:pt x="7" y="95"/>
                  </a:cubicBezTo>
                  <a:cubicBezTo>
                    <a:pt x="352" y="95"/>
                    <a:pt x="352" y="95"/>
                    <a:pt x="352" y="95"/>
                  </a:cubicBezTo>
                  <a:cubicBezTo>
                    <a:pt x="352" y="0"/>
                    <a:pt x="352" y="0"/>
                    <a:pt x="352" y="0"/>
                  </a:cubicBezTo>
                  <a:lnTo>
                    <a:pt x="7" y="0"/>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grpSp>
        <p:nvGrpSpPr>
          <p:cNvPr id="8" name="Group 4"/>
          <p:cNvGrpSpPr/>
          <p:nvPr/>
        </p:nvGrpSpPr>
        <p:grpSpPr>
          <a:xfrm>
            <a:off x="6410967" y="1673844"/>
            <a:ext cx="974708" cy="4419452"/>
            <a:chOff x="4733007" y="1517513"/>
            <a:chExt cx="731126" cy="3314589"/>
          </a:xfrm>
          <a:solidFill>
            <a:srgbClr val="15A185"/>
          </a:solidFill>
        </p:grpSpPr>
        <p:sp>
          <p:nvSpPr>
            <p:cNvPr id="9" name="Freeform 6"/>
            <p:cNvSpPr/>
            <p:nvPr/>
          </p:nvSpPr>
          <p:spPr bwMode="auto">
            <a:xfrm>
              <a:off x="4733007" y="3939803"/>
              <a:ext cx="731126" cy="892299"/>
            </a:xfrm>
            <a:custGeom>
              <a:avLst/>
              <a:gdLst>
                <a:gd name="T0" fmla="*/ 127 w 132"/>
                <a:gd name="T1" fmla="*/ 74 h 161"/>
                <a:gd name="T2" fmla="*/ 113 w 132"/>
                <a:gd name="T3" fmla="*/ 74 h 161"/>
                <a:gd name="T4" fmla="*/ 113 w 132"/>
                <a:gd name="T5" fmla="*/ 0 h 161"/>
                <a:gd name="T6" fmla="*/ 18 w 132"/>
                <a:gd name="T7" fmla="*/ 0 h 161"/>
                <a:gd name="T8" fmla="*/ 18 w 132"/>
                <a:gd name="T9" fmla="*/ 74 h 161"/>
                <a:gd name="T10" fmla="*/ 4 w 132"/>
                <a:gd name="T11" fmla="*/ 74 h 161"/>
                <a:gd name="T12" fmla="*/ 1 w 132"/>
                <a:gd name="T13" fmla="*/ 80 h 161"/>
                <a:gd name="T14" fmla="*/ 63 w 132"/>
                <a:gd name="T15" fmla="*/ 158 h 161"/>
                <a:gd name="T16" fmla="*/ 68 w 132"/>
                <a:gd name="T17" fmla="*/ 158 h 161"/>
                <a:gd name="T18" fmla="*/ 130 w 132"/>
                <a:gd name="T19" fmla="*/ 80 h 161"/>
                <a:gd name="T20" fmla="*/ 127 w 132"/>
                <a:gd name="T21" fmla="*/ 7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1">
                  <a:moveTo>
                    <a:pt x="127" y="74"/>
                  </a:moveTo>
                  <a:cubicBezTo>
                    <a:pt x="113" y="74"/>
                    <a:pt x="113" y="74"/>
                    <a:pt x="113" y="74"/>
                  </a:cubicBezTo>
                  <a:cubicBezTo>
                    <a:pt x="113" y="0"/>
                    <a:pt x="113" y="0"/>
                    <a:pt x="113" y="0"/>
                  </a:cubicBezTo>
                  <a:cubicBezTo>
                    <a:pt x="18" y="0"/>
                    <a:pt x="18" y="0"/>
                    <a:pt x="18" y="0"/>
                  </a:cubicBezTo>
                  <a:cubicBezTo>
                    <a:pt x="18" y="74"/>
                    <a:pt x="18" y="74"/>
                    <a:pt x="18" y="74"/>
                  </a:cubicBezTo>
                  <a:cubicBezTo>
                    <a:pt x="4" y="74"/>
                    <a:pt x="4" y="74"/>
                    <a:pt x="4" y="74"/>
                  </a:cubicBezTo>
                  <a:cubicBezTo>
                    <a:pt x="1" y="74"/>
                    <a:pt x="0" y="77"/>
                    <a:pt x="1" y="80"/>
                  </a:cubicBezTo>
                  <a:cubicBezTo>
                    <a:pt x="63" y="158"/>
                    <a:pt x="63" y="158"/>
                    <a:pt x="63" y="158"/>
                  </a:cubicBezTo>
                  <a:cubicBezTo>
                    <a:pt x="65" y="161"/>
                    <a:pt x="67" y="161"/>
                    <a:pt x="68" y="158"/>
                  </a:cubicBezTo>
                  <a:cubicBezTo>
                    <a:pt x="130" y="80"/>
                    <a:pt x="130" y="80"/>
                    <a:pt x="130" y="80"/>
                  </a:cubicBezTo>
                  <a:cubicBezTo>
                    <a:pt x="132" y="77"/>
                    <a:pt x="130" y="74"/>
                    <a:pt x="127" y="74"/>
                  </a:cubicBez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endParaRPr>
            </a:p>
          </p:txBody>
        </p:sp>
        <p:sp>
          <p:nvSpPr>
            <p:cNvPr id="10" name="Freeform 10"/>
            <p:cNvSpPr/>
            <p:nvPr/>
          </p:nvSpPr>
          <p:spPr bwMode="auto">
            <a:xfrm>
              <a:off x="4833448" y="1517513"/>
              <a:ext cx="525570" cy="1950446"/>
            </a:xfrm>
            <a:custGeom>
              <a:avLst/>
              <a:gdLst>
                <a:gd name="T0" fmla="*/ 95 w 95"/>
                <a:gd name="T1" fmla="*/ 7 h 352"/>
                <a:gd name="T2" fmla="*/ 89 w 95"/>
                <a:gd name="T3" fmla="*/ 0 h 352"/>
                <a:gd name="T4" fmla="*/ 68 w 95"/>
                <a:gd name="T5" fmla="*/ 0 h 352"/>
                <a:gd name="T6" fmla="*/ 27 w 95"/>
                <a:gd name="T7" fmla="*/ 0 h 352"/>
                <a:gd name="T8" fmla="*/ 27 w 95"/>
                <a:gd name="T9" fmla="*/ 0 h 352"/>
                <a:gd name="T10" fmla="*/ 6 w 95"/>
                <a:gd name="T11" fmla="*/ 0 h 352"/>
                <a:gd name="T12" fmla="*/ 0 w 95"/>
                <a:gd name="T13" fmla="*/ 7 h 352"/>
                <a:gd name="T14" fmla="*/ 0 w 95"/>
                <a:gd name="T15" fmla="*/ 352 h 352"/>
                <a:gd name="T16" fmla="*/ 95 w 95"/>
                <a:gd name="T17" fmla="*/ 352 h 352"/>
                <a:gd name="T18" fmla="*/ 95 w 95"/>
                <a:gd name="T19" fmla="*/ 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52">
                  <a:moveTo>
                    <a:pt x="95" y="7"/>
                  </a:moveTo>
                  <a:cubicBezTo>
                    <a:pt x="95" y="3"/>
                    <a:pt x="92" y="0"/>
                    <a:pt x="89" y="0"/>
                  </a:cubicBezTo>
                  <a:cubicBezTo>
                    <a:pt x="68" y="0"/>
                    <a:pt x="68" y="0"/>
                    <a:pt x="68" y="0"/>
                  </a:cubicBezTo>
                  <a:cubicBezTo>
                    <a:pt x="27" y="0"/>
                    <a:pt x="27" y="0"/>
                    <a:pt x="27" y="0"/>
                  </a:cubicBezTo>
                  <a:cubicBezTo>
                    <a:pt x="27" y="0"/>
                    <a:pt x="27" y="0"/>
                    <a:pt x="27" y="0"/>
                  </a:cubicBezTo>
                  <a:cubicBezTo>
                    <a:pt x="6" y="0"/>
                    <a:pt x="6" y="0"/>
                    <a:pt x="6" y="0"/>
                  </a:cubicBezTo>
                  <a:cubicBezTo>
                    <a:pt x="2" y="0"/>
                    <a:pt x="0" y="3"/>
                    <a:pt x="0" y="7"/>
                  </a:cubicBezTo>
                  <a:cubicBezTo>
                    <a:pt x="0" y="352"/>
                    <a:pt x="0" y="352"/>
                    <a:pt x="0" y="352"/>
                  </a:cubicBezTo>
                  <a:cubicBezTo>
                    <a:pt x="95" y="352"/>
                    <a:pt x="95" y="352"/>
                    <a:pt x="95" y="352"/>
                  </a:cubicBezTo>
                  <a:lnTo>
                    <a:pt x="95" y="7"/>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grpSp>
        <p:nvGrpSpPr>
          <p:cNvPr id="11" name="Group 13"/>
          <p:cNvGrpSpPr/>
          <p:nvPr/>
        </p:nvGrpSpPr>
        <p:grpSpPr>
          <a:xfrm>
            <a:off x="3860537" y="4106256"/>
            <a:ext cx="4421993" cy="974835"/>
            <a:chOff x="2819934" y="3341821"/>
            <a:chExt cx="3316927" cy="731126"/>
          </a:xfrm>
          <a:solidFill>
            <a:srgbClr val="297F9D"/>
          </a:solidFill>
        </p:grpSpPr>
        <p:sp>
          <p:nvSpPr>
            <p:cNvPr id="12" name="Freeform 5"/>
            <p:cNvSpPr/>
            <p:nvPr/>
          </p:nvSpPr>
          <p:spPr bwMode="auto">
            <a:xfrm>
              <a:off x="2819934" y="3341821"/>
              <a:ext cx="892299" cy="731126"/>
            </a:xfrm>
            <a:custGeom>
              <a:avLst/>
              <a:gdLst>
                <a:gd name="T0" fmla="*/ 88 w 161"/>
                <a:gd name="T1" fmla="*/ 4 h 132"/>
                <a:gd name="T2" fmla="*/ 82 w 161"/>
                <a:gd name="T3" fmla="*/ 1 h 132"/>
                <a:gd name="T4" fmla="*/ 3 w 161"/>
                <a:gd name="T5" fmla="*/ 63 h 132"/>
                <a:gd name="T6" fmla="*/ 3 w 161"/>
                <a:gd name="T7" fmla="*/ 68 h 132"/>
                <a:gd name="T8" fmla="*/ 82 w 161"/>
                <a:gd name="T9" fmla="*/ 130 h 132"/>
                <a:gd name="T10" fmla="*/ 88 w 161"/>
                <a:gd name="T11" fmla="*/ 127 h 132"/>
                <a:gd name="T12" fmla="*/ 88 w 161"/>
                <a:gd name="T13" fmla="*/ 113 h 132"/>
                <a:gd name="T14" fmla="*/ 161 w 161"/>
                <a:gd name="T15" fmla="*/ 113 h 132"/>
                <a:gd name="T16" fmla="*/ 161 w 161"/>
                <a:gd name="T17" fmla="*/ 18 h 132"/>
                <a:gd name="T18" fmla="*/ 88 w 161"/>
                <a:gd name="T19" fmla="*/ 18 h 132"/>
                <a:gd name="T20" fmla="*/ 88 w 161"/>
                <a:gd name="T2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32">
                  <a:moveTo>
                    <a:pt x="88" y="4"/>
                  </a:moveTo>
                  <a:cubicBezTo>
                    <a:pt x="88" y="1"/>
                    <a:pt x="85" y="0"/>
                    <a:pt x="82" y="1"/>
                  </a:cubicBezTo>
                  <a:cubicBezTo>
                    <a:pt x="3" y="63"/>
                    <a:pt x="3" y="63"/>
                    <a:pt x="3" y="63"/>
                  </a:cubicBezTo>
                  <a:cubicBezTo>
                    <a:pt x="0" y="65"/>
                    <a:pt x="0" y="67"/>
                    <a:pt x="3" y="68"/>
                  </a:cubicBezTo>
                  <a:cubicBezTo>
                    <a:pt x="82" y="130"/>
                    <a:pt x="82" y="130"/>
                    <a:pt x="82" y="130"/>
                  </a:cubicBezTo>
                  <a:cubicBezTo>
                    <a:pt x="85" y="132"/>
                    <a:pt x="88" y="130"/>
                    <a:pt x="88" y="127"/>
                  </a:cubicBezTo>
                  <a:cubicBezTo>
                    <a:pt x="88" y="113"/>
                    <a:pt x="88" y="113"/>
                    <a:pt x="88" y="113"/>
                  </a:cubicBezTo>
                  <a:cubicBezTo>
                    <a:pt x="161" y="113"/>
                    <a:pt x="161" y="113"/>
                    <a:pt x="161" y="113"/>
                  </a:cubicBezTo>
                  <a:cubicBezTo>
                    <a:pt x="161" y="18"/>
                    <a:pt x="161" y="18"/>
                    <a:pt x="161" y="18"/>
                  </a:cubicBezTo>
                  <a:cubicBezTo>
                    <a:pt x="88" y="18"/>
                    <a:pt x="88" y="18"/>
                    <a:pt x="88" y="18"/>
                  </a:cubicBezTo>
                  <a:lnTo>
                    <a:pt x="88" y="4"/>
                  </a:ln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sp>
          <p:nvSpPr>
            <p:cNvPr id="13" name="Freeform 12"/>
            <p:cNvSpPr/>
            <p:nvPr/>
          </p:nvSpPr>
          <p:spPr bwMode="auto">
            <a:xfrm>
              <a:off x="4184079" y="3442264"/>
              <a:ext cx="1952782" cy="525570"/>
            </a:xfrm>
            <a:custGeom>
              <a:avLst/>
              <a:gdLst>
                <a:gd name="T0" fmla="*/ 346 w 352"/>
                <a:gd name="T1" fmla="*/ 0 h 95"/>
                <a:gd name="T2" fmla="*/ 0 w 352"/>
                <a:gd name="T3" fmla="*/ 0 h 95"/>
                <a:gd name="T4" fmla="*/ 0 w 352"/>
                <a:gd name="T5" fmla="*/ 95 h 95"/>
                <a:gd name="T6" fmla="*/ 346 w 352"/>
                <a:gd name="T7" fmla="*/ 95 h 95"/>
                <a:gd name="T8" fmla="*/ 352 w 352"/>
                <a:gd name="T9" fmla="*/ 89 h 95"/>
                <a:gd name="T10" fmla="*/ 352 w 352"/>
                <a:gd name="T11" fmla="*/ 75 h 95"/>
                <a:gd name="T12" fmla="*/ 352 w 352"/>
                <a:gd name="T13" fmla="*/ 68 h 95"/>
                <a:gd name="T14" fmla="*/ 352 w 352"/>
                <a:gd name="T15" fmla="*/ 27 h 95"/>
                <a:gd name="T16" fmla="*/ 352 w 352"/>
                <a:gd name="T17" fmla="*/ 16 h 95"/>
                <a:gd name="T18" fmla="*/ 352 w 352"/>
                <a:gd name="T19" fmla="*/ 6 h 95"/>
                <a:gd name="T20" fmla="*/ 346 w 352"/>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95">
                  <a:moveTo>
                    <a:pt x="346" y="0"/>
                  </a:moveTo>
                  <a:cubicBezTo>
                    <a:pt x="0" y="0"/>
                    <a:pt x="0" y="0"/>
                    <a:pt x="0" y="0"/>
                  </a:cubicBezTo>
                  <a:cubicBezTo>
                    <a:pt x="0" y="95"/>
                    <a:pt x="0" y="95"/>
                    <a:pt x="0" y="95"/>
                  </a:cubicBezTo>
                  <a:cubicBezTo>
                    <a:pt x="346" y="95"/>
                    <a:pt x="346" y="95"/>
                    <a:pt x="346" y="95"/>
                  </a:cubicBezTo>
                  <a:cubicBezTo>
                    <a:pt x="350" y="95"/>
                    <a:pt x="352" y="92"/>
                    <a:pt x="352" y="89"/>
                  </a:cubicBezTo>
                  <a:cubicBezTo>
                    <a:pt x="352" y="75"/>
                    <a:pt x="352" y="75"/>
                    <a:pt x="352" y="75"/>
                  </a:cubicBezTo>
                  <a:cubicBezTo>
                    <a:pt x="352" y="68"/>
                    <a:pt x="352" y="68"/>
                    <a:pt x="352" y="68"/>
                  </a:cubicBezTo>
                  <a:cubicBezTo>
                    <a:pt x="352" y="27"/>
                    <a:pt x="352" y="27"/>
                    <a:pt x="352" y="27"/>
                  </a:cubicBezTo>
                  <a:cubicBezTo>
                    <a:pt x="352" y="16"/>
                    <a:pt x="352" y="16"/>
                    <a:pt x="352" y="16"/>
                  </a:cubicBezTo>
                  <a:cubicBezTo>
                    <a:pt x="352" y="6"/>
                    <a:pt x="352" y="6"/>
                    <a:pt x="352" y="6"/>
                  </a:cubicBezTo>
                  <a:cubicBezTo>
                    <a:pt x="352" y="2"/>
                    <a:pt x="350" y="0"/>
                    <a:pt x="346" y="0"/>
                  </a:cubicBezTo>
                  <a:close/>
                </a:path>
              </a:pathLst>
            </a:custGeom>
            <a:ln>
              <a:noFill/>
            </a:ln>
          </p:spPr>
          <p:style>
            <a:lnRef idx="3">
              <a:schemeClr val="lt1"/>
            </a:lnRef>
            <a:fillRef idx="1">
              <a:schemeClr val="accent4"/>
            </a:fillRef>
            <a:effectRef idx="1">
              <a:schemeClr val="accent4"/>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endParaRPr>
            </a:p>
          </p:txBody>
        </p:sp>
      </p:grpSp>
      <p:sp>
        <p:nvSpPr>
          <p:cNvPr id="14" name="Text Box 10"/>
          <p:cNvSpPr txBox="1">
            <a:spLocks noChangeArrowheads="1"/>
          </p:cNvSpPr>
          <p:nvPr/>
        </p:nvSpPr>
        <p:spPr bwMode="auto">
          <a:xfrm>
            <a:off x="8533308" y="2494207"/>
            <a:ext cx="2315220" cy="1107996"/>
          </a:xfrm>
          <a:prstGeom prst="rect">
            <a:avLst/>
          </a:prstGeom>
          <a:noFill/>
          <a:ln w="9525">
            <a:noFill/>
            <a:miter lim="800000"/>
          </a:ln>
        </p:spPr>
        <p:txBody>
          <a:bodyPr wrap="square" lIns="60960" tIns="30480" rIns="60960" bIns="30480">
            <a:spAutoFit/>
          </a:bodyPr>
          <a:lstStyle/>
          <a:p>
            <a:pPr defTabSz="1450975">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itchFamily="34" charset="0"/>
              </a:rPr>
              <a:t> 添加标题</a:t>
            </a:r>
          </a:p>
          <a:p>
            <a:pPr defTabSz="1450975"/>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您的内容打在这里，或通过复制您的文本后在此框中选择粘贴并选择只保留文字</a:t>
            </a:r>
          </a:p>
        </p:txBody>
      </p:sp>
      <p:sp>
        <p:nvSpPr>
          <p:cNvPr id="15" name="Text Box 10"/>
          <p:cNvSpPr txBox="1">
            <a:spLocks noChangeArrowheads="1"/>
          </p:cNvSpPr>
          <p:nvPr/>
        </p:nvSpPr>
        <p:spPr bwMode="auto">
          <a:xfrm>
            <a:off x="8533308" y="4106254"/>
            <a:ext cx="2315220" cy="1107996"/>
          </a:xfrm>
          <a:prstGeom prst="rect">
            <a:avLst/>
          </a:prstGeom>
          <a:noFill/>
          <a:ln w="9525">
            <a:noFill/>
            <a:miter lim="800000"/>
          </a:ln>
        </p:spPr>
        <p:txBody>
          <a:bodyPr wrap="square" lIns="60960" tIns="30480" rIns="60960" bIns="30480">
            <a:spAutoFit/>
          </a:bodyPr>
          <a:lstStyle/>
          <a:p>
            <a:pPr defTabSz="1450975">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itchFamily="34" charset="0"/>
              </a:rPr>
              <a:t> 添加标题</a:t>
            </a:r>
          </a:p>
          <a:p>
            <a:pPr defTabSz="1450975"/>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您的内容打在这里，或通过复制您的文本后在此框中选择粘贴并选择只保留文字</a:t>
            </a:r>
          </a:p>
        </p:txBody>
      </p:sp>
      <p:sp>
        <p:nvSpPr>
          <p:cNvPr id="29" name="Text Box 10"/>
          <p:cNvSpPr txBox="1">
            <a:spLocks noChangeArrowheads="1"/>
          </p:cNvSpPr>
          <p:nvPr/>
        </p:nvSpPr>
        <p:spPr bwMode="auto">
          <a:xfrm>
            <a:off x="1379102" y="2494207"/>
            <a:ext cx="2315220" cy="1107996"/>
          </a:xfrm>
          <a:prstGeom prst="rect">
            <a:avLst/>
          </a:prstGeom>
          <a:noFill/>
          <a:ln w="9525">
            <a:noFill/>
            <a:miter lim="800000"/>
          </a:ln>
        </p:spPr>
        <p:txBody>
          <a:bodyPr wrap="square" lIns="60960" tIns="30480" rIns="60960" bIns="30480">
            <a:spAutoFit/>
          </a:bodyPr>
          <a:lstStyle/>
          <a:p>
            <a:pPr algn="r" defTabSz="1450975">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itchFamily="34" charset="0"/>
              </a:rPr>
              <a:t> 添加标题</a:t>
            </a:r>
          </a:p>
          <a:p>
            <a:pPr algn="r" defTabSz="1450975"/>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您的内容打在这里，或通过复制您的文本后在此框中选择粘贴并选择只保留文字</a:t>
            </a:r>
          </a:p>
        </p:txBody>
      </p:sp>
      <p:sp>
        <p:nvSpPr>
          <p:cNvPr id="30" name="Text Box 10"/>
          <p:cNvSpPr txBox="1">
            <a:spLocks noChangeArrowheads="1"/>
          </p:cNvSpPr>
          <p:nvPr/>
        </p:nvSpPr>
        <p:spPr bwMode="auto">
          <a:xfrm>
            <a:off x="1379102" y="4106254"/>
            <a:ext cx="2315220" cy="1107996"/>
          </a:xfrm>
          <a:prstGeom prst="rect">
            <a:avLst/>
          </a:prstGeom>
          <a:noFill/>
          <a:ln w="9525">
            <a:noFill/>
            <a:miter lim="800000"/>
          </a:ln>
        </p:spPr>
        <p:txBody>
          <a:bodyPr wrap="square" lIns="60960" tIns="30480" rIns="60960" bIns="30480">
            <a:spAutoFit/>
          </a:bodyPr>
          <a:lstStyle/>
          <a:p>
            <a:pPr algn="r" defTabSz="1450975">
              <a:lnSpc>
                <a:spcPct val="200000"/>
              </a:lnSpc>
            </a:pPr>
            <a:r>
              <a:rPr lang="zh-CN" altLang="en-US" sz="1600" b="1">
                <a:solidFill>
                  <a:prstClr val="black">
                    <a:lumMod val="65000"/>
                    <a:lumOff val="35000"/>
                  </a:prstClr>
                </a:solidFill>
                <a:latin typeface="微软雅黑" panose="020B0503020204020204" pitchFamily="34" charset="-122"/>
                <a:ea typeface="微软雅黑" panose="020B0503020204020204" pitchFamily="34" charset="-122"/>
                <a:cs typeface="Open Sans" pitchFamily="34" charset="0"/>
              </a:rPr>
              <a:t> 添加标题</a:t>
            </a:r>
          </a:p>
          <a:p>
            <a:pPr algn="r" defTabSz="1450975"/>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您的内容打在这里，或通过复制您的文本后在此框中选择粘贴并选择只保留文字</a:t>
            </a:r>
          </a:p>
        </p:txBody>
      </p:sp>
      <p:sp>
        <p:nvSpPr>
          <p:cNvPr id="16" name="标题 15"/>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86">
                                          <p:stCondLst>
                                            <p:cond delay="0"/>
                                          </p:stCondLst>
                                        </p:cTn>
                                        <p:tgtEl>
                                          <p:spTgt spid="29"/>
                                        </p:tgtEl>
                                      </p:cBhvr>
                                    </p:animEffect>
                                    <p:anim calcmode="lin" valueType="num">
                                      <p:cBhvr>
                                        <p:cTn id="28" dur="274"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9" dur="100"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0" dur="100" tmFilter="0, 0; 0.125,0.2665; 0.25,0.4; 0.375,0.465; 0.5,0.5;  0.625,0.535; 0.75,0.6; 0.875,0.7335; 1,1">
                                          <p:stCondLst>
                                            <p:cond delay="100"/>
                                          </p:stCondLst>
                                        </p:cTn>
                                        <p:tgtEl>
                                          <p:spTgt spid="29"/>
                                        </p:tgtEl>
                                        <p:attrNameLst>
                                          <p:attrName>ppt_y</p:attrName>
                                        </p:attrNameLst>
                                      </p:cBhvr>
                                      <p:tavLst>
                                        <p:tav tm="0" fmla="#ppt_y-sin(pi*$)/9">
                                          <p:val>
                                            <p:fltVal val="0"/>
                                          </p:val>
                                        </p:tav>
                                        <p:tav tm="100000">
                                          <p:val>
                                            <p:fltVal val="1"/>
                                          </p:val>
                                        </p:tav>
                                      </p:tavLst>
                                    </p:anim>
                                    <p:anim calcmode="lin" valueType="num">
                                      <p:cBhvr>
                                        <p:cTn id="31" dur="49" tmFilter="0, 0; 0.125,0.2665; 0.25,0.4; 0.375,0.465; 0.5,0.5;  0.625,0.535; 0.75,0.6; 0.875,0.7335; 1,1">
                                          <p:stCondLst>
                                            <p:cond delay="199"/>
                                          </p:stCondLst>
                                        </p:cTn>
                                        <p:tgtEl>
                                          <p:spTgt spid="29"/>
                                        </p:tgtEl>
                                        <p:attrNameLst>
                                          <p:attrName>ppt_y</p:attrName>
                                        </p:attrNameLst>
                                      </p:cBhvr>
                                      <p:tavLst>
                                        <p:tav tm="0" fmla="#ppt_y-sin(pi*$)/27">
                                          <p:val>
                                            <p:fltVal val="0"/>
                                          </p:val>
                                        </p:tav>
                                        <p:tav tm="100000">
                                          <p:val>
                                            <p:fltVal val="1"/>
                                          </p:val>
                                        </p:tav>
                                      </p:tavLst>
                                    </p:anim>
                                    <p:anim calcmode="lin" valueType="num">
                                      <p:cBhvr>
                                        <p:cTn id="32" dur="25" tmFilter="0, 0; 0.125,0.2665; 0.25,0.4; 0.375,0.465; 0.5,0.5;  0.625,0.535; 0.75,0.6; 0.875,0.7335; 1,1">
                                          <p:stCondLst>
                                            <p:cond delay="248"/>
                                          </p:stCondLst>
                                        </p:cTn>
                                        <p:tgtEl>
                                          <p:spTgt spid="29"/>
                                        </p:tgtEl>
                                        <p:attrNameLst>
                                          <p:attrName>ppt_y</p:attrName>
                                        </p:attrNameLst>
                                      </p:cBhvr>
                                      <p:tavLst>
                                        <p:tav tm="0" fmla="#ppt_y-sin(pi*$)/81">
                                          <p:val>
                                            <p:fltVal val="0"/>
                                          </p:val>
                                        </p:tav>
                                        <p:tav tm="100000">
                                          <p:val>
                                            <p:fltVal val="1"/>
                                          </p:val>
                                        </p:tav>
                                      </p:tavLst>
                                    </p:anim>
                                    <p:animScale>
                                      <p:cBhvr>
                                        <p:cTn id="33" dur="4">
                                          <p:stCondLst>
                                            <p:cond delay="97"/>
                                          </p:stCondLst>
                                        </p:cTn>
                                        <p:tgtEl>
                                          <p:spTgt spid="29"/>
                                        </p:tgtEl>
                                      </p:cBhvr>
                                      <p:to x="100000" y="60000"/>
                                    </p:animScale>
                                    <p:animScale>
                                      <p:cBhvr>
                                        <p:cTn id="34" dur="25" decel="50000">
                                          <p:stCondLst>
                                            <p:cond delay="102"/>
                                          </p:stCondLst>
                                        </p:cTn>
                                        <p:tgtEl>
                                          <p:spTgt spid="29"/>
                                        </p:tgtEl>
                                      </p:cBhvr>
                                      <p:to x="100000" y="100000"/>
                                    </p:animScale>
                                    <p:animScale>
                                      <p:cBhvr>
                                        <p:cTn id="35" dur="4">
                                          <p:stCondLst>
                                            <p:cond delay="197"/>
                                          </p:stCondLst>
                                        </p:cTn>
                                        <p:tgtEl>
                                          <p:spTgt spid="29"/>
                                        </p:tgtEl>
                                      </p:cBhvr>
                                      <p:to x="100000" y="80000"/>
                                    </p:animScale>
                                    <p:animScale>
                                      <p:cBhvr>
                                        <p:cTn id="36" dur="25" decel="50000">
                                          <p:stCondLst>
                                            <p:cond delay="200"/>
                                          </p:stCondLst>
                                        </p:cTn>
                                        <p:tgtEl>
                                          <p:spTgt spid="29"/>
                                        </p:tgtEl>
                                      </p:cBhvr>
                                      <p:to x="100000" y="100000"/>
                                    </p:animScale>
                                    <p:animScale>
                                      <p:cBhvr>
                                        <p:cTn id="37" dur="4">
                                          <p:stCondLst>
                                            <p:cond delay="246"/>
                                          </p:stCondLst>
                                        </p:cTn>
                                        <p:tgtEl>
                                          <p:spTgt spid="29"/>
                                        </p:tgtEl>
                                      </p:cBhvr>
                                      <p:to x="100000" y="90000"/>
                                    </p:animScale>
                                    <p:animScale>
                                      <p:cBhvr>
                                        <p:cTn id="38" dur="25" decel="50000">
                                          <p:stCondLst>
                                            <p:cond delay="250"/>
                                          </p:stCondLst>
                                        </p:cTn>
                                        <p:tgtEl>
                                          <p:spTgt spid="29"/>
                                        </p:tgtEl>
                                      </p:cBhvr>
                                      <p:to x="100000" y="100000"/>
                                    </p:animScale>
                                    <p:animScale>
                                      <p:cBhvr>
                                        <p:cTn id="39" dur="4">
                                          <p:stCondLst>
                                            <p:cond delay="271"/>
                                          </p:stCondLst>
                                        </p:cTn>
                                        <p:tgtEl>
                                          <p:spTgt spid="29"/>
                                        </p:tgtEl>
                                      </p:cBhvr>
                                      <p:to x="100000" y="95000"/>
                                    </p:animScale>
                                    <p:animScale>
                                      <p:cBhvr>
                                        <p:cTn id="40" dur="25" decel="50000">
                                          <p:stCondLst>
                                            <p:cond delay="275"/>
                                          </p:stCondLst>
                                        </p:cTn>
                                        <p:tgtEl>
                                          <p:spTgt spid="29"/>
                                        </p:tgtEl>
                                      </p:cBhvr>
                                      <p:to x="100000" y="100000"/>
                                    </p:animScale>
                                  </p:childTnLst>
                                </p:cTn>
                              </p:par>
                            </p:childTnLst>
                          </p:cTn>
                        </p:par>
                        <p:par>
                          <p:cTn id="41" fill="hold">
                            <p:stCondLst>
                              <p:cond delay="2500"/>
                            </p:stCondLst>
                            <p:childTnLst>
                              <p:par>
                                <p:cTn id="42" presetID="26"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86">
                                          <p:stCondLst>
                                            <p:cond delay="0"/>
                                          </p:stCondLst>
                                        </p:cTn>
                                        <p:tgtEl>
                                          <p:spTgt spid="30"/>
                                        </p:tgtEl>
                                      </p:cBhvr>
                                    </p:animEffect>
                                    <p:anim calcmode="lin" valueType="num">
                                      <p:cBhvr>
                                        <p:cTn id="45" dur="274"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6" dur="100"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7" dur="100" tmFilter="0, 0; 0.125,0.2665; 0.25,0.4; 0.375,0.465; 0.5,0.5;  0.625,0.535; 0.75,0.6; 0.875,0.7335; 1,1">
                                          <p:stCondLst>
                                            <p:cond delay="100"/>
                                          </p:stCondLst>
                                        </p:cTn>
                                        <p:tgtEl>
                                          <p:spTgt spid="30"/>
                                        </p:tgtEl>
                                        <p:attrNameLst>
                                          <p:attrName>ppt_y</p:attrName>
                                        </p:attrNameLst>
                                      </p:cBhvr>
                                      <p:tavLst>
                                        <p:tav tm="0" fmla="#ppt_y-sin(pi*$)/9">
                                          <p:val>
                                            <p:fltVal val="0"/>
                                          </p:val>
                                        </p:tav>
                                        <p:tav tm="100000">
                                          <p:val>
                                            <p:fltVal val="1"/>
                                          </p:val>
                                        </p:tav>
                                      </p:tavLst>
                                    </p:anim>
                                    <p:anim calcmode="lin" valueType="num">
                                      <p:cBhvr>
                                        <p:cTn id="48" dur="49" tmFilter="0, 0; 0.125,0.2665; 0.25,0.4; 0.375,0.465; 0.5,0.5;  0.625,0.535; 0.75,0.6; 0.875,0.7335; 1,1">
                                          <p:stCondLst>
                                            <p:cond delay="199"/>
                                          </p:stCondLst>
                                        </p:cTn>
                                        <p:tgtEl>
                                          <p:spTgt spid="30"/>
                                        </p:tgtEl>
                                        <p:attrNameLst>
                                          <p:attrName>ppt_y</p:attrName>
                                        </p:attrNameLst>
                                      </p:cBhvr>
                                      <p:tavLst>
                                        <p:tav tm="0" fmla="#ppt_y-sin(pi*$)/27">
                                          <p:val>
                                            <p:fltVal val="0"/>
                                          </p:val>
                                        </p:tav>
                                        <p:tav tm="100000">
                                          <p:val>
                                            <p:fltVal val="1"/>
                                          </p:val>
                                        </p:tav>
                                      </p:tavLst>
                                    </p:anim>
                                    <p:anim calcmode="lin" valueType="num">
                                      <p:cBhvr>
                                        <p:cTn id="49" dur="25" tmFilter="0, 0; 0.125,0.2665; 0.25,0.4; 0.375,0.465; 0.5,0.5;  0.625,0.535; 0.75,0.6; 0.875,0.7335; 1,1">
                                          <p:stCondLst>
                                            <p:cond delay="248"/>
                                          </p:stCondLst>
                                        </p:cTn>
                                        <p:tgtEl>
                                          <p:spTgt spid="30"/>
                                        </p:tgtEl>
                                        <p:attrNameLst>
                                          <p:attrName>ppt_y</p:attrName>
                                        </p:attrNameLst>
                                      </p:cBhvr>
                                      <p:tavLst>
                                        <p:tav tm="0" fmla="#ppt_y-sin(pi*$)/81">
                                          <p:val>
                                            <p:fltVal val="0"/>
                                          </p:val>
                                        </p:tav>
                                        <p:tav tm="100000">
                                          <p:val>
                                            <p:fltVal val="1"/>
                                          </p:val>
                                        </p:tav>
                                      </p:tavLst>
                                    </p:anim>
                                    <p:animScale>
                                      <p:cBhvr>
                                        <p:cTn id="50" dur="4">
                                          <p:stCondLst>
                                            <p:cond delay="97"/>
                                          </p:stCondLst>
                                        </p:cTn>
                                        <p:tgtEl>
                                          <p:spTgt spid="30"/>
                                        </p:tgtEl>
                                      </p:cBhvr>
                                      <p:to x="100000" y="60000"/>
                                    </p:animScale>
                                    <p:animScale>
                                      <p:cBhvr>
                                        <p:cTn id="51" dur="25" decel="50000">
                                          <p:stCondLst>
                                            <p:cond delay="102"/>
                                          </p:stCondLst>
                                        </p:cTn>
                                        <p:tgtEl>
                                          <p:spTgt spid="30"/>
                                        </p:tgtEl>
                                      </p:cBhvr>
                                      <p:to x="100000" y="100000"/>
                                    </p:animScale>
                                    <p:animScale>
                                      <p:cBhvr>
                                        <p:cTn id="52" dur="4">
                                          <p:stCondLst>
                                            <p:cond delay="197"/>
                                          </p:stCondLst>
                                        </p:cTn>
                                        <p:tgtEl>
                                          <p:spTgt spid="30"/>
                                        </p:tgtEl>
                                      </p:cBhvr>
                                      <p:to x="100000" y="80000"/>
                                    </p:animScale>
                                    <p:animScale>
                                      <p:cBhvr>
                                        <p:cTn id="53" dur="25" decel="50000">
                                          <p:stCondLst>
                                            <p:cond delay="200"/>
                                          </p:stCondLst>
                                        </p:cTn>
                                        <p:tgtEl>
                                          <p:spTgt spid="30"/>
                                        </p:tgtEl>
                                      </p:cBhvr>
                                      <p:to x="100000" y="100000"/>
                                    </p:animScale>
                                    <p:animScale>
                                      <p:cBhvr>
                                        <p:cTn id="54" dur="4">
                                          <p:stCondLst>
                                            <p:cond delay="246"/>
                                          </p:stCondLst>
                                        </p:cTn>
                                        <p:tgtEl>
                                          <p:spTgt spid="30"/>
                                        </p:tgtEl>
                                      </p:cBhvr>
                                      <p:to x="100000" y="90000"/>
                                    </p:animScale>
                                    <p:animScale>
                                      <p:cBhvr>
                                        <p:cTn id="55" dur="25" decel="50000">
                                          <p:stCondLst>
                                            <p:cond delay="250"/>
                                          </p:stCondLst>
                                        </p:cTn>
                                        <p:tgtEl>
                                          <p:spTgt spid="30"/>
                                        </p:tgtEl>
                                      </p:cBhvr>
                                      <p:to x="100000" y="100000"/>
                                    </p:animScale>
                                    <p:animScale>
                                      <p:cBhvr>
                                        <p:cTn id="56" dur="4">
                                          <p:stCondLst>
                                            <p:cond delay="271"/>
                                          </p:stCondLst>
                                        </p:cTn>
                                        <p:tgtEl>
                                          <p:spTgt spid="30"/>
                                        </p:tgtEl>
                                      </p:cBhvr>
                                      <p:to x="100000" y="95000"/>
                                    </p:animScale>
                                    <p:animScale>
                                      <p:cBhvr>
                                        <p:cTn id="57" dur="25" decel="50000">
                                          <p:stCondLst>
                                            <p:cond delay="275"/>
                                          </p:stCondLst>
                                        </p:cTn>
                                        <p:tgtEl>
                                          <p:spTgt spid="30"/>
                                        </p:tgtEl>
                                      </p:cBhvr>
                                      <p:to x="100000" y="100000"/>
                                    </p:animScale>
                                  </p:childTnLst>
                                </p:cTn>
                              </p:par>
                            </p:childTnLst>
                          </p:cTn>
                        </p:par>
                        <p:par>
                          <p:cTn id="58" fill="hold">
                            <p:stCondLst>
                              <p:cond delay="3000"/>
                            </p:stCondLst>
                            <p:childTnLst>
                              <p:par>
                                <p:cTn id="59" presetID="26"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86">
                                          <p:stCondLst>
                                            <p:cond delay="0"/>
                                          </p:stCondLst>
                                        </p:cTn>
                                        <p:tgtEl>
                                          <p:spTgt spid="14"/>
                                        </p:tgtEl>
                                      </p:cBhvr>
                                    </p:animEffect>
                                    <p:anim calcmode="lin" valueType="num">
                                      <p:cBhvr>
                                        <p:cTn id="62" dur="27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10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100" tmFilter="0, 0; 0.125,0.2665; 0.25,0.4; 0.375,0.465; 0.5,0.5;  0.625,0.535; 0.75,0.6; 0.875,0.7335; 1,1">
                                          <p:stCondLst>
                                            <p:cond delay="100"/>
                                          </p:stCondLst>
                                        </p:cTn>
                                        <p:tgtEl>
                                          <p:spTgt spid="14"/>
                                        </p:tgtEl>
                                        <p:attrNameLst>
                                          <p:attrName>ppt_y</p:attrName>
                                        </p:attrNameLst>
                                      </p:cBhvr>
                                      <p:tavLst>
                                        <p:tav tm="0" fmla="#ppt_y-sin(pi*$)/9">
                                          <p:val>
                                            <p:fltVal val="0"/>
                                          </p:val>
                                        </p:tav>
                                        <p:tav tm="100000">
                                          <p:val>
                                            <p:fltVal val="1"/>
                                          </p:val>
                                        </p:tav>
                                      </p:tavLst>
                                    </p:anim>
                                    <p:anim calcmode="lin" valueType="num">
                                      <p:cBhvr>
                                        <p:cTn id="65" dur="49" tmFilter="0, 0; 0.125,0.2665; 0.25,0.4; 0.375,0.465; 0.5,0.5;  0.625,0.535; 0.75,0.6; 0.875,0.7335; 1,1">
                                          <p:stCondLst>
                                            <p:cond delay="199"/>
                                          </p:stCondLst>
                                        </p:cTn>
                                        <p:tgtEl>
                                          <p:spTgt spid="14"/>
                                        </p:tgtEl>
                                        <p:attrNameLst>
                                          <p:attrName>ppt_y</p:attrName>
                                        </p:attrNameLst>
                                      </p:cBhvr>
                                      <p:tavLst>
                                        <p:tav tm="0" fmla="#ppt_y-sin(pi*$)/27">
                                          <p:val>
                                            <p:fltVal val="0"/>
                                          </p:val>
                                        </p:tav>
                                        <p:tav tm="100000">
                                          <p:val>
                                            <p:fltVal val="1"/>
                                          </p:val>
                                        </p:tav>
                                      </p:tavLst>
                                    </p:anim>
                                    <p:anim calcmode="lin" valueType="num">
                                      <p:cBhvr>
                                        <p:cTn id="66" dur="25" tmFilter="0, 0; 0.125,0.2665; 0.25,0.4; 0.375,0.465; 0.5,0.5;  0.625,0.535; 0.75,0.6; 0.875,0.7335; 1,1">
                                          <p:stCondLst>
                                            <p:cond delay="248"/>
                                          </p:stCondLst>
                                        </p:cTn>
                                        <p:tgtEl>
                                          <p:spTgt spid="14"/>
                                        </p:tgtEl>
                                        <p:attrNameLst>
                                          <p:attrName>ppt_y</p:attrName>
                                        </p:attrNameLst>
                                      </p:cBhvr>
                                      <p:tavLst>
                                        <p:tav tm="0" fmla="#ppt_y-sin(pi*$)/81">
                                          <p:val>
                                            <p:fltVal val="0"/>
                                          </p:val>
                                        </p:tav>
                                        <p:tav tm="100000">
                                          <p:val>
                                            <p:fltVal val="1"/>
                                          </p:val>
                                        </p:tav>
                                      </p:tavLst>
                                    </p:anim>
                                    <p:animScale>
                                      <p:cBhvr>
                                        <p:cTn id="67" dur="4">
                                          <p:stCondLst>
                                            <p:cond delay="97"/>
                                          </p:stCondLst>
                                        </p:cTn>
                                        <p:tgtEl>
                                          <p:spTgt spid="14"/>
                                        </p:tgtEl>
                                      </p:cBhvr>
                                      <p:to x="100000" y="60000"/>
                                    </p:animScale>
                                    <p:animScale>
                                      <p:cBhvr>
                                        <p:cTn id="68" dur="25" decel="50000">
                                          <p:stCondLst>
                                            <p:cond delay="102"/>
                                          </p:stCondLst>
                                        </p:cTn>
                                        <p:tgtEl>
                                          <p:spTgt spid="14"/>
                                        </p:tgtEl>
                                      </p:cBhvr>
                                      <p:to x="100000" y="100000"/>
                                    </p:animScale>
                                    <p:animScale>
                                      <p:cBhvr>
                                        <p:cTn id="69" dur="4">
                                          <p:stCondLst>
                                            <p:cond delay="197"/>
                                          </p:stCondLst>
                                        </p:cTn>
                                        <p:tgtEl>
                                          <p:spTgt spid="14"/>
                                        </p:tgtEl>
                                      </p:cBhvr>
                                      <p:to x="100000" y="80000"/>
                                    </p:animScale>
                                    <p:animScale>
                                      <p:cBhvr>
                                        <p:cTn id="70" dur="25" decel="50000">
                                          <p:stCondLst>
                                            <p:cond delay="200"/>
                                          </p:stCondLst>
                                        </p:cTn>
                                        <p:tgtEl>
                                          <p:spTgt spid="14"/>
                                        </p:tgtEl>
                                      </p:cBhvr>
                                      <p:to x="100000" y="100000"/>
                                    </p:animScale>
                                    <p:animScale>
                                      <p:cBhvr>
                                        <p:cTn id="71" dur="4">
                                          <p:stCondLst>
                                            <p:cond delay="246"/>
                                          </p:stCondLst>
                                        </p:cTn>
                                        <p:tgtEl>
                                          <p:spTgt spid="14"/>
                                        </p:tgtEl>
                                      </p:cBhvr>
                                      <p:to x="100000" y="90000"/>
                                    </p:animScale>
                                    <p:animScale>
                                      <p:cBhvr>
                                        <p:cTn id="72" dur="25" decel="50000">
                                          <p:stCondLst>
                                            <p:cond delay="250"/>
                                          </p:stCondLst>
                                        </p:cTn>
                                        <p:tgtEl>
                                          <p:spTgt spid="14"/>
                                        </p:tgtEl>
                                      </p:cBhvr>
                                      <p:to x="100000" y="100000"/>
                                    </p:animScale>
                                    <p:animScale>
                                      <p:cBhvr>
                                        <p:cTn id="73" dur="4">
                                          <p:stCondLst>
                                            <p:cond delay="271"/>
                                          </p:stCondLst>
                                        </p:cTn>
                                        <p:tgtEl>
                                          <p:spTgt spid="14"/>
                                        </p:tgtEl>
                                      </p:cBhvr>
                                      <p:to x="100000" y="95000"/>
                                    </p:animScale>
                                    <p:animScale>
                                      <p:cBhvr>
                                        <p:cTn id="74" dur="25" decel="50000">
                                          <p:stCondLst>
                                            <p:cond delay="275"/>
                                          </p:stCondLst>
                                        </p:cTn>
                                        <p:tgtEl>
                                          <p:spTgt spid="14"/>
                                        </p:tgtEl>
                                      </p:cBhvr>
                                      <p:to x="100000" y="100000"/>
                                    </p:animScale>
                                  </p:childTnLst>
                                </p:cTn>
                              </p:par>
                            </p:childTnLst>
                          </p:cTn>
                        </p:par>
                        <p:par>
                          <p:cTn id="75" fill="hold">
                            <p:stCondLst>
                              <p:cond delay="3500"/>
                            </p:stCondLst>
                            <p:childTnLst>
                              <p:par>
                                <p:cTn id="76" presetID="26"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86">
                                          <p:stCondLst>
                                            <p:cond delay="0"/>
                                          </p:stCondLst>
                                        </p:cTn>
                                        <p:tgtEl>
                                          <p:spTgt spid="15"/>
                                        </p:tgtEl>
                                      </p:cBhvr>
                                    </p:animEffect>
                                    <p:anim calcmode="lin" valueType="num">
                                      <p:cBhvr>
                                        <p:cTn id="79" dur="27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0" dur="10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1" dur="100" tmFilter="0, 0; 0.125,0.2665; 0.25,0.4; 0.375,0.465; 0.5,0.5;  0.625,0.535; 0.75,0.6; 0.875,0.7335; 1,1">
                                          <p:stCondLst>
                                            <p:cond delay="100"/>
                                          </p:stCondLst>
                                        </p:cTn>
                                        <p:tgtEl>
                                          <p:spTgt spid="15"/>
                                        </p:tgtEl>
                                        <p:attrNameLst>
                                          <p:attrName>ppt_y</p:attrName>
                                        </p:attrNameLst>
                                      </p:cBhvr>
                                      <p:tavLst>
                                        <p:tav tm="0" fmla="#ppt_y-sin(pi*$)/9">
                                          <p:val>
                                            <p:fltVal val="0"/>
                                          </p:val>
                                        </p:tav>
                                        <p:tav tm="100000">
                                          <p:val>
                                            <p:fltVal val="1"/>
                                          </p:val>
                                        </p:tav>
                                      </p:tavLst>
                                    </p:anim>
                                    <p:anim calcmode="lin" valueType="num">
                                      <p:cBhvr>
                                        <p:cTn id="82" dur="49" tmFilter="0, 0; 0.125,0.2665; 0.25,0.4; 0.375,0.465; 0.5,0.5;  0.625,0.535; 0.75,0.6; 0.875,0.7335; 1,1">
                                          <p:stCondLst>
                                            <p:cond delay="199"/>
                                          </p:stCondLst>
                                        </p:cTn>
                                        <p:tgtEl>
                                          <p:spTgt spid="15"/>
                                        </p:tgtEl>
                                        <p:attrNameLst>
                                          <p:attrName>ppt_y</p:attrName>
                                        </p:attrNameLst>
                                      </p:cBhvr>
                                      <p:tavLst>
                                        <p:tav tm="0" fmla="#ppt_y-sin(pi*$)/27">
                                          <p:val>
                                            <p:fltVal val="0"/>
                                          </p:val>
                                        </p:tav>
                                        <p:tav tm="100000">
                                          <p:val>
                                            <p:fltVal val="1"/>
                                          </p:val>
                                        </p:tav>
                                      </p:tavLst>
                                    </p:anim>
                                    <p:anim calcmode="lin" valueType="num">
                                      <p:cBhvr>
                                        <p:cTn id="83" dur="25" tmFilter="0, 0; 0.125,0.2665; 0.25,0.4; 0.375,0.465; 0.5,0.5;  0.625,0.535; 0.75,0.6; 0.875,0.7335; 1,1">
                                          <p:stCondLst>
                                            <p:cond delay="248"/>
                                          </p:stCondLst>
                                        </p:cTn>
                                        <p:tgtEl>
                                          <p:spTgt spid="15"/>
                                        </p:tgtEl>
                                        <p:attrNameLst>
                                          <p:attrName>ppt_y</p:attrName>
                                        </p:attrNameLst>
                                      </p:cBhvr>
                                      <p:tavLst>
                                        <p:tav tm="0" fmla="#ppt_y-sin(pi*$)/81">
                                          <p:val>
                                            <p:fltVal val="0"/>
                                          </p:val>
                                        </p:tav>
                                        <p:tav tm="100000">
                                          <p:val>
                                            <p:fltVal val="1"/>
                                          </p:val>
                                        </p:tav>
                                      </p:tavLst>
                                    </p:anim>
                                    <p:animScale>
                                      <p:cBhvr>
                                        <p:cTn id="84" dur="4">
                                          <p:stCondLst>
                                            <p:cond delay="97"/>
                                          </p:stCondLst>
                                        </p:cTn>
                                        <p:tgtEl>
                                          <p:spTgt spid="15"/>
                                        </p:tgtEl>
                                      </p:cBhvr>
                                      <p:to x="100000" y="60000"/>
                                    </p:animScale>
                                    <p:animScale>
                                      <p:cBhvr>
                                        <p:cTn id="85" dur="25" decel="50000">
                                          <p:stCondLst>
                                            <p:cond delay="102"/>
                                          </p:stCondLst>
                                        </p:cTn>
                                        <p:tgtEl>
                                          <p:spTgt spid="15"/>
                                        </p:tgtEl>
                                      </p:cBhvr>
                                      <p:to x="100000" y="100000"/>
                                    </p:animScale>
                                    <p:animScale>
                                      <p:cBhvr>
                                        <p:cTn id="86" dur="4">
                                          <p:stCondLst>
                                            <p:cond delay="197"/>
                                          </p:stCondLst>
                                        </p:cTn>
                                        <p:tgtEl>
                                          <p:spTgt spid="15"/>
                                        </p:tgtEl>
                                      </p:cBhvr>
                                      <p:to x="100000" y="80000"/>
                                    </p:animScale>
                                    <p:animScale>
                                      <p:cBhvr>
                                        <p:cTn id="87" dur="25" decel="50000">
                                          <p:stCondLst>
                                            <p:cond delay="200"/>
                                          </p:stCondLst>
                                        </p:cTn>
                                        <p:tgtEl>
                                          <p:spTgt spid="15"/>
                                        </p:tgtEl>
                                      </p:cBhvr>
                                      <p:to x="100000" y="100000"/>
                                    </p:animScale>
                                    <p:animScale>
                                      <p:cBhvr>
                                        <p:cTn id="88" dur="4">
                                          <p:stCondLst>
                                            <p:cond delay="246"/>
                                          </p:stCondLst>
                                        </p:cTn>
                                        <p:tgtEl>
                                          <p:spTgt spid="15"/>
                                        </p:tgtEl>
                                      </p:cBhvr>
                                      <p:to x="100000" y="90000"/>
                                    </p:animScale>
                                    <p:animScale>
                                      <p:cBhvr>
                                        <p:cTn id="89" dur="25" decel="50000">
                                          <p:stCondLst>
                                            <p:cond delay="250"/>
                                          </p:stCondLst>
                                        </p:cTn>
                                        <p:tgtEl>
                                          <p:spTgt spid="15"/>
                                        </p:tgtEl>
                                      </p:cBhvr>
                                      <p:to x="100000" y="100000"/>
                                    </p:animScale>
                                    <p:animScale>
                                      <p:cBhvr>
                                        <p:cTn id="90" dur="4">
                                          <p:stCondLst>
                                            <p:cond delay="271"/>
                                          </p:stCondLst>
                                        </p:cTn>
                                        <p:tgtEl>
                                          <p:spTgt spid="15"/>
                                        </p:tgtEl>
                                      </p:cBhvr>
                                      <p:to x="100000" y="95000"/>
                                    </p:animScale>
                                    <p:animScale>
                                      <p:cBhvr>
                                        <p:cTn id="91" dur="25" decel="50000">
                                          <p:stCondLst>
                                            <p:cond delay="275"/>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p:nvPr/>
        </p:nvSpPr>
        <p:spPr bwMode="auto">
          <a:xfrm>
            <a:off x="3377597" y="2853646"/>
            <a:ext cx="889587" cy="725255"/>
          </a:xfrm>
          <a:custGeom>
            <a:avLst/>
            <a:gdLst>
              <a:gd name="T0" fmla="*/ 89 w 89"/>
              <a:gd name="T1" fmla="*/ 39 h 72"/>
              <a:gd name="T2" fmla="*/ 20 w 89"/>
              <a:gd name="T3" fmla="*/ 0 h 72"/>
              <a:gd name="T4" fmla="*/ 0 w 89"/>
              <a:gd name="T5" fmla="*/ 72 h 72"/>
              <a:gd name="T6" fmla="*/ 80 w 89"/>
              <a:gd name="T7" fmla="*/ 72 h 72"/>
              <a:gd name="T8" fmla="*/ 82 w 89"/>
              <a:gd name="T9" fmla="*/ 56 h 72"/>
              <a:gd name="T10" fmla="*/ 84 w 89"/>
              <a:gd name="T11" fmla="*/ 50 h 72"/>
              <a:gd name="T12" fmla="*/ 85 w 89"/>
              <a:gd name="T13" fmla="*/ 47 h 72"/>
              <a:gd name="T14" fmla="*/ 89 w 89"/>
              <a:gd name="T15" fmla="*/ 39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2">
                <a:moveTo>
                  <a:pt x="89" y="39"/>
                </a:moveTo>
                <a:cubicBezTo>
                  <a:pt x="20" y="0"/>
                  <a:pt x="20" y="0"/>
                  <a:pt x="20" y="0"/>
                </a:cubicBezTo>
                <a:cubicBezTo>
                  <a:pt x="8" y="21"/>
                  <a:pt x="1" y="46"/>
                  <a:pt x="0" y="72"/>
                </a:cubicBezTo>
                <a:cubicBezTo>
                  <a:pt x="80" y="72"/>
                  <a:pt x="80" y="72"/>
                  <a:pt x="80" y="72"/>
                </a:cubicBezTo>
                <a:cubicBezTo>
                  <a:pt x="80" y="67"/>
                  <a:pt x="81" y="61"/>
                  <a:pt x="82" y="56"/>
                </a:cubicBezTo>
                <a:cubicBezTo>
                  <a:pt x="83" y="54"/>
                  <a:pt x="84" y="52"/>
                  <a:pt x="84" y="50"/>
                </a:cubicBezTo>
                <a:cubicBezTo>
                  <a:pt x="85" y="49"/>
                  <a:pt x="85" y="48"/>
                  <a:pt x="85" y="47"/>
                </a:cubicBezTo>
                <a:cubicBezTo>
                  <a:pt x="86" y="44"/>
                  <a:pt x="88" y="42"/>
                  <a:pt x="89" y="39"/>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25" name="Freeform 6"/>
          <p:cNvSpPr/>
          <p:nvPr/>
        </p:nvSpPr>
        <p:spPr bwMode="auto">
          <a:xfrm>
            <a:off x="3617910" y="2242239"/>
            <a:ext cx="931748" cy="944519"/>
          </a:xfrm>
          <a:custGeom>
            <a:avLst/>
            <a:gdLst>
              <a:gd name="T0" fmla="*/ 53 w 93"/>
              <a:gd name="T1" fmla="*/ 0 h 94"/>
              <a:gd name="T2" fmla="*/ 0 w 93"/>
              <a:gd name="T3" fmla="*/ 54 h 94"/>
              <a:gd name="T4" fmla="*/ 69 w 93"/>
              <a:gd name="T5" fmla="*/ 94 h 94"/>
              <a:gd name="T6" fmla="*/ 69 w 93"/>
              <a:gd name="T7" fmla="*/ 94 h 94"/>
              <a:gd name="T8" fmla="*/ 73 w 93"/>
              <a:gd name="T9" fmla="*/ 87 h 94"/>
              <a:gd name="T10" fmla="*/ 75 w 93"/>
              <a:gd name="T11" fmla="*/ 85 h 94"/>
              <a:gd name="T12" fmla="*/ 77 w 93"/>
              <a:gd name="T13" fmla="*/ 83 h 94"/>
              <a:gd name="T14" fmla="*/ 79 w 93"/>
              <a:gd name="T15" fmla="*/ 81 h 94"/>
              <a:gd name="T16" fmla="*/ 82 w 93"/>
              <a:gd name="T17" fmla="*/ 78 h 94"/>
              <a:gd name="T18" fmla="*/ 93 w 93"/>
              <a:gd name="T19" fmla="*/ 70 h 94"/>
              <a:gd name="T20" fmla="*/ 53 w 93"/>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4">
                <a:moveTo>
                  <a:pt x="53" y="0"/>
                </a:moveTo>
                <a:cubicBezTo>
                  <a:pt x="31" y="14"/>
                  <a:pt x="13" y="32"/>
                  <a:pt x="0" y="54"/>
                </a:cubicBezTo>
                <a:cubicBezTo>
                  <a:pt x="69" y="94"/>
                  <a:pt x="69" y="94"/>
                  <a:pt x="69" y="94"/>
                </a:cubicBezTo>
                <a:cubicBezTo>
                  <a:pt x="69" y="94"/>
                  <a:pt x="69" y="94"/>
                  <a:pt x="69" y="94"/>
                </a:cubicBezTo>
                <a:cubicBezTo>
                  <a:pt x="70" y="92"/>
                  <a:pt x="72" y="89"/>
                  <a:pt x="73" y="87"/>
                </a:cubicBezTo>
                <a:cubicBezTo>
                  <a:pt x="74" y="86"/>
                  <a:pt x="75" y="86"/>
                  <a:pt x="75" y="85"/>
                </a:cubicBezTo>
                <a:cubicBezTo>
                  <a:pt x="76" y="84"/>
                  <a:pt x="77" y="84"/>
                  <a:pt x="77" y="83"/>
                </a:cubicBezTo>
                <a:cubicBezTo>
                  <a:pt x="78" y="82"/>
                  <a:pt x="79" y="81"/>
                  <a:pt x="79" y="81"/>
                </a:cubicBezTo>
                <a:cubicBezTo>
                  <a:pt x="80" y="80"/>
                  <a:pt x="81" y="79"/>
                  <a:pt x="82" y="78"/>
                </a:cubicBezTo>
                <a:cubicBezTo>
                  <a:pt x="85" y="75"/>
                  <a:pt x="89" y="72"/>
                  <a:pt x="93" y="70"/>
                </a:cubicBezTo>
                <a:lnTo>
                  <a:pt x="53" y="0"/>
                </a:ln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26" name="Freeform 8"/>
          <p:cNvSpPr/>
          <p:nvPr/>
        </p:nvSpPr>
        <p:spPr bwMode="auto">
          <a:xfrm>
            <a:off x="4208158" y="2010326"/>
            <a:ext cx="729377" cy="893919"/>
          </a:xfrm>
          <a:custGeom>
            <a:avLst/>
            <a:gdLst>
              <a:gd name="T0" fmla="*/ 73 w 73"/>
              <a:gd name="T1" fmla="*/ 0 h 89"/>
              <a:gd name="T2" fmla="*/ 73 w 73"/>
              <a:gd name="T3" fmla="*/ 80 h 89"/>
              <a:gd name="T4" fmla="*/ 40 w 73"/>
              <a:gd name="T5" fmla="*/ 89 h 89"/>
              <a:gd name="T6" fmla="*/ 0 w 73"/>
              <a:gd name="T7" fmla="*/ 20 h 89"/>
              <a:gd name="T8" fmla="*/ 73 w 73"/>
              <a:gd name="T9" fmla="*/ 0 h 89"/>
            </a:gdLst>
            <a:ahLst/>
            <a:cxnLst>
              <a:cxn ang="0">
                <a:pos x="T0" y="T1"/>
              </a:cxn>
              <a:cxn ang="0">
                <a:pos x="T2" y="T3"/>
              </a:cxn>
              <a:cxn ang="0">
                <a:pos x="T4" y="T5"/>
              </a:cxn>
              <a:cxn ang="0">
                <a:pos x="T6" y="T7"/>
              </a:cxn>
              <a:cxn ang="0">
                <a:pos x="T8" y="T9"/>
              </a:cxn>
            </a:cxnLst>
            <a:rect l="0" t="0" r="r" b="b"/>
            <a:pathLst>
              <a:path w="73" h="89">
                <a:moveTo>
                  <a:pt x="73" y="0"/>
                </a:moveTo>
                <a:cubicBezTo>
                  <a:pt x="73" y="80"/>
                  <a:pt x="73" y="80"/>
                  <a:pt x="73" y="80"/>
                </a:cubicBezTo>
                <a:cubicBezTo>
                  <a:pt x="61" y="80"/>
                  <a:pt x="50" y="84"/>
                  <a:pt x="40" y="89"/>
                </a:cubicBezTo>
                <a:cubicBezTo>
                  <a:pt x="0" y="20"/>
                  <a:pt x="0" y="20"/>
                  <a:pt x="0" y="20"/>
                </a:cubicBezTo>
                <a:cubicBezTo>
                  <a:pt x="22" y="8"/>
                  <a:pt x="46" y="0"/>
                  <a:pt x="73" y="0"/>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27" name="Freeform 9"/>
          <p:cNvSpPr/>
          <p:nvPr/>
        </p:nvSpPr>
        <p:spPr bwMode="auto">
          <a:xfrm>
            <a:off x="5017640" y="2010326"/>
            <a:ext cx="729377" cy="893919"/>
          </a:xfrm>
          <a:custGeom>
            <a:avLst/>
            <a:gdLst>
              <a:gd name="T0" fmla="*/ 73 w 73"/>
              <a:gd name="T1" fmla="*/ 19 h 89"/>
              <a:gd name="T2" fmla="*/ 33 w 73"/>
              <a:gd name="T3" fmla="*/ 89 h 89"/>
              <a:gd name="T4" fmla="*/ 0 w 73"/>
              <a:gd name="T5" fmla="*/ 80 h 89"/>
              <a:gd name="T6" fmla="*/ 0 w 73"/>
              <a:gd name="T7" fmla="*/ 0 h 89"/>
              <a:gd name="T8" fmla="*/ 73 w 73"/>
              <a:gd name="T9" fmla="*/ 19 h 89"/>
            </a:gdLst>
            <a:ahLst/>
            <a:cxnLst>
              <a:cxn ang="0">
                <a:pos x="T0" y="T1"/>
              </a:cxn>
              <a:cxn ang="0">
                <a:pos x="T2" y="T3"/>
              </a:cxn>
              <a:cxn ang="0">
                <a:pos x="T4" y="T5"/>
              </a:cxn>
              <a:cxn ang="0">
                <a:pos x="T6" y="T7"/>
              </a:cxn>
              <a:cxn ang="0">
                <a:pos x="T8" y="T9"/>
              </a:cxn>
            </a:cxnLst>
            <a:rect l="0" t="0" r="r" b="b"/>
            <a:pathLst>
              <a:path w="73" h="89">
                <a:moveTo>
                  <a:pt x="73" y="19"/>
                </a:moveTo>
                <a:cubicBezTo>
                  <a:pt x="33" y="89"/>
                  <a:pt x="33" y="89"/>
                  <a:pt x="33" y="89"/>
                </a:cubicBezTo>
                <a:cubicBezTo>
                  <a:pt x="23" y="84"/>
                  <a:pt x="12" y="80"/>
                  <a:pt x="0" y="80"/>
                </a:cubicBezTo>
                <a:cubicBezTo>
                  <a:pt x="0" y="0"/>
                  <a:pt x="0" y="0"/>
                  <a:pt x="0" y="0"/>
                </a:cubicBezTo>
                <a:cubicBezTo>
                  <a:pt x="26" y="0"/>
                  <a:pt x="51" y="7"/>
                  <a:pt x="73" y="19"/>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28" name="Freeform 10"/>
          <p:cNvSpPr/>
          <p:nvPr/>
        </p:nvSpPr>
        <p:spPr bwMode="auto">
          <a:xfrm>
            <a:off x="5409734" y="2242239"/>
            <a:ext cx="940179" cy="944519"/>
          </a:xfrm>
          <a:custGeom>
            <a:avLst/>
            <a:gdLst>
              <a:gd name="T0" fmla="*/ 94 w 94"/>
              <a:gd name="T1" fmla="*/ 54 h 94"/>
              <a:gd name="T2" fmla="*/ 24 w 94"/>
              <a:gd name="T3" fmla="*/ 94 h 94"/>
              <a:gd name="T4" fmla="*/ 0 w 94"/>
              <a:gd name="T5" fmla="*/ 70 h 94"/>
              <a:gd name="T6" fmla="*/ 40 w 94"/>
              <a:gd name="T7" fmla="*/ 0 h 94"/>
              <a:gd name="T8" fmla="*/ 94 w 94"/>
              <a:gd name="T9" fmla="*/ 54 h 94"/>
            </a:gdLst>
            <a:ahLst/>
            <a:cxnLst>
              <a:cxn ang="0">
                <a:pos x="T0" y="T1"/>
              </a:cxn>
              <a:cxn ang="0">
                <a:pos x="T2" y="T3"/>
              </a:cxn>
              <a:cxn ang="0">
                <a:pos x="T4" y="T5"/>
              </a:cxn>
              <a:cxn ang="0">
                <a:pos x="T6" y="T7"/>
              </a:cxn>
              <a:cxn ang="0">
                <a:pos x="T8" y="T9"/>
              </a:cxn>
            </a:cxnLst>
            <a:rect l="0" t="0" r="r" b="b"/>
            <a:pathLst>
              <a:path w="94" h="94">
                <a:moveTo>
                  <a:pt x="94" y="54"/>
                </a:moveTo>
                <a:cubicBezTo>
                  <a:pt x="24" y="94"/>
                  <a:pt x="24" y="94"/>
                  <a:pt x="24" y="94"/>
                </a:cubicBezTo>
                <a:cubicBezTo>
                  <a:pt x="18" y="84"/>
                  <a:pt x="10" y="76"/>
                  <a:pt x="0" y="70"/>
                </a:cubicBezTo>
                <a:cubicBezTo>
                  <a:pt x="40" y="0"/>
                  <a:pt x="40" y="0"/>
                  <a:pt x="40" y="0"/>
                </a:cubicBezTo>
                <a:cubicBezTo>
                  <a:pt x="62" y="14"/>
                  <a:pt x="80" y="32"/>
                  <a:pt x="94" y="54"/>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29" name="Freeform 11"/>
          <p:cNvSpPr/>
          <p:nvPr/>
        </p:nvSpPr>
        <p:spPr bwMode="auto">
          <a:xfrm>
            <a:off x="5687992" y="2845213"/>
            <a:ext cx="889587" cy="771637"/>
          </a:xfrm>
          <a:custGeom>
            <a:avLst/>
            <a:gdLst>
              <a:gd name="T0" fmla="*/ 89 w 89"/>
              <a:gd name="T1" fmla="*/ 77 h 77"/>
              <a:gd name="T2" fmla="*/ 9 w 89"/>
              <a:gd name="T3" fmla="*/ 77 h 77"/>
              <a:gd name="T4" fmla="*/ 9 w 89"/>
              <a:gd name="T5" fmla="*/ 73 h 77"/>
              <a:gd name="T6" fmla="*/ 0 w 89"/>
              <a:gd name="T7" fmla="*/ 40 h 77"/>
              <a:gd name="T8" fmla="*/ 70 w 89"/>
              <a:gd name="T9" fmla="*/ 0 h 77"/>
              <a:gd name="T10" fmla="*/ 89 w 89"/>
              <a:gd name="T11" fmla="*/ 73 h 77"/>
              <a:gd name="T12" fmla="*/ 89 w 8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9" h="77">
                <a:moveTo>
                  <a:pt x="89" y="77"/>
                </a:moveTo>
                <a:cubicBezTo>
                  <a:pt x="9" y="77"/>
                  <a:pt x="9" y="77"/>
                  <a:pt x="9" y="77"/>
                </a:cubicBezTo>
                <a:cubicBezTo>
                  <a:pt x="9" y="76"/>
                  <a:pt x="9" y="75"/>
                  <a:pt x="9" y="73"/>
                </a:cubicBezTo>
                <a:cubicBezTo>
                  <a:pt x="8" y="61"/>
                  <a:pt x="5" y="50"/>
                  <a:pt x="0" y="40"/>
                </a:cubicBezTo>
                <a:cubicBezTo>
                  <a:pt x="70" y="0"/>
                  <a:pt x="70" y="0"/>
                  <a:pt x="70" y="0"/>
                </a:cubicBezTo>
                <a:cubicBezTo>
                  <a:pt x="81" y="22"/>
                  <a:pt x="88" y="47"/>
                  <a:pt x="89" y="73"/>
                </a:cubicBezTo>
                <a:cubicBezTo>
                  <a:pt x="89" y="75"/>
                  <a:pt x="89" y="76"/>
                  <a:pt x="89" y="77"/>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0" name="Rectangle 2"/>
          <p:cNvSpPr/>
          <p:nvPr/>
        </p:nvSpPr>
        <p:spPr>
          <a:xfrm>
            <a:off x="5797610" y="3669557"/>
            <a:ext cx="779969" cy="476477"/>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endParaRPr>
          </a:p>
        </p:txBody>
      </p:sp>
      <p:grpSp>
        <p:nvGrpSpPr>
          <p:cNvPr id="31" name="Group 1"/>
          <p:cNvGrpSpPr/>
          <p:nvPr/>
        </p:nvGrpSpPr>
        <p:grpSpPr>
          <a:xfrm>
            <a:off x="2918047" y="3659017"/>
            <a:ext cx="1682205" cy="2007101"/>
            <a:chOff x="2829111" y="3304620"/>
            <a:chExt cx="1682424" cy="2007101"/>
          </a:xfrm>
        </p:grpSpPr>
        <p:sp>
          <p:nvSpPr>
            <p:cNvPr id="32" name="Freeform 7"/>
            <p:cNvSpPr/>
            <p:nvPr/>
          </p:nvSpPr>
          <p:spPr bwMode="auto">
            <a:xfrm>
              <a:off x="2829111" y="3304620"/>
              <a:ext cx="1682424" cy="2007101"/>
            </a:xfrm>
            <a:custGeom>
              <a:avLst/>
              <a:gdLst>
                <a:gd name="T0" fmla="*/ 163 w 168"/>
                <a:gd name="T1" fmla="*/ 104 h 200"/>
                <a:gd name="T2" fmla="*/ 96 w 168"/>
                <a:gd name="T3" fmla="*/ 193 h 200"/>
                <a:gd name="T4" fmla="*/ 74 w 168"/>
                <a:gd name="T5" fmla="*/ 193 h 200"/>
                <a:gd name="T6" fmla="*/ 7 w 168"/>
                <a:gd name="T7" fmla="*/ 104 h 200"/>
                <a:gd name="T8" fmla="*/ 18 w 168"/>
                <a:gd name="T9" fmla="*/ 82 h 200"/>
                <a:gd name="T10" fmla="*/ 36 w 168"/>
                <a:gd name="T11" fmla="*/ 82 h 200"/>
                <a:gd name="T12" fmla="*/ 45 w 168"/>
                <a:gd name="T13" fmla="*/ 73 h 200"/>
                <a:gd name="T14" fmla="*/ 45 w 168"/>
                <a:gd name="T15" fmla="*/ 0 h 200"/>
                <a:gd name="T16" fmla="*/ 125 w 168"/>
                <a:gd name="T17" fmla="*/ 0 h 200"/>
                <a:gd name="T18" fmla="*/ 125 w 168"/>
                <a:gd name="T19" fmla="*/ 73 h 200"/>
                <a:gd name="T20" fmla="*/ 135 w 168"/>
                <a:gd name="T21" fmla="*/ 82 h 200"/>
                <a:gd name="T22" fmla="*/ 152 w 168"/>
                <a:gd name="T23" fmla="*/ 82 h 200"/>
                <a:gd name="T24" fmla="*/ 159 w 168"/>
                <a:gd name="T25" fmla="*/ 84 h 200"/>
                <a:gd name="T26" fmla="*/ 163 w 168"/>
                <a:gd name="T27"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200">
                  <a:moveTo>
                    <a:pt x="163" y="104"/>
                  </a:moveTo>
                  <a:cubicBezTo>
                    <a:pt x="96" y="193"/>
                    <a:pt x="96" y="193"/>
                    <a:pt x="96" y="193"/>
                  </a:cubicBezTo>
                  <a:cubicBezTo>
                    <a:pt x="90" y="200"/>
                    <a:pt x="80" y="200"/>
                    <a:pt x="74" y="193"/>
                  </a:cubicBezTo>
                  <a:cubicBezTo>
                    <a:pt x="7" y="104"/>
                    <a:pt x="7" y="104"/>
                    <a:pt x="7" y="104"/>
                  </a:cubicBezTo>
                  <a:cubicBezTo>
                    <a:pt x="0" y="95"/>
                    <a:pt x="7" y="82"/>
                    <a:pt x="18" y="82"/>
                  </a:cubicBezTo>
                  <a:cubicBezTo>
                    <a:pt x="36" y="82"/>
                    <a:pt x="36" y="82"/>
                    <a:pt x="36" y="82"/>
                  </a:cubicBezTo>
                  <a:cubicBezTo>
                    <a:pt x="41" y="82"/>
                    <a:pt x="45" y="78"/>
                    <a:pt x="45" y="73"/>
                  </a:cubicBezTo>
                  <a:cubicBezTo>
                    <a:pt x="45" y="0"/>
                    <a:pt x="45" y="0"/>
                    <a:pt x="45" y="0"/>
                  </a:cubicBezTo>
                  <a:cubicBezTo>
                    <a:pt x="125" y="0"/>
                    <a:pt x="125" y="0"/>
                    <a:pt x="125" y="0"/>
                  </a:cubicBezTo>
                  <a:cubicBezTo>
                    <a:pt x="125" y="73"/>
                    <a:pt x="125" y="73"/>
                    <a:pt x="125" y="73"/>
                  </a:cubicBezTo>
                  <a:cubicBezTo>
                    <a:pt x="125" y="78"/>
                    <a:pt x="129" y="82"/>
                    <a:pt x="135" y="82"/>
                  </a:cubicBezTo>
                  <a:cubicBezTo>
                    <a:pt x="152" y="82"/>
                    <a:pt x="152" y="82"/>
                    <a:pt x="152" y="82"/>
                  </a:cubicBezTo>
                  <a:cubicBezTo>
                    <a:pt x="155" y="82"/>
                    <a:pt x="157" y="83"/>
                    <a:pt x="159" y="84"/>
                  </a:cubicBezTo>
                  <a:cubicBezTo>
                    <a:pt x="166" y="88"/>
                    <a:pt x="168" y="97"/>
                    <a:pt x="163" y="104"/>
                  </a:cubicBezTo>
                  <a:close/>
                </a:path>
              </a:pathLst>
            </a:custGeom>
            <a:ln>
              <a:noFill/>
            </a:ln>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3" name="Freeform 58"/>
            <p:cNvSpPr/>
            <p:nvPr/>
          </p:nvSpPr>
          <p:spPr bwMode="auto">
            <a:xfrm>
              <a:off x="3398776" y="4278654"/>
              <a:ext cx="555433" cy="57575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ln>
              <a:solidFill>
                <a:schemeClr val="bg1"/>
              </a:solidFill>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a:defRPr/>
              </a:pPr>
              <a:endParaRPr lang="en-US" sz="1350">
                <a:solidFill>
                  <a:prstClr val="black"/>
                </a:solidFill>
                <a:latin typeface="微软雅黑" panose="020B0503020204020204" pitchFamily="34" charset="-122"/>
                <a:ea typeface="微软雅黑" panose="020B0503020204020204" pitchFamily="34" charset="-122"/>
              </a:endParaRPr>
            </a:p>
          </p:txBody>
        </p:sp>
      </p:grpSp>
      <p:sp>
        <p:nvSpPr>
          <p:cNvPr id="34" name="Freeform 12"/>
          <p:cNvSpPr/>
          <p:nvPr/>
        </p:nvSpPr>
        <p:spPr bwMode="auto">
          <a:xfrm>
            <a:off x="8108007" y="4240908"/>
            <a:ext cx="889587" cy="721039"/>
          </a:xfrm>
          <a:custGeom>
            <a:avLst/>
            <a:gdLst>
              <a:gd name="T0" fmla="*/ 89 w 89"/>
              <a:gd name="T1" fmla="*/ 0 h 72"/>
              <a:gd name="T2" fmla="*/ 69 w 89"/>
              <a:gd name="T3" fmla="*/ 72 h 72"/>
              <a:gd name="T4" fmla="*/ 53 w 89"/>
              <a:gd name="T5" fmla="*/ 63 h 72"/>
              <a:gd name="T6" fmla="*/ 46 w 89"/>
              <a:gd name="T7" fmla="*/ 59 h 72"/>
              <a:gd name="T8" fmla="*/ 34 w 89"/>
              <a:gd name="T9" fmla="*/ 52 h 72"/>
              <a:gd name="T10" fmla="*/ 30 w 89"/>
              <a:gd name="T11" fmla="*/ 50 h 72"/>
              <a:gd name="T12" fmla="*/ 30 w 89"/>
              <a:gd name="T13" fmla="*/ 50 h 72"/>
              <a:gd name="T14" fmla="*/ 27 w 89"/>
              <a:gd name="T15" fmla="*/ 48 h 72"/>
              <a:gd name="T16" fmla="*/ 15 w 89"/>
              <a:gd name="T17" fmla="*/ 41 h 72"/>
              <a:gd name="T18" fmla="*/ 12 w 89"/>
              <a:gd name="T19" fmla="*/ 39 h 72"/>
              <a:gd name="T20" fmla="*/ 8 w 89"/>
              <a:gd name="T21" fmla="*/ 37 h 72"/>
              <a:gd name="T22" fmla="*/ 2 w 89"/>
              <a:gd name="T23" fmla="*/ 34 h 72"/>
              <a:gd name="T24" fmla="*/ 0 w 89"/>
              <a:gd name="T25" fmla="*/ 33 h 72"/>
              <a:gd name="T26" fmla="*/ 0 w 89"/>
              <a:gd name="T27" fmla="*/ 33 h 72"/>
              <a:gd name="T28" fmla="*/ 1 w 89"/>
              <a:gd name="T29" fmla="*/ 30 h 72"/>
              <a:gd name="T30" fmla="*/ 4 w 89"/>
              <a:gd name="T31" fmla="*/ 25 h 72"/>
              <a:gd name="T32" fmla="*/ 4 w 89"/>
              <a:gd name="T33" fmla="*/ 25 h 72"/>
              <a:gd name="T34" fmla="*/ 4 w 89"/>
              <a:gd name="T35" fmla="*/ 25 h 72"/>
              <a:gd name="T36" fmla="*/ 4 w 89"/>
              <a:gd name="T37" fmla="*/ 23 h 72"/>
              <a:gd name="T38" fmla="*/ 5 w 89"/>
              <a:gd name="T39" fmla="*/ 22 h 72"/>
              <a:gd name="T40" fmla="*/ 5 w 89"/>
              <a:gd name="T41" fmla="*/ 22 h 72"/>
              <a:gd name="T42" fmla="*/ 7 w 89"/>
              <a:gd name="T43" fmla="*/ 16 h 72"/>
              <a:gd name="T44" fmla="*/ 9 w 89"/>
              <a:gd name="T45" fmla="*/ 0 h 72"/>
              <a:gd name="T46" fmla="*/ 89 w 89"/>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72">
                <a:moveTo>
                  <a:pt x="89" y="0"/>
                </a:moveTo>
                <a:cubicBezTo>
                  <a:pt x="88" y="26"/>
                  <a:pt x="81" y="51"/>
                  <a:pt x="69" y="72"/>
                </a:cubicBezTo>
                <a:cubicBezTo>
                  <a:pt x="53" y="63"/>
                  <a:pt x="53" y="63"/>
                  <a:pt x="53" y="63"/>
                </a:cubicBezTo>
                <a:cubicBezTo>
                  <a:pt x="46" y="59"/>
                  <a:pt x="46" y="59"/>
                  <a:pt x="46" y="59"/>
                </a:cubicBezTo>
                <a:cubicBezTo>
                  <a:pt x="34" y="52"/>
                  <a:pt x="34" y="52"/>
                  <a:pt x="34" y="52"/>
                </a:cubicBezTo>
                <a:cubicBezTo>
                  <a:pt x="30" y="50"/>
                  <a:pt x="30" y="50"/>
                  <a:pt x="30" y="50"/>
                </a:cubicBezTo>
                <a:cubicBezTo>
                  <a:pt x="30" y="50"/>
                  <a:pt x="30" y="50"/>
                  <a:pt x="30" y="50"/>
                </a:cubicBezTo>
                <a:cubicBezTo>
                  <a:pt x="27" y="48"/>
                  <a:pt x="27" y="48"/>
                  <a:pt x="27" y="48"/>
                </a:cubicBezTo>
                <a:cubicBezTo>
                  <a:pt x="15" y="41"/>
                  <a:pt x="15" y="41"/>
                  <a:pt x="15" y="41"/>
                </a:cubicBezTo>
                <a:cubicBezTo>
                  <a:pt x="12" y="39"/>
                  <a:pt x="12" y="39"/>
                  <a:pt x="12" y="39"/>
                </a:cubicBezTo>
                <a:cubicBezTo>
                  <a:pt x="8" y="37"/>
                  <a:pt x="8" y="37"/>
                  <a:pt x="8" y="37"/>
                </a:cubicBezTo>
                <a:cubicBezTo>
                  <a:pt x="2" y="34"/>
                  <a:pt x="2" y="34"/>
                  <a:pt x="2" y="34"/>
                </a:cubicBezTo>
                <a:cubicBezTo>
                  <a:pt x="0" y="33"/>
                  <a:pt x="0" y="33"/>
                  <a:pt x="0" y="33"/>
                </a:cubicBezTo>
                <a:cubicBezTo>
                  <a:pt x="0" y="33"/>
                  <a:pt x="0" y="33"/>
                  <a:pt x="0" y="33"/>
                </a:cubicBezTo>
                <a:cubicBezTo>
                  <a:pt x="1" y="32"/>
                  <a:pt x="1" y="31"/>
                  <a:pt x="1" y="30"/>
                </a:cubicBezTo>
                <a:cubicBezTo>
                  <a:pt x="2" y="29"/>
                  <a:pt x="3" y="27"/>
                  <a:pt x="4" y="25"/>
                </a:cubicBezTo>
                <a:cubicBezTo>
                  <a:pt x="4" y="25"/>
                  <a:pt x="4" y="25"/>
                  <a:pt x="4" y="25"/>
                </a:cubicBezTo>
                <a:cubicBezTo>
                  <a:pt x="4" y="25"/>
                  <a:pt x="4" y="25"/>
                  <a:pt x="4" y="25"/>
                </a:cubicBezTo>
                <a:cubicBezTo>
                  <a:pt x="4" y="24"/>
                  <a:pt x="4" y="24"/>
                  <a:pt x="4" y="23"/>
                </a:cubicBezTo>
                <a:cubicBezTo>
                  <a:pt x="5" y="22"/>
                  <a:pt x="5" y="22"/>
                  <a:pt x="5" y="22"/>
                </a:cubicBezTo>
                <a:cubicBezTo>
                  <a:pt x="5" y="22"/>
                  <a:pt x="5" y="22"/>
                  <a:pt x="5" y="22"/>
                </a:cubicBezTo>
                <a:cubicBezTo>
                  <a:pt x="5" y="20"/>
                  <a:pt x="6" y="18"/>
                  <a:pt x="7" y="16"/>
                </a:cubicBezTo>
                <a:cubicBezTo>
                  <a:pt x="8" y="11"/>
                  <a:pt x="9" y="5"/>
                  <a:pt x="9" y="0"/>
                </a:cubicBezTo>
                <a:lnTo>
                  <a:pt x="89" y="0"/>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5" name="Freeform 13"/>
          <p:cNvSpPr/>
          <p:nvPr/>
        </p:nvSpPr>
        <p:spPr bwMode="auto">
          <a:xfrm>
            <a:off x="7829746" y="4633052"/>
            <a:ext cx="931748" cy="944519"/>
          </a:xfrm>
          <a:custGeom>
            <a:avLst/>
            <a:gdLst>
              <a:gd name="T0" fmla="*/ 93 w 93"/>
              <a:gd name="T1" fmla="*/ 40 h 94"/>
              <a:gd name="T2" fmla="*/ 74 w 93"/>
              <a:gd name="T3" fmla="*/ 66 h 94"/>
              <a:gd name="T4" fmla="*/ 52 w 93"/>
              <a:gd name="T5" fmla="*/ 85 h 94"/>
              <a:gd name="T6" fmla="*/ 50 w 93"/>
              <a:gd name="T7" fmla="*/ 87 h 94"/>
              <a:gd name="T8" fmla="*/ 40 w 93"/>
              <a:gd name="T9" fmla="*/ 94 h 94"/>
              <a:gd name="T10" fmla="*/ 37 w 93"/>
              <a:gd name="T11" fmla="*/ 87 h 94"/>
              <a:gd name="T12" fmla="*/ 36 w 93"/>
              <a:gd name="T13" fmla="*/ 85 h 94"/>
              <a:gd name="T14" fmla="*/ 24 w 93"/>
              <a:gd name="T15" fmla="*/ 65 h 94"/>
              <a:gd name="T16" fmla="*/ 0 w 93"/>
              <a:gd name="T17" fmla="*/ 24 h 94"/>
              <a:gd name="T18" fmla="*/ 11 w 93"/>
              <a:gd name="T19" fmla="*/ 16 h 94"/>
              <a:gd name="T20" fmla="*/ 11 w 93"/>
              <a:gd name="T21" fmla="*/ 16 h 94"/>
              <a:gd name="T22" fmla="*/ 14 w 93"/>
              <a:gd name="T23" fmla="*/ 13 h 94"/>
              <a:gd name="T24" fmla="*/ 16 w 93"/>
              <a:gd name="T25" fmla="*/ 11 h 94"/>
              <a:gd name="T26" fmla="*/ 17 w 93"/>
              <a:gd name="T27" fmla="*/ 10 h 94"/>
              <a:gd name="T28" fmla="*/ 18 w 93"/>
              <a:gd name="T29" fmla="*/ 9 h 94"/>
              <a:gd name="T30" fmla="*/ 20 w 93"/>
              <a:gd name="T31" fmla="*/ 7 h 94"/>
              <a:gd name="T32" fmla="*/ 24 w 93"/>
              <a:gd name="T33" fmla="*/ 0 h 94"/>
              <a:gd name="T34" fmla="*/ 24 w 93"/>
              <a:gd name="T35" fmla="*/ 0 h 94"/>
              <a:gd name="T36" fmla="*/ 34 w 93"/>
              <a:gd name="T37" fmla="*/ 6 h 94"/>
              <a:gd name="T38" fmla="*/ 39 w 93"/>
              <a:gd name="T39" fmla="*/ 9 h 94"/>
              <a:gd name="T40" fmla="*/ 40 w 93"/>
              <a:gd name="T41" fmla="*/ 9 h 94"/>
              <a:gd name="T42" fmla="*/ 43 w 93"/>
              <a:gd name="T43" fmla="*/ 11 h 94"/>
              <a:gd name="T44" fmla="*/ 50 w 93"/>
              <a:gd name="T45" fmla="*/ 15 h 94"/>
              <a:gd name="T46" fmla="*/ 59 w 93"/>
              <a:gd name="T47" fmla="*/ 20 h 94"/>
              <a:gd name="T48" fmla="*/ 71 w 93"/>
              <a:gd name="T49" fmla="*/ 27 h 94"/>
              <a:gd name="T50" fmla="*/ 78 w 93"/>
              <a:gd name="T51" fmla="*/ 31 h 94"/>
              <a:gd name="T52" fmla="*/ 93 w 93"/>
              <a:gd name="T53" fmla="*/ 4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4">
                <a:moveTo>
                  <a:pt x="93" y="40"/>
                </a:moveTo>
                <a:cubicBezTo>
                  <a:pt x="88" y="49"/>
                  <a:pt x="81" y="58"/>
                  <a:pt x="74" y="66"/>
                </a:cubicBezTo>
                <a:cubicBezTo>
                  <a:pt x="67" y="73"/>
                  <a:pt x="60" y="80"/>
                  <a:pt x="52" y="85"/>
                </a:cubicBezTo>
                <a:cubicBezTo>
                  <a:pt x="51" y="86"/>
                  <a:pt x="51" y="87"/>
                  <a:pt x="50" y="87"/>
                </a:cubicBezTo>
                <a:cubicBezTo>
                  <a:pt x="47" y="90"/>
                  <a:pt x="44" y="92"/>
                  <a:pt x="40" y="94"/>
                </a:cubicBezTo>
                <a:cubicBezTo>
                  <a:pt x="37" y="87"/>
                  <a:pt x="37" y="87"/>
                  <a:pt x="37" y="87"/>
                </a:cubicBezTo>
                <a:cubicBezTo>
                  <a:pt x="36" y="85"/>
                  <a:pt x="36" y="85"/>
                  <a:pt x="36" y="85"/>
                </a:cubicBezTo>
                <a:cubicBezTo>
                  <a:pt x="24" y="65"/>
                  <a:pt x="24" y="65"/>
                  <a:pt x="24" y="65"/>
                </a:cubicBezTo>
                <a:cubicBezTo>
                  <a:pt x="0" y="24"/>
                  <a:pt x="0" y="24"/>
                  <a:pt x="0" y="24"/>
                </a:cubicBezTo>
                <a:cubicBezTo>
                  <a:pt x="4" y="22"/>
                  <a:pt x="8" y="19"/>
                  <a:pt x="11" y="16"/>
                </a:cubicBezTo>
                <a:cubicBezTo>
                  <a:pt x="11" y="16"/>
                  <a:pt x="11" y="16"/>
                  <a:pt x="11" y="16"/>
                </a:cubicBezTo>
                <a:cubicBezTo>
                  <a:pt x="12" y="15"/>
                  <a:pt x="13" y="14"/>
                  <a:pt x="14" y="13"/>
                </a:cubicBezTo>
                <a:cubicBezTo>
                  <a:pt x="14" y="13"/>
                  <a:pt x="15" y="12"/>
                  <a:pt x="16" y="11"/>
                </a:cubicBezTo>
                <a:cubicBezTo>
                  <a:pt x="16" y="11"/>
                  <a:pt x="17" y="10"/>
                  <a:pt x="17" y="10"/>
                </a:cubicBezTo>
                <a:cubicBezTo>
                  <a:pt x="18" y="9"/>
                  <a:pt x="18" y="9"/>
                  <a:pt x="18" y="9"/>
                </a:cubicBezTo>
                <a:cubicBezTo>
                  <a:pt x="18" y="8"/>
                  <a:pt x="19" y="8"/>
                  <a:pt x="20" y="7"/>
                </a:cubicBezTo>
                <a:cubicBezTo>
                  <a:pt x="21" y="5"/>
                  <a:pt x="23" y="2"/>
                  <a:pt x="24" y="0"/>
                </a:cubicBezTo>
                <a:cubicBezTo>
                  <a:pt x="24" y="0"/>
                  <a:pt x="24" y="0"/>
                  <a:pt x="24" y="0"/>
                </a:cubicBezTo>
                <a:cubicBezTo>
                  <a:pt x="34" y="6"/>
                  <a:pt x="34" y="6"/>
                  <a:pt x="34" y="6"/>
                </a:cubicBezTo>
                <a:cubicBezTo>
                  <a:pt x="39" y="9"/>
                  <a:pt x="39" y="9"/>
                  <a:pt x="39" y="9"/>
                </a:cubicBezTo>
                <a:cubicBezTo>
                  <a:pt x="40" y="9"/>
                  <a:pt x="40" y="9"/>
                  <a:pt x="40" y="9"/>
                </a:cubicBezTo>
                <a:cubicBezTo>
                  <a:pt x="43" y="11"/>
                  <a:pt x="43" y="11"/>
                  <a:pt x="43" y="11"/>
                </a:cubicBezTo>
                <a:cubicBezTo>
                  <a:pt x="50" y="15"/>
                  <a:pt x="50" y="15"/>
                  <a:pt x="50" y="15"/>
                </a:cubicBezTo>
                <a:cubicBezTo>
                  <a:pt x="59" y="20"/>
                  <a:pt x="59" y="20"/>
                  <a:pt x="59" y="20"/>
                </a:cubicBezTo>
                <a:cubicBezTo>
                  <a:pt x="71" y="27"/>
                  <a:pt x="71" y="27"/>
                  <a:pt x="71" y="27"/>
                </a:cubicBezTo>
                <a:cubicBezTo>
                  <a:pt x="78" y="31"/>
                  <a:pt x="78" y="31"/>
                  <a:pt x="78" y="31"/>
                </a:cubicBezTo>
                <a:lnTo>
                  <a:pt x="93" y="40"/>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6" name="Freeform 15"/>
          <p:cNvSpPr/>
          <p:nvPr/>
        </p:nvSpPr>
        <p:spPr bwMode="auto">
          <a:xfrm>
            <a:off x="7437652" y="4911346"/>
            <a:ext cx="733592" cy="893919"/>
          </a:xfrm>
          <a:custGeom>
            <a:avLst/>
            <a:gdLst>
              <a:gd name="T0" fmla="*/ 73 w 73"/>
              <a:gd name="T1" fmla="*/ 69 h 89"/>
              <a:gd name="T2" fmla="*/ 31 w 73"/>
              <a:gd name="T3" fmla="*/ 86 h 89"/>
              <a:gd name="T4" fmla="*/ 27 w 73"/>
              <a:gd name="T5" fmla="*/ 86 h 89"/>
              <a:gd name="T6" fmla="*/ 24 w 73"/>
              <a:gd name="T7" fmla="*/ 87 h 89"/>
              <a:gd name="T8" fmla="*/ 0 w 73"/>
              <a:gd name="T9" fmla="*/ 89 h 89"/>
              <a:gd name="T10" fmla="*/ 0 w 73"/>
              <a:gd name="T11" fmla="*/ 89 h 89"/>
              <a:gd name="T12" fmla="*/ 0 w 73"/>
              <a:gd name="T13" fmla="*/ 9 h 89"/>
              <a:gd name="T14" fmla="*/ 0 w 73"/>
              <a:gd name="T15" fmla="*/ 9 h 89"/>
              <a:gd name="T16" fmla="*/ 33 w 73"/>
              <a:gd name="T17" fmla="*/ 0 h 89"/>
              <a:gd name="T18" fmla="*/ 63 w 73"/>
              <a:gd name="T19" fmla="*/ 53 h 89"/>
              <a:gd name="T20" fmla="*/ 63 w 73"/>
              <a:gd name="T21" fmla="*/ 53 h 89"/>
              <a:gd name="T22" fmla="*/ 64 w 73"/>
              <a:gd name="T23" fmla="*/ 54 h 89"/>
              <a:gd name="T24" fmla="*/ 64 w 73"/>
              <a:gd name="T25" fmla="*/ 54 h 89"/>
              <a:gd name="T26" fmla="*/ 73 w 73"/>
              <a:gd name="T27"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89">
                <a:moveTo>
                  <a:pt x="73" y="69"/>
                </a:moveTo>
                <a:cubicBezTo>
                  <a:pt x="60" y="77"/>
                  <a:pt x="46" y="82"/>
                  <a:pt x="31" y="86"/>
                </a:cubicBezTo>
                <a:cubicBezTo>
                  <a:pt x="29" y="86"/>
                  <a:pt x="28" y="86"/>
                  <a:pt x="27" y="86"/>
                </a:cubicBezTo>
                <a:cubicBezTo>
                  <a:pt x="26" y="87"/>
                  <a:pt x="25" y="87"/>
                  <a:pt x="24" y="87"/>
                </a:cubicBezTo>
                <a:cubicBezTo>
                  <a:pt x="16" y="88"/>
                  <a:pt x="8" y="89"/>
                  <a:pt x="0" y="89"/>
                </a:cubicBezTo>
                <a:cubicBezTo>
                  <a:pt x="0" y="89"/>
                  <a:pt x="0" y="89"/>
                  <a:pt x="0" y="89"/>
                </a:cubicBezTo>
                <a:cubicBezTo>
                  <a:pt x="0" y="9"/>
                  <a:pt x="0" y="9"/>
                  <a:pt x="0" y="9"/>
                </a:cubicBezTo>
                <a:cubicBezTo>
                  <a:pt x="0" y="9"/>
                  <a:pt x="0" y="9"/>
                  <a:pt x="0" y="9"/>
                </a:cubicBezTo>
                <a:cubicBezTo>
                  <a:pt x="12" y="9"/>
                  <a:pt x="23" y="5"/>
                  <a:pt x="33" y="0"/>
                </a:cubicBezTo>
                <a:cubicBezTo>
                  <a:pt x="63" y="53"/>
                  <a:pt x="63" y="53"/>
                  <a:pt x="63" y="53"/>
                </a:cubicBezTo>
                <a:cubicBezTo>
                  <a:pt x="63" y="53"/>
                  <a:pt x="63" y="53"/>
                  <a:pt x="63" y="53"/>
                </a:cubicBezTo>
                <a:cubicBezTo>
                  <a:pt x="64" y="54"/>
                  <a:pt x="64" y="54"/>
                  <a:pt x="64" y="54"/>
                </a:cubicBezTo>
                <a:cubicBezTo>
                  <a:pt x="64" y="54"/>
                  <a:pt x="64" y="54"/>
                  <a:pt x="64" y="54"/>
                </a:cubicBezTo>
                <a:lnTo>
                  <a:pt x="73" y="69"/>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7" name="Freeform 16"/>
          <p:cNvSpPr/>
          <p:nvPr/>
        </p:nvSpPr>
        <p:spPr bwMode="auto">
          <a:xfrm>
            <a:off x="6628172" y="4911346"/>
            <a:ext cx="729377" cy="893919"/>
          </a:xfrm>
          <a:custGeom>
            <a:avLst/>
            <a:gdLst>
              <a:gd name="T0" fmla="*/ 73 w 73"/>
              <a:gd name="T1" fmla="*/ 9 h 89"/>
              <a:gd name="T2" fmla="*/ 73 w 73"/>
              <a:gd name="T3" fmla="*/ 89 h 89"/>
              <a:gd name="T4" fmla="*/ 71 w 73"/>
              <a:gd name="T5" fmla="*/ 89 h 89"/>
              <a:gd name="T6" fmla="*/ 0 w 73"/>
              <a:gd name="T7" fmla="*/ 70 h 89"/>
              <a:gd name="T8" fmla="*/ 20 w 73"/>
              <a:gd name="T9" fmla="*/ 35 h 89"/>
              <a:gd name="T10" fmla="*/ 27 w 73"/>
              <a:gd name="T11" fmla="*/ 24 h 89"/>
              <a:gd name="T12" fmla="*/ 40 w 73"/>
              <a:gd name="T13" fmla="*/ 0 h 89"/>
              <a:gd name="T14" fmla="*/ 47 w 73"/>
              <a:gd name="T15" fmla="*/ 3 h 89"/>
              <a:gd name="T16" fmla="*/ 73 w 73"/>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9">
                <a:moveTo>
                  <a:pt x="73" y="9"/>
                </a:moveTo>
                <a:cubicBezTo>
                  <a:pt x="73" y="89"/>
                  <a:pt x="73" y="89"/>
                  <a:pt x="73" y="89"/>
                </a:cubicBezTo>
                <a:cubicBezTo>
                  <a:pt x="73" y="89"/>
                  <a:pt x="72" y="89"/>
                  <a:pt x="71" y="89"/>
                </a:cubicBezTo>
                <a:cubicBezTo>
                  <a:pt x="46" y="88"/>
                  <a:pt x="21" y="81"/>
                  <a:pt x="0" y="70"/>
                </a:cubicBezTo>
                <a:cubicBezTo>
                  <a:pt x="20" y="35"/>
                  <a:pt x="20" y="35"/>
                  <a:pt x="20" y="35"/>
                </a:cubicBezTo>
                <a:cubicBezTo>
                  <a:pt x="27" y="24"/>
                  <a:pt x="27" y="24"/>
                  <a:pt x="27" y="24"/>
                </a:cubicBezTo>
                <a:cubicBezTo>
                  <a:pt x="40" y="0"/>
                  <a:pt x="40" y="0"/>
                  <a:pt x="40" y="0"/>
                </a:cubicBezTo>
                <a:cubicBezTo>
                  <a:pt x="42" y="1"/>
                  <a:pt x="45" y="2"/>
                  <a:pt x="47" y="3"/>
                </a:cubicBezTo>
                <a:cubicBezTo>
                  <a:pt x="55" y="7"/>
                  <a:pt x="64" y="9"/>
                  <a:pt x="73" y="9"/>
                </a:cubicBez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8" name="Freeform 17"/>
          <p:cNvSpPr/>
          <p:nvPr/>
        </p:nvSpPr>
        <p:spPr bwMode="auto">
          <a:xfrm>
            <a:off x="6029492" y="4633052"/>
            <a:ext cx="940179" cy="944519"/>
          </a:xfrm>
          <a:custGeom>
            <a:avLst/>
            <a:gdLst>
              <a:gd name="T0" fmla="*/ 94 w 94"/>
              <a:gd name="T1" fmla="*/ 24 h 94"/>
              <a:gd name="T2" fmla="*/ 78 w 94"/>
              <a:gd name="T3" fmla="*/ 51 h 94"/>
              <a:gd name="T4" fmla="*/ 68 w 94"/>
              <a:gd name="T5" fmla="*/ 69 h 94"/>
              <a:gd name="T6" fmla="*/ 54 w 94"/>
              <a:gd name="T7" fmla="*/ 94 h 94"/>
              <a:gd name="T8" fmla="*/ 0 w 94"/>
              <a:gd name="T9" fmla="*/ 40 h 94"/>
              <a:gd name="T10" fmla="*/ 25 w 94"/>
              <a:gd name="T11" fmla="*/ 26 h 94"/>
              <a:gd name="T12" fmla="*/ 42 w 94"/>
              <a:gd name="T13" fmla="*/ 16 h 94"/>
              <a:gd name="T14" fmla="*/ 69 w 94"/>
              <a:gd name="T15" fmla="*/ 1 h 94"/>
              <a:gd name="T16" fmla="*/ 70 w 94"/>
              <a:gd name="T17" fmla="*/ 0 h 94"/>
              <a:gd name="T18" fmla="*/ 78 w 94"/>
              <a:gd name="T19" fmla="*/ 11 h 94"/>
              <a:gd name="T20" fmla="*/ 78 w 94"/>
              <a:gd name="T21" fmla="*/ 11 h 94"/>
              <a:gd name="T22" fmla="*/ 82 w 94"/>
              <a:gd name="T23" fmla="*/ 15 h 94"/>
              <a:gd name="T24" fmla="*/ 93 w 94"/>
              <a:gd name="T25" fmla="*/ 24 h 94"/>
              <a:gd name="T26" fmla="*/ 94 w 94"/>
              <a:gd name="T27"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94" y="24"/>
                </a:moveTo>
                <a:cubicBezTo>
                  <a:pt x="78" y="51"/>
                  <a:pt x="78" y="51"/>
                  <a:pt x="78" y="51"/>
                </a:cubicBezTo>
                <a:cubicBezTo>
                  <a:pt x="68" y="69"/>
                  <a:pt x="68" y="69"/>
                  <a:pt x="68" y="69"/>
                </a:cubicBezTo>
                <a:cubicBezTo>
                  <a:pt x="54" y="94"/>
                  <a:pt x="54" y="94"/>
                  <a:pt x="54" y="94"/>
                </a:cubicBezTo>
                <a:cubicBezTo>
                  <a:pt x="32" y="80"/>
                  <a:pt x="14" y="62"/>
                  <a:pt x="0" y="40"/>
                </a:cubicBezTo>
                <a:cubicBezTo>
                  <a:pt x="25" y="26"/>
                  <a:pt x="25" y="26"/>
                  <a:pt x="25" y="26"/>
                </a:cubicBezTo>
                <a:cubicBezTo>
                  <a:pt x="42" y="16"/>
                  <a:pt x="42" y="16"/>
                  <a:pt x="42" y="16"/>
                </a:cubicBezTo>
                <a:cubicBezTo>
                  <a:pt x="69" y="1"/>
                  <a:pt x="69" y="1"/>
                  <a:pt x="69" y="1"/>
                </a:cubicBezTo>
                <a:cubicBezTo>
                  <a:pt x="70" y="0"/>
                  <a:pt x="70" y="0"/>
                  <a:pt x="70" y="0"/>
                </a:cubicBezTo>
                <a:cubicBezTo>
                  <a:pt x="72" y="4"/>
                  <a:pt x="75" y="8"/>
                  <a:pt x="78" y="11"/>
                </a:cubicBezTo>
                <a:cubicBezTo>
                  <a:pt x="78" y="11"/>
                  <a:pt x="78" y="11"/>
                  <a:pt x="78" y="11"/>
                </a:cubicBezTo>
                <a:cubicBezTo>
                  <a:pt x="79" y="13"/>
                  <a:pt x="80" y="14"/>
                  <a:pt x="82" y="15"/>
                </a:cubicBezTo>
                <a:cubicBezTo>
                  <a:pt x="85" y="18"/>
                  <a:pt x="89" y="21"/>
                  <a:pt x="93" y="24"/>
                </a:cubicBezTo>
                <a:lnTo>
                  <a:pt x="94" y="24"/>
                </a:ln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sp>
        <p:nvSpPr>
          <p:cNvPr id="39" name="Freeform 18"/>
          <p:cNvSpPr/>
          <p:nvPr/>
        </p:nvSpPr>
        <p:spPr bwMode="auto">
          <a:xfrm>
            <a:off x="5797609" y="4198741"/>
            <a:ext cx="889587" cy="775855"/>
          </a:xfrm>
          <a:custGeom>
            <a:avLst/>
            <a:gdLst>
              <a:gd name="T0" fmla="*/ 89 w 89"/>
              <a:gd name="T1" fmla="*/ 37 h 77"/>
              <a:gd name="T2" fmla="*/ 65 w 89"/>
              <a:gd name="T3" fmla="*/ 51 h 77"/>
              <a:gd name="T4" fmla="*/ 53 w 89"/>
              <a:gd name="T5" fmla="*/ 57 h 77"/>
              <a:gd name="T6" fmla="*/ 19 w 89"/>
              <a:gd name="T7" fmla="*/ 77 h 77"/>
              <a:gd name="T8" fmla="*/ 0 w 89"/>
              <a:gd name="T9" fmla="*/ 4 h 77"/>
              <a:gd name="T10" fmla="*/ 0 w 89"/>
              <a:gd name="T11" fmla="*/ 0 h 77"/>
              <a:gd name="T12" fmla="*/ 80 w 89"/>
              <a:gd name="T13" fmla="*/ 0 h 77"/>
              <a:gd name="T14" fmla="*/ 80 w 89"/>
              <a:gd name="T15" fmla="*/ 4 h 77"/>
              <a:gd name="T16" fmla="*/ 82 w 89"/>
              <a:gd name="T17" fmla="*/ 16 h 77"/>
              <a:gd name="T18" fmla="*/ 82 w 89"/>
              <a:gd name="T19" fmla="*/ 17 h 77"/>
              <a:gd name="T20" fmla="*/ 86 w 89"/>
              <a:gd name="T21" fmla="*/ 31 h 77"/>
              <a:gd name="T22" fmla="*/ 89 w 89"/>
              <a:gd name="T2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7">
                <a:moveTo>
                  <a:pt x="89" y="37"/>
                </a:moveTo>
                <a:cubicBezTo>
                  <a:pt x="65" y="51"/>
                  <a:pt x="65" y="51"/>
                  <a:pt x="65" y="51"/>
                </a:cubicBezTo>
                <a:cubicBezTo>
                  <a:pt x="53" y="57"/>
                  <a:pt x="53" y="57"/>
                  <a:pt x="53" y="57"/>
                </a:cubicBezTo>
                <a:cubicBezTo>
                  <a:pt x="19" y="77"/>
                  <a:pt x="19" y="77"/>
                  <a:pt x="19" y="77"/>
                </a:cubicBezTo>
                <a:cubicBezTo>
                  <a:pt x="8" y="55"/>
                  <a:pt x="1" y="30"/>
                  <a:pt x="0" y="4"/>
                </a:cubicBezTo>
                <a:cubicBezTo>
                  <a:pt x="0" y="2"/>
                  <a:pt x="0" y="1"/>
                  <a:pt x="0" y="0"/>
                </a:cubicBezTo>
                <a:cubicBezTo>
                  <a:pt x="80" y="0"/>
                  <a:pt x="80" y="0"/>
                  <a:pt x="80" y="0"/>
                </a:cubicBezTo>
                <a:cubicBezTo>
                  <a:pt x="80" y="1"/>
                  <a:pt x="80" y="2"/>
                  <a:pt x="80" y="4"/>
                </a:cubicBezTo>
                <a:cubicBezTo>
                  <a:pt x="80" y="8"/>
                  <a:pt x="81" y="12"/>
                  <a:pt x="82" y="16"/>
                </a:cubicBezTo>
                <a:cubicBezTo>
                  <a:pt x="82" y="16"/>
                  <a:pt x="82" y="17"/>
                  <a:pt x="82" y="17"/>
                </a:cubicBezTo>
                <a:cubicBezTo>
                  <a:pt x="83" y="22"/>
                  <a:pt x="84" y="26"/>
                  <a:pt x="86" y="31"/>
                </a:cubicBezTo>
                <a:cubicBezTo>
                  <a:pt x="87" y="33"/>
                  <a:pt x="88" y="35"/>
                  <a:pt x="89" y="37"/>
                </a:cubicBezTo>
                <a:close/>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defRPr/>
            </a:pPr>
            <a:endParaRPr lang="en-US" sz="2400">
              <a:solidFill>
                <a:prstClr val="black"/>
              </a:solidFill>
              <a:latin typeface="微软雅黑" panose="020B0503020204020204" pitchFamily="34" charset="-122"/>
              <a:ea typeface="微软雅黑" panose="020B0503020204020204" pitchFamily="34" charset="-122"/>
            </a:endParaRPr>
          </a:p>
        </p:txBody>
      </p:sp>
      <p:grpSp>
        <p:nvGrpSpPr>
          <p:cNvPr id="40" name="Group 3"/>
          <p:cNvGrpSpPr/>
          <p:nvPr/>
        </p:nvGrpSpPr>
        <p:grpSpPr>
          <a:xfrm>
            <a:off x="7779154" y="2170557"/>
            <a:ext cx="1682205" cy="1990235"/>
            <a:chOff x="7690851" y="1816160"/>
            <a:chExt cx="1682424" cy="1990235"/>
          </a:xfrm>
        </p:grpSpPr>
        <p:sp>
          <p:nvSpPr>
            <p:cNvPr id="41" name="Freeform 14"/>
            <p:cNvSpPr/>
            <p:nvPr/>
          </p:nvSpPr>
          <p:spPr bwMode="auto">
            <a:xfrm>
              <a:off x="7690851" y="1816160"/>
              <a:ext cx="1682424" cy="1990235"/>
            </a:xfrm>
            <a:custGeom>
              <a:avLst/>
              <a:gdLst>
                <a:gd name="T0" fmla="*/ 83 w 168"/>
                <a:gd name="T1" fmla="*/ 0 h 198"/>
                <a:gd name="T2" fmla="*/ 72 w 168"/>
                <a:gd name="T3" fmla="*/ 5 h 198"/>
                <a:gd name="T4" fmla="*/ 5 w 168"/>
                <a:gd name="T5" fmla="*/ 94 h 198"/>
                <a:gd name="T6" fmla="*/ 9 w 168"/>
                <a:gd name="T7" fmla="*/ 114 h 198"/>
                <a:gd name="T8" fmla="*/ 16 w 168"/>
                <a:gd name="T9" fmla="*/ 116 h 198"/>
                <a:gd name="T10" fmla="*/ 33 w 168"/>
                <a:gd name="T11" fmla="*/ 116 h 198"/>
                <a:gd name="T12" fmla="*/ 43 w 168"/>
                <a:gd name="T13" fmla="*/ 125 h 198"/>
                <a:gd name="T14" fmla="*/ 43 w 168"/>
                <a:gd name="T15" fmla="*/ 198 h 198"/>
                <a:gd name="T16" fmla="*/ 123 w 168"/>
                <a:gd name="T17" fmla="*/ 198 h 198"/>
                <a:gd name="T18" fmla="*/ 123 w 168"/>
                <a:gd name="T19" fmla="*/ 125 h 198"/>
                <a:gd name="T20" fmla="*/ 132 w 168"/>
                <a:gd name="T21" fmla="*/ 116 h 198"/>
                <a:gd name="T22" fmla="*/ 150 w 168"/>
                <a:gd name="T23" fmla="*/ 116 h 198"/>
                <a:gd name="T24" fmla="*/ 161 w 168"/>
                <a:gd name="T25" fmla="*/ 94 h 198"/>
                <a:gd name="T26" fmla="*/ 94 w 168"/>
                <a:gd name="T27" fmla="*/ 5 h 198"/>
                <a:gd name="T28" fmla="*/ 83 w 168"/>
                <a:gd name="T2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98">
                  <a:moveTo>
                    <a:pt x="83" y="0"/>
                  </a:moveTo>
                  <a:cubicBezTo>
                    <a:pt x="79" y="0"/>
                    <a:pt x="75" y="1"/>
                    <a:pt x="72" y="5"/>
                  </a:cubicBezTo>
                  <a:cubicBezTo>
                    <a:pt x="5" y="94"/>
                    <a:pt x="5" y="94"/>
                    <a:pt x="5" y="94"/>
                  </a:cubicBezTo>
                  <a:cubicBezTo>
                    <a:pt x="0" y="101"/>
                    <a:pt x="2" y="110"/>
                    <a:pt x="9" y="114"/>
                  </a:cubicBezTo>
                  <a:cubicBezTo>
                    <a:pt x="11" y="115"/>
                    <a:pt x="13" y="116"/>
                    <a:pt x="16" y="116"/>
                  </a:cubicBezTo>
                  <a:cubicBezTo>
                    <a:pt x="33" y="116"/>
                    <a:pt x="33" y="116"/>
                    <a:pt x="33" y="116"/>
                  </a:cubicBezTo>
                  <a:cubicBezTo>
                    <a:pt x="39" y="116"/>
                    <a:pt x="43" y="120"/>
                    <a:pt x="43" y="125"/>
                  </a:cubicBezTo>
                  <a:cubicBezTo>
                    <a:pt x="43" y="198"/>
                    <a:pt x="43" y="198"/>
                    <a:pt x="43" y="198"/>
                  </a:cubicBezTo>
                  <a:cubicBezTo>
                    <a:pt x="123" y="198"/>
                    <a:pt x="123" y="198"/>
                    <a:pt x="123" y="198"/>
                  </a:cubicBezTo>
                  <a:cubicBezTo>
                    <a:pt x="123" y="125"/>
                    <a:pt x="123" y="125"/>
                    <a:pt x="123" y="125"/>
                  </a:cubicBezTo>
                  <a:cubicBezTo>
                    <a:pt x="123" y="120"/>
                    <a:pt x="127" y="116"/>
                    <a:pt x="132" y="116"/>
                  </a:cubicBezTo>
                  <a:cubicBezTo>
                    <a:pt x="150" y="116"/>
                    <a:pt x="150" y="116"/>
                    <a:pt x="150" y="116"/>
                  </a:cubicBezTo>
                  <a:cubicBezTo>
                    <a:pt x="161" y="116"/>
                    <a:pt x="168" y="103"/>
                    <a:pt x="161" y="94"/>
                  </a:cubicBezTo>
                  <a:cubicBezTo>
                    <a:pt x="94" y="5"/>
                    <a:pt x="94" y="5"/>
                    <a:pt x="94" y="5"/>
                  </a:cubicBezTo>
                  <a:cubicBezTo>
                    <a:pt x="91" y="1"/>
                    <a:pt x="87" y="0"/>
                    <a:pt x="83" y="0"/>
                  </a:cubicBezTo>
                </a:path>
              </a:pathLst>
            </a:custGeom>
            <a:ln>
              <a:noFill/>
            </a:ln>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pPr algn="l" rtl="0"/>
              <a:endParaRPr lang="en-US" sz="2400">
                <a:solidFill>
                  <a:prstClr val="black"/>
                </a:solidFill>
                <a:latin typeface="微软雅黑" panose="020B0503020204020204" pitchFamily="34" charset="-122"/>
                <a:ea typeface="微软雅黑" panose="020B0503020204020204" pitchFamily="34" charset="-122"/>
              </a:endParaRPr>
            </a:p>
          </p:txBody>
        </p:sp>
        <p:grpSp>
          <p:nvGrpSpPr>
            <p:cNvPr id="42" name="Group 37"/>
            <p:cNvGrpSpPr/>
            <p:nvPr/>
          </p:nvGrpSpPr>
          <p:grpSpPr>
            <a:xfrm>
              <a:off x="8205061" y="2376229"/>
              <a:ext cx="589373" cy="456098"/>
              <a:chOff x="6916738" y="2898776"/>
              <a:chExt cx="315913" cy="244475"/>
            </a:xfrm>
            <a:solidFill>
              <a:sysClr val="window" lastClr="FFFFFF"/>
            </a:solidFill>
          </p:grpSpPr>
          <p:sp>
            <p:nvSpPr>
              <p:cNvPr id="43" name="Freeform 62"/>
              <p:cNvSpPr/>
              <p:nvPr/>
            </p:nvSpPr>
            <p:spPr bwMode="auto">
              <a:xfrm>
                <a:off x="7015163" y="2898776"/>
                <a:ext cx="119063" cy="33338"/>
              </a:xfrm>
              <a:custGeom>
                <a:avLst/>
                <a:gdLst>
                  <a:gd name="T0" fmla="*/ 4 w 32"/>
                  <a:gd name="T1" fmla="*/ 6 h 9"/>
                  <a:gd name="T2" fmla="*/ 6 w 32"/>
                  <a:gd name="T3" fmla="*/ 4 h 9"/>
                  <a:gd name="T4" fmla="*/ 26 w 32"/>
                  <a:gd name="T5" fmla="*/ 4 h 9"/>
                  <a:gd name="T6" fmla="*/ 28 w 32"/>
                  <a:gd name="T7" fmla="*/ 6 h 9"/>
                  <a:gd name="T8" fmla="*/ 28 w 32"/>
                  <a:gd name="T9" fmla="*/ 9 h 9"/>
                  <a:gd name="T10" fmla="*/ 32 w 32"/>
                  <a:gd name="T11" fmla="*/ 9 h 9"/>
                  <a:gd name="T12" fmla="*/ 32 w 32"/>
                  <a:gd name="T13" fmla="*/ 5 h 9"/>
                  <a:gd name="T14" fmla="*/ 26 w 32"/>
                  <a:gd name="T15" fmla="*/ 0 h 9"/>
                  <a:gd name="T16" fmla="*/ 5 w 32"/>
                  <a:gd name="T17" fmla="*/ 0 h 9"/>
                  <a:gd name="T18" fmla="*/ 0 w 32"/>
                  <a:gd name="T19" fmla="*/ 5 h 9"/>
                  <a:gd name="T20" fmla="*/ 0 w 32"/>
                  <a:gd name="T21" fmla="*/ 9 h 9"/>
                  <a:gd name="T22" fmla="*/ 4 w 32"/>
                  <a:gd name="T23" fmla="*/ 9 h 9"/>
                  <a:gd name="T24" fmla="*/ 4 w 32"/>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
                    <a:moveTo>
                      <a:pt x="4" y="6"/>
                    </a:moveTo>
                    <a:cubicBezTo>
                      <a:pt x="4" y="5"/>
                      <a:pt x="5" y="4"/>
                      <a:pt x="6" y="4"/>
                    </a:cubicBezTo>
                    <a:cubicBezTo>
                      <a:pt x="26" y="4"/>
                      <a:pt x="26" y="4"/>
                      <a:pt x="26" y="4"/>
                    </a:cubicBezTo>
                    <a:cubicBezTo>
                      <a:pt x="27" y="4"/>
                      <a:pt x="28" y="5"/>
                      <a:pt x="28" y="6"/>
                    </a:cubicBezTo>
                    <a:cubicBezTo>
                      <a:pt x="28" y="9"/>
                      <a:pt x="28" y="9"/>
                      <a:pt x="28" y="9"/>
                    </a:cubicBezTo>
                    <a:cubicBezTo>
                      <a:pt x="32" y="9"/>
                      <a:pt x="32" y="9"/>
                      <a:pt x="32" y="9"/>
                    </a:cubicBezTo>
                    <a:cubicBezTo>
                      <a:pt x="32" y="5"/>
                      <a:pt x="32" y="5"/>
                      <a:pt x="32" y="5"/>
                    </a:cubicBezTo>
                    <a:cubicBezTo>
                      <a:pt x="32" y="2"/>
                      <a:pt x="29" y="0"/>
                      <a:pt x="26" y="0"/>
                    </a:cubicBezTo>
                    <a:cubicBezTo>
                      <a:pt x="5" y="0"/>
                      <a:pt x="5" y="0"/>
                      <a:pt x="5" y="0"/>
                    </a:cubicBezTo>
                    <a:cubicBezTo>
                      <a:pt x="2" y="0"/>
                      <a:pt x="0" y="2"/>
                      <a:pt x="0" y="5"/>
                    </a:cubicBezTo>
                    <a:cubicBezTo>
                      <a:pt x="0" y="9"/>
                      <a:pt x="0" y="9"/>
                      <a:pt x="0" y="9"/>
                    </a:cubicBezTo>
                    <a:cubicBezTo>
                      <a:pt x="4" y="9"/>
                      <a:pt x="4" y="9"/>
                      <a:pt x="4" y="9"/>
                    </a:cubicBezTo>
                    <a:lnTo>
                      <a:pt x="4" y="6"/>
                    </a:lnTo>
                    <a:close/>
                  </a:path>
                </a:pathLst>
              </a:custGeom>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lstStyle/>
              <a:p>
                <a:pPr>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44" name="Freeform 63"/>
              <p:cNvSpPr/>
              <p:nvPr/>
            </p:nvSpPr>
            <p:spPr bwMode="auto">
              <a:xfrm>
                <a:off x="6916738" y="3090863"/>
                <a:ext cx="315913" cy="52388"/>
              </a:xfrm>
              <a:custGeom>
                <a:avLst/>
                <a:gdLst>
                  <a:gd name="T0" fmla="*/ 83 w 84"/>
                  <a:gd name="T1" fmla="*/ 0 h 14"/>
                  <a:gd name="T2" fmla="*/ 49 w 84"/>
                  <a:gd name="T3" fmla="*/ 0 h 14"/>
                  <a:gd name="T4" fmla="*/ 49 w 84"/>
                  <a:gd name="T5" fmla="*/ 1 h 14"/>
                  <a:gd name="T6" fmla="*/ 46 w 84"/>
                  <a:gd name="T7" fmla="*/ 3 h 14"/>
                  <a:gd name="T8" fmla="*/ 37 w 84"/>
                  <a:gd name="T9" fmla="*/ 3 h 14"/>
                  <a:gd name="T10" fmla="*/ 35 w 84"/>
                  <a:gd name="T11" fmla="*/ 1 h 14"/>
                  <a:gd name="T12" fmla="*/ 35 w 84"/>
                  <a:gd name="T13" fmla="*/ 0 h 14"/>
                  <a:gd name="T14" fmla="*/ 1 w 84"/>
                  <a:gd name="T15" fmla="*/ 0 h 14"/>
                  <a:gd name="T16" fmla="*/ 0 w 84"/>
                  <a:gd name="T17" fmla="*/ 0 h 14"/>
                  <a:gd name="T18" fmla="*/ 0 w 84"/>
                  <a:gd name="T19" fmla="*/ 9 h 14"/>
                  <a:gd name="T20" fmla="*/ 6 w 84"/>
                  <a:gd name="T21" fmla="*/ 14 h 14"/>
                  <a:gd name="T22" fmla="*/ 78 w 84"/>
                  <a:gd name="T23" fmla="*/ 14 h 14"/>
                  <a:gd name="T24" fmla="*/ 84 w 84"/>
                  <a:gd name="T25" fmla="*/ 9 h 14"/>
                  <a:gd name="T26" fmla="*/ 84 w 84"/>
                  <a:gd name="T27" fmla="*/ 0 h 14"/>
                  <a:gd name="T28" fmla="*/ 83 w 84"/>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4">
                    <a:moveTo>
                      <a:pt x="83" y="0"/>
                    </a:moveTo>
                    <a:cubicBezTo>
                      <a:pt x="49" y="0"/>
                      <a:pt x="49" y="0"/>
                      <a:pt x="49" y="0"/>
                    </a:cubicBezTo>
                    <a:cubicBezTo>
                      <a:pt x="49" y="1"/>
                      <a:pt x="49" y="1"/>
                      <a:pt x="49" y="1"/>
                    </a:cubicBezTo>
                    <a:cubicBezTo>
                      <a:pt x="49" y="2"/>
                      <a:pt x="48" y="3"/>
                      <a:pt x="46" y="3"/>
                    </a:cubicBezTo>
                    <a:cubicBezTo>
                      <a:pt x="37" y="3"/>
                      <a:pt x="37" y="3"/>
                      <a:pt x="37" y="3"/>
                    </a:cubicBezTo>
                    <a:cubicBezTo>
                      <a:pt x="36" y="3"/>
                      <a:pt x="35" y="2"/>
                      <a:pt x="35" y="1"/>
                    </a:cubicBezTo>
                    <a:cubicBezTo>
                      <a:pt x="35" y="0"/>
                      <a:pt x="35" y="0"/>
                      <a:pt x="35" y="0"/>
                    </a:cubicBezTo>
                    <a:cubicBezTo>
                      <a:pt x="1" y="0"/>
                      <a:pt x="1" y="0"/>
                      <a:pt x="1" y="0"/>
                    </a:cubicBezTo>
                    <a:cubicBezTo>
                      <a:pt x="0" y="0"/>
                      <a:pt x="0" y="0"/>
                      <a:pt x="0" y="0"/>
                    </a:cubicBezTo>
                    <a:cubicBezTo>
                      <a:pt x="0" y="9"/>
                      <a:pt x="0" y="9"/>
                      <a:pt x="0" y="9"/>
                    </a:cubicBezTo>
                    <a:cubicBezTo>
                      <a:pt x="0" y="12"/>
                      <a:pt x="3" y="14"/>
                      <a:pt x="6" y="14"/>
                    </a:cubicBezTo>
                    <a:cubicBezTo>
                      <a:pt x="78" y="14"/>
                      <a:pt x="78" y="14"/>
                      <a:pt x="78" y="14"/>
                    </a:cubicBezTo>
                    <a:cubicBezTo>
                      <a:pt x="81" y="14"/>
                      <a:pt x="84" y="12"/>
                      <a:pt x="84" y="9"/>
                    </a:cubicBezTo>
                    <a:cubicBezTo>
                      <a:pt x="84" y="0"/>
                      <a:pt x="84" y="0"/>
                      <a:pt x="84" y="0"/>
                    </a:cubicBezTo>
                    <a:cubicBezTo>
                      <a:pt x="84" y="0"/>
                      <a:pt x="83" y="0"/>
                      <a:pt x="83" y="0"/>
                    </a:cubicBezTo>
                    <a:close/>
                  </a:path>
                </a:pathLst>
              </a:custGeom>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lstStyle/>
              <a:p>
                <a:pPr>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45" name="Freeform 64"/>
              <p:cNvSpPr/>
              <p:nvPr/>
            </p:nvSpPr>
            <p:spPr bwMode="auto">
              <a:xfrm>
                <a:off x="6916738" y="2940051"/>
                <a:ext cx="315913" cy="138113"/>
              </a:xfrm>
              <a:custGeom>
                <a:avLst/>
                <a:gdLst>
                  <a:gd name="T0" fmla="*/ 78 w 84"/>
                  <a:gd name="T1" fmla="*/ 0 h 37"/>
                  <a:gd name="T2" fmla="*/ 6 w 84"/>
                  <a:gd name="T3" fmla="*/ 0 h 37"/>
                  <a:gd name="T4" fmla="*/ 0 w 84"/>
                  <a:gd name="T5" fmla="*/ 6 h 37"/>
                  <a:gd name="T6" fmla="*/ 0 w 84"/>
                  <a:gd name="T7" fmla="*/ 36 h 37"/>
                  <a:gd name="T8" fmla="*/ 1 w 84"/>
                  <a:gd name="T9" fmla="*/ 37 h 37"/>
                  <a:gd name="T10" fmla="*/ 35 w 84"/>
                  <a:gd name="T11" fmla="*/ 37 h 37"/>
                  <a:gd name="T12" fmla="*/ 35 w 84"/>
                  <a:gd name="T13" fmla="*/ 35 h 37"/>
                  <a:gd name="T14" fmla="*/ 37 w 84"/>
                  <a:gd name="T15" fmla="*/ 33 h 37"/>
                  <a:gd name="T16" fmla="*/ 46 w 84"/>
                  <a:gd name="T17" fmla="*/ 33 h 37"/>
                  <a:gd name="T18" fmla="*/ 49 w 84"/>
                  <a:gd name="T19" fmla="*/ 35 h 37"/>
                  <a:gd name="T20" fmla="*/ 49 w 84"/>
                  <a:gd name="T21" fmla="*/ 37 h 37"/>
                  <a:gd name="T22" fmla="*/ 83 w 84"/>
                  <a:gd name="T23" fmla="*/ 37 h 37"/>
                  <a:gd name="T24" fmla="*/ 84 w 84"/>
                  <a:gd name="T25" fmla="*/ 36 h 37"/>
                  <a:gd name="T26" fmla="*/ 84 w 84"/>
                  <a:gd name="T27" fmla="*/ 6 h 37"/>
                  <a:gd name="T28" fmla="*/ 78 w 84"/>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7">
                    <a:moveTo>
                      <a:pt x="78" y="0"/>
                    </a:moveTo>
                    <a:cubicBezTo>
                      <a:pt x="6" y="0"/>
                      <a:pt x="6" y="0"/>
                      <a:pt x="6" y="0"/>
                    </a:cubicBezTo>
                    <a:cubicBezTo>
                      <a:pt x="3" y="0"/>
                      <a:pt x="0" y="2"/>
                      <a:pt x="0" y="6"/>
                    </a:cubicBezTo>
                    <a:cubicBezTo>
                      <a:pt x="0" y="36"/>
                      <a:pt x="0" y="36"/>
                      <a:pt x="0" y="36"/>
                    </a:cubicBezTo>
                    <a:cubicBezTo>
                      <a:pt x="0" y="37"/>
                      <a:pt x="0" y="37"/>
                      <a:pt x="1" y="37"/>
                    </a:cubicBezTo>
                    <a:cubicBezTo>
                      <a:pt x="35" y="37"/>
                      <a:pt x="35" y="37"/>
                      <a:pt x="35" y="37"/>
                    </a:cubicBezTo>
                    <a:cubicBezTo>
                      <a:pt x="35" y="35"/>
                      <a:pt x="35" y="35"/>
                      <a:pt x="35" y="35"/>
                    </a:cubicBezTo>
                    <a:cubicBezTo>
                      <a:pt x="35" y="34"/>
                      <a:pt x="36" y="33"/>
                      <a:pt x="37" y="33"/>
                    </a:cubicBezTo>
                    <a:cubicBezTo>
                      <a:pt x="46" y="33"/>
                      <a:pt x="46" y="33"/>
                      <a:pt x="46" y="33"/>
                    </a:cubicBezTo>
                    <a:cubicBezTo>
                      <a:pt x="48" y="33"/>
                      <a:pt x="49" y="34"/>
                      <a:pt x="49" y="35"/>
                    </a:cubicBezTo>
                    <a:cubicBezTo>
                      <a:pt x="49" y="37"/>
                      <a:pt x="49" y="37"/>
                      <a:pt x="49" y="37"/>
                    </a:cubicBezTo>
                    <a:cubicBezTo>
                      <a:pt x="83" y="37"/>
                      <a:pt x="83" y="37"/>
                      <a:pt x="83" y="37"/>
                    </a:cubicBezTo>
                    <a:cubicBezTo>
                      <a:pt x="83" y="37"/>
                      <a:pt x="84" y="37"/>
                      <a:pt x="84" y="36"/>
                    </a:cubicBezTo>
                    <a:cubicBezTo>
                      <a:pt x="84" y="6"/>
                      <a:pt x="84" y="6"/>
                      <a:pt x="84" y="6"/>
                    </a:cubicBezTo>
                    <a:cubicBezTo>
                      <a:pt x="84" y="2"/>
                      <a:pt x="81" y="0"/>
                      <a:pt x="78" y="0"/>
                    </a:cubicBezTo>
                    <a:close/>
                  </a:path>
                </a:pathLst>
              </a:custGeom>
              <a:ln>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lstStyle/>
              <a:p>
                <a:pPr>
                  <a:defRPr/>
                </a:pPr>
                <a:endParaRPr lang="en-US">
                  <a:solidFill>
                    <a:prstClr val="black"/>
                  </a:solidFill>
                  <a:latin typeface="微软雅黑" panose="020B0503020204020204" pitchFamily="34" charset="-122"/>
                  <a:ea typeface="微软雅黑" panose="020B0503020204020204" pitchFamily="34" charset="-122"/>
                </a:endParaRPr>
              </a:p>
            </p:txBody>
          </p:sp>
        </p:grpSp>
      </p:grpSp>
      <p:sp>
        <p:nvSpPr>
          <p:cNvPr id="46" name="Freeform 6"/>
          <p:cNvSpPr/>
          <p:nvPr/>
        </p:nvSpPr>
        <p:spPr bwMode="auto">
          <a:xfrm flipH="1">
            <a:off x="9396736" y="3907793"/>
            <a:ext cx="2171873" cy="180761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p:spPr>
        <p:style>
          <a:lnRef idx="2">
            <a:schemeClr val="accent3"/>
          </a:lnRef>
          <a:fillRef idx="1">
            <a:schemeClr val="lt1"/>
          </a:fillRef>
          <a:effectRef idx="0">
            <a:schemeClr val="accent3"/>
          </a:effectRef>
          <a:fontRef idx="minor">
            <a:schemeClr val="dk1"/>
          </a:fontRef>
        </p:style>
        <p:txBody>
          <a:bodyPr vert="horz" wrap="square" lIns="365760" tIns="60960" rIns="121920" bIns="60960" numCol="1" anchor="t" anchorCtr="0" compatLnSpc="1"/>
          <a:lstStyle/>
          <a:p>
            <a:pPr defTabSz="1450975">
              <a:lnSpc>
                <a:spcPct val="200000"/>
              </a:lnSpc>
              <a:defRPr/>
            </a:pPr>
            <a:r>
              <a:rPr lang="zh-CN" altLang="en-US" sz="1600" b="1">
                <a:solidFill>
                  <a:srgbClr val="404040"/>
                </a:solidFill>
                <a:latin typeface="微软雅黑" panose="020B0503020204020204" pitchFamily="34" charset="-122"/>
                <a:ea typeface="微软雅黑" panose="020B0503020204020204" pitchFamily="34" charset="-122"/>
                <a:cs typeface="Open Sans" pitchFamily="34" charset="0"/>
              </a:rPr>
              <a:t> 添加标题</a:t>
            </a:r>
          </a:p>
          <a:p>
            <a:pPr defTabSz="1450975">
              <a:defRPr/>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您的内容打在这里，或通过复制您的文本后在此框中选择粘贴并选择只保留文字</a:t>
            </a:r>
          </a:p>
        </p:txBody>
      </p:sp>
      <p:sp>
        <p:nvSpPr>
          <p:cNvPr id="47" name="Freeform 6"/>
          <p:cNvSpPr/>
          <p:nvPr/>
        </p:nvSpPr>
        <p:spPr bwMode="auto">
          <a:xfrm>
            <a:off x="803888" y="2132205"/>
            <a:ext cx="2235257" cy="17755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p:spPr>
        <p:style>
          <a:lnRef idx="2">
            <a:schemeClr val="accent1"/>
          </a:lnRef>
          <a:fillRef idx="1">
            <a:schemeClr val="lt1"/>
          </a:fillRef>
          <a:effectRef idx="0">
            <a:schemeClr val="accent1"/>
          </a:effectRef>
          <a:fontRef idx="minor">
            <a:schemeClr val="dk1"/>
          </a:fontRef>
        </p:style>
        <p:txBody>
          <a:bodyPr vert="horz" wrap="square" lIns="118872" tIns="60960" rIns="457200" bIns="60960" numCol="1" anchor="t" anchorCtr="0" compatLnSpc="1"/>
          <a:lstStyle/>
          <a:p>
            <a:pPr algn="r" defTabSz="1450975">
              <a:lnSpc>
                <a:spcPct val="200000"/>
              </a:lnSpc>
              <a:defRPr/>
            </a:pPr>
            <a:r>
              <a:rPr lang="zh-CN" altLang="en-US" sz="1600" b="1">
                <a:solidFill>
                  <a:srgbClr val="404040"/>
                </a:solidFill>
                <a:latin typeface="微软雅黑" panose="020B0503020204020204" pitchFamily="34" charset="-122"/>
                <a:ea typeface="微软雅黑" panose="020B0503020204020204" pitchFamily="34" charset="-122"/>
                <a:cs typeface="Open Sans" pitchFamily="34" charset="0"/>
              </a:rPr>
              <a:t> 添加标题</a:t>
            </a:r>
          </a:p>
          <a:p>
            <a:pPr algn="r" defTabSz="1450975">
              <a:defRPr/>
            </a:pPr>
            <a:r>
              <a:rPr lang="zh-CN" altLang="en-US" sz="120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您的内容打在这里，或通过复制您的文本后在此框中选择粘贴并选择只保留文字</a:t>
            </a: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50" fill="hold"/>
                                        <p:tgtEl>
                                          <p:spTgt spid="28"/>
                                        </p:tgtEl>
                                        <p:attrNameLst>
                                          <p:attrName>ppt_x</p:attrName>
                                        </p:attrNameLst>
                                      </p:cBhvr>
                                      <p:tavLst>
                                        <p:tav tm="0">
                                          <p:val>
                                            <p:strVal val="#ppt_x"/>
                                          </p:val>
                                        </p:tav>
                                        <p:tav tm="100000">
                                          <p:val>
                                            <p:strVal val="#ppt_x"/>
                                          </p:val>
                                        </p:tav>
                                      </p:tavLst>
                                    </p:anim>
                                    <p:anim calcmode="lin" valueType="num">
                                      <p:cBhvr additive="base">
                                        <p:cTn id="18" dur="25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50" fill="hold"/>
                                        <p:tgtEl>
                                          <p:spTgt spid="26"/>
                                        </p:tgtEl>
                                        <p:attrNameLst>
                                          <p:attrName>ppt_x</p:attrName>
                                        </p:attrNameLst>
                                      </p:cBhvr>
                                      <p:tavLst>
                                        <p:tav tm="0">
                                          <p:val>
                                            <p:strVal val="#ppt_x"/>
                                          </p:val>
                                        </p:tav>
                                        <p:tav tm="100000">
                                          <p:val>
                                            <p:strVal val="#ppt_x"/>
                                          </p:val>
                                        </p:tav>
                                      </p:tavLst>
                                    </p:anim>
                                    <p:anim calcmode="lin" valueType="num">
                                      <p:cBhvr additive="base">
                                        <p:cTn id="28" dur="25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50" fill="hold"/>
                                        <p:tgtEl>
                                          <p:spTgt spid="25"/>
                                        </p:tgtEl>
                                        <p:attrNameLst>
                                          <p:attrName>ppt_x</p:attrName>
                                        </p:attrNameLst>
                                      </p:cBhvr>
                                      <p:tavLst>
                                        <p:tav tm="0">
                                          <p:val>
                                            <p:strVal val="#ppt_x"/>
                                          </p:val>
                                        </p:tav>
                                        <p:tav tm="100000">
                                          <p:val>
                                            <p:strVal val="#ppt_x"/>
                                          </p:val>
                                        </p:tav>
                                      </p:tavLst>
                                    </p:anim>
                                    <p:anim calcmode="lin" valueType="num">
                                      <p:cBhvr additive="base">
                                        <p:cTn id="33" dur="25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50" fill="hold"/>
                                        <p:tgtEl>
                                          <p:spTgt spid="24"/>
                                        </p:tgtEl>
                                        <p:attrNameLst>
                                          <p:attrName>ppt_x</p:attrName>
                                        </p:attrNameLst>
                                      </p:cBhvr>
                                      <p:tavLst>
                                        <p:tav tm="0">
                                          <p:val>
                                            <p:strVal val="#ppt_x"/>
                                          </p:val>
                                        </p:tav>
                                        <p:tav tm="100000">
                                          <p:val>
                                            <p:strVal val="#ppt_x"/>
                                          </p:val>
                                        </p:tav>
                                      </p:tavLst>
                                    </p:anim>
                                    <p:anim calcmode="lin" valueType="num">
                                      <p:cBhvr additive="base">
                                        <p:cTn id="38" dur="25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ppt_x"/>
                                          </p:val>
                                        </p:tav>
                                        <p:tav tm="100000">
                                          <p:val>
                                            <p:strVal val="#ppt_x"/>
                                          </p:val>
                                        </p:tav>
                                      </p:tavLst>
                                    </p:anim>
                                    <p:anim calcmode="lin" valueType="num">
                                      <p:cBhvr additive="base">
                                        <p:cTn id="43" dur="2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250" fill="hold"/>
                                        <p:tgtEl>
                                          <p:spTgt spid="39"/>
                                        </p:tgtEl>
                                        <p:attrNameLst>
                                          <p:attrName>ppt_x</p:attrName>
                                        </p:attrNameLst>
                                      </p:cBhvr>
                                      <p:tavLst>
                                        <p:tav tm="0">
                                          <p:val>
                                            <p:strVal val="#ppt_x"/>
                                          </p:val>
                                        </p:tav>
                                        <p:tav tm="100000">
                                          <p:val>
                                            <p:strVal val="#ppt_x"/>
                                          </p:val>
                                        </p:tav>
                                      </p:tavLst>
                                    </p:anim>
                                    <p:anim calcmode="lin" valueType="num">
                                      <p:cBhvr additive="base">
                                        <p:cTn id="48" dur="25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250" fill="hold"/>
                                        <p:tgtEl>
                                          <p:spTgt spid="38"/>
                                        </p:tgtEl>
                                        <p:attrNameLst>
                                          <p:attrName>ppt_x</p:attrName>
                                        </p:attrNameLst>
                                      </p:cBhvr>
                                      <p:tavLst>
                                        <p:tav tm="0">
                                          <p:val>
                                            <p:strVal val="#ppt_x"/>
                                          </p:val>
                                        </p:tav>
                                        <p:tav tm="100000">
                                          <p:val>
                                            <p:strVal val="#ppt_x"/>
                                          </p:val>
                                        </p:tav>
                                      </p:tavLst>
                                    </p:anim>
                                    <p:anim calcmode="lin" valueType="num">
                                      <p:cBhvr additive="base">
                                        <p:cTn id="53" dur="25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50" fill="hold"/>
                                        <p:tgtEl>
                                          <p:spTgt spid="37"/>
                                        </p:tgtEl>
                                        <p:attrNameLst>
                                          <p:attrName>ppt_x</p:attrName>
                                        </p:attrNameLst>
                                      </p:cBhvr>
                                      <p:tavLst>
                                        <p:tav tm="0">
                                          <p:val>
                                            <p:strVal val="#ppt_x"/>
                                          </p:val>
                                        </p:tav>
                                        <p:tav tm="100000">
                                          <p:val>
                                            <p:strVal val="#ppt_x"/>
                                          </p:val>
                                        </p:tav>
                                      </p:tavLst>
                                    </p:anim>
                                    <p:anim calcmode="lin" valueType="num">
                                      <p:cBhvr additive="base">
                                        <p:cTn id="58" dur="25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250" fill="hold"/>
                                        <p:tgtEl>
                                          <p:spTgt spid="36"/>
                                        </p:tgtEl>
                                        <p:attrNameLst>
                                          <p:attrName>ppt_x</p:attrName>
                                        </p:attrNameLst>
                                      </p:cBhvr>
                                      <p:tavLst>
                                        <p:tav tm="0">
                                          <p:val>
                                            <p:strVal val="#ppt_x"/>
                                          </p:val>
                                        </p:tav>
                                        <p:tav tm="100000">
                                          <p:val>
                                            <p:strVal val="#ppt_x"/>
                                          </p:val>
                                        </p:tav>
                                      </p:tavLst>
                                    </p:anim>
                                    <p:anim calcmode="lin" valueType="num">
                                      <p:cBhvr additive="base">
                                        <p:cTn id="63" dur="250" fill="hold"/>
                                        <p:tgtEl>
                                          <p:spTgt spid="3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250" fill="hold"/>
                                        <p:tgtEl>
                                          <p:spTgt spid="35"/>
                                        </p:tgtEl>
                                        <p:attrNameLst>
                                          <p:attrName>ppt_x</p:attrName>
                                        </p:attrNameLst>
                                      </p:cBhvr>
                                      <p:tavLst>
                                        <p:tav tm="0">
                                          <p:val>
                                            <p:strVal val="#ppt_x"/>
                                          </p:val>
                                        </p:tav>
                                        <p:tav tm="100000">
                                          <p:val>
                                            <p:strVal val="#ppt_x"/>
                                          </p:val>
                                        </p:tav>
                                      </p:tavLst>
                                    </p:anim>
                                    <p:anim calcmode="lin" valueType="num">
                                      <p:cBhvr additive="base">
                                        <p:cTn id="68" dur="250" fill="hold"/>
                                        <p:tgtEl>
                                          <p:spTgt spid="3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250" fill="hold"/>
                                        <p:tgtEl>
                                          <p:spTgt spid="34"/>
                                        </p:tgtEl>
                                        <p:attrNameLst>
                                          <p:attrName>ppt_x</p:attrName>
                                        </p:attrNameLst>
                                      </p:cBhvr>
                                      <p:tavLst>
                                        <p:tav tm="0">
                                          <p:val>
                                            <p:strVal val="#ppt_x"/>
                                          </p:val>
                                        </p:tav>
                                        <p:tav tm="100000">
                                          <p:val>
                                            <p:strVal val="#ppt_x"/>
                                          </p:val>
                                        </p:tav>
                                      </p:tavLst>
                                    </p:anim>
                                    <p:anim calcmode="lin" valueType="num">
                                      <p:cBhvr additive="base">
                                        <p:cTn id="73" dur="25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250" fill="hold"/>
                                        <p:tgtEl>
                                          <p:spTgt spid="40"/>
                                        </p:tgtEl>
                                        <p:attrNameLst>
                                          <p:attrName>ppt_x</p:attrName>
                                        </p:attrNameLst>
                                      </p:cBhvr>
                                      <p:tavLst>
                                        <p:tav tm="0">
                                          <p:val>
                                            <p:strVal val="#ppt_x"/>
                                          </p:val>
                                        </p:tav>
                                        <p:tav tm="100000">
                                          <p:val>
                                            <p:strVal val="#ppt_x"/>
                                          </p:val>
                                        </p:tav>
                                      </p:tavLst>
                                    </p:anim>
                                    <p:anim calcmode="lin" valueType="num">
                                      <p:cBhvr additive="base">
                                        <p:cTn id="78" dur="250" fill="hold"/>
                                        <p:tgtEl>
                                          <p:spTgt spid="4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anim calcmode="lin" valueType="num">
                                      <p:cBhvr>
                                        <p:cTn id="88" dur="1000" fill="hold"/>
                                        <p:tgtEl>
                                          <p:spTgt spid="46"/>
                                        </p:tgtEl>
                                        <p:attrNameLst>
                                          <p:attrName>ppt_x</p:attrName>
                                        </p:attrNameLst>
                                      </p:cBhvr>
                                      <p:tavLst>
                                        <p:tav tm="0">
                                          <p:val>
                                            <p:strVal val="#ppt_x"/>
                                          </p:val>
                                        </p:tav>
                                        <p:tav tm="100000">
                                          <p:val>
                                            <p:strVal val="#ppt_x"/>
                                          </p:val>
                                        </p:tav>
                                      </p:tavLst>
                                    </p:anim>
                                    <p:anim calcmode="lin" valueType="num">
                                      <p:cBhvr>
                                        <p:cTn id="8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单击此处添加标题</a:t>
            </a:r>
          </a:p>
        </p:txBody>
      </p:sp>
      <p:sp>
        <p:nvSpPr>
          <p:cNvPr id="867" name="Shape 867"/>
          <p:cNvSpPr>
            <a:spLocks noGrp="1"/>
          </p:cNvSpPr>
          <p:nvPr>
            <p:ph type="sldNum" sz="quarter" idx="4294967295"/>
          </p:nvPr>
        </p:nvSpPr>
        <p:spPr>
          <a:xfrm>
            <a:off x="8610600" y="6356350"/>
            <a:ext cx="2743200" cy="365125"/>
          </a:xfrm>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8" name="Shape 868"/>
          <p:cNvSpPr/>
          <p:nvPr/>
        </p:nvSpPr>
        <p:spPr>
          <a:xfrm>
            <a:off x="3795888" y="4183724"/>
            <a:ext cx="2084642" cy="409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74" y="21600"/>
                </a:lnTo>
                <a:lnTo>
                  <a:pt x="17371" y="21600"/>
                </a:lnTo>
                <a:lnTo>
                  <a:pt x="21600" y="0"/>
                </a:lnTo>
                <a:lnTo>
                  <a:pt x="0" y="0"/>
                </a:lnTo>
                <a:close/>
              </a:path>
            </a:pathLst>
          </a:custGeom>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69" name="Shape 869"/>
          <p:cNvSpPr/>
          <p:nvPr/>
        </p:nvSpPr>
        <p:spPr>
          <a:xfrm>
            <a:off x="3795889" y="2508785"/>
            <a:ext cx="1676473" cy="422240"/>
          </a:xfrm>
          <a:custGeom>
            <a:avLst/>
            <a:gdLst/>
            <a:ahLst/>
            <a:cxnLst>
              <a:cxn ang="0">
                <a:pos x="wd2" y="hd2"/>
              </a:cxn>
              <a:cxn ang="5400000">
                <a:pos x="wd2" y="hd2"/>
              </a:cxn>
              <a:cxn ang="10800000">
                <a:pos x="wd2" y="hd2"/>
              </a:cxn>
              <a:cxn ang="16200000">
                <a:pos x="wd2" y="hd2"/>
              </a:cxn>
            </a:cxnLst>
            <a:rect l="0" t="0" r="r" b="b"/>
            <a:pathLst>
              <a:path w="21600" h="21600" extrusionOk="0">
                <a:moveTo>
                  <a:pt x="10698" y="0"/>
                </a:moveTo>
                <a:lnTo>
                  <a:pt x="5439" y="0"/>
                </a:lnTo>
                <a:lnTo>
                  <a:pt x="0" y="21600"/>
                </a:lnTo>
                <a:lnTo>
                  <a:pt x="21600" y="21600"/>
                </a:lnTo>
                <a:lnTo>
                  <a:pt x="21600" y="0"/>
                </a:lnTo>
                <a:lnTo>
                  <a:pt x="10698" y="0"/>
                </a:lnTo>
                <a:close/>
              </a:path>
            </a:pathLst>
          </a:custGeom>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70" name="Shape 870"/>
          <p:cNvSpPr/>
          <p:nvPr/>
        </p:nvSpPr>
        <p:spPr>
          <a:xfrm>
            <a:off x="5330465" y="2508785"/>
            <a:ext cx="141897" cy="4222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BC6C2A"/>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1" name="Shape 871"/>
          <p:cNvSpPr/>
          <p:nvPr/>
        </p:nvSpPr>
        <p:spPr>
          <a:xfrm>
            <a:off x="5048424" y="3761485"/>
            <a:ext cx="1676473" cy="408223"/>
          </a:xfrm>
          <a:custGeom>
            <a:avLst/>
            <a:gdLst/>
            <a:ahLst/>
            <a:cxnLst>
              <a:cxn ang="0">
                <a:pos x="wd2" y="hd2"/>
              </a:cxn>
              <a:cxn ang="5400000">
                <a:pos x="wd2" y="hd2"/>
              </a:cxn>
              <a:cxn ang="10800000">
                <a:pos x="wd2" y="hd2"/>
              </a:cxn>
              <a:cxn ang="16200000">
                <a:pos x="wd2" y="hd2"/>
              </a:cxn>
            </a:cxnLst>
            <a:rect l="0" t="0" r="r" b="b"/>
            <a:pathLst>
              <a:path w="21600" h="21600" extrusionOk="0">
                <a:moveTo>
                  <a:pt x="10721" y="0"/>
                </a:moveTo>
                <a:lnTo>
                  <a:pt x="5462" y="0"/>
                </a:lnTo>
                <a:lnTo>
                  <a:pt x="0" y="21600"/>
                </a:lnTo>
                <a:lnTo>
                  <a:pt x="21600" y="21600"/>
                </a:lnTo>
                <a:lnTo>
                  <a:pt x="21600" y="0"/>
                </a:lnTo>
                <a:lnTo>
                  <a:pt x="10721" y="0"/>
                </a:lnTo>
                <a:close/>
              </a:path>
            </a:pathLst>
          </a:custGeom>
          <a:ln>
            <a:noFill/>
          </a:ln>
        </p:spPr>
        <p:style>
          <a:lnRef idx="3">
            <a:schemeClr val="lt1"/>
          </a:lnRef>
          <a:fillRef idx="1">
            <a:schemeClr val="accent3"/>
          </a:fillRef>
          <a:effectRef idx="1">
            <a:schemeClr val="accent3"/>
          </a:effectRef>
          <a:fontRef idx="minor">
            <a:schemeClr val="lt1"/>
          </a:fontRef>
        </p:style>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2" name="Shape 872"/>
          <p:cNvSpPr/>
          <p:nvPr/>
        </p:nvSpPr>
        <p:spPr>
          <a:xfrm>
            <a:off x="6584753" y="3761485"/>
            <a:ext cx="140145" cy="4082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BC6C2A"/>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3" name="Shape 873"/>
          <p:cNvSpPr/>
          <p:nvPr/>
        </p:nvSpPr>
        <p:spPr>
          <a:xfrm>
            <a:off x="6311472" y="2508785"/>
            <a:ext cx="1662459" cy="422240"/>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lnTo>
                  <a:pt x="5303" y="0"/>
                </a:lnTo>
                <a:lnTo>
                  <a:pt x="0" y="21600"/>
                </a:lnTo>
                <a:lnTo>
                  <a:pt x="21600" y="21600"/>
                </a:lnTo>
                <a:lnTo>
                  <a:pt x="21600" y="0"/>
                </a:lnTo>
                <a:lnTo>
                  <a:pt x="10789" y="0"/>
                </a:lnTo>
                <a:close/>
              </a:path>
            </a:pathLst>
          </a:cu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74" name="Shape 874"/>
          <p:cNvSpPr/>
          <p:nvPr/>
        </p:nvSpPr>
        <p:spPr>
          <a:xfrm>
            <a:off x="6724896" y="1254333"/>
            <a:ext cx="408170" cy="2098930"/>
          </a:xfrm>
          <a:custGeom>
            <a:avLst/>
            <a:gdLst/>
            <a:ahLst/>
            <a:cxnLst>
              <a:cxn ang="0">
                <a:pos x="wd2" y="hd2"/>
              </a:cxn>
              <a:cxn ang="5400000">
                <a:pos x="wd2" y="hd2"/>
              </a:cxn>
              <a:cxn ang="10800000">
                <a:pos x="wd2" y="hd2"/>
              </a:cxn>
              <a:cxn ang="16200000">
                <a:pos x="wd2" y="hd2"/>
              </a:cxn>
            </a:cxnLst>
            <a:rect l="0" t="0" r="r" b="b"/>
            <a:pathLst>
              <a:path w="21600" h="21600" extrusionOk="0">
                <a:moveTo>
                  <a:pt x="21600" y="17255"/>
                </a:moveTo>
                <a:lnTo>
                  <a:pt x="21600" y="4345"/>
                </a:lnTo>
                <a:lnTo>
                  <a:pt x="0" y="0"/>
                </a:lnTo>
                <a:lnTo>
                  <a:pt x="0" y="21600"/>
                </a:lnTo>
                <a:lnTo>
                  <a:pt x="21600" y="17255"/>
                </a:lnTo>
                <a:close/>
              </a:path>
            </a:pathLst>
          </a:custGeom>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5" name="Shape 875"/>
          <p:cNvSpPr/>
          <p:nvPr/>
        </p:nvSpPr>
        <p:spPr>
          <a:xfrm>
            <a:off x="6724896" y="2803127"/>
            <a:ext cx="408170" cy="1278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6" name="Shape 876"/>
          <p:cNvSpPr/>
          <p:nvPr/>
        </p:nvSpPr>
        <p:spPr>
          <a:xfrm>
            <a:off x="5048423" y="2931023"/>
            <a:ext cx="2084642" cy="4222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93" y="21600"/>
                </a:lnTo>
                <a:lnTo>
                  <a:pt x="17371" y="21600"/>
                </a:lnTo>
                <a:lnTo>
                  <a:pt x="21600" y="0"/>
                </a:lnTo>
                <a:lnTo>
                  <a:pt x="0" y="0"/>
                </a:lnTo>
                <a:close/>
              </a:path>
            </a:pathLst>
          </a:custGeom>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7" name="Shape 877"/>
          <p:cNvSpPr/>
          <p:nvPr/>
        </p:nvSpPr>
        <p:spPr>
          <a:xfrm>
            <a:off x="5472360" y="2931023"/>
            <a:ext cx="126131" cy="4222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rgbClr val="8E2525"/>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8" name="Shape 878"/>
          <p:cNvSpPr/>
          <p:nvPr/>
        </p:nvSpPr>
        <p:spPr>
          <a:xfrm>
            <a:off x="5048424" y="1254333"/>
            <a:ext cx="423937" cy="2098930"/>
          </a:xfrm>
          <a:custGeom>
            <a:avLst/>
            <a:gdLst/>
            <a:ahLst/>
            <a:cxnLst>
              <a:cxn ang="0">
                <a:pos x="wd2" y="hd2"/>
              </a:cxn>
              <a:cxn ang="5400000">
                <a:pos x="wd2" y="hd2"/>
              </a:cxn>
              <a:cxn ang="10800000">
                <a:pos x="wd2" y="hd2"/>
              </a:cxn>
              <a:cxn ang="16200000">
                <a:pos x="wd2" y="hd2"/>
              </a:cxn>
            </a:cxnLst>
            <a:rect l="0" t="0" r="r" b="b"/>
            <a:pathLst>
              <a:path w="21600" h="21600" extrusionOk="0">
                <a:moveTo>
                  <a:pt x="0" y="4345"/>
                </a:moveTo>
                <a:lnTo>
                  <a:pt x="0" y="17255"/>
                </a:lnTo>
                <a:lnTo>
                  <a:pt x="21600" y="21600"/>
                </a:lnTo>
                <a:lnTo>
                  <a:pt x="21600" y="0"/>
                </a:lnTo>
                <a:lnTo>
                  <a:pt x="0" y="4345"/>
                </a:lnTo>
                <a:close/>
              </a:path>
            </a:pathLst>
          </a:custGeom>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9" name="Shape 879"/>
          <p:cNvSpPr/>
          <p:nvPr/>
        </p:nvSpPr>
        <p:spPr>
          <a:xfrm>
            <a:off x="5048424" y="1676573"/>
            <a:ext cx="423937" cy="1278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0" name="Shape 880"/>
          <p:cNvSpPr/>
          <p:nvPr/>
        </p:nvSpPr>
        <p:spPr>
          <a:xfrm>
            <a:off x="5048424" y="1254333"/>
            <a:ext cx="1676473" cy="422240"/>
          </a:xfrm>
          <a:custGeom>
            <a:avLst/>
            <a:gdLst/>
            <a:ahLst/>
            <a:cxnLst>
              <a:cxn ang="0">
                <a:pos x="wd2" y="hd2"/>
              </a:cxn>
              <a:cxn ang="5400000">
                <a:pos x="wd2" y="hd2"/>
              </a:cxn>
              <a:cxn ang="10800000">
                <a:pos x="wd2" y="hd2"/>
              </a:cxn>
              <a:cxn ang="16200000">
                <a:pos x="wd2" y="hd2"/>
              </a:cxn>
            </a:cxnLst>
            <a:rect l="0" t="0" r="r" b="b"/>
            <a:pathLst>
              <a:path w="21600" h="21600" extrusionOk="0">
                <a:moveTo>
                  <a:pt x="10721" y="0"/>
                </a:moveTo>
                <a:lnTo>
                  <a:pt x="5462" y="0"/>
                </a:lnTo>
                <a:lnTo>
                  <a:pt x="0" y="21600"/>
                </a:lnTo>
                <a:lnTo>
                  <a:pt x="21600" y="21600"/>
                </a:lnTo>
                <a:lnTo>
                  <a:pt x="21600" y="0"/>
                </a:lnTo>
                <a:lnTo>
                  <a:pt x="10721" y="0"/>
                </a:lnTo>
                <a:close/>
              </a:path>
            </a:pathLst>
          </a:custGeom>
          <a:ln>
            <a:noFill/>
          </a:ln>
        </p:spPr>
        <p:style>
          <a:lnRef idx="3">
            <a:schemeClr val="lt1"/>
          </a:lnRef>
          <a:fillRef idx="1">
            <a:schemeClr val="accent1"/>
          </a:fillRef>
          <a:effectRef idx="1">
            <a:schemeClr val="accent1"/>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1" name="Shape 881"/>
          <p:cNvSpPr/>
          <p:nvPr/>
        </p:nvSpPr>
        <p:spPr>
          <a:xfrm>
            <a:off x="6584753" y="1254333"/>
            <a:ext cx="140145" cy="4222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2" name="Shape 882"/>
          <p:cNvSpPr/>
          <p:nvPr/>
        </p:nvSpPr>
        <p:spPr>
          <a:xfrm>
            <a:off x="7973929" y="2508786"/>
            <a:ext cx="422185" cy="2084915"/>
          </a:xfrm>
          <a:custGeom>
            <a:avLst/>
            <a:gdLst/>
            <a:ahLst/>
            <a:cxnLst>
              <a:cxn ang="0">
                <a:pos x="wd2" y="hd2"/>
              </a:cxn>
              <a:cxn ang="5400000">
                <a:pos x="wd2" y="hd2"/>
              </a:cxn>
              <a:cxn ang="10800000">
                <a:pos x="wd2" y="hd2"/>
              </a:cxn>
              <a:cxn ang="16200000">
                <a:pos x="wd2" y="hd2"/>
              </a:cxn>
            </a:cxnLst>
            <a:rect l="0" t="0" r="r" b="b"/>
            <a:pathLst>
              <a:path w="21600" h="21600" extrusionOk="0">
                <a:moveTo>
                  <a:pt x="21600" y="17353"/>
                </a:moveTo>
                <a:lnTo>
                  <a:pt x="21600" y="4374"/>
                </a:lnTo>
                <a:lnTo>
                  <a:pt x="0" y="0"/>
                </a:lnTo>
                <a:lnTo>
                  <a:pt x="0" y="21600"/>
                </a:lnTo>
                <a:lnTo>
                  <a:pt x="21600" y="17353"/>
                </a:lnTo>
                <a:close/>
              </a:path>
            </a:pathLst>
          </a:cu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3" name="Shape 883"/>
          <p:cNvSpPr/>
          <p:nvPr/>
        </p:nvSpPr>
        <p:spPr>
          <a:xfrm>
            <a:off x="7973929" y="4043562"/>
            <a:ext cx="422185" cy="1401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4" name="Shape 884"/>
          <p:cNvSpPr/>
          <p:nvPr/>
        </p:nvSpPr>
        <p:spPr>
          <a:xfrm>
            <a:off x="6311471" y="4183724"/>
            <a:ext cx="2084642" cy="409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29" y="21600"/>
                </a:lnTo>
                <a:lnTo>
                  <a:pt x="17226" y="21600"/>
                </a:lnTo>
                <a:lnTo>
                  <a:pt x="21600" y="0"/>
                </a:lnTo>
                <a:lnTo>
                  <a:pt x="0" y="0"/>
                </a:lnTo>
                <a:close/>
              </a:path>
            </a:pathLst>
          </a:cu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5" name="Shape 885"/>
          <p:cNvSpPr/>
          <p:nvPr/>
        </p:nvSpPr>
        <p:spPr>
          <a:xfrm>
            <a:off x="6719641" y="4183724"/>
            <a:ext cx="140145" cy="4099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rgbClr val="633682"/>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6" name="Shape 886"/>
          <p:cNvSpPr/>
          <p:nvPr/>
        </p:nvSpPr>
        <p:spPr>
          <a:xfrm>
            <a:off x="6311471" y="2508786"/>
            <a:ext cx="408170" cy="2084915"/>
          </a:xfrm>
          <a:custGeom>
            <a:avLst/>
            <a:gdLst/>
            <a:ahLst/>
            <a:cxnLst>
              <a:cxn ang="0">
                <a:pos x="wd2" y="hd2"/>
              </a:cxn>
              <a:cxn ang="5400000">
                <a:pos x="wd2" y="hd2"/>
              </a:cxn>
              <a:cxn ang="10800000">
                <a:pos x="wd2" y="hd2"/>
              </a:cxn>
              <a:cxn ang="16200000">
                <a:pos x="wd2" y="hd2"/>
              </a:cxn>
            </a:cxnLst>
            <a:rect l="0" t="0" r="r" b="b"/>
            <a:pathLst>
              <a:path w="21600" h="21600" extrusionOk="0">
                <a:moveTo>
                  <a:pt x="0" y="4374"/>
                </a:moveTo>
                <a:lnTo>
                  <a:pt x="0" y="17353"/>
                </a:lnTo>
                <a:lnTo>
                  <a:pt x="21600" y="21600"/>
                </a:lnTo>
                <a:lnTo>
                  <a:pt x="21600" y="0"/>
                </a:lnTo>
                <a:lnTo>
                  <a:pt x="0" y="4374"/>
                </a:lnTo>
                <a:close/>
              </a:path>
            </a:pathLst>
          </a:cu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7" name="Shape 887"/>
          <p:cNvSpPr/>
          <p:nvPr/>
        </p:nvSpPr>
        <p:spPr>
          <a:xfrm>
            <a:off x="6302712" y="2931025"/>
            <a:ext cx="408170" cy="126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rgbClr val="1C789F"/>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8" name="Shape 888"/>
          <p:cNvSpPr/>
          <p:nvPr/>
        </p:nvSpPr>
        <p:spPr>
          <a:xfrm>
            <a:off x="7846048" y="2508785"/>
            <a:ext cx="127882" cy="4222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9" name="Shape 889"/>
          <p:cNvSpPr/>
          <p:nvPr/>
        </p:nvSpPr>
        <p:spPr>
          <a:xfrm>
            <a:off x="6724896" y="3761485"/>
            <a:ext cx="408170" cy="2084915"/>
          </a:xfrm>
          <a:custGeom>
            <a:avLst/>
            <a:gdLst/>
            <a:ahLst/>
            <a:cxnLst>
              <a:cxn ang="0">
                <a:pos x="wd2" y="hd2"/>
              </a:cxn>
              <a:cxn ang="5400000">
                <a:pos x="wd2" y="hd2"/>
              </a:cxn>
              <a:cxn ang="10800000">
                <a:pos x="wd2" y="hd2"/>
              </a:cxn>
              <a:cxn ang="16200000">
                <a:pos x="wd2" y="hd2"/>
              </a:cxn>
            </a:cxnLst>
            <a:rect l="0" t="0" r="r" b="b"/>
            <a:pathLst>
              <a:path w="21600" h="21600" extrusionOk="0">
                <a:moveTo>
                  <a:pt x="21600" y="17226"/>
                </a:moveTo>
                <a:lnTo>
                  <a:pt x="21600" y="4229"/>
                </a:lnTo>
                <a:lnTo>
                  <a:pt x="0" y="0"/>
                </a:lnTo>
                <a:lnTo>
                  <a:pt x="0" y="21600"/>
                </a:lnTo>
                <a:lnTo>
                  <a:pt x="21600" y="17226"/>
                </a:lnTo>
                <a:close/>
              </a:path>
            </a:pathLst>
          </a:custGeom>
          <a:ln>
            <a:noFill/>
          </a:ln>
        </p:spPr>
        <p:style>
          <a:lnRef idx="3">
            <a:schemeClr val="lt1"/>
          </a:lnRef>
          <a:fillRef idx="1">
            <a:schemeClr val="accent3"/>
          </a:fillRef>
          <a:effectRef idx="1">
            <a:schemeClr val="accent3"/>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0" name="Shape 890"/>
          <p:cNvSpPr/>
          <p:nvPr/>
        </p:nvSpPr>
        <p:spPr>
          <a:xfrm>
            <a:off x="6724896" y="5298013"/>
            <a:ext cx="408170" cy="1261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1" name="Shape 891"/>
          <p:cNvSpPr/>
          <p:nvPr/>
        </p:nvSpPr>
        <p:spPr>
          <a:xfrm>
            <a:off x="5048423" y="5424158"/>
            <a:ext cx="2084642" cy="4222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93" y="21600"/>
                </a:lnTo>
                <a:lnTo>
                  <a:pt x="17371" y="21600"/>
                </a:lnTo>
                <a:lnTo>
                  <a:pt x="21600" y="0"/>
                </a:lnTo>
                <a:lnTo>
                  <a:pt x="0" y="0"/>
                </a:lnTo>
                <a:close/>
              </a:path>
            </a:pathLst>
          </a:custGeom>
          <a:ln>
            <a:noFill/>
          </a:ln>
        </p:spPr>
        <p:style>
          <a:lnRef idx="3">
            <a:schemeClr val="lt1"/>
          </a:lnRef>
          <a:fillRef idx="1">
            <a:schemeClr val="accent3"/>
          </a:fillRef>
          <a:effectRef idx="1">
            <a:schemeClr val="accent3"/>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2" name="Shape 892"/>
          <p:cNvSpPr/>
          <p:nvPr/>
        </p:nvSpPr>
        <p:spPr>
          <a:xfrm>
            <a:off x="5472360" y="5424158"/>
            <a:ext cx="126131" cy="4222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rgbClr val="155A77"/>
          </a:solidFill>
          <a:ln w="12700">
            <a:miter lim="400000"/>
          </a:ln>
        </p:spPr>
        <p:txBody>
          <a:bodyPr lIns="0" tIns="0" rIns="0" bIns="0"/>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3" name="Shape 893"/>
          <p:cNvSpPr/>
          <p:nvPr/>
        </p:nvSpPr>
        <p:spPr>
          <a:xfrm>
            <a:off x="5048424" y="3761485"/>
            <a:ext cx="423937" cy="2084915"/>
          </a:xfrm>
          <a:custGeom>
            <a:avLst/>
            <a:gdLst/>
            <a:ahLst/>
            <a:cxnLst>
              <a:cxn ang="0">
                <a:pos x="wd2" y="hd2"/>
              </a:cxn>
              <a:cxn ang="5400000">
                <a:pos x="wd2" y="hd2"/>
              </a:cxn>
              <a:cxn ang="10800000">
                <a:pos x="wd2" y="hd2"/>
              </a:cxn>
              <a:cxn ang="16200000">
                <a:pos x="wd2" y="hd2"/>
              </a:cxn>
            </a:cxnLst>
            <a:rect l="0" t="0" r="r" b="b"/>
            <a:pathLst>
              <a:path w="21600" h="21600" extrusionOk="0">
                <a:moveTo>
                  <a:pt x="0" y="4229"/>
                </a:moveTo>
                <a:lnTo>
                  <a:pt x="0" y="17226"/>
                </a:lnTo>
                <a:lnTo>
                  <a:pt x="21600" y="21600"/>
                </a:lnTo>
                <a:lnTo>
                  <a:pt x="21600" y="0"/>
                </a:lnTo>
                <a:lnTo>
                  <a:pt x="0" y="4229"/>
                </a:lnTo>
                <a:close/>
              </a:path>
            </a:pathLst>
          </a:custGeom>
          <a:ln>
            <a:noFill/>
          </a:ln>
        </p:spPr>
        <p:style>
          <a:lnRef idx="3">
            <a:schemeClr val="lt1"/>
          </a:lnRef>
          <a:fillRef idx="1">
            <a:schemeClr val="accent3"/>
          </a:fillRef>
          <a:effectRef idx="1">
            <a:schemeClr val="accent3"/>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4" name="Shape 894"/>
          <p:cNvSpPr/>
          <p:nvPr/>
        </p:nvSpPr>
        <p:spPr>
          <a:xfrm>
            <a:off x="5048424" y="4169709"/>
            <a:ext cx="423937" cy="1419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5" name="Shape 895"/>
          <p:cNvSpPr/>
          <p:nvPr/>
        </p:nvSpPr>
        <p:spPr>
          <a:xfrm>
            <a:off x="5472359" y="2508786"/>
            <a:ext cx="408170" cy="2084915"/>
          </a:xfrm>
          <a:custGeom>
            <a:avLst/>
            <a:gdLst/>
            <a:ahLst/>
            <a:cxnLst>
              <a:cxn ang="0">
                <a:pos x="wd2" y="hd2"/>
              </a:cxn>
              <a:cxn ang="5400000">
                <a:pos x="wd2" y="hd2"/>
              </a:cxn>
              <a:cxn ang="10800000">
                <a:pos x="wd2" y="hd2"/>
              </a:cxn>
              <a:cxn ang="16200000">
                <a:pos x="wd2" y="hd2"/>
              </a:cxn>
            </a:cxnLst>
            <a:rect l="0" t="0" r="r" b="b"/>
            <a:pathLst>
              <a:path w="21600" h="21600" extrusionOk="0">
                <a:moveTo>
                  <a:pt x="21600" y="17353"/>
                </a:moveTo>
                <a:lnTo>
                  <a:pt x="21600" y="4374"/>
                </a:lnTo>
                <a:lnTo>
                  <a:pt x="0" y="0"/>
                </a:lnTo>
                <a:lnTo>
                  <a:pt x="0" y="21600"/>
                </a:lnTo>
                <a:lnTo>
                  <a:pt x="21600" y="17353"/>
                </a:lnTo>
                <a:close/>
              </a:path>
            </a:pathLst>
          </a:custGeom>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96" name="Shape 896"/>
          <p:cNvSpPr/>
          <p:nvPr/>
        </p:nvSpPr>
        <p:spPr>
          <a:xfrm>
            <a:off x="5472359" y="4043562"/>
            <a:ext cx="408170" cy="1401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7" name="Shape 897"/>
          <p:cNvSpPr/>
          <p:nvPr/>
        </p:nvSpPr>
        <p:spPr>
          <a:xfrm>
            <a:off x="4218073" y="4183724"/>
            <a:ext cx="126131" cy="4099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8" name="Shape 898"/>
          <p:cNvSpPr/>
          <p:nvPr/>
        </p:nvSpPr>
        <p:spPr>
          <a:xfrm>
            <a:off x="3795889" y="2508786"/>
            <a:ext cx="422185" cy="2084915"/>
          </a:xfrm>
          <a:custGeom>
            <a:avLst/>
            <a:gdLst/>
            <a:ahLst/>
            <a:cxnLst>
              <a:cxn ang="0">
                <a:pos x="wd2" y="hd2"/>
              </a:cxn>
              <a:cxn ang="5400000">
                <a:pos x="wd2" y="hd2"/>
              </a:cxn>
              <a:cxn ang="10800000">
                <a:pos x="wd2" y="hd2"/>
              </a:cxn>
              <a:cxn ang="16200000">
                <a:pos x="wd2" y="hd2"/>
              </a:cxn>
            </a:cxnLst>
            <a:rect l="0" t="0" r="r" b="b"/>
            <a:pathLst>
              <a:path w="21600" h="21600" extrusionOk="0">
                <a:moveTo>
                  <a:pt x="0" y="4374"/>
                </a:moveTo>
                <a:lnTo>
                  <a:pt x="0" y="17353"/>
                </a:lnTo>
                <a:lnTo>
                  <a:pt x="21600" y="21600"/>
                </a:lnTo>
                <a:lnTo>
                  <a:pt x="21600" y="0"/>
                </a:lnTo>
                <a:lnTo>
                  <a:pt x="0" y="4374"/>
                </a:lnTo>
                <a:close/>
              </a:path>
            </a:pathLst>
          </a:custGeom>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sz="2000" b="1" spc="30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99" name="Shape 899"/>
          <p:cNvSpPr/>
          <p:nvPr/>
        </p:nvSpPr>
        <p:spPr>
          <a:xfrm>
            <a:off x="3795889" y="2931025"/>
            <a:ext cx="422185" cy="126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bg1">
              <a:lumMod val="75000"/>
            </a:schemeClr>
          </a:solidFill>
          <a:ln w="12700">
            <a:miter lim="400000"/>
          </a:ln>
        </p:spPr>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04" name="Group 904"/>
          <p:cNvGrpSpPr/>
          <p:nvPr/>
        </p:nvGrpSpPr>
        <p:grpSpPr>
          <a:xfrm>
            <a:off x="1641812" y="2508785"/>
            <a:ext cx="1953923" cy="1087476"/>
            <a:chOff x="224554" y="0"/>
            <a:chExt cx="1954175" cy="1087475"/>
          </a:xfrm>
        </p:grpSpPr>
        <p:grpSp>
          <p:nvGrpSpPr>
            <p:cNvPr id="902" name="Group 902"/>
            <p:cNvGrpSpPr/>
            <p:nvPr/>
          </p:nvGrpSpPr>
          <p:grpSpPr>
            <a:xfrm>
              <a:off x="1589709" y="0"/>
              <a:ext cx="507128" cy="507127"/>
              <a:chOff x="0" y="0"/>
              <a:chExt cx="507126" cy="507126"/>
            </a:xfrm>
          </p:grpSpPr>
          <p:sp>
            <p:nvSpPr>
              <p:cNvPr id="900" name="Shape 900"/>
              <p:cNvSpPr/>
              <p:nvPr/>
            </p:nvSpPr>
            <p:spPr>
              <a:xfrm>
                <a:off x="0" y="0"/>
                <a:ext cx="507127" cy="507127"/>
              </a:xfrm>
              <a:prstGeom prst="rect">
                <a:avLst/>
              </a:prstGeom>
            </p:spPr>
            <p:style>
              <a:lnRef idx="3">
                <a:schemeClr val="lt1"/>
              </a:lnRef>
              <a:fillRef idx="1">
                <a:schemeClr val="accent2"/>
              </a:fillRef>
              <a:effectRef idx="1">
                <a:schemeClr val="accent2"/>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1" name="Shape 901"/>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sp>
          <p:nvSpPr>
            <p:cNvPr id="903" name="Shape 903"/>
            <p:cNvSpPr/>
            <p:nvPr/>
          </p:nvSpPr>
          <p:spPr>
            <a:xfrm>
              <a:off x="224554" y="564257"/>
              <a:ext cx="1954175" cy="523218"/>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09" name="Group 909"/>
          <p:cNvGrpSpPr/>
          <p:nvPr/>
        </p:nvGrpSpPr>
        <p:grpSpPr>
          <a:xfrm>
            <a:off x="2661588" y="4783632"/>
            <a:ext cx="2214767" cy="1287530"/>
            <a:chOff x="1373252" y="0"/>
            <a:chExt cx="2215054" cy="1287529"/>
          </a:xfrm>
        </p:grpSpPr>
        <p:grpSp>
          <p:nvGrpSpPr>
            <p:cNvPr id="907" name="Group 907"/>
            <p:cNvGrpSpPr/>
            <p:nvPr/>
          </p:nvGrpSpPr>
          <p:grpSpPr>
            <a:xfrm>
              <a:off x="2999284" y="0"/>
              <a:ext cx="507128" cy="507127"/>
              <a:chOff x="0" y="0"/>
              <a:chExt cx="507126" cy="507126"/>
            </a:xfrm>
          </p:grpSpPr>
          <p:sp>
            <p:nvSpPr>
              <p:cNvPr id="905" name="Shape 905"/>
              <p:cNvSpPr/>
              <p:nvPr/>
            </p:nvSpPr>
            <p:spPr>
              <a:xfrm>
                <a:off x="0" y="0"/>
                <a:ext cx="507127" cy="507127"/>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6" name="Shape 906"/>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sp>
          <p:nvSpPr>
            <p:cNvPr id="908" name="Shape 908"/>
            <p:cNvSpPr/>
            <p:nvPr/>
          </p:nvSpPr>
          <p:spPr>
            <a:xfrm>
              <a:off x="1373252" y="564257"/>
              <a:ext cx="2215054" cy="723272"/>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algn="r">
                <a:defRPr>
                  <a:solidFill>
                    <a:srgbClr val="000000"/>
                  </a:solidFill>
                </a:defRPr>
              </a:pPr>
              <a:endParaRPr sz="13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4" name="Group 914"/>
          <p:cNvGrpSpPr/>
          <p:nvPr/>
        </p:nvGrpSpPr>
        <p:grpSpPr>
          <a:xfrm>
            <a:off x="7584788" y="1598818"/>
            <a:ext cx="2778680" cy="526591"/>
            <a:chOff x="-1" y="0"/>
            <a:chExt cx="2779041" cy="526590"/>
          </a:xfrm>
        </p:grpSpPr>
        <p:grpSp>
          <p:nvGrpSpPr>
            <p:cNvPr id="912" name="Group 912"/>
            <p:cNvGrpSpPr/>
            <p:nvPr/>
          </p:nvGrpSpPr>
          <p:grpSpPr>
            <a:xfrm>
              <a:off x="-1" y="19462"/>
              <a:ext cx="507128" cy="507128"/>
              <a:chOff x="0" y="0"/>
              <a:chExt cx="507126" cy="507126"/>
            </a:xfrm>
          </p:grpSpPr>
          <p:sp>
            <p:nvSpPr>
              <p:cNvPr id="910" name="Shape 910"/>
              <p:cNvSpPr/>
              <p:nvPr/>
            </p:nvSpPr>
            <p:spPr>
              <a:xfrm>
                <a:off x="0" y="0"/>
                <a:ext cx="507127" cy="50712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a:endParaRPr>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sp>
            <p:nvSpPr>
              <p:cNvPr id="911" name="Shape 911"/>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913" name="Shape 913"/>
            <p:cNvSpPr/>
            <p:nvPr/>
          </p:nvSpPr>
          <p:spPr>
            <a:xfrm>
              <a:off x="600309" y="0"/>
              <a:ext cx="2178731" cy="523217"/>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9" name="Group 919"/>
          <p:cNvGrpSpPr/>
          <p:nvPr/>
        </p:nvGrpSpPr>
        <p:grpSpPr>
          <a:xfrm>
            <a:off x="8371588" y="4189167"/>
            <a:ext cx="2131717" cy="1135636"/>
            <a:chOff x="0" y="0"/>
            <a:chExt cx="2131994" cy="1135634"/>
          </a:xfrm>
        </p:grpSpPr>
        <p:grpSp>
          <p:nvGrpSpPr>
            <p:cNvPr id="917" name="Group 917"/>
            <p:cNvGrpSpPr/>
            <p:nvPr/>
          </p:nvGrpSpPr>
          <p:grpSpPr>
            <a:xfrm>
              <a:off x="64488" y="0"/>
              <a:ext cx="507128" cy="507127"/>
              <a:chOff x="0" y="0"/>
              <a:chExt cx="507126" cy="507126"/>
            </a:xfrm>
          </p:grpSpPr>
          <p:sp>
            <p:nvSpPr>
              <p:cNvPr id="915" name="Shape 915"/>
              <p:cNvSpPr/>
              <p:nvPr/>
            </p:nvSpPr>
            <p:spPr>
              <a:xfrm>
                <a:off x="0" y="0"/>
                <a:ext cx="507127" cy="507127"/>
              </a:xfrm>
              <a:prstGeom prst="rect">
                <a:avLst/>
              </a:prstGeom>
            </p:spPr>
            <p:style>
              <a:lnRef idx="3">
                <a:schemeClr val="lt1"/>
              </a:lnRef>
              <a:fillRef idx="1">
                <a:schemeClr val="accent5"/>
              </a:fillRef>
              <a:effectRef idx="1">
                <a:schemeClr val="accent5"/>
              </a:effectRef>
              <a:fontRef idx="minor">
                <a:schemeClr val="lt1"/>
              </a:fontRef>
            </p:style>
            <p:txBody>
              <a:bodyPr lIns="0" tIns="0" rIns="0" bIns="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6" name="Shape 916"/>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918" name="Shape 918"/>
            <p:cNvSpPr/>
            <p:nvPr/>
          </p:nvSpPr>
          <p:spPr>
            <a:xfrm>
              <a:off x="0" y="612417"/>
              <a:ext cx="2131994" cy="523217"/>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0" name="Shape 920"/>
          <p:cNvSpPr/>
          <p:nvPr/>
        </p:nvSpPr>
        <p:spPr>
          <a:xfrm>
            <a:off x="5598491" y="1992164"/>
            <a:ext cx="1015529" cy="369332"/>
          </a:xfrm>
          <a:prstGeom prst="rect">
            <a:avLst/>
          </a:prstGeom>
          <a:ln w="12700">
            <a:miter lim="400000"/>
          </a:ln>
        </p:spPr>
        <p:txBody>
          <a:bodyPr wrap="none" lIns="45719" rIns="45719">
            <a:spAutoFit/>
          </a:bodyPr>
          <a:lstStyle/>
          <a:p>
            <a:pPr algn="ctr">
              <a:defRPr>
                <a:solidFill>
                  <a:srgbClr val="000000"/>
                </a:solidFill>
              </a:defRPr>
            </a:pPr>
            <a:r>
              <a:rPr lang="zh-CN" altLang="en-US" b="1">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p>
        </p:txBody>
      </p:sp>
      <p:sp>
        <p:nvSpPr>
          <p:cNvPr id="921" name="Shape 921"/>
          <p:cNvSpPr/>
          <p:nvPr/>
        </p:nvSpPr>
        <p:spPr>
          <a:xfrm>
            <a:off x="6923334" y="3294742"/>
            <a:ext cx="1015530" cy="369332"/>
          </a:xfrm>
          <a:prstGeom prst="rect">
            <a:avLst/>
          </a:prstGeom>
          <a:ln w="12700">
            <a:miter lim="400000"/>
          </a:ln>
        </p:spPr>
        <p:txBody>
          <a:bodyPr wrap="none" lIns="45719" rIns="45719">
            <a:spAutoFit/>
          </a:bodyPr>
          <a:lstStyle/>
          <a:p>
            <a:pPr algn="ctr">
              <a:defRPr>
                <a:solidFill>
                  <a:srgbClr val="000000"/>
                </a:solidFill>
              </a:defRPr>
            </a:pPr>
            <a:r>
              <a:rPr lang="zh-CN" altLang="en-US" b="1">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p>
        </p:txBody>
      </p:sp>
      <p:sp>
        <p:nvSpPr>
          <p:cNvPr id="922" name="Shape 922"/>
          <p:cNvSpPr/>
          <p:nvPr/>
        </p:nvSpPr>
        <p:spPr>
          <a:xfrm>
            <a:off x="5583855" y="4568001"/>
            <a:ext cx="1015530" cy="615553"/>
          </a:xfrm>
          <a:prstGeom prst="rect">
            <a:avLst/>
          </a:prstGeom>
          <a:ln w="12700">
            <a:miter lim="400000"/>
          </a:ln>
        </p:spPr>
        <p:txBody>
          <a:bodyPr wrap="none" lIns="45719" rIns="45719">
            <a:spAutoFit/>
          </a:bodyPr>
          <a:lstStyle/>
          <a:p>
            <a:pPr lvl="0" algn="ctr">
              <a:defRPr>
                <a:solidFill>
                  <a:srgbClr val="000000"/>
                </a:solidFill>
              </a:defRPr>
            </a:pPr>
            <a:r>
              <a:rPr sz="1600">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 </a:t>
            </a:r>
          </a:p>
          <a:p>
            <a:pPr algn="ctr">
              <a:defRPr>
                <a:solidFill>
                  <a:srgbClr val="000000"/>
                </a:solidFill>
              </a:defRPr>
            </a:pPr>
            <a:r>
              <a:rPr lang="zh-CN" altLang="en-US" b="1">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p>
        </p:txBody>
      </p:sp>
      <p:sp>
        <p:nvSpPr>
          <p:cNvPr id="923" name="Shape 923"/>
          <p:cNvSpPr/>
          <p:nvPr/>
        </p:nvSpPr>
        <p:spPr>
          <a:xfrm>
            <a:off x="4265649" y="3254264"/>
            <a:ext cx="1015530" cy="369332"/>
          </a:xfrm>
          <a:prstGeom prst="rect">
            <a:avLst/>
          </a:prstGeom>
          <a:ln w="12700">
            <a:miter lim="400000"/>
          </a:ln>
        </p:spPr>
        <p:txBody>
          <a:bodyPr wrap="none" lIns="45719" rIns="45719">
            <a:spAutoFit/>
          </a:bodyPr>
          <a:lstStyle/>
          <a:p>
            <a:pPr algn="ctr">
              <a:defRPr>
                <a:solidFill>
                  <a:srgbClr val="000000"/>
                </a:solidFill>
              </a:defRPr>
            </a:pPr>
            <a:r>
              <a:rPr lang="zh-CN" altLang="en-US" b="1">
                <a:solidFill>
                  <a:srgbClr val="595C54"/>
                </a:solidFill>
                <a:latin typeface="微软雅黑" panose="020B0503020204020204" pitchFamily="34" charset="-122"/>
                <a:ea typeface="微软雅黑" panose="020B0503020204020204" pitchFamily="34" charset="-122"/>
                <a:cs typeface="+mj-cs"/>
                <a:sym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904"/>
                                        </p:tgtEl>
                                        <p:attrNameLst>
                                          <p:attrName>style.visibility</p:attrName>
                                        </p:attrNameLst>
                                      </p:cBhvr>
                                      <p:to>
                                        <p:strVal val="visible"/>
                                      </p:to>
                                    </p:set>
                                    <p:anim calcmode="lin" valueType="num">
                                      <p:cBhvr>
                                        <p:cTn id="7" dur="600" fill="hold"/>
                                        <p:tgtEl>
                                          <p:spTgt spid="904"/>
                                        </p:tgtEl>
                                        <p:attrNameLst>
                                          <p:attrName>ppt_w</p:attrName>
                                        </p:attrNameLst>
                                      </p:cBhvr>
                                      <p:tavLst>
                                        <p:tav tm="0">
                                          <p:val>
                                            <p:fltVal val="0"/>
                                          </p:val>
                                        </p:tav>
                                        <p:tav tm="100000">
                                          <p:val>
                                            <p:strVal val="#ppt_w"/>
                                          </p:val>
                                        </p:tav>
                                      </p:tavLst>
                                    </p:anim>
                                    <p:anim calcmode="lin" valueType="num">
                                      <p:cBhvr>
                                        <p:cTn id="8" dur="600" fill="hold"/>
                                        <p:tgtEl>
                                          <p:spTgt spid="904"/>
                                        </p:tgtEl>
                                        <p:attrNameLst>
                                          <p:attrName>ppt_h</p:attrName>
                                        </p:attrNameLst>
                                      </p:cBhvr>
                                      <p:tavLst>
                                        <p:tav tm="0">
                                          <p:val>
                                            <p:fltVal val="0"/>
                                          </p:val>
                                        </p:tav>
                                        <p:tav tm="100000">
                                          <p:val>
                                            <p:strVal val="#ppt_h"/>
                                          </p:val>
                                        </p:tav>
                                      </p:tavLst>
                                    </p:anim>
                                    <p:anim calcmode="lin" valueType="num">
                                      <p:cBhvr>
                                        <p:cTn id="9" dur="600" fill="hold"/>
                                        <p:tgtEl>
                                          <p:spTgt spid="904"/>
                                        </p:tgtEl>
                                        <p:attrNameLst>
                                          <p:attrName>ppt_x</p:attrName>
                                        </p:attrNameLst>
                                      </p:cBhvr>
                                      <p:tavLst>
                                        <p:tav tm="0" fmla="#ppt_x+(cos(-2*pi*(1-$))*-#ppt_x-sin(-2*pi*(1-$))*(1-#ppt_y))*(1-$)">
                                          <p:val>
                                            <p:fltVal val="0"/>
                                          </p:val>
                                        </p:tav>
                                        <p:tav tm="100000">
                                          <p:val>
                                            <p:fltVal val="1"/>
                                          </p:val>
                                        </p:tav>
                                      </p:tavLst>
                                    </p:anim>
                                    <p:anim calcmode="lin" valueType="num">
                                      <p:cBhvr>
                                        <p:cTn id="10" dur="600" fill="hold"/>
                                        <p:tgtEl>
                                          <p:spTgt spid="90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indefinite" fill="hold"/>
                                        <p:tgtEl>
                                          <p:spTgt spid="914"/>
                                        </p:tgtEl>
                                        <p:attrNameLst>
                                          <p:attrName>style.visibility</p:attrName>
                                        </p:attrNameLst>
                                      </p:cBhvr>
                                      <p:to>
                                        <p:strVal val="visible"/>
                                      </p:to>
                                    </p:set>
                                    <p:anim calcmode="lin" valueType="num">
                                      <p:cBhvr>
                                        <p:cTn id="14" dur="600" fill="hold"/>
                                        <p:tgtEl>
                                          <p:spTgt spid="914"/>
                                        </p:tgtEl>
                                        <p:attrNameLst>
                                          <p:attrName>ppt_w</p:attrName>
                                        </p:attrNameLst>
                                      </p:cBhvr>
                                      <p:tavLst>
                                        <p:tav tm="0">
                                          <p:val>
                                            <p:fltVal val="0"/>
                                          </p:val>
                                        </p:tav>
                                        <p:tav tm="100000">
                                          <p:val>
                                            <p:strVal val="#ppt_w"/>
                                          </p:val>
                                        </p:tav>
                                      </p:tavLst>
                                    </p:anim>
                                    <p:anim calcmode="lin" valueType="num">
                                      <p:cBhvr>
                                        <p:cTn id="15" dur="600" fill="hold"/>
                                        <p:tgtEl>
                                          <p:spTgt spid="914"/>
                                        </p:tgtEl>
                                        <p:attrNameLst>
                                          <p:attrName>ppt_h</p:attrName>
                                        </p:attrNameLst>
                                      </p:cBhvr>
                                      <p:tavLst>
                                        <p:tav tm="0">
                                          <p:val>
                                            <p:fltVal val="0"/>
                                          </p:val>
                                        </p:tav>
                                        <p:tav tm="100000">
                                          <p:val>
                                            <p:strVal val="#ppt_h"/>
                                          </p:val>
                                        </p:tav>
                                      </p:tavLst>
                                    </p:anim>
                                    <p:anim calcmode="lin" valueType="num">
                                      <p:cBhvr>
                                        <p:cTn id="16" dur="600" fill="hold"/>
                                        <p:tgtEl>
                                          <p:spTgt spid="914"/>
                                        </p:tgtEl>
                                        <p:attrNameLst>
                                          <p:attrName>ppt_x</p:attrName>
                                        </p:attrNameLst>
                                      </p:cBhvr>
                                      <p:tavLst>
                                        <p:tav tm="0" fmla="#ppt_x+(cos(-2*pi*(1-$))*-#ppt_x-sin(-2*pi*(1-$))*(1-#ppt_y))*(1-$)">
                                          <p:val>
                                            <p:fltVal val="0"/>
                                          </p:val>
                                        </p:tav>
                                        <p:tav tm="100000">
                                          <p:val>
                                            <p:fltVal val="1"/>
                                          </p:val>
                                        </p:tav>
                                      </p:tavLst>
                                    </p:anim>
                                    <p:anim calcmode="lin" valueType="num">
                                      <p:cBhvr>
                                        <p:cTn id="17" dur="600" fill="hold"/>
                                        <p:tgtEl>
                                          <p:spTgt spid="91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indefinite" fill="hold"/>
                                        <p:tgtEl>
                                          <p:spTgt spid="919"/>
                                        </p:tgtEl>
                                        <p:attrNameLst>
                                          <p:attrName>style.visibility</p:attrName>
                                        </p:attrNameLst>
                                      </p:cBhvr>
                                      <p:to>
                                        <p:strVal val="visible"/>
                                      </p:to>
                                    </p:set>
                                    <p:anim calcmode="lin" valueType="num">
                                      <p:cBhvr>
                                        <p:cTn id="21" dur="600" fill="hold"/>
                                        <p:tgtEl>
                                          <p:spTgt spid="919"/>
                                        </p:tgtEl>
                                        <p:attrNameLst>
                                          <p:attrName>ppt_w</p:attrName>
                                        </p:attrNameLst>
                                      </p:cBhvr>
                                      <p:tavLst>
                                        <p:tav tm="0">
                                          <p:val>
                                            <p:fltVal val="0"/>
                                          </p:val>
                                        </p:tav>
                                        <p:tav tm="100000">
                                          <p:val>
                                            <p:strVal val="#ppt_w"/>
                                          </p:val>
                                        </p:tav>
                                      </p:tavLst>
                                    </p:anim>
                                    <p:anim calcmode="lin" valueType="num">
                                      <p:cBhvr>
                                        <p:cTn id="22" dur="600" fill="hold"/>
                                        <p:tgtEl>
                                          <p:spTgt spid="919"/>
                                        </p:tgtEl>
                                        <p:attrNameLst>
                                          <p:attrName>ppt_h</p:attrName>
                                        </p:attrNameLst>
                                      </p:cBhvr>
                                      <p:tavLst>
                                        <p:tav tm="0">
                                          <p:val>
                                            <p:fltVal val="0"/>
                                          </p:val>
                                        </p:tav>
                                        <p:tav tm="100000">
                                          <p:val>
                                            <p:strVal val="#ppt_h"/>
                                          </p:val>
                                        </p:tav>
                                      </p:tavLst>
                                    </p:anim>
                                    <p:anim calcmode="lin" valueType="num">
                                      <p:cBhvr>
                                        <p:cTn id="23" dur="600" fill="hold"/>
                                        <p:tgtEl>
                                          <p:spTgt spid="919"/>
                                        </p:tgtEl>
                                        <p:attrNameLst>
                                          <p:attrName>ppt_x</p:attrName>
                                        </p:attrNameLst>
                                      </p:cBhvr>
                                      <p:tavLst>
                                        <p:tav tm="0" fmla="#ppt_x+(cos(-2*pi*(1-$))*-#ppt_x-sin(-2*pi*(1-$))*(1-#ppt_y))*(1-$)">
                                          <p:val>
                                            <p:fltVal val="0"/>
                                          </p:val>
                                        </p:tav>
                                        <p:tav tm="100000">
                                          <p:val>
                                            <p:fltVal val="1"/>
                                          </p:val>
                                        </p:tav>
                                      </p:tavLst>
                                    </p:anim>
                                    <p:anim calcmode="lin" valueType="num">
                                      <p:cBhvr>
                                        <p:cTn id="24" dur="600" fill="hold"/>
                                        <p:tgtEl>
                                          <p:spTgt spid="91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indefinite" fill="hold"/>
                                        <p:tgtEl>
                                          <p:spTgt spid="909"/>
                                        </p:tgtEl>
                                        <p:attrNameLst>
                                          <p:attrName>style.visibility</p:attrName>
                                        </p:attrNameLst>
                                      </p:cBhvr>
                                      <p:to>
                                        <p:strVal val="visible"/>
                                      </p:to>
                                    </p:set>
                                    <p:anim calcmode="lin" valueType="num">
                                      <p:cBhvr>
                                        <p:cTn id="28" dur="600" fill="hold"/>
                                        <p:tgtEl>
                                          <p:spTgt spid="909"/>
                                        </p:tgtEl>
                                        <p:attrNameLst>
                                          <p:attrName>ppt_w</p:attrName>
                                        </p:attrNameLst>
                                      </p:cBhvr>
                                      <p:tavLst>
                                        <p:tav tm="0">
                                          <p:val>
                                            <p:fltVal val="0"/>
                                          </p:val>
                                        </p:tav>
                                        <p:tav tm="100000">
                                          <p:val>
                                            <p:strVal val="#ppt_w"/>
                                          </p:val>
                                        </p:tav>
                                      </p:tavLst>
                                    </p:anim>
                                    <p:anim calcmode="lin" valueType="num">
                                      <p:cBhvr>
                                        <p:cTn id="29" dur="600" fill="hold"/>
                                        <p:tgtEl>
                                          <p:spTgt spid="909"/>
                                        </p:tgtEl>
                                        <p:attrNameLst>
                                          <p:attrName>ppt_h</p:attrName>
                                        </p:attrNameLst>
                                      </p:cBhvr>
                                      <p:tavLst>
                                        <p:tav tm="0">
                                          <p:val>
                                            <p:fltVal val="0"/>
                                          </p:val>
                                        </p:tav>
                                        <p:tav tm="100000">
                                          <p:val>
                                            <p:strVal val="#ppt_h"/>
                                          </p:val>
                                        </p:tav>
                                      </p:tavLst>
                                    </p:anim>
                                    <p:anim calcmode="lin" valueType="num">
                                      <p:cBhvr>
                                        <p:cTn id="30" dur="600" fill="hold"/>
                                        <p:tgtEl>
                                          <p:spTgt spid="909"/>
                                        </p:tgtEl>
                                        <p:attrNameLst>
                                          <p:attrName>ppt_x</p:attrName>
                                        </p:attrNameLst>
                                      </p:cBhvr>
                                      <p:tavLst>
                                        <p:tav tm="0" fmla="#ppt_x+(cos(-2*pi*(1-$))*-#ppt_x-sin(-2*pi*(1-$))*(1-#ppt_y))*(1-$)">
                                          <p:val>
                                            <p:fltVal val="0"/>
                                          </p:val>
                                        </p:tav>
                                        <p:tav tm="100000">
                                          <p:val>
                                            <p:fltVal val="1"/>
                                          </p:val>
                                        </p:tav>
                                      </p:tavLst>
                                    </p:anim>
                                    <p:anim calcmode="lin" valueType="num">
                                      <p:cBhvr>
                                        <p:cTn id="31" dur="600" fill="hold"/>
                                        <p:tgtEl>
                                          <p:spTgt spid="9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animBg="1" advAuto="0"/>
      <p:bldP spid="909" grpId="0" animBg="1" advAuto="0"/>
      <p:bldP spid="914" grpId="0" animBg="1" advAuto="0"/>
      <p:bldP spid="91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单击此处添加标题</a:t>
            </a:r>
          </a:p>
        </p:txBody>
      </p:sp>
      <p:sp>
        <p:nvSpPr>
          <p:cNvPr id="926" name="Shape 926"/>
          <p:cNvSpPr>
            <a:spLocks noGrp="1"/>
          </p:cNvSpPr>
          <p:nvPr>
            <p:ph type="sldNum" sz="quarter" idx="4294967295"/>
          </p:nvPr>
        </p:nvSpPr>
        <p:spPr>
          <a:xfrm>
            <a:off x="8610600" y="6356350"/>
            <a:ext cx="2743200" cy="365125"/>
          </a:xfrm>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31" name="Group 931"/>
          <p:cNvGrpSpPr/>
          <p:nvPr/>
        </p:nvGrpSpPr>
        <p:grpSpPr>
          <a:xfrm>
            <a:off x="7627753" y="1907622"/>
            <a:ext cx="2778680" cy="526591"/>
            <a:chOff x="-1" y="0"/>
            <a:chExt cx="2779041" cy="526590"/>
          </a:xfrm>
        </p:grpSpPr>
        <p:grpSp>
          <p:nvGrpSpPr>
            <p:cNvPr id="929" name="Group 929"/>
            <p:cNvGrpSpPr/>
            <p:nvPr/>
          </p:nvGrpSpPr>
          <p:grpSpPr>
            <a:xfrm>
              <a:off x="-1" y="19462"/>
              <a:ext cx="507128" cy="507128"/>
              <a:chOff x="0" y="0"/>
              <a:chExt cx="507126" cy="507126"/>
            </a:xfrm>
          </p:grpSpPr>
          <p:sp>
            <p:nvSpPr>
              <p:cNvPr id="927" name="Shape 927"/>
              <p:cNvSpPr/>
              <p:nvPr/>
            </p:nvSpPr>
            <p:spPr>
              <a:xfrm>
                <a:off x="0" y="0"/>
                <a:ext cx="507127" cy="507127"/>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8" name="Shape 928"/>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930" name="Shape 930"/>
            <p:cNvSpPr/>
            <p:nvPr/>
          </p:nvSpPr>
          <p:spPr>
            <a:xfrm>
              <a:off x="600309" y="0"/>
              <a:ext cx="2178731" cy="523217"/>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36" name="Group 936"/>
          <p:cNvGrpSpPr/>
          <p:nvPr/>
        </p:nvGrpSpPr>
        <p:grpSpPr>
          <a:xfrm>
            <a:off x="7627756" y="3643915"/>
            <a:ext cx="2160535" cy="1135636"/>
            <a:chOff x="1" y="0"/>
            <a:chExt cx="2160815" cy="1135635"/>
          </a:xfrm>
        </p:grpSpPr>
        <p:grpSp>
          <p:nvGrpSpPr>
            <p:cNvPr id="934" name="Group 934"/>
            <p:cNvGrpSpPr/>
            <p:nvPr/>
          </p:nvGrpSpPr>
          <p:grpSpPr>
            <a:xfrm>
              <a:off x="64488" y="0"/>
              <a:ext cx="507128" cy="507127"/>
              <a:chOff x="0" y="0"/>
              <a:chExt cx="507126" cy="507126"/>
            </a:xfrm>
          </p:grpSpPr>
          <p:sp>
            <p:nvSpPr>
              <p:cNvPr id="932" name="Shape 932"/>
              <p:cNvSpPr/>
              <p:nvPr/>
            </p:nvSpPr>
            <p:spPr>
              <a:xfrm>
                <a:off x="0" y="0"/>
                <a:ext cx="507127" cy="507127"/>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3" name="Shape 933"/>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935" name="Shape 935"/>
            <p:cNvSpPr/>
            <p:nvPr/>
          </p:nvSpPr>
          <p:spPr>
            <a:xfrm>
              <a:off x="1" y="612417"/>
              <a:ext cx="2160815" cy="523218"/>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41" name="Group 941"/>
          <p:cNvGrpSpPr/>
          <p:nvPr/>
        </p:nvGrpSpPr>
        <p:grpSpPr>
          <a:xfrm>
            <a:off x="1876242" y="2160794"/>
            <a:ext cx="2156621" cy="1087476"/>
            <a:chOff x="838066" y="0"/>
            <a:chExt cx="2156901" cy="1087475"/>
          </a:xfrm>
        </p:grpSpPr>
        <p:grpSp>
          <p:nvGrpSpPr>
            <p:cNvPr id="939" name="Group 939"/>
            <p:cNvGrpSpPr/>
            <p:nvPr/>
          </p:nvGrpSpPr>
          <p:grpSpPr>
            <a:xfrm>
              <a:off x="2405945" y="0"/>
              <a:ext cx="507128" cy="507127"/>
              <a:chOff x="0" y="0"/>
              <a:chExt cx="507126" cy="507126"/>
            </a:xfrm>
          </p:grpSpPr>
          <p:sp>
            <p:nvSpPr>
              <p:cNvPr id="937" name="Shape 937"/>
              <p:cNvSpPr/>
              <p:nvPr/>
            </p:nvSpPr>
            <p:spPr>
              <a:xfrm>
                <a:off x="0" y="0"/>
                <a:ext cx="507127" cy="50712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8" name="Shape 938"/>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sp>
          <p:nvSpPr>
            <p:cNvPr id="940" name="Shape 940"/>
            <p:cNvSpPr/>
            <p:nvPr/>
          </p:nvSpPr>
          <p:spPr>
            <a:xfrm>
              <a:off x="838066" y="564257"/>
              <a:ext cx="2156901" cy="523218"/>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46" name="Group 946"/>
          <p:cNvGrpSpPr/>
          <p:nvPr/>
        </p:nvGrpSpPr>
        <p:grpSpPr>
          <a:xfrm>
            <a:off x="2462319" y="4345203"/>
            <a:ext cx="2359101" cy="1287531"/>
            <a:chOff x="1122443" y="0"/>
            <a:chExt cx="2359407" cy="1287529"/>
          </a:xfrm>
        </p:grpSpPr>
        <p:grpSp>
          <p:nvGrpSpPr>
            <p:cNvPr id="944" name="Group 944"/>
            <p:cNvGrpSpPr/>
            <p:nvPr/>
          </p:nvGrpSpPr>
          <p:grpSpPr>
            <a:xfrm>
              <a:off x="2892828" y="0"/>
              <a:ext cx="507127" cy="507127"/>
              <a:chOff x="0" y="0"/>
              <a:chExt cx="507126" cy="507126"/>
            </a:xfrm>
          </p:grpSpPr>
          <p:sp>
            <p:nvSpPr>
              <p:cNvPr id="942" name="Shape 942"/>
              <p:cNvSpPr/>
              <p:nvPr/>
            </p:nvSpPr>
            <p:spPr>
              <a:xfrm>
                <a:off x="-1" y="0"/>
                <a:ext cx="507128" cy="507127"/>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latin typeface="+mj-lt"/>
                    <a:ea typeface="+mj-ea"/>
                    <a:cs typeface="+mj-cs"/>
                    <a:sym typeface="Source Sans Pro"/>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3" name="Shape 943"/>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sp>
          <p:nvSpPr>
            <p:cNvPr id="945" name="Shape 945"/>
            <p:cNvSpPr/>
            <p:nvPr/>
          </p:nvSpPr>
          <p:spPr>
            <a:xfrm>
              <a:off x="1122443" y="564257"/>
              <a:ext cx="2359407" cy="723272"/>
            </a:xfrm>
            <a:prstGeom prst="rect">
              <a:avLst/>
            </a:prstGeom>
            <a:noFill/>
            <a:ln w="12700" cap="flat">
              <a:noFill/>
              <a:miter lim="400000"/>
            </a:ln>
            <a:effectLst/>
          </p:spPr>
          <p:txBody>
            <a:bodyPr wrap="square" lIns="45719" tIns="45719" rIns="45719" bIns="45719" numCol="1" anchor="t">
              <a:spAutoFit/>
            </a:bodyPr>
            <a:lstStyle/>
            <a:p>
              <a:pPr lvl="0" algn="r">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r">
                <a:defRPr>
                  <a:solidFill>
                    <a:srgbClr val="000000"/>
                  </a:solidFill>
                </a:defRPr>
              </a:pPr>
              <a:endPar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60" name="Group 1160"/>
          <p:cNvGrpSpPr/>
          <p:nvPr/>
        </p:nvGrpSpPr>
        <p:grpSpPr>
          <a:xfrm>
            <a:off x="4616660" y="1615138"/>
            <a:ext cx="2807925" cy="4428222"/>
            <a:chOff x="0" y="0"/>
            <a:chExt cx="2808290" cy="4428220"/>
          </a:xfrm>
        </p:grpSpPr>
        <p:grpSp>
          <p:nvGrpSpPr>
            <p:cNvPr id="1062" name="Group 1062"/>
            <p:cNvGrpSpPr/>
            <p:nvPr/>
          </p:nvGrpSpPr>
          <p:grpSpPr>
            <a:xfrm>
              <a:off x="0" y="0"/>
              <a:ext cx="2808291" cy="3398837"/>
              <a:chOff x="0" y="0"/>
              <a:chExt cx="2808290" cy="3398836"/>
            </a:xfrm>
          </p:grpSpPr>
          <p:sp>
            <p:nvSpPr>
              <p:cNvPr id="947" name="Shape 947"/>
              <p:cNvSpPr/>
              <p:nvPr/>
            </p:nvSpPr>
            <p:spPr>
              <a:xfrm>
                <a:off x="1393825" y="2417762"/>
                <a:ext cx="26989" cy="857250"/>
              </a:xfrm>
              <a:prstGeom prst="rect">
                <a:avLst/>
              </a:pr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8" name="Shape 948"/>
              <p:cNvSpPr/>
              <p:nvPr/>
            </p:nvSpPr>
            <p:spPr>
              <a:xfrm>
                <a:off x="1403350" y="3259137"/>
                <a:ext cx="398464" cy="42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3600"/>
                    </a:lnTo>
                    <a:lnTo>
                      <a:pt x="0" y="0"/>
                    </a:lnTo>
                    <a:lnTo>
                      <a:pt x="21600" y="9600"/>
                    </a:lnTo>
                    <a:lnTo>
                      <a:pt x="216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9" name="Shape 949"/>
              <p:cNvSpPr/>
              <p:nvPr/>
            </p:nvSpPr>
            <p:spPr>
              <a:xfrm>
                <a:off x="1108075" y="2887662"/>
                <a:ext cx="301626" cy="396876"/>
              </a:xfrm>
              <a:custGeom>
                <a:avLst/>
                <a:gdLst/>
                <a:ahLst/>
                <a:cxnLst>
                  <a:cxn ang="0">
                    <a:pos x="wd2" y="hd2"/>
                  </a:cxn>
                  <a:cxn ang="5400000">
                    <a:pos x="wd2" y="hd2"/>
                  </a:cxn>
                  <a:cxn ang="10800000">
                    <a:pos x="wd2" y="hd2"/>
                  </a:cxn>
                  <a:cxn ang="16200000">
                    <a:pos x="wd2" y="hd2"/>
                  </a:cxn>
                </a:cxnLst>
                <a:rect l="0" t="0" r="r" b="b"/>
                <a:pathLst>
                  <a:path w="21600" h="21600" extrusionOk="0">
                    <a:moveTo>
                      <a:pt x="20236" y="21600"/>
                    </a:moveTo>
                    <a:lnTo>
                      <a:pt x="0" y="864"/>
                    </a:lnTo>
                    <a:lnTo>
                      <a:pt x="1592" y="0"/>
                    </a:lnTo>
                    <a:lnTo>
                      <a:pt x="21600" y="20736"/>
                    </a:lnTo>
                    <a:lnTo>
                      <a:pt x="2023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0" name="Shape 950"/>
              <p:cNvSpPr/>
              <p:nvPr/>
            </p:nvSpPr>
            <p:spPr>
              <a:xfrm>
                <a:off x="1387475" y="2932112"/>
                <a:ext cx="446088" cy="352426"/>
              </a:xfrm>
              <a:custGeom>
                <a:avLst/>
                <a:gdLst/>
                <a:ahLst/>
                <a:cxnLst>
                  <a:cxn ang="0">
                    <a:pos x="wd2" y="hd2"/>
                  </a:cxn>
                  <a:cxn ang="5400000">
                    <a:pos x="wd2" y="hd2"/>
                  </a:cxn>
                  <a:cxn ang="10800000">
                    <a:pos x="wd2" y="hd2"/>
                  </a:cxn>
                  <a:cxn ang="16200000">
                    <a:pos x="wd2" y="hd2"/>
                  </a:cxn>
                </a:cxnLst>
                <a:rect l="0" t="0" r="r" b="b"/>
                <a:pathLst>
                  <a:path w="21600" h="21600" extrusionOk="0">
                    <a:moveTo>
                      <a:pt x="846" y="21600"/>
                    </a:moveTo>
                    <a:lnTo>
                      <a:pt x="0" y="20238"/>
                    </a:lnTo>
                    <a:lnTo>
                      <a:pt x="20831" y="0"/>
                    </a:lnTo>
                    <a:lnTo>
                      <a:pt x="21600" y="1168"/>
                    </a:lnTo>
                    <a:lnTo>
                      <a:pt x="84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1" name="Shape 951"/>
              <p:cNvSpPr/>
              <p:nvPr/>
            </p:nvSpPr>
            <p:spPr>
              <a:xfrm>
                <a:off x="781050" y="3267074"/>
                <a:ext cx="620714" cy="41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138"/>
                    </a:lnTo>
                    <a:lnTo>
                      <a:pt x="21490" y="0"/>
                    </a:lnTo>
                    <a:lnTo>
                      <a:pt x="21600" y="13292"/>
                    </a:lnTo>
                    <a:lnTo>
                      <a:pt x="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2" name="Shape 952"/>
              <p:cNvSpPr/>
              <p:nvPr/>
            </p:nvSpPr>
            <p:spPr>
              <a:xfrm>
                <a:off x="641350" y="2830512"/>
                <a:ext cx="152401" cy="469901"/>
              </a:xfrm>
              <a:custGeom>
                <a:avLst/>
                <a:gdLst/>
                <a:ahLst/>
                <a:cxnLst>
                  <a:cxn ang="0">
                    <a:pos x="wd2" y="hd2"/>
                  </a:cxn>
                  <a:cxn ang="5400000">
                    <a:pos x="wd2" y="hd2"/>
                  </a:cxn>
                  <a:cxn ang="10800000">
                    <a:pos x="wd2" y="hd2"/>
                  </a:cxn>
                  <a:cxn ang="16200000">
                    <a:pos x="wd2" y="hd2"/>
                  </a:cxn>
                </a:cxnLst>
                <a:rect l="0" t="0" r="r" b="b"/>
                <a:pathLst>
                  <a:path w="21600" h="21600" extrusionOk="0">
                    <a:moveTo>
                      <a:pt x="17775" y="21600"/>
                    </a:moveTo>
                    <a:lnTo>
                      <a:pt x="0" y="365"/>
                    </a:lnTo>
                    <a:lnTo>
                      <a:pt x="3600" y="0"/>
                    </a:lnTo>
                    <a:lnTo>
                      <a:pt x="21600" y="21235"/>
                    </a:lnTo>
                    <a:lnTo>
                      <a:pt x="1777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3" name="Shape 953"/>
              <p:cNvSpPr/>
              <p:nvPr/>
            </p:nvSpPr>
            <p:spPr>
              <a:xfrm>
                <a:off x="766763" y="2892424"/>
                <a:ext cx="358776" cy="404814"/>
              </a:xfrm>
              <a:custGeom>
                <a:avLst/>
                <a:gdLst/>
                <a:ahLst/>
                <a:cxnLst>
                  <a:cxn ang="0">
                    <a:pos x="wd2" y="hd2"/>
                  </a:cxn>
                  <a:cxn ang="5400000">
                    <a:pos x="wd2" y="hd2"/>
                  </a:cxn>
                  <a:cxn ang="10800000">
                    <a:pos x="wd2" y="hd2"/>
                  </a:cxn>
                  <a:cxn ang="16200000">
                    <a:pos x="wd2" y="hd2"/>
                  </a:cxn>
                </a:cxnLst>
                <a:rect l="0" t="0" r="r" b="b"/>
                <a:pathLst>
                  <a:path w="21600" h="21600" extrusionOk="0">
                    <a:moveTo>
                      <a:pt x="1242" y="21600"/>
                    </a:moveTo>
                    <a:lnTo>
                      <a:pt x="0" y="20753"/>
                    </a:lnTo>
                    <a:lnTo>
                      <a:pt x="20453" y="0"/>
                    </a:lnTo>
                    <a:lnTo>
                      <a:pt x="21600" y="932"/>
                    </a:lnTo>
                    <a:lnTo>
                      <a:pt x="124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4" name="Shape 954"/>
              <p:cNvSpPr/>
              <p:nvPr/>
            </p:nvSpPr>
            <p:spPr>
              <a:xfrm>
                <a:off x="644525" y="2819399"/>
                <a:ext cx="477838" cy="84139"/>
              </a:xfrm>
              <a:custGeom>
                <a:avLst/>
                <a:gdLst/>
                <a:ahLst/>
                <a:cxnLst>
                  <a:cxn ang="0">
                    <a:pos x="wd2" y="hd2"/>
                  </a:cxn>
                  <a:cxn ang="5400000">
                    <a:pos x="wd2" y="hd2"/>
                  </a:cxn>
                  <a:cxn ang="10800000">
                    <a:pos x="wd2" y="hd2"/>
                  </a:cxn>
                  <a:cxn ang="16200000">
                    <a:pos x="wd2" y="hd2"/>
                  </a:cxn>
                </a:cxnLst>
                <a:rect l="0" t="0" r="r" b="b"/>
                <a:pathLst>
                  <a:path w="21600" h="21600" extrusionOk="0">
                    <a:moveTo>
                      <a:pt x="21385" y="21600"/>
                    </a:moveTo>
                    <a:lnTo>
                      <a:pt x="0" y="6113"/>
                    </a:lnTo>
                    <a:lnTo>
                      <a:pt x="215" y="0"/>
                    </a:lnTo>
                    <a:lnTo>
                      <a:pt x="21600" y="15079"/>
                    </a:lnTo>
                    <a:lnTo>
                      <a:pt x="2138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5" name="Shape 955"/>
              <p:cNvSpPr/>
              <p:nvPr/>
            </p:nvSpPr>
            <p:spPr>
              <a:xfrm>
                <a:off x="1106488" y="2417762"/>
                <a:ext cx="312739" cy="476251"/>
              </a:xfrm>
              <a:custGeom>
                <a:avLst/>
                <a:gdLst/>
                <a:ahLst/>
                <a:cxnLst>
                  <a:cxn ang="0">
                    <a:pos x="wd2" y="hd2"/>
                  </a:cxn>
                  <a:cxn ang="5400000">
                    <a:pos x="wd2" y="hd2"/>
                  </a:cxn>
                  <a:cxn ang="10800000">
                    <a:pos x="wd2" y="hd2"/>
                  </a:cxn>
                  <a:cxn ang="16200000">
                    <a:pos x="wd2" y="hd2"/>
                  </a:cxn>
                </a:cxnLst>
                <a:rect l="0" t="0" r="r" b="b"/>
                <a:pathLst>
                  <a:path w="21600" h="21600" extrusionOk="0">
                    <a:moveTo>
                      <a:pt x="1535" y="21600"/>
                    </a:moveTo>
                    <a:lnTo>
                      <a:pt x="0" y="21024"/>
                    </a:lnTo>
                    <a:lnTo>
                      <a:pt x="20065" y="0"/>
                    </a:lnTo>
                    <a:lnTo>
                      <a:pt x="21600" y="720"/>
                    </a:lnTo>
                    <a:lnTo>
                      <a:pt x="153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6" name="Shape 956"/>
              <p:cNvSpPr/>
              <p:nvPr/>
            </p:nvSpPr>
            <p:spPr>
              <a:xfrm>
                <a:off x="1816101" y="2674937"/>
                <a:ext cx="358776" cy="276226"/>
              </a:xfrm>
              <a:custGeom>
                <a:avLst/>
                <a:gdLst/>
                <a:ahLst/>
                <a:cxnLst>
                  <a:cxn ang="0">
                    <a:pos x="wd2" y="hd2"/>
                  </a:cxn>
                  <a:cxn ang="5400000">
                    <a:pos x="wd2" y="hd2"/>
                  </a:cxn>
                  <a:cxn ang="10800000">
                    <a:pos x="wd2" y="hd2"/>
                  </a:cxn>
                  <a:cxn ang="16200000">
                    <a:pos x="wd2" y="hd2"/>
                  </a:cxn>
                </a:cxnLst>
                <a:rect l="0" t="0" r="r" b="b"/>
                <a:pathLst>
                  <a:path w="21600" h="21600" extrusionOk="0">
                    <a:moveTo>
                      <a:pt x="956" y="21600"/>
                    </a:moveTo>
                    <a:lnTo>
                      <a:pt x="0" y="20110"/>
                    </a:lnTo>
                    <a:lnTo>
                      <a:pt x="20644" y="0"/>
                    </a:lnTo>
                    <a:lnTo>
                      <a:pt x="21600" y="1490"/>
                    </a:lnTo>
                    <a:lnTo>
                      <a:pt x="95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7" name="Shape 957"/>
              <p:cNvSpPr/>
              <p:nvPr/>
            </p:nvSpPr>
            <p:spPr>
              <a:xfrm>
                <a:off x="1793876" y="2944812"/>
                <a:ext cx="41276" cy="339726"/>
              </a:xfrm>
              <a:custGeom>
                <a:avLst/>
                <a:gdLst/>
                <a:ahLst/>
                <a:cxnLst>
                  <a:cxn ang="0">
                    <a:pos x="wd2" y="hd2"/>
                  </a:cxn>
                  <a:cxn ang="5400000">
                    <a:pos x="wd2" y="hd2"/>
                  </a:cxn>
                  <a:cxn ang="10800000">
                    <a:pos x="wd2" y="hd2"/>
                  </a:cxn>
                  <a:cxn ang="16200000">
                    <a:pos x="wd2" y="hd2"/>
                  </a:cxn>
                </a:cxnLst>
                <a:rect l="0" t="0" r="r" b="b"/>
                <a:pathLst>
                  <a:path w="21600" h="21600" extrusionOk="0">
                    <a:moveTo>
                      <a:pt x="12462" y="21600"/>
                    </a:moveTo>
                    <a:lnTo>
                      <a:pt x="0" y="21398"/>
                    </a:lnTo>
                    <a:lnTo>
                      <a:pt x="8308" y="0"/>
                    </a:lnTo>
                    <a:lnTo>
                      <a:pt x="21600" y="0"/>
                    </a:lnTo>
                    <a:lnTo>
                      <a:pt x="1246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8" name="Shape 958"/>
              <p:cNvSpPr/>
              <p:nvPr/>
            </p:nvSpPr>
            <p:spPr>
              <a:xfrm>
                <a:off x="1122363" y="2867024"/>
                <a:ext cx="698501" cy="93664"/>
              </a:xfrm>
              <a:custGeom>
                <a:avLst/>
                <a:gdLst/>
                <a:ahLst/>
                <a:cxnLst>
                  <a:cxn ang="0">
                    <a:pos x="wd2" y="hd2"/>
                  </a:cxn>
                  <a:cxn ang="5400000">
                    <a:pos x="wd2" y="hd2"/>
                  </a:cxn>
                  <a:cxn ang="10800000">
                    <a:pos x="wd2" y="hd2"/>
                  </a:cxn>
                  <a:cxn ang="16200000">
                    <a:pos x="wd2" y="hd2"/>
                  </a:cxn>
                </a:cxnLst>
                <a:rect l="0" t="0" r="r" b="b"/>
                <a:pathLst>
                  <a:path w="21600" h="21600" extrusionOk="0">
                    <a:moveTo>
                      <a:pt x="21502" y="21600"/>
                    </a:moveTo>
                    <a:lnTo>
                      <a:pt x="0" y="6224"/>
                    </a:lnTo>
                    <a:lnTo>
                      <a:pt x="49" y="0"/>
                    </a:lnTo>
                    <a:lnTo>
                      <a:pt x="21600" y="16108"/>
                    </a:lnTo>
                    <a:lnTo>
                      <a:pt x="2150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9" name="Shape 959"/>
              <p:cNvSpPr/>
              <p:nvPr/>
            </p:nvSpPr>
            <p:spPr>
              <a:xfrm>
                <a:off x="1801813" y="2474912"/>
                <a:ext cx="33339" cy="468314"/>
              </a:xfrm>
              <a:custGeom>
                <a:avLst/>
                <a:gdLst/>
                <a:ahLst/>
                <a:cxnLst>
                  <a:cxn ang="0">
                    <a:pos x="wd2" y="hd2"/>
                  </a:cxn>
                  <a:cxn ang="5400000">
                    <a:pos x="wd2" y="hd2"/>
                  </a:cxn>
                  <a:cxn ang="10800000">
                    <a:pos x="wd2" y="hd2"/>
                  </a:cxn>
                  <a:cxn ang="16200000">
                    <a:pos x="wd2" y="hd2"/>
                  </a:cxn>
                </a:cxnLst>
                <a:rect l="0" t="0" r="r" b="b"/>
                <a:pathLst>
                  <a:path w="21600" h="21600" extrusionOk="0">
                    <a:moveTo>
                      <a:pt x="5143" y="21600"/>
                    </a:moveTo>
                    <a:lnTo>
                      <a:pt x="0" y="0"/>
                    </a:lnTo>
                    <a:lnTo>
                      <a:pt x="17486" y="0"/>
                    </a:lnTo>
                    <a:lnTo>
                      <a:pt x="21600" y="21454"/>
                    </a:lnTo>
                    <a:lnTo>
                      <a:pt x="514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0" name="Shape 960"/>
              <p:cNvSpPr/>
              <p:nvPr/>
            </p:nvSpPr>
            <p:spPr>
              <a:xfrm>
                <a:off x="1812926" y="2917824"/>
                <a:ext cx="288926" cy="312739"/>
              </a:xfrm>
              <a:custGeom>
                <a:avLst/>
                <a:gdLst/>
                <a:ahLst/>
                <a:cxnLst>
                  <a:cxn ang="0">
                    <a:pos x="wd2" y="hd2"/>
                  </a:cxn>
                  <a:cxn ang="5400000">
                    <a:pos x="wd2" y="hd2"/>
                  </a:cxn>
                  <a:cxn ang="10800000">
                    <a:pos x="wd2" y="hd2"/>
                  </a:cxn>
                  <a:cxn ang="16200000">
                    <a:pos x="wd2" y="hd2"/>
                  </a:cxn>
                </a:cxnLst>
                <a:rect l="0" t="0" r="r" b="b"/>
                <a:pathLst>
                  <a:path w="21600" h="21600" extrusionOk="0">
                    <a:moveTo>
                      <a:pt x="20271" y="21600"/>
                    </a:moveTo>
                    <a:cubicBezTo>
                      <a:pt x="332" y="1532"/>
                      <a:pt x="0" y="919"/>
                      <a:pt x="0" y="766"/>
                    </a:cubicBezTo>
                    <a:cubicBezTo>
                      <a:pt x="1828" y="153"/>
                      <a:pt x="1828" y="153"/>
                      <a:pt x="1828" y="153"/>
                    </a:cubicBezTo>
                    <a:cubicBezTo>
                      <a:pt x="997" y="460"/>
                      <a:pt x="997" y="460"/>
                      <a:pt x="997" y="460"/>
                    </a:cubicBezTo>
                    <a:cubicBezTo>
                      <a:pt x="1828" y="0"/>
                      <a:pt x="1828" y="0"/>
                      <a:pt x="1828" y="0"/>
                    </a:cubicBezTo>
                    <a:cubicBezTo>
                      <a:pt x="2492" y="919"/>
                      <a:pt x="13957" y="12715"/>
                      <a:pt x="21600" y="20374"/>
                    </a:cubicBezTo>
                    <a:lnTo>
                      <a:pt x="2027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1" name="Shape 961"/>
              <p:cNvSpPr/>
              <p:nvPr/>
            </p:nvSpPr>
            <p:spPr>
              <a:xfrm>
                <a:off x="1806576" y="3211512"/>
                <a:ext cx="288926" cy="95251"/>
              </a:xfrm>
              <a:custGeom>
                <a:avLst/>
                <a:gdLst/>
                <a:ahLst/>
                <a:cxnLst>
                  <a:cxn ang="0">
                    <a:pos x="wd2" y="hd2"/>
                  </a:cxn>
                  <a:cxn ang="5400000">
                    <a:pos x="wd2" y="hd2"/>
                  </a:cxn>
                  <a:cxn ang="10800000">
                    <a:pos x="wd2" y="hd2"/>
                  </a:cxn>
                  <a:cxn ang="16200000">
                    <a:pos x="wd2" y="hd2"/>
                  </a:cxn>
                </a:cxnLst>
                <a:rect l="0" t="0" r="r" b="b"/>
                <a:pathLst>
                  <a:path w="21600" h="21600" extrusionOk="0">
                    <a:moveTo>
                      <a:pt x="356" y="21600"/>
                    </a:moveTo>
                    <a:lnTo>
                      <a:pt x="0" y="15480"/>
                    </a:lnTo>
                    <a:lnTo>
                      <a:pt x="21244" y="0"/>
                    </a:lnTo>
                    <a:lnTo>
                      <a:pt x="21600" y="5760"/>
                    </a:lnTo>
                    <a:lnTo>
                      <a:pt x="35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2" name="Shape 962"/>
              <p:cNvSpPr/>
              <p:nvPr/>
            </p:nvSpPr>
            <p:spPr>
              <a:xfrm>
                <a:off x="2085976" y="2687637"/>
                <a:ext cx="90489" cy="541339"/>
              </a:xfrm>
              <a:custGeom>
                <a:avLst/>
                <a:gdLst/>
                <a:ahLst/>
                <a:cxnLst>
                  <a:cxn ang="0">
                    <a:pos x="wd2" y="hd2"/>
                  </a:cxn>
                  <a:cxn ang="5400000">
                    <a:pos x="wd2" y="hd2"/>
                  </a:cxn>
                  <a:cxn ang="10800000">
                    <a:pos x="wd2" y="hd2"/>
                  </a:cxn>
                  <a:cxn ang="16200000">
                    <a:pos x="wd2" y="hd2"/>
                  </a:cxn>
                </a:cxnLst>
                <a:rect l="0" t="0" r="r" b="b"/>
                <a:pathLst>
                  <a:path w="21600" h="21600" extrusionOk="0">
                    <a:moveTo>
                      <a:pt x="6442" y="21600"/>
                    </a:moveTo>
                    <a:lnTo>
                      <a:pt x="0" y="21473"/>
                    </a:lnTo>
                    <a:lnTo>
                      <a:pt x="15537" y="0"/>
                    </a:lnTo>
                    <a:lnTo>
                      <a:pt x="21600" y="127"/>
                    </a:lnTo>
                    <a:lnTo>
                      <a:pt x="644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3" name="Shape 963"/>
              <p:cNvSpPr/>
              <p:nvPr/>
            </p:nvSpPr>
            <p:spPr>
              <a:xfrm>
                <a:off x="2154238" y="2200274"/>
                <a:ext cx="260351" cy="496889"/>
              </a:xfrm>
              <a:custGeom>
                <a:avLst/>
                <a:gdLst/>
                <a:ahLst/>
                <a:cxnLst>
                  <a:cxn ang="0">
                    <a:pos x="wd2" y="hd2"/>
                  </a:cxn>
                  <a:cxn ang="5400000">
                    <a:pos x="wd2" y="hd2"/>
                  </a:cxn>
                  <a:cxn ang="10800000">
                    <a:pos x="wd2" y="hd2"/>
                  </a:cxn>
                  <a:cxn ang="16200000">
                    <a:pos x="wd2" y="hd2"/>
                  </a:cxn>
                </a:cxnLst>
                <a:rect l="0" t="0" r="r" b="b"/>
                <a:pathLst>
                  <a:path w="21600" h="21600" extrusionOk="0">
                    <a:moveTo>
                      <a:pt x="2107" y="21600"/>
                    </a:moveTo>
                    <a:lnTo>
                      <a:pt x="0" y="21117"/>
                    </a:lnTo>
                    <a:lnTo>
                      <a:pt x="19756" y="0"/>
                    </a:lnTo>
                    <a:lnTo>
                      <a:pt x="21600" y="483"/>
                    </a:lnTo>
                    <a:lnTo>
                      <a:pt x="210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4" name="Shape 964"/>
              <p:cNvSpPr/>
              <p:nvPr/>
            </p:nvSpPr>
            <p:spPr>
              <a:xfrm>
                <a:off x="2387601" y="1600199"/>
                <a:ext cx="306389" cy="611189"/>
              </a:xfrm>
              <a:custGeom>
                <a:avLst/>
                <a:gdLst/>
                <a:ahLst/>
                <a:cxnLst>
                  <a:cxn ang="0">
                    <a:pos x="wd2" y="hd2"/>
                  </a:cxn>
                  <a:cxn ang="5400000">
                    <a:pos x="wd2" y="hd2"/>
                  </a:cxn>
                  <a:cxn ang="10800000">
                    <a:pos x="wd2" y="hd2"/>
                  </a:cxn>
                  <a:cxn ang="16200000">
                    <a:pos x="wd2" y="hd2"/>
                  </a:cxn>
                </a:cxnLst>
                <a:rect l="0" t="0" r="r" b="b"/>
                <a:pathLst>
                  <a:path w="21600" h="21600" extrusionOk="0">
                    <a:moveTo>
                      <a:pt x="1679" y="21600"/>
                    </a:moveTo>
                    <a:lnTo>
                      <a:pt x="0" y="21207"/>
                    </a:lnTo>
                    <a:lnTo>
                      <a:pt x="20033" y="0"/>
                    </a:lnTo>
                    <a:lnTo>
                      <a:pt x="21600" y="393"/>
                    </a:lnTo>
                    <a:lnTo>
                      <a:pt x="167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5" name="Shape 965"/>
              <p:cNvSpPr/>
              <p:nvPr/>
            </p:nvSpPr>
            <p:spPr>
              <a:xfrm>
                <a:off x="2085976" y="1870074"/>
                <a:ext cx="325439" cy="344489"/>
              </a:xfrm>
              <a:custGeom>
                <a:avLst/>
                <a:gdLst/>
                <a:ahLst/>
                <a:cxnLst>
                  <a:cxn ang="0">
                    <a:pos x="wd2" y="hd2"/>
                  </a:cxn>
                  <a:cxn ang="5400000">
                    <a:pos x="wd2" y="hd2"/>
                  </a:cxn>
                  <a:cxn ang="10800000">
                    <a:pos x="wd2" y="hd2"/>
                  </a:cxn>
                  <a:cxn ang="16200000">
                    <a:pos x="wd2" y="hd2"/>
                  </a:cxn>
                </a:cxnLst>
                <a:rect l="0" t="0" r="r" b="b"/>
                <a:pathLst>
                  <a:path w="21600" h="21600" extrusionOk="0">
                    <a:moveTo>
                      <a:pt x="20441" y="21600"/>
                    </a:moveTo>
                    <a:lnTo>
                      <a:pt x="0" y="1095"/>
                    </a:lnTo>
                    <a:lnTo>
                      <a:pt x="1370" y="0"/>
                    </a:lnTo>
                    <a:lnTo>
                      <a:pt x="21600" y="20406"/>
                    </a:lnTo>
                    <a:lnTo>
                      <a:pt x="2044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6" name="Shape 966"/>
              <p:cNvSpPr/>
              <p:nvPr/>
            </p:nvSpPr>
            <p:spPr>
              <a:xfrm>
                <a:off x="1806576" y="1870074"/>
                <a:ext cx="301626" cy="619126"/>
              </a:xfrm>
              <a:custGeom>
                <a:avLst/>
                <a:gdLst/>
                <a:ahLst/>
                <a:cxnLst>
                  <a:cxn ang="0">
                    <a:pos x="wd2" y="hd2"/>
                  </a:cxn>
                  <a:cxn ang="5400000">
                    <a:pos x="wd2" y="hd2"/>
                  </a:cxn>
                  <a:cxn ang="10800000">
                    <a:pos x="wd2" y="hd2"/>
                  </a:cxn>
                  <a:cxn ang="16200000">
                    <a:pos x="wd2" y="hd2"/>
                  </a:cxn>
                </a:cxnLst>
                <a:rect l="0" t="0" r="r" b="b"/>
                <a:pathLst>
                  <a:path w="21600" h="21600" extrusionOk="0">
                    <a:moveTo>
                      <a:pt x="1819" y="21600"/>
                    </a:moveTo>
                    <a:lnTo>
                      <a:pt x="0" y="21212"/>
                    </a:lnTo>
                    <a:lnTo>
                      <a:pt x="19895" y="0"/>
                    </a:lnTo>
                    <a:lnTo>
                      <a:pt x="21600" y="332"/>
                    </a:lnTo>
                    <a:lnTo>
                      <a:pt x="181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7" name="Shape 967"/>
              <p:cNvSpPr/>
              <p:nvPr/>
            </p:nvSpPr>
            <p:spPr>
              <a:xfrm>
                <a:off x="1404938" y="2408237"/>
                <a:ext cx="407988" cy="87314"/>
              </a:xfrm>
              <a:custGeom>
                <a:avLst/>
                <a:gdLst/>
                <a:ahLst/>
                <a:cxnLst>
                  <a:cxn ang="0">
                    <a:pos x="wd2" y="hd2"/>
                  </a:cxn>
                  <a:cxn ang="5400000">
                    <a:pos x="wd2" y="hd2"/>
                  </a:cxn>
                  <a:cxn ang="10800000">
                    <a:pos x="wd2" y="hd2"/>
                  </a:cxn>
                  <a:cxn ang="16200000">
                    <a:pos x="wd2" y="hd2"/>
                  </a:cxn>
                </a:cxnLst>
                <a:rect l="0" t="0" r="r" b="b"/>
                <a:pathLst>
                  <a:path w="21600" h="21600" extrusionOk="0">
                    <a:moveTo>
                      <a:pt x="21516" y="21600"/>
                    </a:moveTo>
                    <a:lnTo>
                      <a:pt x="0" y="6676"/>
                    </a:lnTo>
                    <a:lnTo>
                      <a:pt x="252" y="0"/>
                    </a:lnTo>
                    <a:lnTo>
                      <a:pt x="21600" y="15316"/>
                    </a:lnTo>
                    <a:lnTo>
                      <a:pt x="21516" y="21600"/>
                    </a:lnTo>
                    <a:close/>
                  </a:path>
                </a:pathLst>
              </a:custGeom>
              <a:solidFill>
                <a:srgbClr val="EBAE4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8" name="Shape 968"/>
              <p:cNvSpPr/>
              <p:nvPr/>
            </p:nvSpPr>
            <p:spPr>
              <a:xfrm>
                <a:off x="1816101" y="2463799"/>
                <a:ext cx="354014" cy="228601"/>
              </a:xfrm>
              <a:custGeom>
                <a:avLst/>
                <a:gdLst/>
                <a:ahLst/>
                <a:cxnLst>
                  <a:cxn ang="0">
                    <a:pos x="wd2" y="hd2"/>
                  </a:cxn>
                  <a:cxn ang="5400000">
                    <a:pos x="wd2" y="hd2"/>
                  </a:cxn>
                  <a:cxn ang="10800000">
                    <a:pos x="wd2" y="hd2"/>
                  </a:cxn>
                  <a:cxn ang="16200000">
                    <a:pos x="wd2" y="hd2"/>
                  </a:cxn>
                </a:cxnLst>
                <a:rect l="0" t="0" r="r" b="b"/>
                <a:pathLst>
                  <a:path w="21600" h="21600" extrusionOk="0">
                    <a:moveTo>
                      <a:pt x="20825" y="21600"/>
                    </a:moveTo>
                    <a:lnTo>
                      <a:pt x="0" y="2100"/>
                    </a:lnTo>
                    <a:lnTo>
                      <a:pt x="775" y="0"/>
                    </a:lnTo>
                    <a:lnTo>
                      <a:pt x="21600" y="19500"/>
                    </a:lnTo>
                    <a:lnTo>
                      <a:pt x="2082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9" name="Shape 969"/>
              <p:cNvSpPr/>
              <p:nvPr/>
            </p:nvSpPr>
            <p:spPr>
              <a:xfrm>
                <a:off x="1820863" y="2193924"/>
                <a:ext cx="582614" cy="290514"/>
              </a:xfrm>
              <a:custGeom>
                <a:avLst/>
                <a:gdLst/>
                <a:ahLst/>
                <a:cxnLst>
                  <a:cxn ang="0">
                    <a:pos x="wd2" y="hd2"/>
                  </a:cxn>
                  <a:cxn ang="5400000">
                    <a:pos x="wd2" y="hd2"/>
                  </a:cxn>
                  <a:cxn ang="10800000">
                    <a:pos x="wd2" y="hd2"/>
                  </a:cxn>
                  <a:cxn ang="16200000">
                    <a:pos x="wd2" y="hd2"/>
                  </a:cxn>
                </a:cxnLst>
                <a:rect l="0" t="0" r="r" b="b"/>
                <a:pathLst>
                  <a:path w="21600" h="21600" extrusionOk="0">
                    <a:moveTo>
                      <a:pt x="412" y="21600"/>
                    </a:moveTo>
                    <a:lnTo>
                      <a:pt x="0" y="19711"/>
                    </a:lnTo>
                    <a:lnTo>
                      <a:pt x="21188" y="0"/>
                    </a:lnTo>
                    <a:lnTo>
                      <a:pt x="21600" y="1770"/>
                    </a:lnTo>
                    <a:lnTo>
                      <a:pt x="41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0" name="Shape 970"/>
              <p:cNvSpPr/>
              <p:nvPr/>
            </p:nvSpPr>
            <p:spPr>
              <a:xfrm>
                <a:off x="1725613" y="1974849"/>
                <a:ext cx="106364" cy="495301"/>
              </a:xfrm>
              <a:custGeom>
                <a:avLst/>
                <a:gdLst/>
                <a:ahLst/>
                <a:cxnLst>
                  <a:cxn ang="0">
                    <a:pos x="wd2" y="hd2"/>
                  </a:cxn>
                  <a:cxn ang="5400000">
                    <a:pos x="wd2" y="hd2"/>
                  </a:cxn>
                  <a:cxn ang="10800000">
                    <a:pos x="wd2" y="hd2"/>
                  </a:cxn>
                  <a:cxn ang="16200000">
                    <a:pos x="wd2" y="hd2"/>
                  </a:cxn>
                </a:cxnLst>
                <a:rect l="0" t="0" r="r" b="b"/>
                <a:pathLst>
                  <a:path w="21600" h="21600" extrusionOk="0">
                    <a:moveTo>
                      <a:pt x="16442" y="21600"/>
                    </a:moveTo>
                    <a:lnTo>
                      <a:pt x="0" y="208"/>
                    </a:lnTo>
                    <a:lnTo>
                      <a:pt x="5158" y="0"/>
                    </a:lnTo>
                    <a:lnTo>
                      <a:pt x="21600" y="21462"/>
                    </a:lnTo>
                    <a:lnTo>
                      <a:pt x="1644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1" name="Shape 971"/>
              <p:cNvSpPr/>
              <p:nvPr/>
            </p:nvSpPr>
            <p:spPr>
              <a:xfrm>
                <a:off x="1390650" y="1982787"/>
                <a:ext cx="30164" cy="434976"/>
              </a:xfrm>
              <a:custGeom>
                <a:avLst/>
                <a:gdLst/>
                <a:ahLst/>
                <a:cxnLst>
                  <a:cxn ang="0">
                    <a:pos x="wd2" y="hd2"/>
                  </a:cxn>
                  <a:cxn ang="5400000">
                    <a:pos x="wd2" y="hd2"/>
                  </a:cxn>
                  <a:cxn ang="10800000">
                    <a:pos x="wd2" y="hd2"/>
                  </a:cxn>
                  <a:cxn ang="16200000">
                    <a:pos x="wd2" y="hd2"/>
                  </a:cxn>
                </a:cxnLst>
                <a:rect l="0" t="0" r="r" b="b"/>
                <a:pathLst>
                  <a:path w="21600" h="21600" extrusionOk="0">
                    <a:moveTo>
                      <a:pt x="2274" y="21600"/>
                    </a:moveTo>
                    <a:lnTo>
                      <a:pt x="0" y="0"/>
                    </a:lnTo>
                    <a:lnTo>
                      <a:pt x="18189" y="0"/>
                    </a:lnTo>
                    <a:lnTo>
                      <a:pt x="21600" y="21600"/>
                    </a:lnTo>
                    <a:lnTo>
                      <a:pt x="227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2" name="Shape 972"/>
              <p:cNvSpPr/>
              <p:nvPr/>
            </p:nvSpPr>
            <p:spPr>
              <a:xfrm>
                <a:off x="1363663" y="1308099"/>
                <a:ext cx="52389" cy="68262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lnTo>
                      <a:pt x="0" y="0"/>
                    </a:lnTo>
                    <a:lnTo>
                      <a:pt x="11127" y="0"/>
                    </a:lnTo>
                    <a:lnTo>
                      <a:pt x="21600" y="21600"/>
                    </a:lnTo>
                    <a:lnTo>
                      <a:pt x="1112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3" name="Shape 973"/>
              <p:cNvSpPr/>
              <p:nvPr/>
            </p:nvSpPr>
            <p:spPr>
              <a:xfrm>
                <a:off x="1409701" y="1958974"/>
                <a:ext cx="333376" cy="50801"/>
              </a:xfrm>
              <a:custGeom>
                <a:avLst/>
                <a:gdLst/>
                <a:ahLst/>
                <a:cxnLst>
                  <a:cxn ang="0">
                    <a:pos x="wd2" y="hd2"/>
                  </a:cxn>
                  <a:cxn ang="5400000">
                    <a:pos x="wd2" y="hd2"/>
                  </a:cxn>
                  <a:cxn ang="10800000">
                    <a:pos x="wd2" y="hd2"/>
                  </a:cxn>
                  <a:cxn ang="16200000">
                    <a:pos x="wd2" y="hd2"/>
                  </a:cxn>
                </a:cxnLst>
                <a:rect l="0" t="0" r="r" b="b"/>
                <a:pathLst>
                  <a:path w="21600" h="21600" extrusionOk="0">
                    <a:moveTo>
                      <a:pt x="206" y="21600"/>
                    </a:moveTo>
                    <a:lnTo>
                      <a:pt x="0" y="10125"/>
                    </a:lnTo>
                    <a:lnTo>
                      <a:pt x="21394" y="0"/>
                    </a:lnTo>
                    <a:lnTo>
                      <a:pt x="21600" y="11475"/>
                    </a:lnTo>
                    <a:lnTo>
                      <a:pt x="206" y="21600"/>
                    </a:lnTo>
                    <a:close/>
                  </a:path>
                </a:pathLst>
              </a:custGeom>
              <a:solidFill>
                <a:srgbClr val="EBAE4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4" name="Shape 974"/>
              <p:cNvSpPr/>
              <p:nvPr/>
            </p:nvSpPr>
            <p:spPr>
              <a:xfrm>
                <a:off x="933450" y="1990724"/>
                <a:ext cx="476251" cy="320676"/>
              </a:xfrm>
              <a:custGeom>
                <a:avLst/>
                <a:gdLst/>
                <a:ahLst/>
                <a:cxnLst>
                  <a:cxn ang="0">
                    <a:pos x="wd2" y="hd2"/>
                  </a:cxn>
                  <a:cxn ang="5400000">
                    <a:pos x="wd2" y="hd2"/>
                  </a:cxn>
                  <a:cxn ang="10800000">
                    <a:pos x="wd2" y="hd2"/>
                  </a:cxn>
                  <a:cxn ang="16200000">
                    <a:pos x="wd2" y="hd2"/>
                  </a:cxn>
                </a:cxnLst>
                <a:rect l="0" t="0" r="r" b="b"/>
                <a:pathLst>
                  <a:path w="21600" h="21600" extrusionOk="0">
                    <a:moveTo>
                      <a:pt x="720" y="21600"/>
                    </a:moveTo>
                    <a:lnTo>
                      <a:pt x="0" y="20103"/>
                    </a:lnTo>
                    <a:lnTo>
                      <a:pt x="21024" y="0"/>
                    </a:lnTo>
                    <a:lnTo>
                      <a:pt x="21600" y="1283"/>
                    </a:lnTo>
                    <a:lnTo>
                      <a:pt x="72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5" name="Shape 975"/>
              <p:cNvSpPr/>
              <p:nvPr/>
            </p:nvSpPr>
            <p:spPr>
              <a:xfrm>
                <a:off x="638175" y="2293937"/>
                <a:ext cx="315914" cy="539751"/>
              </a:xfrm>
              <a:custGeom>
                <a:avLst/>
                <a:gdLst/>
                <a:ahLst/>
                <a:cxnLst>
                  <a:cxn ang="0">
                    <a:pos x="wd2" y="hd2"/>
                  </a:cxn>
                  <a:cxn ang="5400000">
                    <a:pos x="wd2" y="hd2"/>
                  </a:cxn>
                  <a:cxn ang="10800000">
                    <a:pos x="wd2" y="hd2"/>
                  </a:cxn>
                  <a:cxn ang="16200000">
                    <a:pos x="wd2" y="hd2"/>
                  </a:cxn>
                </a:cxnLst>
                <a:rect l="0" t="0" r="r" b="b"/>
                <a:pathLst>
                  <a:path w="21600" h="21600" extrusionOk="0">
                    <a:moveTo>
                      <a:pt x="1737" y="21600"/>
                    </a:moveTo>
                    <a:lnTo>
                      <a:pt x="0" y="21092"/>
                    </a:lnTo>
                    <a:lnTo>
                      <a:pt x="19863" y="0"/>
                    </a:lnTo>
                    <a:lnTo>
                      <a:pt x="21600" y="508"/>
                    </a:lnTo>
                    <a:lnTo>
                      <a:pt x="173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6" name="Shape 976"/>
              <p:cNvSpPr/>
              <p:nvPr/>
            </p:nvSpPr>
            <p:spPr>
              <a:xfrm>
                <a:off x="644525" y="2412999"/>
                <a:ext cx="765176" cy="412751"/>
              </a:xfrm>
              <a:custGeom>
                <a:avLst/>
                <a:gdLst/>
                <a:ahLst/>
                <a:cxnLst>
                  <a:cxn ang="0">
                    <a:pos x="wd2" y="hd2"/>
                  </a:cxn>
                  <a:cxn ang="5400000">
                    <a:pos x="wd2" y="hd2"/>
                  </a:cxn>
                  <a:cxn ang="10800000">
                    <a:pos x="wd2" y="hd2"/>
                  </a:cxn>
                  <a:cxn ang="16200000">
                    <a:pos x="wd2" y="hd2"/>
                  </a:cxn>
                </a:cxnLst>
                <a:rect l="0" t="0" r="r" b="b"/>
                <a:pathLst>
                  <a:path w="21600" h="21600" extrusionOk="0">
                    <a:moveTo>
                      <a:pt x="314" y="21600"/>
                    </a:moveTo>
                    <a:lnTo>
                      <a:pt x="0" y="20437"/>
                    </a:lnTo>
                    <a:lnTo>
                      <a:pt x="21241" y="0"/>
                    </a:lnTo>
                    <a:lnTo>
                      <a:pt x="21600" y="1329"/>
                    </a:lnTo>
                    <a:lnTo>
                      <a:pt x="31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7" name="Shape 977"/>
              <p:cNvSpPr/>
              <p:nvPr/>
            </p:nvSpPr>
            <p:spPr>
              <a:xfrm>
                <a:off x="931863" y="2293937"/>
                <a:ext cx="193676" cy="590551"/>
              </a:xfrm>
              <a:custGeom>
                <a:avLst/>
                <a:gdLst/>
                <a:ahLst/>
                <a:cxnLst>
                  <a:cxn ang="0">
                    <a:pos x="wd2" y="hd2"/>
                  </a:cxn>
                  <a:cxn ang="5400000">
                    <a:pos x="wd2" y="hd2"/>
                  </a:cxn>
                  <a:cxn ang="10800000">
                    <a:pos x="wd2" y="hd2"/>
                  </a:cxn>
                  <a:cxn ang="16200000">
                    <a:pos x="wd2" y="hd2"/>
                  </a:cxn>
                </a:cxnLst>
                <a:rect l="0" t="0" r="r" b="b"/>
                <a:pathLst>
                  <a:path w="21600" h="21600" extrusionOk="0">
                    <a:moveTo>
                      <a:pt x="18767" y="21600"/>
                    </a:moveTo>
                    <a:lnTo>
                      <a:pt x="0" y="232"/>
                    </a:lnTo>
                    <a:lnTo>
                      <a:pt x="2833" y="0"/>
                    </a:lnTo>
                    <a:lnTo>
                      <a:pt x="21600" y="21310"/>
                    </a:lnTo>
                    <a:lnTo>
                      <a:pt x="1876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8" name="Shape 978"/>
              <p:cNvSpPr/>
              <p:nvPr/>
            </p:nvSpPr>
            <p:spPr>
              <a:xfrm>
                <a:off x="250825" y="2003424"/>
                <a:ext cx="407988" cy="815976"/>
              </a:xfrm>
              <a:custGeom>
                <a:avLst/>
                <a:gdLst/>
                <a:ahLst/>
                <a:cxnLst>
                  <a:cxn ang="0">
                    <a:pos x="wd2" y="hd2"/>
                  </a:cxn>
                  <a:cxn ang="5400000">
                    <a:pos x="wd2" y="hd2"/>
                  </a:cxn>
                  <a:cxn ang="10800000">
                    <a:pos x="wd2" y="hd2"/>
                  </a:cxn>
                  <a:cxn ang="16200000">
                    <a:pos x="wd2" y="hd2"/>
                  </a:cxn>
                </a:cxnLst>
                <a:rect l="0" t="0" r="r" b="b"/>
                <a:pathLst>
                  <a:path w="21600" h="21600" extrusionOk="0">
                    <a:moveTo>
                      <a:pt x="20423" y="21600"/>
                    </a:moveTo>
                    <a:lnTo>
                      <a:pt x="0" y="294"/>
                    </a:lnTo>
                    <a:lnTo>
                      <a:pt x="1261" y="0"/>
                    </a:lnTo>
                    <a:lnTo>
                      <a:pt x="21600" y="21306"/>
                    </a:lnTo>
                    <a:lnTo>
                      <a:pt x="2042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9" name="Shape 979"/>
              <p:cNvSpPr/>
              <p:nvPr/>
            </p:nvSpPr>
            <p:spPr>
              <a:xfrm>
                <a:off x="77788" y="1160463"/>
                <a:ext cx="196851" cy="858838"/>
              </a:xfrm>
              <a:custGeom>
                <a:avLst/>
                <a:gdLst/>
                <a:ahLst/>
                <a:cxnLst>
                  <a:cxn ang="0">
                    <a:pos x="wd2" y="hd2"/>
                  </a:cxn>
                  <a:cxn ang="5400000">
                    <a:pos x="wd2" y="hd2"/>
                  </a:cxn>
                  <a:cxn ang="10800000">
                    <a:pos x="wd2" y="hd2"/>
                  </a:cxn>
                  <a:cxn ang="16200000">
                    <a:pos x="wd2" y="hd2"/>
                  </a:cxn>
                </a:cxnLst>
                <a:rect l="0" t="0" r="r" b="b"/>
                <a:pathLst>
                  <a:path w="21600" h="21600" extrusionOk="0">
                    <a:moveTo>
                      <a:pt x="18987" y="21600"/>
                    </a:moveTo>
                    <a:lnTo>
                      <a:pt x="0" y="120"/>
                    </a:lnTo>
                    <a:lnTo>
                      <a:pt x="2613" y="0"/>
                    </a:lnTo>
                    <a:lnTo>
                      <a:pt x="21600" y="21400"/>
                    </a:lnTo>
                    <a:lnTo>
                      <a:pt x="1898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0" name="Shape 980"/>
              <p:cNvSpPr/>
              <p:nvPr/>
            </p:nvSpPr>
            <p:spPr>
              <a:xfrm>
                <a:off x="84138" y="1158875"/>
                <a:ext cx="388939" cy="328613"/>
              </a:xfrm>
              <a:custGeom>
                <a:avLst/>
                <a:gdLst/>
                <a:ahLst/>
                <a:cxnLst>
                  <a:cxn ang="0">
                    <a:pos x="wd2" y="hd2"/>
                  </a:cxn>
                  <a:cxn ang="5400000">
                    <a:pos x="wd2" y="hd2"/>
                  </a:cxn>
                  <a:cxn ang="10800000">
                    <a:pos x="wd2" y="hd2"/>
                  </a:cxn>
                  <a:cxn ang="16200000">
                    <a:pos x="wd2" y="hd2"/>
                  </a:cxn>
                </a:cxnLst>
                <a:rect l="0" t="0" r="r" b="b"/>
                <a:pathLst>
                  <a:path w="21600" h="21600" extrusionOk="0">
                    <a:moveTo>
                      <a:pt x="20718" y="21600"/>
                    </a:moveTo>
                    <a:lnTo>
                      <a:pt x="0" y="1357"/>
                    </a:lnTo>
                    <a:lnTo>
                      <a:pt x="970" y="0"/>
                    </a:lnTo>
                    <a:lnTo>
                      <a:pt x="21600" y="20243"/>
                    </a:lnTo>
                    <a:lnTo>
                      <a:pt x="20718"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1" name="Shape 981"/>
              <p:cNvSpPr/>
              <p:nvPr/>
            </p:nvSpPr>
            <p:spPr>
              <a:xfrm>
                <a:off x="247650" y="1476374"/>
                <a:ext cx="233364" cy="527051"/>
              </a:xfrm>
              <a:custGeom>
                <a:avLst/>
                <a:gdLst/>
                <a:ahLst/>
                <a:cxnLst>
                  <a:cxn ang="0">
                    <a:pos x="wd2" y="hd2"/>
                  </a:cxn>
                  <a:cxn ang="5400000">
                    <a:pos x="wd2" y="hd2"/>
                  </a:cxn>
                  <a:cxn ang="10800000">
                    <a:pos x="wd2" y="hd2"/>
                  </a:cxn>
                  <a:cxn ang="16200000">
                    <a:pos x="wd2" y="hd2"/>
                  </a:cxn>
                </a:cxnLst>
                <a:rect l="0" t="0" r="r" b="b"/>
                <a:pathLst>
                  <a:path w="21600" h="21600" extrusionOk="0">
                    <a:moveTo>
                      <a:pt x="2351" y="21600"/>
                    </a:moveTo>
                    <a:lnTo>
                      <a:pt x="0" y="21210"/>
                    </a:lnTo>
                    <a:lnTo>
                      <a:pt x="19396" y="0"/>
                    </a:lnTo>
                    <a:lnTo>
                      <a:pt x="21600" y="325"/>
                    </a:lnTo>
                    <a:lnTo>
                      <a:pt x="235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2" name="Shape 982"/>
              <p:cNvSpPr/>
              <p:nvPr/>
            </p:nvSpPr>
            <p:spPr>
              <a:xfrm>
                <a:off x="458788" y="1465262"/>
                <a:ext cx="417513" cy="247651"/>
              </a:xfrm>
              <a:custGeom>
                <a:avLst/>
                <a:gdLst/>
                <a:ahLst/>
                <a:cxnLst>
                  <a:cxn ang="0">
                    <a:pos x="wd2" y="hd2"/>
                  </a:cxn>
                  <a:cxn ang="5400000">
                    <a:pos x="wd2" y="hd2"/>
                  </a:cxn>
                  <a:cxn ang="10800000">
                    <a:pos x="wd2" y="hd2"/>
                  </a:cxn>
                  <a:cxn ang="16200000">
                    <a:pos x="wd2" y="hd2"/>
                  </a:cxn>
                </a:cxnLst>
                <a:rect l="0" t="0" r="r" b="b"/>
                <a:pathLst>
                  <a:path w="21600" h="21600" extrusionOk="0">
                    <a:moveTo>
                      <a:pt x="21025" y="21600"/>
                    </a:moveTo>
                    <a:lnTo>
                      <a:pt x="0" y="1938"/>
                    </a:lnTo>
                    <a:lnTo>
                      <a:pt x="575" y="0"/>
                    </a:lnTo>
                    <a:lnTo>
                      <a:pt x="21600" y="19662"/>
                    </a:lnTo>
                    <a:lnTo>
                      <a:pt x="2102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3" name="Shape 983"/>
              <p:cNvSpPr/>
              <p:nvPr/>
            </p:nvSpPr>
            <p:spPr>
              <a:xfrm>
                <a:off x="850900" y="1697037"/>
                <a:ext cx="100014" cy="608014"/>
              </a:xfrm>
              <a:custGeom>
                <a:avLst/>
                <a:gdLst/>
                <a:ahLst/>
                <a:cxnLst>
                  <a:cxn ang="0">
                    <a:pos x="wd2" y="hd2"/>
                  </a:cxn>
                  <a:cxn ang="5400000">
                    <a:pos x="wd2" y="hd2"/>
                  </a:cxn>
                  <a:cxn ang="10800000">
                    <a:pos x="wd2" y="hd2"/>
                  </a:cxn>
                  <a:cxn ang="16200000">
                    <a:pos x="wd2" y="hd2"/>
                  </a:cxn>
                </a:cxnLst>
                <a:rect l="0" t="0" r="r" b="b"/>
                <a:pathLst>
                  <a:path w="21600" h="21600" extrusionOk="0">
                    <a:moveTo>
                      <a:pt x="15771" y="21600"/>
                    </a:moveTo>
                    <a:lnTo>
                      <a:pt x="0" y="169"/>
                    </a:lnTo>
                    <a:lnTo>
                      <a:pt x="5486" y="0"/>
                    </a:lnTo>
                    <a:lnTo>
                      <a:pt x="21600" y="21487"/>
                    </a:lnTo>
                    <a:lnTo>
                      <a:pt x="1577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4" name="Shape 984"/>
              <p:cNvSpPr/>
              <p:nvPr/>
            </p:nvSpPr>
            <p:spPr>
              <a:xfrm>
                <a:off x="865188" y="1689099"/>
                <a:ext cx="539751" cy="315914"/>
              </a:xfrm>
              <a:custGeom>
                <a:avLst/>
                <a:gdLst/>
                <a:ahLst/>
                <a:cxnLst>
                  <a:cxn ang="0">
                    <a:pos x="wd2" y="hd2"/>
                  </a:cxn>
                  <a:cxn ang="5400000">
                    <a:pos x="wd2" y="hd2"/>
                  </a:cxn>
                  <a:cxn ang="10800000">
                    <a:pos x="wd2" y="hd2"/>
                  </a:cxn>
                  <a:cxn ang="16200000">
                    <a:pos x="wd2" y="hd2"/>
                  </a:cxn>
                </a:cxnLst>
                <a:rect l="0" t="0" r="r" b="b"/>
                <a:pathLst>
                  <a:path w="21600" h="21600" extrusionOk="0">
                    <a:moveTo>
                      <a:pt x="21155" y="21600"/>
                    </a:moveTo>
                    <a:lnTo>
                      <a:pt x="0" y="1520"/>
                    </a:lnTo>
                    <a:lnTo>
                      <a:pt x="445" y="0"/>
                    </a:lnTo>
                    <a:lnTo>
                      <a:pt x="21600" y="19972"/>
                    </a:lnTo>
                    <a:lnTo>
                      <a:pt x="2115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5" name="Shape 985"/>
              <p:cNvSpPr/>
              <p:nvPr/>
            </p:nvSpPr>
            <p:spPr>
              <a:xfrm>
                <a:off x="803275" y="1381124"/>
                <a:ext cx="76201" cy="322264"/>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lnTo>
                      <a:pt x="0" y="213"/>
                    </a:lnTo>
                    <a:lnTo>
                      <a:pt x="7200" y="0"/>
                    </a:lnTo>
                    <a:lnTo>
                      <a:pt x="21600" y="21387"/>
                    </a:lnTo>
                    <a:lnTo>
                      <a:pt x="144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6" name="Shape 986"/>
              <p:cNvSpPr/>
              <p:nvPr/>
            </p:nvSpPr>
            <p:spPr>
              <a:xfrm>
                <a:off x="257175" y="1684337"/>
                <a:ext cx="611189" cy="317501"/>
              </a:xfrm>
              <a:custGeom>
                <a:avLst/>
                <a:gdLst/>
                <a:ahLst/>
                <a:cxnLst>
                  <a:cxn ang="0">
                    <a:pos x="wd2" y="hd2"/>
                  </a:cxn>
                  <a:cxn ang="5400000">
                    <a:pos x="wd2" y="hd2"/>
                  </a:cxn>
                  <a:cxn ang="10800000">
                    <a:pos x="wd2" y="hd2"/>
                  </a:cxn>
                  <a:cxn ang="16200000">
                    <a:pos x="wd2" y="hd2"/>
                  </a:cxn>
                </a:cxnLst>
                <a:rect l="0" t="0" r="r" b="b"/>
                <a:pathLst>
                  <a:path w="21600" h="21600" extrusionOk="0">
                    <a:moveTo>
                      <a:pt x="393" y="21600"/>
                    </a:moveTo>
                    <a:lnTo>
                      <a:pt x="0" y="19872"/>
                    </a:lnTo>
                    <a:lnTo>
                      <a:pt x="21207" y="0"/>
                    </a:lnTo>
                    <a:lnTo>
                      <a:pt x="21600" y="1620"/>
                    </a:lnTo>
                    <a:lnTo>
                      <a:pt x="39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7" name="Shape 987"/>
              <p:cNvSpPr/>
              <p:nvPr/>
            </p:nvSpPr>
            <p:spPr>
              <a:xfrm>
                <a:off x="261938" y="1981199"/>
                <a:ext cx="677864" cy="317501"/>
              </a:xfrm>
              <a:custGeom>
                <a:avLst/>
                <a:gdLst/>
                <a:ahLst/>
                <a:cxnLst>
                  <a:cxn ang="0">
                    <a:pos x="wd2" y="hd2"/>
                  </a:cxn>
                  <a:cxn ang="5400000">
                    <a:pos x="wd2" y="hd2"/>
                  </a:cxn>
                  <a:cxn ang="10800000">
                    <a:pos x="wd2" y="hd2"/>
                  </a:cxn>
                  <a:cxn ang="16200000">
                    <a:pos x="wd2" y="hd2"/>
                  </a:cxn>
                </a:cxnLst>
                <a:rect l="0" t="0" r="r" b="b"/>
                <a:pathLst>
                  <a:path w="21600" h="21600" extrusionOk="0">
                    <a:moveTo>
                      <a:pt x="21246" y="21600"/>
                    </a:moveTo>
                    <a:lnTo>
                      <a:pt x="0" y="1512"/>
                    </a:lnTo>
                    <a:lnTo>
                      <a:pt x="354" y="0"/>
                    </a:lnTo>
                    <a:lnTo>
                      <a:pt x="21600" y="20088"/>
                    </a:lnTo>
                    <a:lnTo>
                      <a:pt x="2124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8" name="Shape 988"/>
              <p:cNvSpPr/>
              <p:nvPr/>
            </p:nvSpPr>
            <p:spPr>
              <a:xfrm>
                <a:off x="946150" y="2193924"/>
                <a:ext cx="1447802" cy="119064"/>
              </a:xfrm>
              <a:custGeom>
                <a:avLst/>
                <a:gdLst/>
                <a:ahLst/>
                <a:cxnLst>
                  <a:cxn ang="0">
                    <a:pos x="wd2" y="hd2"/>
                  </a:cxn>
                  <a:cxn ang="5400000">
                    <a:pos x="wd2" y="hd2"/>
                  </a:cxn>
                  <a:cxn ang="10800000">
                    <a:pos x="wd2" y="hd2"/>
                  </a:cxn>
                  <a:cxn ang="16200000">
                    <a:pos x="wd2" y="hd2"/>
                  </a:cxn>
                </a:cxnLst>
                <a:rect l="0" t="0" r="r" b="b"/>
                <a:pathLst>
                  <a:path w="21600" h="21600" extrusionOk="0">
                    <a:moveTo>
                      <a:pt x="47" y="21600"/>
                    </a:moveTo>
                    <a:lnTo>
                      <a:pt x="0" y="16992"/>
                    </a:lnTo>
                    <a:lnTo>
                      <a:pt x="21576" y="0"/>
                    </a:lnTo>
                    <a:lnTo>
                      <a:pt x="21600" y="4320"/>
                    </a:lnTo>
                    <a:lnTo>
                      <a:pt x="4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9" name="Shape 989"/>
              <p:cNvSpPr/>
              <p:nvPr/>
            </p:nvSpPr>
            <p:spPr>
              <a:xfrm>
                <a:off x="2090738" y="1597024"/>
                <a:ext cx="596901" cy="287339"/>
              </a:xfrm>
              <a:custGeom>
                <a:avLst/>
                <a:gdLst/>
                <a:ahLst/>
                <a:cxnLst>
                  <a:cxn ang="0">
                    <a:pos x="wd2" y="hd2"/>
                  </a:cxn>
                  <a:cxn ang="5400000">
                    <a:pos x="wd2" y="hd2"/>
                  </a:cxn>
                  <a:cxn ang="10800000">
                    <a:pos x="wd2" y="hd2"/>
                  </a:cxn>
                  <a:cxn ang="16200000">
                    <a:pos x="wd2" y="hd2"/>
                  </a:cxn>
                </a:cxnLst>
                <a:rect l="0" t="0" r="r" b="b"/>
                <a:pathLst>
                  <a:path w="21600" h="21600" extrusionOk="0">
                    <a:moveTo>
                      <a:pt x="402" y="21600"/>
                    </a:moveTo>
                    <a:lnTo>
                      <a:pt x="0" y="19691"/>
                    </a:lnTo>
                    <a:lnTo>
                      <a:pt x="21255" y="0"/>
                    </a:lnTo>
                    <a:lnTo>
                      <a:pt x="21600" y="1909"/>
                    </a:lnTo>
                    <a:lnTo>
                      <a:pt x="40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0" name="Shape 990"/>
              <p:cNvSpPr/>
              <p:nvPr/>
            </p:nvSpPr>
            <p:spPr>
              <a:xfrm>
                <a:off x="1733551" y="1858962"/>
                <a:ext cx="366714" cy="122239"/>
              </a:xfrm>
              <a:custGeom>
                <a:avLst/>
                <a:gdLst/>
                <a:ahLst/>
                <a:cxnLst>
                  <a:cxn ang="0">
                    <a:pos x="wd2" y="hd2"/>
                  </a:cxn>
                  <a:cxn ang="5400000">
                    <a:pos x="wd2" y="hd2"/>
                  </a:cxn>
                  <a:cxn ang="10800000">
                    <a:pos x="wd2" y="hd2"/>
                  </a:cxn>
                  <a:cxn ang="16200000">
                    <a:pos x="wd2" y="hd2"/>
                  </a:cxn>
                </a:cxnLst>
                <a:rect l="0" t="0" r="r" b="b"/>
                <a:pathLst>
                  <a:path w="21600" h="21600" extrusionOk="0">
                    <a:moveTo>
                      <a:pt x="374" y="21600"/>
                    </a:moveTo>
                    <a:lnTo>
                      <a:pt x="0" y="17392"/>
                    </a:lnTo>
                    <a:lnTo>
                      <a:pt x="21132" y="0"/>
                    </a:lnTo>
                    <a:lnTo>
                      <a:pt x="21600" y="4488"/>
                    </a:lnTo>
                    <a:lnTo>
                      <a:pt x="37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1" name="Shape 991"/>
              <p:cNvSpPr/>
              <p:nvPr/>
            </p:nvSpPr>
            <p:spPr>
              <a:xfrm>
                <a:off x="2635251" y="839787"/>
                <a:ext cx="60326" cy="771526"/>
              </a:xfrm>
              <a:custGeom>
                <a:avLst/>
                <a:gdLst/>
                <a:ahLst/>
                <a:cxnLst>
                  <a:cxn ang="0">
                    <a:pos x="wd2" y="hd2"/>
                  </a:cxn>
                  <a:cxn ang="5400000">
                    <a:pos x="wd2" y="hd2"/>
                  </a:cxn>
                  <a:cxn ang="10800000">
                    <a:pos x="wd2" y="hd2"/>
                  </a:cxn>
                  <a:cxn ang="16200000">
                    <a:pos x="wd2" y="hd2"/>
                  </a:cxn>
                </a:cxnLst>
                <a:rect l="0" t="0" r="r" b="b"/>
                <a:pathLst>
                  <a:path w="21600" h="21600" extrusionOk="0">
                    <a:moveTo>
                      <a:pt x="11937" y="21600"/>
                    </a:moveTo>
                    <a:lnTo>
                      <a:pt x="0" y="44"/>
                    </a:lnTo>
                    <a:lnTo>
                      <a:pt x="9095" y="0"/>
                    </a:lnTo>
                    <a:lnTo>
                      <a:pt x="21600" y="21511"/>
                    </a:lnTo>
                    <a:lnTo>
                      <a:pt x="1193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2" name="Shape 992"/>
              <p:cNvSpPr/>
              <p:nvPr/>
            </p:nvSpPr>
            <p:spPr>
              <a:xfrm>
                <a:off x="2220913" y="357188"/>
                <a:ext cx="436564" cy="495301"/>
              </a:xfrm>
              <a:custGeom>
                <a:avLst/>
                <a:gdLst/>
                <a:ahLst/>
                <a:cxnLst>
                  <a:cxn ang="0">
                    <a:pos x="wd2" y="hd2"/>
                  </a:cxn>
                  <a:cxn ang="5400000">
                    <a:pos x="wd2" y="hd2"/>
                  </a:cxn>
                  <a:cxn ang="10800000">
                    <a:pos x="wd2" y="hd2"/>
                  </a:cxn>
                  <a:cxn ang="16200000">
                    <a:pos x="wd2" y="hd2"/>
                  </a:cxn>
                </a:cxnLst>
                <a:rect l="0" t="0" r="r" b="b"/>
                <a:pathLst>
                  <a:path w="21600" h="21600" extrusionOk="0">
                    <a:moveTo>
                      <a:pt x="20657" y="21600"/>
                    </a:moveTo>
                    <a:lnTo>
                      <a:pt x="0" y="762"/>
                    </a:lnTo>
                    <a:lnTo>
                      <a:pt x="1021" y="0"/>
                    </a:lnTo>
                    <a:lnTo>
                      <a:pt x="21600" y="20838"/>
                    </a:lnTo>
                    <a:lnTo>
                      <a:pt x="2065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3" name="Shape 993"/>
              <p:cNvSpPr/>
              <p:nvPr/>
            </p:nvSpPr>
            <p:spPr>
              <a:xfrm>
                <a:off x="2303463" y="838200"/>
                <a:ext cx="347664" cy="271463"/>
              </a:xfrm>
              <a:custGeom>
                <a:avLst/>
                <a:gdLst/>
                <a:ahLst/>
                <a:cxnLst>
                  <a:cxn ang="0">
                    <a:pos x="wd2" y="hd2"/>
                  </a:cxn>
                  <a:cxn ang="5400000">
                    <a:pos x="wd2" y="hd2"/>
                  </a:cxn>
                  <a:cxn ang="10800000">
                    <a:pos x="wd2" y="hd2"/>
                  </a:cxn>
                  <a:cxn ang="16200000">
                    <a:pos x="wd2" y="hd2"/>
                  </a:cxn>
                </a:cxnLst>
                <a:rect l="0" t="0" r="r" b="b"/>
                <a:pathLst>
                  <a:path w="21600" h="21600" extrusionOk="0">
                    <a:moveTo>
                      <a:pt x="1085" y="21600"/>
                    </a:moveTo>
                    <a:lnTo>
                      <a:pt x="0" y="19832"/>
                    </a:lnTo>
                    <a:lnTo>
                      <a:pt x="20614" y="0"/>
                    </a:lnTo>
                    <a:lnTo>
                      <a:pt x="21600" y="1516"/>
                    </a:lnTo>
                    <a:lnTo>
                      <a:pt x="108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4" name="Shape 994"/>
              <p:cNvSpPr/>
              <p:nvPr/>
            </p:nvSpPr>
            <p:spPr>
              <a:xfrm>
                <a:off x="1952626" y="1090612"/>
                <a:ext cx="371476" cy="320676"/>
              </a:xfrm>
              <a:custGeom>
                <a:avLst/>
                <a:gdLst/>
                <a:ahLst/>
                <a:cxnLst>
                  <a:cxn ang="0">
                    <a:pos x="wd2" y="hd2"/>
                  </a:cxn>
                  <a:cxn ang="5400000">
                    <a:pos x="wd2" y="hd2"/>
                  </a:cxn>
                  <a:cxn ang="10800000">
                    <a:pos x="wd2" y="hd2"/>
                  </a:cxn>
                  <a:cxn ang="16200000">
                    <a:pos x="wd2" y="hd2"/>
                  </a:cxn>
                </a:cxnLst>
                <a:rect l="0" t="0" r="r" b="b"/>
                <a:pathLst>
                  <a:path w="21600" h="21600" extrusionOk="0">
                    <a:moveTo>
                      <a:pt x="923" y="21600"/>
                    </a:moveTo>
                    <a:lnTo>
                      <a:pt x="0" y="20317"/>
                    </a:lnTo>
                    <a:lnTo>
                      <a:pt x="20677" y="0"/>
                    </a:lnTo>
                    <a:lnTo>
                      <a:pt x="21600" y="1283"/>
                    </a:lnTo>
                    <a:lnTo>
                      <a:pt x="92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5" name="Shape 995"/>
              <p:cNvSpPr/>
              <p:nvPr/>
            </p:nvSpPr>
            <p:spPr>
              <a:xfrm>
                <a:off x="1374775" y="1308099"/>
                <a:ext cx="592139" cy="103189"/>
              </a:xfrm>
              <a:custGeom>
                <a:avLst/>
                <a:gdLst/>
                <a:ahLst/>
                <a:cxnLst>
                  <a:cxn ang="0">
                    <a:pos x="wd2" y="hd2"/>
                  </a:cxn>
                  <a:cxn ang="5400000">
                    <a:pos x="wd2" y="hd2"/>
                  </a:cxn>
                  <a:cxn ang="10800000">
                    <a:pos x="wd2" y="hd2"/>
                  </a:cxn>
                  <a:cxn ang="16200000">
                    <a:pos x="wd2" y="hd2"/>
                  </a:cxn>
                </a:cxnLst>
                <a:rect l="0" t="0" r="r" b="b"/>
                <a:pathLst>
                  <a:path w="21600" h="21600" extrusionOk="0">
                    <a:moveTo>
                      <a:pt x="21426" y="21600"/>
                    </a:moveTo>
                    <a:lnTo>
                      <a:pt x="0" y="5317"/>
                    </a:lnTo>
                    <a:lnTo>
                      <a:pt x="174" y="0"/>
                    </a:lnTo>
                    <a:lnTo>
                      <a:pt x="21600" y="15951"/>
                    </a:lnTo>
                    <a:lnTo>
                      <a:pt x="2142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6" name="Shape 996"/>
              <p:cNvSpPr/>
              <p:nvPr/>
            </p:nvSpPr>
            <p:spPr>
              <a:xfrm>
                <a:off x="814388" y="1314449"/>
                <a:ext cx="560389" cy="79376"/>
              </a:xfrm>
              <a:custGeom>
                <a:avLst/>
                <a:gdLst/>
                <a:ahLst/>
                <a:cxnLst>
                  <a:cxn ang="0">
                    <a:pos x="wd2" y="hd2"/>
                  </a:cxn>
                  <a:cxn ang="5400000">
                    <a:pos x="wd2" y="hd2"/>
                  </a:cxn>
                  <a:cxn ang="10800000">
                    <a:pos x="wd2" y="hd2"/>
                  </a:cxn>
                  <a:cxn ang="16200000">
                    <a:pos x="wd2" y="hd2"/>
                  </a:cxn>
                </a:cxnLst>
                <a:rect l="0" t="0" r="r" b="b"/>
                <a:pathLst>
                  <a:path w="21600" h="21600" extrusionOk="0">
                    <a:moveTo>
                      <a:pt x="122" y="21600"/>
                    </a:moveTo>
                    <a:lnTo>
                      <a:pt x="0" y="15120"/>
                    </a:lnTo>
                    <a:lnTo>
                      <a:pt x="21478" y="0"/>
                    </a:lnTo>
                    <a:lnTo>
                      <a:pt x="21600" y="7344"/>
                    </a:lnTo>
                    <a:lnTo>
                      <a:pt x="12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7" name="Shape 997"/>
              <p:cNvSpPr/>
              <p:nvPr/>
            </p:nvSpPr>
            <p:spPr>
              <a:xfrm>
                <a:off x="88900" y="1154112"/>
                <a:ext cx="731838" cy="246064"/>
              </a:xfrm>
              <a:custGeom>
                <a:avLst/>
                <a:gdLst/>
                <a:ahLst/>
                <a:cxnLst>
                  <a:cxn ang="0">
                    <a:pos x="wd2" y="hd2"/>
                  </a:cxn>
                  <a:cxn ang="5400000">
                    <a:pos x="wd2" y="hd2"/>
                  </a:cxn>
                  <a:cxn ang="10800000">
                    <a:pos x="wd2" y="hd2"/>
                  </a:cxn>
                  <a:cxn ang="16200000">
                    <a:pos x="wd2" y="hd2"/>
                  </a:cxn>
                </a:cxnLst>
                <a:rect l="0" t="0" r="r" b="b"/>
                <a:pathLst>
                  <a:path w="21600" h="21600" extrusionOk="0">
                    <a:moveTo>
                      <a:pt x="21319" y="21600"/>
                    </a:moveTo>
                    <a:lnTo>
                      <a:pt x="0" y="2230"/>
                    </a:lnTo>
                    <a:lnTo>
                      <a:pt x="234" y="0"/>
                    </a:lnTo>
                    <a:lnTo>
                      <a:pt x="21600" y="19510"/>
                    </a:lnTo>
                    <a:lnTo>
                      <a:pt x="2131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8" name="Shape 998"/>
              <p:cNvSpPr/>
              <p:nvPr/>
            </p:nvSpPr>
            <p:spPr>
              <a:xfrm>
                <a:off x="465138" y="1381124"/>
                <a:ext cx="346076" cy="112714"/>
              </a:xfrm>
              <a:custGeom>
                <a:avLst/>
                <a:gdLst/>
                <a:ahLst/>
                <a:cxnLst>
                  <a:cxn ang="0">
                    <a:pos x="wd2" y="hd2"/>
                  </a:cxn>
                  <a:cxn ang="5400000">
                    <a:pos x="wd2" y="hd2"/>
                  </a:cxn>
                  <a:cxn ang="10800000">
                    <a:pos x="wd2" y="hd2"/>
                  </a:cxn>
                  <a:cxn ang="16200000">
                    <a:pos x="wd2" y="hd2"/>
                  </a:cxn>
                </a:cxnLst>
                <a:rect l="0" t="0" r="r" b="b"/>
                <a:pathLst>
                  <a:path w="21600" h="21600" extrusionOk="0">
                    <a:moveTo>
                      <a:pt x="495" y="21600"/>
                    </a:moveTo>
                    <a:lnTo>
                      <a:pt x="0" y="16428"/>
                    </a:lnTo>
                    <a:lnTo>
                      <a:pt x="21303" y="0"/>
                    </a:lnTo>
                    <a:lnTo>
                      <a:pt x="21600" y="4563"/>
                    </a:lnTo>
                    <a:lnTo>
                      <a:pt x="49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9" name="Shape 999"/>
              <p:cNvSpPr/>
              <p:nvPr/>
            </p:nvSpPr>
            <p:spPr>
              <a:xfrm>
                <a:off x="860425" y="1387474"/>
                <a:ext cx="1100139" cy="3095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44" y="20829"/>
                      <a:pt x="44" y="20829"/>
                      <a:pt x="44" y="20829"/>
                    </a:cubicBezTo>
                    <a:cubicBezTo>
                      <a:pt x="44" y="19903"/>
                      <a:pt x="44" y="19903"/>
                      <a:pt x="44" y="19903"/>
                    </a:cubicBezTo>
                    <a:cubicBezTo>
                      <a:pt x="653" y="19594"/>
                      <a:pt x="15721" y="5400"/>
                      <a:pt x="21469" y="0"/>
                    </a:cubicBezTo>
                    <a:cubicBezTo>
                      <a:pt x="21600" y="1697"/>
                      <a:pt x="21600" y="1697"/>
                      <a:pt x="21600" y="1697"/>
                    </a:cubicBezTo>
                    <a:cubicBezTo>
                      <a:pt x="1916" y="20366"/>
                      <a:pt x="218" y="21600"/>
                      <a:pt x="0" y="21600"/>
                    </a:cubicBez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0" name="Shape 1000"/>
              <p:cNvSpPr/>
              <p:nvPr/>
            </p:nvSpPr>
            <p:spPr>
              <a:xfrm>
                <a:off x="860425" y="1320799"/>
                <a:ext cx="522289" cy="379414"/>
              </a:xfrm>
              <a:custGeom>
                <a:avLst/>
                <a:gdLst/>
                <a:ahLst/>
                <a:cxnLst>
                  <a:cxn ang="0">
                    <a:pos x="wd2" y="hd2"/>
                  </a:cxn>
                  <a:cxn ang="5400000">
                    <a:pos x="wd2" y="hd2"/>
                  </a:cxn>
                  <a:cxn ang="10800000">
                    <a:pos x="wd2" y="hd2"/>
                  </a:cxn>
                  <a:cxn ang="16200000">
                    <a:pos x="wd2" y="hd2"/>
                  </a:cxn>
                </a:cxnLst>
                <a:rect l="0" t="0" r="r" b="b"/>
                <a:pathLst>
                  <a:path w="21600" h="21600" extrusionOk="0">
                    <a:moveTo>
                      <a:pt x="525" y="21600"/>
                    </a:moveTo>
                    <a:lnTo>
                      <a:pt x="0" y="20335"/>
                    </a:lnTo>
                    <a:lnTo>
                      <a:pt x="21075" y="0"/>
                    </a:lnTo>
                    <a:lnTo>
                      <a:pt x="21600" y="1265"/>
                    </a:lnTo>
                    <a:lnTo>
                      <a:pt x="52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1" name="Shape 1001"/>
              <p:cNvSpPr/>
              <p:nvPr/>
            </p:nvSpPr>
            <p:spPr>
              <a:xfrm>
                <a:off x="1387475" y="1090612"/>
                <a:ext cx="925514" cy="230189"/>
              </a:xfrm>
              <a:custGeom>
                <a:avLst/>
                <a:gdLst/>
                <a:ahLst/>
                <a:cxnLst>
                  <a:cxn ang="0">
                    <a:pos x="wd2" y="hd2"/>
                  </a:cxn>
                  <a:cxn ang="5400000">
                    <a:pos x="wd2" y="hd2"/>
                  </a:cxn>
                  <a:cxn ang="10800000">
                    <a:pos x="wd2" y="hd2"/>
                  </a:cxn>
                  <a:cxn ang="16200000">
                    <a:pos x="wd2" y="hd2"/>
                  </a:cxn>
                </a:cxnLst>
                <a:rect l="0" t="0" r="r" b="b"/>
                <a:pathLst>
                  <a:path w="21600" h="21600" extrusionOk="0">
                    <a:moveTo>
                      <a:pt x="111" y="21600"/>
                    </a:moveTo>
                    <a:lnTo>
                      <a:pt x="0" y="19068"/>
                    </a:lnTo>
                    <a:lnTo>
                      <a:pt x="21415" y="0"/>
                    </a:lnTo>
                    <a:lnTo>
                      <a:pt x="21600" y="2234"/>
                    </a:lnTo>
                    <a:lnTo>
                      <a:pt x="11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2" name="Shape 1002"/>
              <p:cNvSpPr/>
              <p:nvPr/>
            </p:nvSpPr>
            <p:spPr>
              <a:xfrm>
                <a:off x="1951038" y="1403349"/>
                <a:ext cx="161926" cy="465139"/>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lnTo>
                      <a:pt x="0" y="295"/>
                    </a:lnTo>
                    <a:lnTo>
                      <a:pt x="3600" y="0"/>
                    </a:lnTo>
                    <a:lnTo>
                      <a:pt x="21600" y="21305"/>
                    </a:lnTo>
                    <a:lnTo>
                      <a:pt x="180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3" name="Shape 1003"/>
              <p:cNvSpPr/>
              <p:nvPr/>
            </p:nvSpPr>
            <p:spPr>
              <a:xfrm>
                <a:off x="1703388" y="731838"/>
                <a:ext cx="935039" cy="123826"/>
              </a:xfrm>
              <a:custGeom>
                <a:avLst/>
                <a:gdLst/>
                <a:ahLst/>
                <a:cxnLst>
                  <a:cxn ang="0">
                    <a:pos x="wd2" y="hd2"/>
                  </a:cxn>
                  <a:cxn ang="5400000">
                    <a:pos x="wd2" y="hd2"/>
                  </a:cxn>
                  <a:cxn ang="10800000">
                    <a:pos x="wd2" y="hd2"/>
                  </a:cxn>
                  <a:cxn ang="16200000">
                    <a:pos x="wd2" y="hd2"/>
                  </a:cxn>
                </a:cxnLst>
                <a:rect l="0" t="0" r="r" b="b"/>
                <a:pathLst>
                  <a:path w="21600" h="21600" extrusionOk="0">
                    <a:moveTo>
                      <a:pt x="21527" y="21600"/>
                    </a:moveTo>
                    <a:lnTo>
                      <a:pt x="0" y="4431"/>
                    </a:lnTo>
                    <a:lnTo>
                      <a:pt x="37" y="0"/>
                    </a:lnTo>
                    <a:lnTo>
                      <a:pt x="21600" y="16892"/>
                    </a:lnTo>
                    <a:lnTo>
                      <a:pt x="2152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4" name="Shape 1004"/>
              <p:cNvSpPr/>
              <p:nvPr/>
            </p:nvSpPr>
            <p:spPr>
              <a:xfrm>
                <a:off x="1700213" y="358775"/>
                <a:ext cx="534989" cy="392114"/>
              </a:xfrm>
              <a:custGeom>
                <a:avLst/>
                <a:gdLst/>
                <a:ahLst/>
                <a:cxnLst>
                  <a:cxn ang="0">
                    <a:pos x="wd2" y="hd2"/>
                  </a:cxn>
                  <a:cxn ang="5400000">
                    <a:pos x="wd2" y="hd2"/>
                  </a:cxn>
                  <a:cxn ang="10800000">
                    <a:pos x="wd2" y="hd2"/>
                  </a:cxn>
                  <a:cxn ang="16200000">
                    <a:pos x="wd2" y="hd2"/>
                  </a:cxn>
                </a:cxnLst>
                <a:rect l="0" t="0" r="r" b="b"/>
                <a:pathLst>
                  <a:path w="21600" h="21600" extrusionOk="0">
                    <a:moveTo>
                      <a:pt x="641" y="21600"/>
                    </a:moveTo>
                    <a:lnTo>
                      <a:pt x="0" y="20376"/>
                    </a:lnTo>
                    <a:lnTo>
                      <a:pt x="20959" y="0"/>
                    </a:lnTo>
                    <a:lnTo>
                      <a:pt x="21600" y="1137"/>
                    </a:lnTo>
                    <a:lnTo>
                      <a:pt x="64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5" name="Shape 1005"/>
              <p:cNvSpPr/>
              <p:nvPr/>
            </p:nvSpPr>
            <p:spPr>
              <a:xfrm>
                <a:off x="77788" y="581025"/>
                <a:ext cx="257176" cy="582613"/>
              </a:xfrm>
              <a:custGeom>
                <a:avLst/>
                <a:gdLst/>
                <a:ahLst/>
                <a:cxnLst>
                  <a:cxn ang="0">
                    <a:pos x="wd2" y="hd2"/>
                  </a:cxn>
                  <a:cxn ang="5400000">
                    <a:pos x="wd2" y="hd2"/>
                  </a:cxn>
                  <a:cxn ang="10800000">
                    <a:pos x="wd2" y="hd2"/>
                  </a:cxn>
                  <a:cxn ang="16200000">
                    <a:pos x="wd2" y="hd2"/>
                  </a:cxn>
                </a:cxnLst>
                <a:rect l="0" t="0" r="r" b="b"/>
                <a:pathLst>
                  <a:path w="21600" h="21600" extrusionOk="0">
                    <a:moveTo>
                      <a:pt x="2000" y="21600"/>
                    </a:moveTo>
                    <a:lnTo>
                      <a:pt x="0" y="21247"/>
                    </a:lnTo>
                    <a:lnTo>
                      <a:pt x="19600" y="0"/>
                    </a:lnTo>
                    <a:lnTo>
                      <a:pt x="21600" y="294"/>
                    </a:lnTo>
                    <a:lnTo>
                      <a:pt x="20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6" name="Shape 1006"/>
              <p:cNvSpPr/>
              <p:nvPr/>
            </p:nvSpPr>
            <p:spPr>
              <a:xfrm>
                <a:off x="323850" y="569913"/>
                <a:ext cx="404814" cy="558800"/>
              </a:xfrm>
              <a:custGeom>
                <a:avLst/>
                <a:gdLst/>
                <a:ahLst/>
                <a:cxnLst>
                  <a:cxn ang="0">
                    <a:pos x="wd2" y="hd2"/>
                  </a:cxn>
                  <a:cxn ang="5400000">
                    <a:pos x="wd2" y="hd2"/>
                  </a:cxn>
                  <a:cxn ang="10800000">
                    <a:pos x="wd2" y="hd2"/>
                  </a:cxn>
                  <a:cxn ang="16200000">
                    <a:pos x="wd2" y="hd2"/>
                  </a:cxn>
                </a:cxnLst>
                <a:rect l="0" t="0" r="r" b="b"/>
                <a:pathLst>
                  <a:path w="21600" h="21600" extrusionOk="0">
                    <a:moveTo>
                      <a:pt x="20499" y="21600"/>
                    </a:moveTo>
                    <a:lnTo>
                      <a:pt x="0" y="614"/>
                    </a:lnTo>
                    <a:lnTo>
                      <a:pt x="1101" y="0"/>
                    </a:lnTo>
                    <a:lnTo>
                      <a:pt x="21600" y="21048"/>
                    </a:lnTo>
                    <a:lnTo>
                      <a:pt x="20499"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7" name="Shape 1007"/>
              <p:cNvSpPr/>
              <p:nvPr/>
            </p:nvSpPr>
            <p:spPr>
              <a:xfrm>
                <a:off x="727075" y="1098549"/>
                <a:ext cx="666751" cy="231776"/>
              </a:xfrm>
              <a:custGeom>
                <a:avLst/>
                <a:gdLst/>
                <a:ahLst/>
                <a:cxnLst>
                  <a:cxn ang="0">
                    <a:pos x="wd2" y="hd2"/>
                  </a:cxn>
                  <a:cxn ang="5400000">
                    <a:pos x="wd2" y="hd2"/>
                  </a:cxn>
                  <a:cxn ang="10800000">
                    <a:pos x="wd2" y="hd2"/>
                  </a:cxn>
                  <a:cxn ang="16200000">
                    <a:pos x="wd2" y="hd2"/>
                  </a:cxn>
                </a:cxnLst>
                <a:rect l="0" t="0" r="r" b="b"/>
                <a:pathLst>
                  <a:path w="21600" h="21600" extrusionOk="0">
                    <a:moveTo>
                      <a:pt x="21343" y="21600"/>
                    </a:moveTo>
                    <a:lnTo>
                      <a:pt x="0" y="2367"/>
                    </a:lnTo>
                    <a:lnTo>
                      <a:pt x="309" y="0"/>
                    </a:lnTo>
                    <a:lnTo>
                      <a:pt x="21600" y="19233"/>
                    </a:lnTo>
                    <a:lnTo>
                      <a:pt x="2134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8" name="Shape 1008"/>
              <p:cNvSpPr/>
              <p:nvPr/>
            </p:nvSpPr>
            <p:spPr>
              <a:xfrm>
                <a:off x="711200" y="1108075"/>
                <a:ext cx="111126" cy="280988"/>
              </a:xfrm>
              <a:custGeom>
                <a:avLst/>
                <a:gdLst/>
                <a:ahLst/>
                <a:cxnLst>
                  <a:cxn ang="0">
                    <a:pos x="wd2" y="hd2"/>
                  </a:cxn>
                  <a:cxn ang="5400000">
                    <a:pos x="wd2" y="hd2"/>
                  </a:cxn>
                  <a:cxn ang="10800000">
                    <a:pos x="wd2" y="hd2"/>
                  </a:cxn>
                  <a:cxn ang="16200000">
                    <a:pos x="wd2" y="hd2"/>
                  </a:cxn>
                </a:cxnLst>
                <a:rect l="0" t="0" r="r" b="b"/>
                <a:pathLst>
                  <a:path w="21600" h="21600" extrusionOk="0">
                    <a:moveTo>
                      <a:pt x="16354" y="21600"/>
                    </a:moveTo>
                    <a:lnTo>
                      <a:pt x="0" y="488"/>
                    </a:lnTo>
                    <a:lnTo>
                      <a:pt x="5246" y="0"/>
                    </a:lnTo>
                    <a:lnTo>
                      <a:pt x="21600" y="20990"/>
                    </a:lnTo>
                    <a:lnTo>
                      <a:pt x="1635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9" name="Shape 1009"/>
              <p:cNvSpPr/>
              <p:nvPr/>
            </p:nvSpPr>
            <p:spPr>
              <a:xfrm>
                <a:off x="454025" y="1101724"/>
                <a:ext cx="277814" cy="382589"/>
              </a:xfrm>
              <a:custGeom>
                <a:avLst/>
                <a:gdLst/>
                <a:ahLst/>
                <a:cxnLst>
                  <a:cxn ang="0">
                    <a:pos x="wd2" y="hd2"/>
                  </a:cxn>
                  <a:cxn ang="5400000">
                    <a:pos x="wd2" y="hd2"/>
                  </a:cxn>
                  <a:cxn ang="10800000">
                    <a:pos x="wd2" y="hd2"/>
                  </a:cxn>
                  <a:cxn ang="16200000">
                    <a:pos x="wd2" y="hd2"/>
                  </a:cxn>
                </a:cxnLst>
                <a:rect l="0" t="0" r="r" b="b"/>
                <a:pathLst>
                  <a:path w="21600" h="21600" extrusionOk="0">
                    <a:moveTo>
                      <a:pt x="1605" y="21600"/>
                    </a:moveTo>
                    <a:lnTo>
                      <a:pt x="0" y="20704"/>
                    </a:lnTo>
                    <a:lnTo>
                      <a:pt x="19995" y="0"/>
                    </a:lnTo>
                    <a:lnTo>
                      <a:pt x="21600" y="896"/>
                    </a:lnTo>
                    <a:lnTo>
                      <a:pt x="1605"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0" name="Shape 1010"/>
              <p:cNvSpPr/>
              <p:nvPr/>
            </p:nvSpPr>
            <p:spPr>
              <a:xfrm>
                <a:off x="311150" y="217488"/>
                <a:ext cx="458788" cy="374651"/>
              </a:xfrm>
              <a:custGeom>
                <a:avLst/>
                <a:gdLst/>
                <a:ahLst/>
                <a:cxnLst>
                  <a:cxn ang="0">
                    <a:pos x="wd2" y="hd2"/>
                  </a:cxn>
                  <a:cxn ang="5400000">
                    <a:pos x="wd2" y="hd2"/>
                  </a:cxn>
                  <a:cxn ang="10800000">
                    <a:pos x="wd2" y="hd2"/>
                  </a:cxn>
                  <a:cxn ang="16200000">
                    <a:pos x="wd2" y="hd2"/>
                  </a:cxn>
                </a:cxnLst>
                <a:rect l="0" t="0" r="r" b="b"/>
                <a:pathLst>
                  <a:path w="21600" h="21600" extrusionOk="0">
                    <a:moveTo>
                      <a:pt x="673" y="21600"/>
                    </a:moveTo>
                    <a:lnTo>
                      <a:pt x="0" y="20410"/>
                    </a:lnTo>
                    <a:lnTo>
                      <a:pt x="20853" y="0"/>
                    </a:lnTo>
                    <a:lnTo>
                      <a:pt x="21600" y="1098"/>
                    </a:lnTo>
                    <a:lnTo>
                      <a:pt x="67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1" name="Shape 1011"/>
              <p:cNvSpPr/>
              <p:nvPr/>
            </p:nvSpPr>
            <p:spPr>
              <a:xfrm>
                <a:off x="744538" y="222250"/>
                <a:ext cx="485776" cy="579439"/>
              </a:xfrm>
              <a:custGeom>
                <a:avLst/>
                <a:gdLst/>
                <a:ahLst/>
                <a:cxnLst>
                  <a:cxn ang="0">
                    <a:pos x="wd2" y="hd2"/>
                  </a:cxn>
                  <a:cxn ang="5400000">
                    <a:pos x="wd2" y="hd2"/>
                  </a:cxn>
                  <a:cxn ang="10800000">
                    <a:pos x="wd2" y="hd2"/>
                  </a:cxn>
                  <a:cxn ang="16200000">
                    <a:pos x="wd2" y="hd2"/>
                  </a:cxn>
                </a:cxnLst>
                <a:rect l="0" t="0" r="r" b="b"/>
                <a:pathLst>
                  <a:path w="21600" h="21600" extrusionOk="0">
                    <a:moveTo>
                      <a:pt x="20753" y="21600"/>
                    </a:moveTo>
                    <a:lnTo>
                      <a:pt x="0" y="651"/>
                    </a:lnTo>
                    <a:lnTo>
                      <a:pt x="918" y="0"/>
                    </a:lnTo>
                    <a:lnTo>
                      <a:pt x="21600" y="21067"/>
                    </a:lnTo>
                    <a:lnTo>
                      <a:pt x="2075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2" name="Shape 1012"/>
              <p:cNvSpPr/>
              <p:nvPr/>
            </p:nvSpPr>
            <p:spPr>
              <a:xfrm>
                <a:off x="711200" y="773113"/>
                <a:ext cx="512764" cy="344488"/>
              </a:xfrm>
              <a:custGeom>
                <a:avLst/>
                <a:gdLst/>
                <a:ahLst/>
                <a:cxnLst>
                  <a:cxn ang="0">
                    <a:pos x="wd2" y="hd2"/>
                  </a:cxn>
                  <a:cxn ang="5400000">
                    <a:pos x="wd2" y="hd2"/>
                  </a:cxn>
                  <a:cxn ang="10800000">
                    <a:pos x="wd2" y="hd2"/>
                  </a:cxn>
                  <a:cxn ang="16200000">
                    <a:pos x="wd2" y="hd2"/>
                  </a:cxn>
                </a:cxnLst>
                <a:rect l="0" t="0" r="r" b="b"/>
                <a:pathLst>
                  <a:path w="21600" h="21600" extrusionOk="0">
                    <a:moveTo>
                      <a:pt x="602" y="21600"/>
                    </a:moveTo>
                    <a:lnTo>
                      <a:pt x="0" y="20206"/>
                    </a:lnTo>
                    <a:lnTo>
                      <a:pt x="21065" y="0"/>
                    </a:lnTo>
                    <a:lnTo>
                      <a:pt x="21600" y="1394"/>
                    </a:lnTo>
                    <a:lnTo>
                      <a:pt x="60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3" name="Shape 1013"/>
              <p:cNvSpPr/>
              <p:nvPr/>
            </p:nvSpPr>
            <p:spPr>
              <a:xfrm>
                <a:off x="93663" y="1098549"/>
                <a:ext cx="628651" cy="666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7"/>
                    </a:lnTo>
                    <a:lnTo>
                      <a:pt x="21545" y="0"/>
                    </a:lnTo>
                    <a:lnTo>
                      <a:pt x="21600" y="8743"/>
                    </a:lnTo>
                    <a:lnTo>
                      <a:pt x="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4" name="Shape 1014"/>
              <p:cNvSpPr/>
              <p:nvPr/>
            </p:nvSpPr>
            <p:spPr>
              <a:xfrm>
                <a:off x="1219200" y="727075"/>
                <a:ext cx="490538" cy="71439"/>
              </a:xfrm>
              <a:custGeom>
                <a:avLst/>
                <a:gdLst/>
                <a:ahLst/>
                <a:cxnLst>
                  <a:cxn ang="0">
                    <a:pos x="wd2" y="hd2"/>
                  </a:cxn>
                  <a:cxn ang="5400000">
                    <a:pos x="wd2" y="hd2"/>
                  </a:cxn>
                  <a:cxn ang="10800000">
                    <a:pos x="wd2" y="hd2"/>
                  </a:cxn>
                  <a:cxn ang="16200000">
                    <a:pos x="wd2" y="hd2"/>
                  </a:cxn>
                </a:cxnLst>
                <a:rect l="0" t="0" r="r" b="b"/>
                <a:pathLst>
                  <a:path w="21600" h="21600" extrusionOk="0">
                    <a:moveTo>
                      <a:pt x="140" y="21600"/>
                    </a:moveTo>
                    <a:lnTo>
                      <a:pt x="0" y="13440"/>
                    </a:lnTo>
                    <a:lnTo>
                      <a:pt x="21460" y="0"/>
                    </a:lnTo>
                    <a:lnTo>
                      <a:pt x="21600" y="8160"/>
                    </a:lnTo>
                    <a:lnTo>
                      <a:pt x="14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5" name="Shape 1015"/>
              <p:cNvSpPr/>
              <p:nvPr/>
            </p:nvSpPr>
            <p:spPr>
              <a:xfrm>
                <a:off x="1514476" y="55563"/>
                <a:ext cx="717551" cy="320676"/>
              </a:xfrm>
              <a:custGeom>
                <a:avLst/>
                <a:gdLst/>
                <a:ahLst/>
                <a:cxnLst>
                  <a:cxn ang="0">
                    <a:pos x="wd2" y="hd2"/>
                  </a:cxn>
                  <a:cxn ang="5400000">
                    <a:pos x="wd2" y="hd2"/>
                  </a:cxn>
                  <a:cxn ang="10800000">
                    <a:pos x="wd2" y="hd2"/>
                  </a:cxn>
                  <a:cxn ang="16200000">
                    <a:pos x="wd2" y="hd2"/>
                  </a:cxn>
                </a:cxnLst>
                <a:rect l="0" t="0" r="r" b="b"/>
                <a:pathLst>
                  <a:path w="21600" h="21600" extrusionOk="0">
                    <a:moveTo>
                      <a:pt x="21361" y="21600"/>
                    </a:moveTo>
                    <a:lnTo>
                      <a:pt x="0" y="1497"/>
                    </a:lnTo>
                    <a:lnTo>
                      <a:pt x="335" y="0"/>
                    </a:lnTo>
                    <a:lnTo>
                      <a:pt x="21600" y="20103"/>
                    </a:lnTo>
                    <a:lnTo>
                      <a:pt x="2136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6" name="Shape 1016"/>
              <p:cNvSpPr/>
              <p:nvPr/>
            </p:nvSpPr>
            <p:spPr>
              <a:xfrm>
                <a:off x="749300" y="52388"/>
                <a:ext cx="773114" cy="184151"/>
              </a:xfrm>
              <a:custGeom>
                <a:avLst/>
                <a:gdLst/>
                <a:ahLst/>
                <a:cxnLst>
                  <a:cxn ang="0">
                    <a:pos x="wd2" y="hd2"/>
                  </a:cxn>
                  <a:cxn ang="5400000">
                    <a:pos x="wd2" y="hd2"/>
                  </a:cxn>
                  <a:cxn ang="10800000">
                    <a:pos x="wd2" y="hd2"/>
                  </a:cxn>
                  <a:cxn ang="16200000">
                    <a:pos x="wd2" y="hd2"/>
                  </a:cxn>
                </a:cxnLst>
                <a:rect l="0" t="0" r="r" b="b"/>
                <a:pathLst>
                  <a:path w="21600" h="21600" extrusionOk="0">
                    <a:moveTo>
                      <a:pt x="133" y="21600"/>
                    </a:moveTo>
                    <a:lnTo>
                      <a:pt x="0" y="18621"/>
                    </a:lnTo>
                    <a:lnTo>
                      <a:pt x="21423" y="0"/>
                    </a:lnTo>
                    <a:lnTo>
                      <a:pt x="21600" y="3166"/>
                    </a:lnTo>
                    <a:lnTo>
                      <a:pt x="133"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7" name="Shape 1017"/>
              <p:cNvSpPr/>
              <p:nvPr/>
            </p:nvSpPr>
            <p:spPr>
              <a:xfrm>
                <a:off x="1508126" y="61913"/>
                <a:ext cx="214314" cy="682626"/>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0" y="301"/>
                    </a:lnTo>
                    <a:lnTo>
                      <a:pt x="2400" y="0"/>
                    </a:lnTo>
                    <a:lnTo>
                      <a:pt x="21600" y="21399"/>
                    </a:lnTo>
                    <a:lnTo>
                      <a:pt x="1920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8" name="Shape 1018"/>
              <p:cNvSpPr/>
              <p:nvPr/>
            </p:nvSpPr>
            <p:spPr>
              <a:xfrm>
                <a:off x="1195388" y="74613"/>
                <a:ext cx="330201" cy="712789"/>
              </a:xfrm>
              <a:custGeom>
                <a:avLst/>
                <a:gdLst/>
                <a:ahLst/>
                <a:cxnLst>
                  <a:cxn ang="0">
                    <a:pos x="wd2" y="hd2"/>
                  </a:cxn>
                  <a:cxn ang="5400000">
                    <a:pos x="wd2" y="hd2"/>
                  </a:cxn>
                  <a:cxn ang="10800000">
                    <a:pos x="wd2" y="hd2"/>
                  </a:cxn>
                  <a:cxn ang="16200000">
                    <a:pos x="wd2" y="hd2"/>
                  </a:cxn>
                </a:cxnLst>
                <a:rect l="0" t="0" r="r" b="b"/>
                <a:pathLst>
                  <a:path w="21600" h="21600" extrusionOk="0">
                    <a:moveTo>
                      <a:pt x="1558" y="21600"/>
                    </a:moveTo>
                    <a:lnTo>
                      <a:pt x="0" y="21263"/>
                    </a:lnTo>
                    <a:lnTo>
                      <a:pt x="19938" y="0"/>
                    </a:lnTo>
                    <a:lnTo>
                      <a:pt x="21600" y="289"/>
                    </a:lnTo>
                    <a:lnTo>
                      <a:pt x="1558"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9" name="Shape 1019"/>
              <p:cNvSpPr/>
              <p:nvPr/>
            </p:nvSpPr>
            <p:spPr>
              <a:xfrm>
                <a:off x="700088" y="225425"/>
                <a:ext cx="65089" cy="869950"/>
              </a:xfrm>
              <a:custGeom>
                <a:avLst/>
                <a:gdLst/>
                <a:ahLst/>
                <a:cxnLst>
                  <a:cxn ang="0">
                    <a:pos x="wd2" y="hd2"/>
                  </a:cxn>
                  <a:cxn ang="5400000">
                    <a:pos x="wd2" y="hd2"/>
                  </a:cxn>
                  <a:cxn ang="10800000">
                    <a:pos x="wd2" y="hd2"/>
                  </a:cxn>
                  <a:cxn ang="16200000">
                    <a:pos x="wd2" y="hd2"/>
                  </a:cxn>
                </a:cxnLst>
                <a:rect l="0" t="0" r="r" b="b"/>
                <a:pathLst>
                  <a:path w="21600" h="21600" extrusionOk="0">
                    <a:moveTo>
                      <a:pt x="8956" y="21600"/>
                    </a:moveTo>
                    <a:lnTo>
                      <a:pt x="0" y="21600"/>
                    </a:lnTo>
                    <a:lnTo>
                      <a:pt x="12644" y="0"/>
                    </a:lnTo>
                    <a:lnTo>
                      <a:pt x="21600" y="79"/>
                    </a:lnTo>
                    <a:lnTo>
                      <a:pt x="895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0" name="Shape 1020"/>
              <p:cNvSpPr/>
              <p:nvPr/>
            </p:nvSpPr>
            <p:spPr>
              <a:xfrm>
                <a:off x="1698626" y="735013"/>
                <a:ext cx="276226" cy="658814"/>
              </a:xfrm>
              <a:custGeom>
                <a:avLst/>
                <a:gdLst/>
                <a:ahLst/>
                <a:cxnLst>
                  <a:cxn ang="0">
                    <a:pos x="wd2" y="hd2"/>
                  </a:cxn>
                  <a:cxn ang="5400000">
                    <a:pos x="wd2" y="hd2"/>
                  </a:cxn>
                  <a:cxn ang="10800000">
                    <a:pos x="wd2" y="hd2"/>
                  </a:cxn>
                  <a:cxn ang="16200000">
                    <a:pos x="wd2" y="hd2"/>
                  </a:cxn>
                </a:cxnLst>
                <a:rect l="0" t="0" r="r" b="b"/>
                <a:pathLst>
                  <a:path w="21600" h="21600" extrusionOk="0">
                    <a:moveTo>
                      <a:pt x="19862" y="21600"/>
                    </a:moveTo>
                    <a:lnTo>
                      <a:pt x="0" y="312"/>
                    </a:lnTo>
                    <a:lnTo>
                      <a:pt x="1862" y="0"/>
                    </a:lnTo>
                    <a:lnTo>
                      <a:pt x="21600" y="21288"/>
                    </a:lnTo>
                    <a:lnTo>
                      <a:pt x="19862"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1" name="Shape 1021"/>
              <p:cNvSpPr/>
              <p:nvPr/>
            </p:nvSpPr>
            <p:spPr>
              <a:xfrm>
                <a:off x="1214438" y="782638"/>
                <a:ext cx="168276" cy="522288"/>
              </a:xfrm>
              <a:custGeom>
                <a:avLst/>
                <a:gdLst/>
                <a:ahLst/>
                <a:cxnLst>
                  <a:cxn ang="0">
                    <a:pos x="wd2" y="hd2"/>
                  </a:cxn>
                  <a:cxn ang="5400000">
                    <a:pos x="wd2" y="hd2"/>
                  </a:cxn>
                  <a:cxn ang="10800000">
                    <a:pos x="wd2" y="hd2"/>
                  </a:cxn>
                  <a:cxn ang="16200000">
                    <a:pos x="wd2" y="hd2"/>
                  </a:cxn>
                </a:cxnLst>
                <a:rect l="0" t="0" r="r" b="b"/>
                <a:pathLst>
                  <a:path w="21600" h="21600" extrusionOk="0">
                    <a:moveTo>
                      <a:pt x="18340" y="21600"/>
                    </a:moveTo>
                    <a:lnTo>
                      <a:pt x="0" y="328"/>
                    </a:lnTo>
                    <a:lnTo>
                      <a:pt x="3260" y="0"/>
                    </a:lnTo>
                    <a:lnTo>
                      <a:pt x="21600" y="21337"/>
                    </a:lnTo>
                    <a:lnTo>
                      <a:pt x="1834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2" name="Shape 1022"/>
              <p:cNvSpPr/>
              <p:nvPr/>
            </p:nvSpPr>
            <p:spPr>
              <a:xfrm>
                <a:off x="1365250" y="744538"/>
                <a:ext cx="350839" cy="576263"/>
              </a:xfrm>
              <a:custGeom>
                <a:avLst/>
                <a:gdLst/>
                <a:ahLst/>
                <a:cxnLst>
                  <a:cxn ang="0">
                    <a:pos x="wd2" y="hd2"/>
                  </a:cxn>
                  <a:cxn ang="5400000">
                    <a:pos x="wd2" y="hd2"/>
                  </a:cxn>
                  <a:cxn ang="10800000">
                    <a:pos x="wd2" y="hd2"/>
                  </a:cxn>
                  <a:cxn ang="16200000">
                    <a:pos x="wd2" y="hd2"/>
                  </a:cxn>
                </a:cxnLst>
                <a:rect l="0" t="0" r="r" b="b"/>
                <a:pathLst>
                  <a:path w="21600" h="21600" extrusionOk="0">
                    <a:moveTo>
                      <a:pt x="1368" y="21600"/>
                    </a:moveTo>
                    <a:lnTo>
                      <a:pt x="0" y="21124"/>
                    </a:lnTo>
                    <a:lnTo>
                      <a:pt x="20232" y="0"/>
                    </a:lnTo>
                    <a:lnTo>
                      <a:pt x="21600" y="476"/>
                    </a:lnTo>
                    <a:lnTo>
                      <a:pt x="1368"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3" name="Shape 1023"/>
              <p:cNvSpPr/>
              <p:nvPr/>
            </p:nvSpPr>
            <p:spPr>
              <a:xfrm>
                <a:off x="1717676" y="733425"/>
                <a:ext cx="598489" cy="374650"/>
              </a:xfrm>
              <a:custGeom>
                <a:avLst/>
                <a:gdLst/>
                <a:ahLst/>
                <a:cxnLst>
                  <a:cxn ang="0">
                    <a:pos x="wd2" y="hd2"/>
                  </a:cxn>
                  <a:cxn ang="5400000">
                    <a:pos x="wd2" y="hd2"/>
                  </a:cxn>
                  <a:cxn ang="10800000">
                    <a:pos x="wd2" y="hd2"/>
                  </a:cxn>
                  <a:cxn ang="16200000">
                    <a:pos x="wd2" y="hd2"/>
                  </a:cxn>
                </a:cxnLst>
                <a:rect l="0" t="0" r="r" b="b"/>
                <a:pathLst>
                  <a:path w="21600" h="21600" extrusionOk="0">
                    <a:moveTo>
                      <a:pt x="21084" y="21600"/>
                    </a:moveTo>
                    <a:lnTo>
                      <a:pt x="0" y="1281"/>
                    </a:lnTo>
                    <a:lnTo>
                      <a:pt x="516" y="0"/>
                    </a:lnTo>
                    <a:lnTo>
                      <a:pt x="21600" y="20319"/>
                    </a:lnTo>
                    <a:lnTo>
                      <a:pt x="2108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 name="Shape 1024"/>
              <p:cNvSpPr/>
              <p:nvPr/>
            </p:nvSpPr>
            <p:spPr>
              <a:xfrm>
                <a:off x="2298701" y="1101724"/>
                <a:ext cx="384176" cy="509589"/>
              </a:xfrm>
              <a:custGeom>
                <a:avLst/>
                <a:gdLst/>
                <a:ahLst/>
                <a:cxnLst>
                  <a:cxn ang="0">
                    <a:pos x="wd2" y="hd2"/>
                  </a:cxn>
                  <a:cxn ang="5400000">
                    <a:pos x="wd2" y="hd2"/>
                  </a:cxn>
                  <a:cxn ang="10800000">
                    <a:pos x="wd2" y="hd2"/>
                  </a:cxn>
                  <a:cxn ang="16200000">
                    <a:pos x="wd2" y="hd2"/>
                  </a:cxn>
                </a:cxnLst>
                <a:rect l="0" t="0" r="r" b="b"/>
                <a:pathLst>
                  <a:path w="21600" h="21600" extrusionOk="0">
                    <a:moveTo>
                      <a:pt x="20440" y="21600"/>
                    </a:moveTo>
                    <a:lnTo>
                      <a:pt x="0" y="673"/>
                    </a:lnTo>
                    <a:lnTo>
                      <a:pt x="1160" y="0"/>
                    </a:lnTo>
                    <a:lnTo>
                      <a:pt x="21600" y="20927"/>
                    </a:lnTo>
                    <a:lnTo>
                      <a:pt x="20440"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 name="Shape 1025"/>
              <p:cNvSpPr/>
              <p:nvPr/>
            </p:nvSpPr>
            <p:spPr>
              <a:xfrm>
                <a:off x="2097088" y="1119187"/>
                <a:ext cx="222251" cy="746126"/>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lnTo>
                      <a:pt x="0" y="21416"/>
                    </a:lnTo>
                    <a:lnTo>
                      <a:pt x="19131" y="0"/>
                    </a:lnTo>
                    <a:lnTo>
                      <a:pt x="21600" y="184"/>
                    </a:lnTo>
                    <a:lnTo>
                      <a:pt x="2314"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 name="Shape 1026"/>
              <p:cNvSpPr/>
              <p:nvPr/>
            </p:nvSpPr>
            <p:spPr>
              <a:xfrm>
                <a:off x="1371600" y="1320799"/>
                <a:ext cx="368301" cy="660401"/>
              </a:xfrm>
              <a:custGeom>
                <a:avLst/>
                <a:gdLst/>
                <a:ahLst/>
                <a:cxnLst>
                  <a:cxn ang="0">
                    <a:pos x="wd2" y="hd2"/>
                  </a:cxn>
                  <a:cxn ang="5400000">
                    <a:pos x="wd2" y="hd2"/>
                  </a:cxn>
                  <a:cxn ang="10800000">
                    <a:pos x="wd2" y="hd2"/>
                  </a:cxn>
                  <a:cxn ang="16200000">
                    <a:pos x="wd2" y="hd2"/>
                  </a:cxn>
                </a:cxnLst>
                <a:rect l="0" t="0" r="r" b="b"/>
                <a:pathLst>
                  <a:path w="21600" h="21600" extrusionOk="0">
                    <a:moveTo>
                      <a:pt x="20297" y="21600"/>
                    </a:moveTo>
                    <a:lnTo>
                      <a:pt x="0" y="363"/>
                    </a:lnTo>
                    <a:lnTo>
                      <a:pt x="1303" y="0"/>
                    </a:lnTo>
                    <a:lnTo>
                      <a:pt x="21600" y="21185"/>
                    </a:lnTo>
                    <a:lnTo>
                      <a:pt x="2029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 name="Shape 1027"/>
              <p:cNvSpPr/>
              <p:nvPr/>
            </p:nvSpPr>
            <p:spPr>
              <a:xfrm>
                <a:off x="1717676" y="1398587"/>
                <a:ext cx="257176" cy="573089"/>
              </a:xfrm>
              <a:custGeom>
                <a:avLst/>
                <a:gdLst/>
                <a:ahLst/>
                <a:cxnLst>
                  <a:cxn ang="0">
                    <a:pos x="wd2" y="hd2"/>
                  </a:cxn>
                  <a:cxn ang="5400000">
                    <a:pos x="wd2" y="hd2"/>
                  </a:cxn>
                  <a:cxn ang="10800000">
                    <a:pos x="wd2" y="hd2"/>
                  </a:cxn>
                  <a:cxn ang="16200000">
                    <a:pos x="wd2" y="hd2"/>
                  </a:cxn>
                </a:cxnLst>
                <a:rect l="0" t="0" r="r" b="b"/>
                <a:pathLst>
                  <a:path w="21600" h="21600" extrusionOk="0">
                    <a:moveTo>
                      <a:pt x="1867" y="21600"/>
                    </a:moveTo>
                    <a:lnTo>
                      <a:pt x="0" y="21181"/>
                    </a:lnTo>
                    <a:lnTo>
                      <a:pt x="19600" y="0"/>
                    </a:lnTo>
                    <a:lnTo>
                      <a:pt x="21600" y="419"/>
                    </a:lnTo>
                    <a:lnTo>
                      <a:pt x="186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8" name="Shape 1028"/>
              <p:cNvSpPr/>
              <p:nvPr/>
            </p:nvSpPr>
            <p:spPr>
              <a:xfrm>
                <a:off x="1398588" y="1968499"/>
                <a:ext cx="333376" cy="455614"/>
              </a:xfrm>
              <a:custGeom>
                <a:avLst/>
                <a:gdLst/>
                <a:ahLst/>
                <a:cxnLst>
                  <a:cxn ang="0">
                    <a:pos x="wd2" y="hd2"/>
                  </a:cxn>
                  <a:cxn ang="5400000">
                    <a:pos x="wd2" y="hd2"/>
                  </a:cxn>
                  <a:cxn ang="10800000">
                    <a:pos x="wd2" y="hd2"/>
                  </a:cxn>
                  <a:cxn ang="16200000">
                    <a:pos x="wd2" y="hd2"/>
                  </a:cxn>
                </a:cxnLst>
                <a:rect l="0" t="0" r="r" b="b"/>
                <a:pathLst>
                  <a:path w="21600" h="21600" extrusionOk="0">
                    <a:moveTo>
                      <a:pt x="1337" y="21600"/>
                    </a:moveTo>
                    <a:lnTo>
                      <a:pt x="0" y="20847"/>
                    </a:lnTo>
                    <a:lnTo>
                      <a:pt x="20160" y="0"/>
                    </a:lnTo>
                    <a:lnTo>
                      <a:pt x="21600" y="677"/>
                    </a:lnTo>
                    <a:lnTo>
                      <a:pt x="1337"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9" name="Shape 1029"/>
              <p:cNvSpPr/>
              <p:nvPr/>
            </p:nvSpPr>
            <p:spPr>
              <a:xfrm>
                <a:off x="1398588" y="2441574"/>
                <a:ext cx="411163" cy="476251"/>
              </a:xfrm>
              <a:custGeom>
                <a:avLst/>
                <a:gdLst/>
                <a:ahLst/>
                <a:cxnLst>
                  <a:cxn ang="0">
                    <a:pos x="wd2" y="hd2"/>
                  </a:cxn>
                  <a:cxn ang="5400000">
                    <a:pos x="wd2" y="hd2"/>
                  </a:cxn>
                  <a:cxn ang="10800000">
                    <a:pos x="wd2" y="hd2"/>
                  </a:cxn>
                  <a:cxn ang="16200000">
                    <a:pos x="wd2" y="hd2"/>
                  </a:cxn>
                </a:cxnLst>
                <a:rect l="0" t="0" r="r" b="b"/>
                <a:pathLst>
                  <a:path w="21600" h="21600" extrusionOk="0">
                    <a:moveTo>
                      <a:pt x="20516" y="21600"/>
                    </a:moveTo>
                    <a:lnTo>
                      <a:pt x="0" y="792"/>
                    </a:lnTo>
                    <a:lnTo>
                      <a:pt x="1084" y="0"/>
                    </a:lnTo>
                    <a:lnTo>
                      <a:pt x="21600" y="20808"/>
                    </a:lnTo>
                    <a:lnTo>
                      <a:pt x="20516"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0" name="Shape 1030"/>
              <p:cNvSpPr/>
              <p:nvPr/>
            </p:nvSpPr>
            <p:spPr>
              <a:xfrm>
                <a:off x="854075" y="1708149"/>
                <a:ext cx="565151" cy="749301"/>
              </a:xfrm>
              <a:custGeom>
                <a:avLst/>
                <a:gdLst/>
                <a:ahLst/>
                <a:cxnLst>
                  <a:cxn ang="0">
                    <a:pos x="wd2" y="hd2"/>
                  </a:cxn>
                  <a:cxn ang="5400000">
                    <a:pos x="wd2" y="hd2"/>
                  </a:cxn>
                  <a:cxn ang="10800000">
                    <a:pos x="wd2" y="hd2"/>
                  </a:cxn>
                  <a:cxn ang="16200000">
                    <a:pos x="wd2" y="hd2"/>
                  </a:cxn>
                </a:cxnLst>
                <a:rect l="0" t="0" r="r" b="b"/>
                <a:pathLst>
                  <a:path w="21600" h="21600" extrusionOk="0">
                    <a:moveTo>
                      <a:pt x="20811" y="21600"/>
                    </a:moveTo>
                    <a:lnTo>
                      <a:pt x="0" y="458"/>
                    </a:lnTo>
                    <a:lnTo>
                      <a:pt x="728" y="0"/>
                    </a:lnTo>
                    <a:lnTo>
                      <a:pt x="21600" y="21142"/>
                    </a:lnTo>
                    <a:lnTo>
                      <a:pt x="20811" y="21600"/>
                    </a:lnTo>
                    <a:close/>
                  </a:path>
                </a:pathLst>
              </a:custGeom>
              <a:solidFill>
                <a:schemeClr val="tx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1" name="Shape 1031"/>
              <p:cNvSpPr/>
              <p:nvPr/>
            </p:nvSpPr>
            <p:spPr>
              <a:xfrm>
                <a:off x="1252538" y="1168399"/>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2" name="Shape 1032"/>
              <p:cNvSpPr/>
              <p:nvPr/>
            </p:nvSpPr>
            <p:spPr>
              <a:xfrm>
                <a:off x="133350" y="1870074"/>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3" name="Shape 1033"/>
              <p:cNvSpPr/>
              <p:nvPr/>
            </p:nvSpPr>
            <p:spPr>
              <a:xfrm>
                <a:off x="1279525" y="3140074"/>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4" name="Shape 1034"/>
              <p:cNvSpPr/>
              <p:nvPr/>
            </p:nvSpPr>
            <p:spPr>
              <a:xfrm>
                <a:off x="1279525" y="1839912"/>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5" name="Shape 1035"/>
              <p:cNvSpPr/>
              <p:nvPr/>
            </p:nvSpPr>
            <p:spPr>
              <a:xfrm>
                <a:off x="2549526" y="1471612"/>
                <a:ext cx="258765"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6" name="Shape 1036"/>
              <p:cNvSpPr/>
              <p:nvPr/>
            </p:nvSpPr>
            <p:spPr>
              <a:xfrm>
                <a:off x="638175" y="104775"/>
                <a:ext cx="260351" cy="258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7" name="Shape 1037"/>
              <p:cNvSpPr/>
              <p:nvPr/>
            </p:nvSpPr>
            <p:spPr>
              <a:xfrm>
                <a:off x="636588" y="1022349"/>
                <a:ext cx="185739" cy="185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8" name="Shape 1038"/>
              <p:cNvSpPr/>
              <p:nvPr/>
            </p:nvSpPr>
            <p:spPr>
              <a:xfrm>
                <a:off x="0" y="1069974"/>
                <a:ext cx="185738"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9" name="Shape 1039"/>
              <p:cNvSpPr/>
              <p:nvPr/>
            </p:nvSpPr>
            <p:spPr>
              <a:xfrm>
                <a:off x="234950" y="488950"/>
                <a:ext cx="188915" cy="187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0" name="Shape 1040"/>
              <p:cNvSpPr/>
              <p:nvPr/>
            </p:nvSpPr>
            <p:spPr>
              <a:xfrm>
                <a:off x="1614488" y="649288"/>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1" name="Shape 1041"/>
              <p:cNvSpPr/>
              <p:nvPr/>
            </p:nvSpPr>
            <p:spPr>
              <a:xfrm>
                <a:off x="2559051" y="742950"/>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2" name="Shape 1042"/>
              <p:cNvSpPr/>
              <p:nvPr/>
            </p:nvSpPr>
            <p:spPr>
              <a:xfrm>
                <a:off x="2008188" y="1789112"/>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3" name="Shape 1043"/>
              <p:cNvSpPr/>
              <p:nvPr/>
            </p:nvSpPr>
            <p:spPr>
              <a:xfrm>
                <a:off x="2224088" y="1011237"/>
                <a:ext cx="187327" cy="185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4" name="Shape 1044"/>
              <p:cNvSpPr/>
              <p:nvPr/>
            </p:nvSpPr>
            <p:spPr>
              <a:xfrm>
                <a:off x="560388" y="2735262"/>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5" name="Shape 1045"/>
              <p:cNvSpPr/>
              <p:nvPr/>
            </p:nvSpPr>
            <p:spPr>
              <a:xfrm>
                <a:off x="2068513" y="2586037"/>
                <a:ext cx="188915" cy="188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6" name="Shape 1046"/>
              <p:cNvSpPr/>
              <p:nvPr/>
            </p:nvSpPr>
            <p:spPr>
              <a:xfrm>
                <a:off x="1157288" y="727075"/>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7" name="Shape 1047"/>
              <p:cNvSpPr/>
              <p:nvPr/>
            </p:nvSpPr>
            <p:spPr>
              <a:xfrm>
                <a:off x="403225" y="1411287"/>
                <a:ext cx="133351" cy="133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 name="Shape 1048"/>
              <p:cNvSpPr/>
              <p:nvPr/>
            </p:nvSpPr>
            <p:spPr>
              <a:xfrm>
                <a:off x="754063" y="1322387"/>
                <a:ext cx="133351" cy="1365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 name="Shape 1049"/>
              <p:cNvSpPr/>
              <p:nvPr/>
            </p:nvSpPr>
            <p:spPr>
              <a:xfrm>
                <a:off x="1901826" y="1331912"/>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0000"/>
                  <a:lumOff val="4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0" name="Shape 1050"/>
              <p:cNvSpPr/>
              <p:nvPr/>
            </p:nvSpPr>
            <p:spPr>
              <a:xfrm>
                <a:off x="1673226" y="1912937"/>
                <a:ext cx="136527" cy="1317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1" name="Shape 1051"/>
              <p:cNvSpPr/>
              <p:nvPr/>
            </p:nvSpPr>
            <p:spPr>
              <a:xfrm>
                <a:off x="1452563" y="0"/>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2" name="Shape 1052"/>
              <p:cNvSpPr/>
              <p:nvPr/>
            </p:nvSpPr>
            <p:spPr>
              <a:xfrm>
                <a:off x="2165351" y="306388"/>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3" name="Shape 1053"/>
              <p:cNvSpPr/>
              <p:nvPr/>
            </p:nvSpPr>
            <p:spPr>
              <a:xfrm>
                <a:off x="2341563" y="2138362"/>
                <a:ext cx="134939"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4" name="Shape 1054"/>
              <p:cNvSpPr/>
              <p:nvPr/>
            </p:nvSpPr>
            <p:spPr>
              <a:xfrm>
                <a:off x="2025651" y="3146424"/>
                <a:ext cx="133351"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5" name="Shape 1055"/>
              <p:cNvSpPr/>
              <p:nvPr/>
            </p:nvSpPr>
            <p:spPr>
              <a:xfrm>
                <a:off x="1735138" y="3217862"/>
                <a:ext cx="136527" cy="134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6" name="Shape 1056"/>
              <p:cNvSpPr/>
              <p:nvPr/>
            </p:nvSpPr>
            <p:spPr>
              <a:xfrm>
                <a:off x="715963" y="3224212"/>
                <a:ext cx="134939" cy="133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7" name="Shape 1057"/>
              <p:cNvSpPr/>
              <p:nvPr/>
            </p:nvSpPr>
            <p:spPr>
              <a:xfrm>
                <a:off x="857250" y="2200274"/>
                <a:ext cx="188915"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8" name="Shape 1058"/>
              <p:cNvSpPr/>
              <p:nvPr/>
            </p:nvSpPr>
            <p:spPr>
              <a:xfrm>
                <a:off x="1727201" y="2374899"/>
                <a:ext cx="185739" cy="1889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9" name="Shape 1059"/>
              <p:cNvSpPr/>
              <p:nvPr/>
            </p:nvSpPr>
            <p:spPr>
              <a:xfrm>
                <a:off x="1735138" y="2841624"/>
                <a:ext cx="187327"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6"/>
              </a:fillRef>
              <a:effectRef idx="1">
                <a:schemeClr val="accent6"/>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0" name="Shape 1060"/>
              <p:cNvSpPr/>
              <p:nvPr/>
            </p:nvSpPr>
            <p:spPr>
              <a:xfrm>
                <a:off x="1033463" y="2797174"/>
                <a:ext cx="188915" cy="187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1" name="Shape 1061"/>
              <p:cNvSpPr/>
              <p:nvPr/>
            </p:nvSpPr>
            <p:spPr>
              <a:xfrm>
                <a:off x="781050" y="1612899"/>
                <a:ext cx="185739" cy="185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59" name="Group 1159"/>
            <p:cNvGrpSpPr/>
            <p:nvPr/>
          </p:nvGrpSpPr>
          <p:grpSpPr>
            <a:xfrm>
              <a:off x="767897" y="3481388"/>
              <a:ext cx="1278225" cy="946834"/>
              <a:chOff x="0" y="0"/>
              <a:chExt cx="1278224" cy="946833"/>
            </a:xfrm>
          </p:grpSpPr>
          <p:sp>
            <p:nvSpPr>
              <p:cNvPr id="1063" name="Shape 1063"/>
              <p:cNvSpPr/>
              <p:nvPr/>
            </p:nvSpPr>
            <p:spPr>
              <a:xfrm>
                <a:off x="-1" y="0"/>
                <a:ext cx="1278226" cy="857019"/>
              </a:xfrm>
              <a:custGeom>
                <a:avLst/>
                <a:gdLst/>
                <a:ahLst/>
                <a:cxnLst>
                  <a:cxn ang="0">
                    <a:pos x="wd2" y="hd2"/>
                  </a:cxn>
                  <a:cxn ang="5400000">
                    <a:pos x="wd2" y="hd2"/>
                  </a:cxn>
                  <a:cxn ang="10800000">
                    <a:pos x="wd2" y="hd2"/>
                  </a:cxn>
                  <a:cxn ang="16200000">
                    <a:pos x="wd2" y="hd2"/>
                  </a:cxn>
                </a:cxnLst>
                <a:rect l="0" t="0" r="r" b="b"/>
                <a:pathLst>
                  <a:path w="21600" h="21600" extrusionOk="0">
                    <a:moveTo>
                      <a:pt x="10545" y="21600"/>
                    </a:moveTo>
                    <a:lnTo>
                      <a:pt x="8970" y="21573"/>
                    </a:lnTo>
                    <a:lnTo>
                      <a:pt x="8097" y="21545"/>
                    </a:lnTo>
                    <a:lnTo>
                      <a:pt x="7224" y="21464"/>
                    </a:lnTo>
                    <a:lnTo>
                      <a:pt x="6448" y="21355"/>
                    </a:lnTo>
                    <a:lnTo>
                      <a:pt x="5745" y="21218"/>
                    </a:lnTo>
                    <a:lnTo>
                      <a:pt x="5527" y="21136"/>
                    </a:lnTo>
                    <a:lnTo>
                      <a:pt x="5333" y="21055"/>
                    </a:lnTo>
                    <a:lnTo>
                      <a:pt x="5164" y="20945"/>
                    </a:lnTo>
                    <a:lnTo>
                      <a:pt x="5139" y="20836"/>
                    </a:lnTo>
                    <a:lnTo>
                      <a:pt x="5067" y="20618"/>
                    </a:lnTo>
                    <a:lnTo>
                      <a:pt x="4970" y="20427"/>
                    </a:lnTo>
                    <a:lnTo>
                      <a:pt x="4800" y="20209"/>
                    </a:lnTo>
                    <a:lnTo>
                      <a:pt x="4606" y="20018"/>
                    </a:lnTo>
                    <a:lnTo>
                      <a:pt x="3976" y="19555"/>
                    </a:lnTo>
                    <a:lnTo>
                      <a:pt x="3127" y="18955"/>
                    </a:lnTo>
                    <a:lnTo>
                      <a:pt x="2667" y="18627"/>
                    </a:lnTo>
                    <a:lnTo>
                      <a:pt x="2303" y="18245"/>
                    </a:lnTo>
                    <a:lnTo>
                      <a:pt x="1988" y="17918"/>
                    </a:lnTo>
                    <a:lnTo>
                      <a:pt x="1745" y="17536"/>
                    </a:lnTo>
                    <a:lnTo>
                      <a:pt x="1576" y="17209"/>
                    </a:lnTo>
                    <a:lnTo>
                      <a:pt x="1455" y="16882"/>
                    </a:lnTo>
                    <a:lnTo>
                      <a:pt x="1382" y="16582"/>
                    </a:lnTo>
                    <a:lnTo>
                      <a:pt x="1358" y="16282"/>
                    </a:lnTo>
                    <a:lnTo>
                      <a:pt x="1382" y="16064"/>
                    </a:lnTo>
                    <a:lnTo>
                      <a:pt x="1430" y="15845"/>
                    </a:lnTo>
                    <a:lnTo>
                      <a:pt x="1479" y="15436"/>
                    </a:lnTo>
                    <a:lnTo>
                      <a:pt x="1479" y="15273"/>
                    </a:lnTo>
                    <a:lnTo>
                      <a:pt x="1430" y="15109"/>
                    </a:lnTo>
                    <a:lnTo>
                      <a:pt x="1333" y="14973"/>
                    </a:lnTo>
                    <a:lnTo>
                      <a:pt x="1091" y="14864"/>
                    </a:lnTo>
                    <a:lnTo>
                      <a:pt x="873" y="14755"/>
                    </a:lnTo>
                    <a:lnTo>
                      <a:pt x="727" y="14645"/>
                    </a:lnTo>
                    <a:lnTo>
                      <a:pt x="679" y="14509"/>
                    </a:lnTo>
                    <a:lnTo>
                      <a:pt x="630" y="14400"/>
                    </a:lnTo>
                    <a:lnTo>
                      <a:pt x="703" y="14291"/>
                    </a:lnTo>
                    <a:lnTo>
                      <a:pt x="800" y="14236"/>
                    </a:lnTo>
                    <a:lnTo>
                      <a:pt x="970" y="14127"/>
                    </a:lnTo>
                    <a:lnTo>
                      <a:pt x="1164" y="13991"/>
                    </a:lnTo>
                    <a:lnTo>
                      <a:pt x="1333" y="13936"/>
                    </a:lnTo>
                    <a:lnTo>
                      <a:pt x="1430" y="13773"/>
                    </a:lnTo>
                    <a:lnTo>
                      <a:pt x="1479" y="13664"/>
                    </a:lnTo>
                    <a:lnTo>
                      <a:pt x="1479" y="13527"/>
                    </a:lnTo>
                    <a:lnTo>
                      <a:pt x="1430" y="13145"/>
                    </a:lnTo>
                    <a:lnTo>
                      <a:pt x="1382" y="12927"/>
                    </a:lnTo>
                    <a:lnTo>
                      <a:pt x="1358" y="12682"/>
                    </a:lnTo>
                    <a:lnTo>
                      <a:pt x="1382" y="12464"/>
                    </a:lnTo>
                    <a:lnTo>
                      <a:pt x="1455" y="12273"/>
                    </a:lnTo>
                    <a:lnTo>
                      <a:pt x="1576" y="12055"/>
                    </a:lnTo>
                    <a:lnTo>
                      <a:pt x="1576" y="11973"/>
                    </a:lnTo>
                    <a:lnTo>
                      <a:pt x="1552" y="11891"/>
                    </a:lnTo>
                    <a:lnTo>
                      <a:pt x="1430" y="11864"/>
                    </a:lnTo>
                    <a:lnTo>
                      <a:pt x="1164" y="11864"/>
                    </a:lnTo>
                    <a:lnTo>
                      <a:pt x="679" y="11727"/>
                    </a:lnTo>
                    <a:lnTo>
                      <a:pt x="558" y="11591"/>
                    </a:lnTo>
                    <a:lnTo>
                      <a:pt x="533" y="11455"/>
                    </a:lnTo>
                    <a:lnTo>
                      <a:pt x="558" y="11318"/>
                    </a:lnTo>
                    <a:lnTo>
                      <a:pt x="679" y="11155"/>
                    </a:lnTo>
                    <a:lnTo>
                      <a:pt x="824" y="11045"/>
                    </a:lnTo>
                    <a:lnTo>
                      <a:pt x="1018" y="10936"/>
                    </a:lnTo>
                    <a:lnTo>
                      <a:pt x="1236" y="10827"/>
                    </a:lnTo>
                    <a:lnTo>
                      <a:pt x="1358" y="10718"/>
                    </a:lnTo>
                    <a:lnTo>
                      <a:pt x="1430" y="10609"/>
                    </a:lnTo>
                    <a:lnTo>
                      <a:pt x="1430" y="10473"/>
                    </a:lnTo>
                    <a:lnTo>
                      <a:pt x="1358" y="10118"/>
                    </a:lnTo>
                    <a:lnTo>
                      <a:pt x="1333" y="9955"/>
                    </a:lnTo>
                    <a:lnTo>
                      <a:pt x="1333" y="9545"/>
                    </a:lnTo>
                    <a:lnTo>
                      <a:pt x="1358" y="9355"/>
                    </a:lnTo>
                    <a:lnTo>
                      <a:pt x="1430" y="9055"/>
                    </a:lnTo>
                    <a:lnTo>
                      <a:pt x="1430" y="8945"/>
                    </a:lnTo>
                    <a:lnTo>
                      <a:pt x="1382" y="8836"/>
                    </a:lnTo>
                    <a:lnTo>
                      <a:pt x="1285" y="8727"/>
                    </a:lnTo>
                    <a:lnTo>
                      <a:pt x="897" y="8564"/>
                    </a:lnTo>
                    <a:lnTo>
                      <a:pt x="776" y="8455"/>
                    </a:lnTo>
                    <a:lnTo>
                      <a:pt x="703" y="8318"/>
                    </a:lnTo>
                    <a:lnTo>
                      <a:pt x="703" y="8209"/>
                    </a:lnTo>
                    <a:lnTo>
                      <a:pt x="727" y="8073"/>
                    </a:lnTo>
                    <a:lnTo>
                      <a:pt x="873" y="7936"/>
                    </a:lnTo>
                    <a:lnTo>
                      <a:pt x="1018" y="7827"/>
                    </a:lnTo>
                    <a:lnTo>
                      <a:pt x="1261" y="7718"/>
                    </a:lnTo>
                    <a:lnTo>
                      <a:pt x="1455" y="7664"/>
                    </a:lnTo>
                    <a:lnTo>
                      <a:pt x="1576" y="7582"/>
                    </a:lnTo>
                    <a:lnTo>
                      <a:pt x="1648" y="7500"/>
                    </a:lnTo>
                    <a:lnTo>
                      <a:pt x="1648" y="7391"/>
                    </a:lnTo>
                    <a:lnTo>
                      <a:pt x="1552" y="7145"/>
                    </a:lnTo>
                    <a:lnTo>
                      <a:pt x="1527" y="6982"/>
                    </a:lnTo>
                    <a:lnTo>
                      <a:pt x="1479" y="6845"/>
                    </a:lnTo>
                    <a:lnTo>
                      <a:pt x="1479" y="6682"/>
                    </a:lnTo>
                    <a:lnTo>
                      <a:pt x="1527" y="6518"/>
                    </a:lnTo>
                    <a:lnTo>
                      <a:pt x="1648" y="6218"/>
                    </a:lnTo>
                    <a:lnTo>
                      <a:pt x="1697" y="6055"/>
                    </a:lnTo>
                    <a:lnTo>
                      <a:pt x="1721" y="5945"/>
                    </a:lnTo>
                    <a:lnTo>
                      <a:pt x="1697" y="5891"/>
                    </a:lnTo>
                    <a:lnTo>
                      <a:pt x="1576" y="5891"/>
                    </a:lnTo>
                    <a:lnTo>
                      <a:pt x="1430" y="5836"/>
                    </a:lnTo>
                    <a:lnTo>
                      <a:pt x="1285" y="5809"/>
                    </a:lnTo>
                    <a:lnTo>
                      <a:pt x="1115" y="5727"/>
                    </a:lnTo>
                    <a:lnTo>
                      <a:pt x="970" y="5645"/>
                    </a:lnTo>
                    <a:lnTo>
                      <a:pt x="824" y="5536"/>
                    </a:lnTo>
                    <a:lnTo>
                      <a:pt x="727" y="5400"/>
                    </a:lnTo>
                    <a:lnTo>
                      <a:pt x="679" y="5264"/>
                    </a:lnTo>
                    <a:lnTo>
                      <a:pt x="606" y="5100"/>
                    </a:lnTo>
                    <a:lnTo>
                      <a:pt x="0" y="0"/>
                    </a:lnTo>
                    <a:lnTo>
                      <a:pt x="21600" y="0"/>
                    </a:lnTo>
                    <a:lnTo>
                      <a:pt x="21188" y="3818"/>
                    </a:lnTo>
                    <a:lnTo>
                      <a:pt x="21164" y="4009"/>
                    </a:lnTo>
                    <a:lnTo>
                      <a:pt x="21091" y="4145"/>
                    </a:lnTo>
                    <a:lnTo>
                      <a:pt x="20945" y="4282"/>
                    </a:lnTo>
                    <a:lnTo>
                      <a:pt x="20824" y="4391"/>
                    </a:lnTo>
                    <a:lnTo>
                      <a:pt x="20703" y="4473"/>
                    </a:lnTo>
                    <a:lnTo>
                      <a:pt x="20533" y="4555"/>
                    </a:lnTo>
                    <a:lnTo>
                      <a:pt x="20364" y="4582"/>
                    </a:lnTo>
                    <a:lnTo>
                      <a:pt x="20242" y="4582"/>
                    </a:lnTo>
                    <a:lnTo>
                      <a:pt x="20145" y="4636"/>
                    </a:lnTo>
                    <a:lnTo>
                      <a:pt x="20097" y="4691"/>
                    </a:lnTo>
                    <a:lnTo>
                      <a:pt x="20097" y="4800"/>
                    </a:lnTo>
                    <a:lnTo>
                      <a:pt x="20170" y="4909"/>
                    </a:lnTo>
                    <a:lnTo>
                      <a:pt x="20291" y="5264"/>
                    </a:lnTo>
                    <a:lnTo>
                      <a:pt x="20339" y="5400"/>
                    </a:lnTo>
                    <a:lnTo>
                      <a:pt x="20339" y="5591"/>
                    </a:lnTo>
                    <a:lnTo>
                      <a:pt x="20291" y="5727"/>
                    </a:lnTo>
                    <a:lnTo>
                      <a:pt x="20242" y="5891"/>
                    </a:lnTo>
                    <a:lnTo>
                      <a:pt x="20170" y="6109"/>
                    </a:lnTo>
                    <a:lnTo>
                      <a:pt x="20170" y="6218"/>
                    </a:lnTo>
                    <a:lnTo>
                      <a:pt x="20194" y="6327"/>
                    </a:lnTo>
                    <a:lnTo>
                      <a:pt x="20339" y="6409"/>
                    </a:lnTo>
                    <a:lnTo>
                      <a:pt x="20558" y="6464"/>
                    </a:lnTo>
                    <a:lnTo>
                      <a:pt x="20800" y="6545"/>
                    </a:lnTo>
                    <a:lnTo>
                      <a:pt x="20945" y="6655"/>
                    </a:lnTo>
                    <a:lnTo>
                      <a:pt x="21042" y="6791"/>
                    </a:lnTo>
                    <a:lnTo>
                      <a:pt x="21115" y="6927"/>
                    </a:lnTo>
                    <a:lnTo>
                      <a:pt x="21091" y="7064"/>
                    </a:lnTo>
                    <a:lnTo>
                      <a:pt x="21018" y="7173"/>
                    </a:lnTo>
                    <a:lnTo>
                      <a:pt x="20897" y="7282"/>
                    </a:lnTo>
                    <a:lnTo>
                      <a:pt x="20703" y="7391"/>
                    </a:lnTo>
                    <a:lnTo>
                      <a:pt x="20533" y="7473"/>
                    </a:lnTo>
                    <a:lnTo>
                      <a:pt x="20436" y="7555"/>
                    </a:lnTo>
                    <a:lnTo>
                      <a:pt x="20388" y="7664"/>
                    </a:lnTo>
                    <a:lnTo>
                      <a:pt x="20364" y="7800"/>
                    </a:lnTo>
                    <a:lnTo>
                      <a:pt x="20436" y="8100"/>
                    </a:lnTo>
                    <a:lnTo>
                      <a:pt x="20461" y="8291"/>
                    </a:lnTo>
                    <a:lnTo>
                      <a:pt x="20485" y="8455"/>
                    </a:lnTo>
                    <a:lnTo>
                      <a:pt x="20436" y="8836"/>
                    </a:lnTo>
                    <a:lnTo>
                      <a:pt x="20388" y="9164"/>
                    </a:lnTo>
                    <a:lnTo>
                      <a:pt x="20388" y="9327"/>
                    </a:lnTo>
                    <a:lnTo>
                      <a:pt x="20461" y="9464"/>
                    </a:lnTo>
                    <a:lnTo>
                      <a:pt x="20558" y="9573"/>
                    </a:lnTo>
                    <a:lnTo>
                      <a:pt x="20752" y="9682"/>
                    </a:lnTo>
                    <a:lnTo>
                      <a:pt x="20994" y="9791"/>
                    </a:lnTo>
                    <a:lnTo>
                      <a:pt x="21164" y="9900"/>
                    </a:lnTo>
                    <a:lnTo>
                      <a:pt x="21261" y="10064"/>
                    </a:lnTo>
                    <a:lnTo>
                      <a:pt x="21285" y="10200"/>
                    </a:lnTo>
                    <a:lnTo>
                      <a:pt x="21261" y="10309"/>
                    </a:lnTo>
                    <a:lnTo>
                      <a:pt x="21115" y="10473"/>
                    </a:lnTo>
                    <a:lnTo>
                      <a:pt x="20921" y="10527"/>
                    </a:lnTo>
                    <a:lnTo>
                      <a:pt x="20655" y="10582"/>
                    </a:lnTo>
                    <a:lnTo>
                      <a:pt x="20388" y="10609"/>
                    </a:lnTo>
                    <a:lnTo>
                      <a:pt x="20267" y="10636"/>
                    </a:lnTo>
                    <a:lnTo>
                      <a:pt x="20194" y="10691"/>
                    </a:lnTo>
                    <a:lnTo>
                      <a:pt x="20242" y="10800"/>
                    </a:lnTo>
                    <a:lnTo>
                      <a:pt x="20364" y="11018"/>
                    </a:lnTo>
                    <a:lnTo>
                      <a:pt x="20436" y="11209"/>
                    </a:lnTo>
                    <a:lnTo>
                      <a:pt x="20436" y="11673"/>
                    </a:lnTo>
                    <a:lnTo>
                      <a:pt x="20388" y="11864"/>
                    </a:lnTo>
                    <a:lnTo>
                      <a:pt x="20339" y="12245"/>
                    </a:lnTo>
                    <a:lnTo>
                      <a:pt x="20339" y="12409"/>
                    </a:lnTo>
                    <a:lnTo>
                      <a:pt x="20364" y="12518"/>
                    </a:lnTo>
                    <a:lnTo>
                      <a:pt x="20461" y="12627"/>
                    </a:lnTo>
                    <a:lnTo>
                      <a:pt x="20655" y="12736"/>
                    </a:lnTo>
                    <a:lnTo>
                      <a:pt x="20848" y="12873"/>
                    </a:lnTo>
                    <a:lnTo>
                      <a:pt x="21018" y="12927"/>
                    </a:lnTo>
                    <a:lnTo>
                      <a:pt x="21115" y="13036"/>
                    </a:lnTo>
                    <a:lnTo>
                      <a:pt x="21164" y="13145"/>
                    </a:lnTo>
                    <a:lnTo>
                      <a:pt x="21164" y="13255"/>
                    </a:lnTo>
                    <a:lnTo>
                      <a:pt x="21091" y="13364"/>
                    </a:lnTo>
                    <a:lnTo>
                      <a:pt x="20921" y="13500"/>
                    </a:lnTo>
                    <a:lnTo>
                      <a:pt x="20485" y="13718"/>
                    </a:lnTo>
                    <a:lnTo>
                      <a:pt x="20364" y="13855"/>
                    </a:lnTo>
                    <a:lnTo>
                      <a:pt x="20339" y="13991"/>
                    </a:lnTo>
                    <a:lnTo>
                      <a:pt x="20291" y="14182"/>
                    </a:lnTo>
                    <a:lnTo>
                      <a:pt x="20388" y="14591"/>
                    </a:lnTo>
                    <a:lnTo>
                      <a:pt x="20436" y="14809"/>
                    </a:lnTo>
                    <a:lnTo>
                      <a:pt x="20436" y="15027"/>
                    </a:lnTo>
                    <a:lnTo>
                      <a:pt x="20485" y="15191"/>
                    </a:lnTo>
                    <a:lnTo>
                      <a:pt x="20655" y="15382"/>
                    </a:lnTo>
                    <a:lnTo>
                      <a:pt x="20800" y="15600"/>
                    </a:lnTo>
                    <a:lnTo>
                      <a:pt x="20824" y="15709"/>
                    </a:lnTo>
                    <a:lnTo>
                      <a:pt x="20824" y="15845"/>
                    </a:lnTo>
                    <a:lnTo>
                      <a:pt x="20752" y="16227"/>
                    </a:lnTo>
                    <a:lnTo>
                      <a:pt x="20606" y="16636"/>
                    </a:lnTo>
                    <a:lnTo>
                      <a:pt x="20388" y="17045"/>
                    </a:lnTo>
                    <a:lnTo>
                      <a:pt x="20170" y="17400"/>
                    </a:lnTo>
                    <a:lnTo>
                      <a:pt x="19879" y="17809"/>
                    </a:lnTo>
                    <a:lnTo>
                      <a:pt x="19539" y="18218"/>
                    </a:lnTo>
                    <a:lnTo>
                      <a:pt x="19224" y="18573"/>
                    </a:lnTo>
                    <a:lnTo>
                      <a:pt x="18812" y="18955"/>
                    </a:lnTo>
                    <a:lnTo>
                      <a:pt x="18448" y="19282"/>
                    </a:lnTo>
                    <a:lnTo>
                      <a:pt x="18109" y="19582"/>
                    </a:lnTo>
                    <a:lnTo>
                      <a:pt x="17503" y="20018"/>
                    </a:lnTo>
                    <a:lnTo>
                      <a:pt x="17236" y="20236"/>
                    </a:lnTo>
                    <a:lnTo>
                      <a:pt x="17042" y="20427"/>
                    </a:lnTo>
                    <a:lnTo>
                      <a:pt x="16921" y="20618"/>
                    </a:lnTo>
                    <a:lnTo>
                      <a:pt x="16848" y="20836"/>
                    </a:lnTo>
                    <a:lnTo>
                      <a:pt x="16824" y="20864"/>
                    </a:lnTo>
                    <a:lnTo>
                      <a:pt x="16776" y="20945"/>
                    </a:lnTo>
                    <a:lnTo>
                      <a:pt x="16630" y="21055"/>
                    </a:lnTo>
                    <a:lnTo>
                      <a:pt x="16364" y="21136"/>
                    </a:lnTo>
                    <a:lnTo>
                      <a:pt x="16073" y="21218"/>
                    </a:lnTo>
                    <a:lnTo>
                      <a:pt x="15248" y="21355"/>
                    </a:lnTo>
                    <a:lnTo>
                      <a:pt x="14303" y="21464"/>
                    </a:lnTo>
                    <a:lnTo>
                      <a:pt x="13285" y="21545"/>
                    </a:lnTo>
                    <a:lnTo>
                      <a:pt x="12218" y="21573"/>
                    </a:lnTo>
                    <a:lnTo>
                      <a:pt x="10545" y="21600"/>
                    </a:lnTo>
                    <a:close/>
                  </a:path>
                </a:pathLst>
              </a:custGeom>
              <a:solidFill>
                <a:srgbClr val="93939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4" name="Shape 1064"/>
              <p:cNvSpPr/>
              <p:nvPr/>
            </p:nvSpPr>
            <p:spPr>
              <a:xfrm>
                <a:off x="274007" y="0"/>
                <a:ext cx="361518" cy="857019"/>
              </a:xfrm>
              <a:custGeom>
                <a:avLst/>
                <a:gdLst/>
                <a:ahLst/>
                <a:cxnLst>
                  <a:cxn ang="0">
                    <a:pos x="wd2" y="hd2"/>
                  </a:cxn>
                  <a:cxn ang="5400000">
                    <a:pos x="wd2" y="hd2"/>
                  </a:cxn>
                  <a:cxn ang="10800000">
                    <a:pos x="wd2" y="hd2"/>
                  </a:cxn>
                  <a:cxn ang="16200000">
                    <a:pos x="wd2" y="hd2"/>
                  </a:cxn>
                </a:cxnLst>
                <a:rect l="0" t="0" r="r" b="b"/>
                <a:pathLst>
                  <a:path w="21600" h="21600" extrusionOk="0">
                    <a:moveTo>
                      <a:pt x="10371" y="21600"/>
                    </a:moveTo>
                    <a:lnTo>
                      <a:pt x="8829" y="21573"/>
                    </a:lnTo>
                    <a:lnTo>
                      <a:pt x="7886" y="21545"/>
                    </a:lnTo>
                    <a:lnTo>
                      <a:pt x="7029" y="21464"/>
                    </a:lnTo>
                    <a:lnTo>
                      <a:pt x="6171" y="21355"/>
                    </a:lnTo>
                    <a:lnTo>
                      <a:pt x="5486" y="21218"/>
                    </a:lnTo>
                    <a:lnTo>
                      <a:pt x="5057" y="21055"/>
                    </a:lnTo>
                    <a:lnTo>
                      <a:pt x="4886" y="20945"/>
                    </a:lnTo>
                    <a:lnTo>
                      <a:pt x="4886" y="20836"/>
                    </a:lnTo>
                    <a:lnTo>
                      <a:pt x="4714" y="20427"/>
                    </a:lnTo>
                    <a:lnTo>
                      <a:pt x="4286" y="20018"/>
                    </a:lnTo>
                    <a:lnTo>
                      <a:pt x="3771" y="19555"/>
                    </a:lnTo>
                    <a:lnTo>
                      <a:pt x="2314" y="18627"/>
                    </a:lnTo>
                    <a:lnTo>
                      <a:pt x="1971" y="18245"/>
                    </a:lnTo>
                    <a:lnTo>
                      <a:pt x="1457" y="17536"/>
                    </a:lnTo>
                    <a:lnTo>
                      <a:pt x="1200" y="16882"/>
                    </a:lnTo>
                    <a:lnTo>
                      <a:pt x="1114" y="16282"/>
                    </a:lnTo>
                    <a:lnTo>
                      <a:pt x="1114" y="15845"/>
                    </a:lnTo>
                    <a:lnTo>
                      <a:pt x="1200" y="15436"/>
                    </a:lnTo>
                    <a:lnTo>
                      <a:pt x="1114" y="15109"/>
                    </a:lnTo>
                    <a:lnTo>
                      <a:pt x="943" y="14973"/>
                    </a:lnTo>
                    <a:lnTo>
                      <a:pt x="857" y="14864"/>
                    </a:lnTo>
                    <a:lnTo>
                      <a:pt x="343" y="14645"/>
                    </a:lnTo>
                    <a:lnTo>
                      <a:pt x="343" y="14400"/>
                    </a:lnTo>
                    <a:lnTo>
                      <a:pt x="514" y="14236"/>
                    </a:lnTo>
                    <a:lnTo>
                      <a:pt x="857" y="13991"/>
                    </a:lnTo>
                    <a:lnTo>
                      <a:pt x="1114" y="13936"/>
                    </a:lnTo>
                    <a:lnTo>
                      <a:pt x="1114" y="13773"/>
                    </a:lnTo>
                    <a:lnTo>
                      <a:pt x="1200" y="13527"/>
                    </a:lnTo>
                    <a:lnTo>
                      <a:pt x="1114" y="13145"/>
                    </a:lnTo>
                    <a:lnTo>
                      <a:pt x="1114" y="12682"/>
                    </a:lnTo>
                    <a:lnTo>
                      <a:pt x="1200" y="12273"/>
                    </a:lnTo>
                    <a:lnTo>
                      <a:pt x="1286" y="12055"/>
                    </a:lnTo>
                    <a:lnTo>
                      <a:pt x="1286" y="11973"/>
                    </a:lnTo>
                    <a:lnTo>
                      <a:pt x="1200" y="11891"/>
                    </a:lnTo>
                    <a:lnTo>
                      <a:pt x="1114" y="11864"/>
                    </a:lnTo>
                    <a:lnTo>
                      <a:pt x="857" y="11864"/>
                    </a:lnTo>
                    <a:lnTo>
                      <a:pt x="600" y="11782"/>
                    </a:lnTo>
                    <a:lnTo>
                      <a:pt x="343" y="11727"/>
                    </a:lnTo>
                    <a:lnTo>
                      <a:pt x="257" y="11591"/>
                    </a:lnTo>
                    <a:lnTo>
                      <a:pt x="257" y="11455"/>
                    </a:lnTo>
                    <a:lnTo>
                      <a:pt x="343" y="11155"/>
                    </a:lnTo>
                    <a:lnTo>
                      <a:pt x="514" y="11045"/>
                    </a:lnTo>
                    <a:lnTo>
                      <a:pt x="771" y="10936"/>
                    </a:lnTo>
                    <a:lnTo>
                      <a:pt x="1114" y="10718"/>
                    </a:lnTo>
                    <a:lnTo>
                      <a:pt x="1114" y="10473"/>
                    </a:lnTo>
                    <a:lnTo>
                      <a:pt x="943" y="9709"/>
                    </a:lnTo>
                    <a:lnTo>
                      <a:pt x="1114" y="9055"/>
                    </a:lnTo>
                    <a:lnTo>
                      <a:pt x="1114" y="8836"/>
                    </a:lnTo>
                    <a:lnTo>
                      <a:pt x="943" y="8727"/>
                    </a:lnTo>
                    <a:lnTo>
                      <a:pt x="857" y="8645"/>
                    </a:lnTo>
                    <a:lnTo>
                      <a:pt x="600" y="8564"/>
                    </a:lnTo>
                    <a:lnTo>
                      <a:pt x="514" y="8455"/>
                    </a:lnTo>
                    <a:lnTo>
                      <a:pt x="343" y="8209"/>
                    </a:lnTo>
                    <a:lnTo>
                      <a:pt x="514" y="7936"/>
                    </a:lnTo>
                    <a:lnTo>
                      <a:pt x="771" y="7827"/>
                    </a:lnTo>
                    <a:lnTo>
                      <a:pt x="943" y="7718"/>
                    </a:lnTo>
                    <a:lnTo>
                      <a:pt x="1200" y="7664"/>
                    </a:lnTo>
                    <a:lnTo>
                      <a:pt x="1286" y="7582"/>
                    </a:lnTo>
                    <a:lnTo>
                      <a:pt x="1286" y="7391"/>
                    </a:lnTo>
                    <a:lnTo>
                      <a:pt x="1200" y="6845"/>
                    </a:lnTo>
                    <a:lnTo>
                      <a:pt x="1200" y="6518"/>
                    </a:lnTo>
                    <a:lnTo>
                      <a:pt x="1286" y="6218"/>
                    </a:lnTo>
                    <a:lnTo>
                      <a:pt x="1457" y="5945"/>
                    </a:lnTo>
                    <a:lnTo>
                      <a:pt x="1457" y="5891"/>
                    </a:lnTo>
                    <a:lnTo>
                      <a:pt x="1286" y="5891"/>
                    </a:lnTo>
                    <a:lnTo>
                      <a:pt x="943" y="5809"/>
                    </a:lnTo>
                    <a:lnTo>
                      <a:pt x="600" y="5645"/>
                    </a:lnTo>
                    <a:lnTo>
                      <a:pt x="343" y="5400"/>
                    </a:lnTo>
                    <a:lnTo>
                      <a:pt x="257" y="5100"/>
                    </a:lnTo>
                    <a:lnTo>
                      <a:pt x="343" y="4745"/>
                    </a:lnTo>
                    <a:lnTo>
                      <a:pt x="514" y="4445"/>
                    </a:lnTo>
                    <a:lnTo>
                      <a:pt x="600" y="4064"/>
                    </a:lnTo>
                    <a:lnTo>
                      <a:pt x="600" y="3627"/>
                    </a:lnTo>
                    <a:lnTo>
                      <a:pt x="771" y="2618"/>
                    </a:lnTo>
                    <a:lnTo>
                      <a:pt x="600" y="2182"/>
                    </a:lnTo>
                    <a:lnTo>
                      <a:pt x="600" y="1773"/>
                    </a:lnTo>
                    <a:lnTo>
                      <a:pt x="257" y="927"/>
                    </a:lnTo>
                    <a:lnTo>
                      <a:pt x="0" y="0"/>
                    </a:lnTo>
                    <a:lnTo>
                      <a:pt x="21600" y="0"/>
                    </a:lnTo>
                    <a:lnTo>
                      <a:pt x="21600" y="573"/>
                    </a:lnTo>
                    <a:lnTo>
                      <a:pt x="21514" y="736"/>
                    </a:lnTo>
                    <a:lnTo>
                      <a:pt x="21429" y="927"/>
                    </a:lnTo>
                    <a:lnTo>
                      <a:pt x="21000" y="1255"/>
                    </a:lnTo>
                    <a:lnTo>
                      <a:pt x="20914" y="1609"/>
                    </a:lnTo>
                    <a:lnTo>
                      <a:pt x="20914" y="2809"/>
                    </a:lnTo>
                    <a:lnTo>
                      <a:pt x="21000" y="3136"/>
                    </a:lnTo>
                    <a:lnTo>
                      <a:pt x="21171" y="3491"/>
                    </a:lnTo>
                    <a:lnTo>
                      <a:pt x="21171" y="4145"/>
                    </a:lnTo>
                    <a:lnTo>
                      <a:pt x="20829" y="4391"/>
                    </a:lnTo>
                    <a:lnTo>
                      <a:pt x="20571" y="4555"/>
                    </a:lnTo>
                    <a:lnTo>
                      <a:pt x="20229" y="4582"/>
                    </a:lnTo>
                    <a:lnTo>
                      <a:pt x="20143" y="4636"/>
                    </a:lnTo>
                    <a:lnTo>
                      <a:pt x="20143" y="4909"/>
                    </a:lnTo>
                    <a:lnTo>
                      <a:pt x="20229" y="5264"/>
                    </a:lnTo>
                    <a:lnTo>
                      <a:pt x="20314" y="5591"/>
                    </a:lnTo>
                    <a:lnTo>
                      <a:pt x="20143" y="6109"/>
                    </a:lnTo>
                    <a:lnTo>
                      <a:pt x="20229" y="6327"/>
                    </a:lnTo>
                    <a:lnTo>
                      <a:pt x="20314" y="6409"/>
                    </a:lnTo>
                    <a:lnTo>
                      <a:pt x="20571" y="6464"/>
                    </a:lnTo>
                    <a:lnTo>
                      <a:pt x="20829" y="6545"/>
                    </a:lnTo>
                    <a:lnTo>
                      <a:pt x="20914" y="6655"/>
                    </a:lnTo>
                    <a:lnTo>
                      <a:pt x="21171" y="6927"/>
                    </a:lnTo>
                    <a:lnTo>
                      <a:pt x="21000" y="7173"/>
                    </a:lnTo>
                    <a:lnTo>
                      <a:pt x="20914" y="7282"/>
                    </a:lnTo>
                    <a:lnTo>
                      <a:pt x="20657" y="7391"/>
                    </a:lnTo>
                    <a:lnTo>
                      <a:pt x="20486" y="7555"/>
                    </a:lnTo>
                    <a:lnTo>
                      <a:pt x="20314" y="7800"/>
                    </a:lnTo>
                    <a:lnTo>
                      <a:pt x="20486" y="8455"/>
                    </a:lnTo>
                    <a:lnTo>
                      <a:pt x="20314" y="9164"/>
                    </a:lnTo>
                    <a:lnTo>
                      <a:pt x="20486" y="9464"/>
                    </a:lnTo>
                    <a:lnTo>
                      <a:pt x="20571" y="9573"/>
                    </a:lnTo>
                    <a:lnTo>
                      <a:pt x="20829" y="9682"/>
                    </a:lnTo>
                    <a:lnTo>
                      <a:pt x="21171" y="9900"/>
                    </a:lnTo>
                    <a:lnTo>
                      <a:pt x="21257" y="10200"/>
                    </a:lnTo>
                    <a:lnTo>
                      <a:pt x="21257" y="10309"/>
                    </a:lnTo>
                    <a:lnTo>
                      <a:pt x="21171" y="10473"/>
                    </a:lnTo>
                    <a:lnTo>
                      <a:pt x="20657" y="10582"/>
                    </a:lnTo>
                    <a:lnTo>
                      <a:pt x="20314" y="10609"/>
                    </a:lnTo>
                    <a:lnTo>
                      <a:pt x="20229" y="10636"/>
                    </a:lnTo>
                    <a:lnTo>
                      <a:pt x="20229" y="10800"/>
                    </a:lnTo>
                    <a:lnTo>
                      <a:pt x="20314" y="11018"/>
                    </a:lnTo>
                    <a:lnTo>
                      <a:pt x="20486" y="11427"/>
                    </a:lnTo>
                    <a:lnTo>
                      <a:pt x="20314" y="11864"/>
                    </a:lnTo>
                    <a:lnTo>
                      <a:pt x="20314" y="12518"/>
                    </a:lnTo>
                    <a:lnTo>
                      <a:pt x="20657" y="12736"/>
                    </a:lnTo>
                    <a:lnTo>
                      <a:pt x="21000" y="12927"/>
                    </a:lnTo>
                    <a:lnTo>
                      <a:pt x="21171" y="13145"/>
                    </a:lnTo>
                    <a:lnTo>
                      <a:pt x="21000" y="13364"/>
                    </a:lnTo>
                    <a:lnTo>
                      <a:pt x="20657" y="13609"/>
                    </a:lnTo>
                    <a:lnTo>
                      <a:pt x="20486" y="13718"/>
                    </a:lnTo>
                    <a:lnTo>
                      <a:pt x="20314" y="13855"/>
                    </a:lnTo>
                    <a:lnTo>
                      <a:pt x="20314" y="14591"/>
                    </a:lnTo>
                    <a:lnTo>
                      <a:pt x="20486" y="15027"/>
                    </a:lnTo>
                    <a:lnTo>
                      <a:pt x="20486" y="15191"/>
                    </a:lnTo>
                    <a:lnTo>
                      <a:pt x="20657" y="15382"/>
                    </a:lnTo>
                    <a:lnTo>
                      <a:pt x="20829" y="15600"/>
                    </a:lnTo>
                    <a:lnTo>
                      <a:pt x="20829" y="15845"/>
                    </a:lnTo>
                    <a:lnTo>
                      <a:pt x="20571" y="16636"/>
                    </a:lnTo>
                    <a:lnTo>
                      <a:pt x="20143" y="17400"/>
                    </a:lnTo>
                    <a:lnTo>
                      <a:pt x="19543" y="18218"/>
                    </a:lnTo>
                    <a:lnTo>
                      <a:pt x="18857" y="18955"/>
                    </a:lnTo>
                    <a:lnTo>
                      <a:pt x="18000" y="19582"/>
                    </a:lnTo>
                    <a:lnTo>
                      <a:pt x="17486" y="20018"/>
                    </a:lnTo>
                    <a:lnTo>
                      <a:pt x="16971" y="20427"/>
                    </a:lnTo>
                    <a:lnTo>
                      <a:pt x="16886" y="20618"/>
                    </a:lnTo>
                    <a:lnTo>
                      <a:pt x="16714" y="20836"/>
                    </a:lnTo>
                    <a:lnTo>
                      <a:pt x="16714" y="20945"/>
                    </a:lnTo>
                    <a:lnTo>
                      <a:pt x="16543" y="21055"/>
                    </a:lnTo>
                    <a:lnTo>
                      <a:pt x="16286" y="21136"/>
                    </a:lnTo>
                    <a:lnTo>
                      <a:pt x="15943" y="21218"/>
                    </a:lnTo>
                    <a:lnTo>
                      <a:pt x="15086" y="21355"/>
                    </a:lnTo>
                    <a:lnTo>
                      <a:pt x="14229" y="21464"/>
                    </a:lnTo>
                    <a:lnTo>
                      <a:pt x="13114" y="21545"/>
                    </a:lnTo>
                    <a:lnTo>
                      <a:pt x="12086" y="21573"/>
                    </a:lnTo>
                    <a:lnTo>
                      <a:pt x="10371" y="21600"/>
                    </a:lnTo>
                    <a:close/>
                  </a:path>
                </a:pathLst>
              </a:custGeom>
              <a:solidFill>
                <a:srgbClr val="B1B1B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5" name="Shape 1065"/>
              <p:cNvSpPr/>
              <p:nvPr/>
            </p:nvSpPr>
            <p:spPr>
              <a:xfrm>
                <a:off x="503542" y="850526"/>
                <a:ext cx="291224" cy="9630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12981" y="243"/>
                    </a:lnTo>
                    <a:lnTo>
                      <a:pt x="15003" y="971"/>
                    </a:lnTo>
                    <a:lnTo>
                      <a:pt x="16918" y="1942"/>
                    </a:lnTo>
                    <a:lnTo>
                      <a:pt x="18514" y="3155"/>
                    </a:lnTo>
                    <a:lnTo>
                      <a:pt x="19791" y="4854"/>
                    </a:lnTo>
                    <a:lnTo>
                      <a:pt x="20749" y="6553"/>
                    </a:lnTo>
                    <a:lnTo>
                      <a:pt x="21174" y="7524"/>
                    </a:lnTo>
                    <a:lnTo>
                      <a:pt x="21494" y="8737"/>
                    </a:lnTo>
                    <a:lnTo>
                      <a:pt x="21600" y="9708"/>
                    </a:lnTo>
                    <a:lnTo>
                      <a:pt x="21600" y="12135"/>
                    </a:lnTo>
                    <a:lnTo>
                      <a:pt x="21494" y="13106"/>
                    </a:lnTo>
                    <a:lnTo>
                      <a:pt x="21174" y="14076"/>
                    </a:lnTo>
                    <a:lnTo>
                      <a:pt x="20749" y="15047"/>
                    </a:lnTo>
                    <a:lnTo>
                      <a:pt x="19791" y="16989"/>
                    </a:lnTo>
                    <a:lnTo>
                      <a:pt x="18514" y="18688"/>
                    </a:lnTo>
                    <a:lnTo>
                      <a:pt x="16918" y="19901"/>
                    </a:lnTo>
                    <a:lnTo>
                      <a:pt x="15003" y="20872"/>
                    </a:lnTo>
                    <a:lnTo>
                      <a:pt x="12981" y="21600"/>
                    </a:lnTo>
                    <a:lnTo>
                      <a:pt x="8619" y="21600"/>
                    </a:lnTo>
                    <a:lnTo>
                      <a:pt x="6597" y="20872"/>
                    </a:lnTo>
                    <a:lnTo>
                      <a:pt x="4788" y="19901"/>
                    </a:lnTo>
                    <a:lnTo>
                      <a:pt x="3192" y="18688"/>
                    </a:lnTo>
                    <a:lnTo>
                      <a:pt x="1915" y="16989"/>
                    </a:lnTo>
                    <a:lnTo>
                      <a:pt x="851" y="15047"/>
                    </a:lnTo>
                    <a:lnTo>
                      <a:pt x="426" y="14076"/>
                    </a:lnTo>
                    <a:lnTo>
                      <a:pt x="0" y="12135"/>
                    </a:lnTo>
                    <a:lnTo>
                      <a:pt x="0" y="9708"/>
                    </a:lnTo>
                    <a:lnTo>
                      <a:pt x="213" y="8737"/>
                    </a:lnTo>
                    <a:lnTo>
                      <a:pt x="426" y="7524"/>
                    </a:lnTo>
                    <a:lnTo>
                      <a:pt x="851" y="6553"/>
                    </a:lnTo>
                    <a:lnTo>
                      <a:pt x="1915" y="4854"/>
                    </a:lnTo>
                    <a:lnTo>
                      <a:pt x="3192" y="3155"/>
                    </a:lnTo>
                    <a:lnTo>
                      <a:pt x="4788" y="1942"/>
                    </a:lnTo>
                    <a:lnTo>
                      <a:pt x="6597" y="971"/>
                    </a:lnTo>
                    <a:lnTo>
                      <a:pt x="8619" y="243"/>
                    </a:lnTo>
                    <a:lnTo>
                      <a:pt x="10853" y="0"/>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6" name="Shape 1066"/>
              <p:cNvSpPr/>
              <p:nvPr/>
            </p:nvSpPr>
            <p:spPr>
              <a:xfrm>
                <a:off x="394512" y="806160"/>
                <a:ext cx="509283" cy="107129"/>
              </a:xfrm>
              <a:custGeom>
                <a:avLst/>
                <a:gdLst/>
                <a:ahLst/>
                <a:cxnLst>
                  <a:cxn ang="0">
                    <a:pos x="wd2" y="hd2"/>
                  </a:cxn>
                  <a:cxn ang="5400000">
                    <a:pos x="wd2" y="hd2"/>
                  </a:cxn>
                  <a:cxn ang="10800000">
                    <a:pos x="wd2" y="hd2"/>
                  </a:cxn>
                  <a:cxn ang="16200000">
                    <a:pos x="wd2" y="hd2"/>
                  </a:cxn>
                </a:cxnLst>
                <a:rect l="0" t="0" r="r" b="b"/>
                <a:pathLst>
                  <a:path w="21600" h="21600" extrusionOk="0">
                    <a:moveTo>
                      <a:pt x="10830" y="0"/>
                    </a:moveTo>
                    <a:lnTo>
                      <a:pt x="12960" y="218"/>
                    </a:lnTo>
                    <a:lnTo>
                      <a:pt x="15029" y="873"/>
                    </a:lnTo>
                    <a:lnTo>
                      <a:pt x="16854" y="1745"/>
                    </a:lnTo>
                    <a:lnTo>
                      <a:pt x="18375" y="3273"/>
                    </a:lnTo>
                    <a:lnTo>
                      <a:pt x="19714" y="4800"/>
                    </a:lnTo>
                    <a:lnTo>
                      <a:pt x="20261" y="5673"/>
                    </a:lnTo>
                    <a:lnTo>
                      <a:pt x="21113" y="7418"/>
                    </a:lnTo>
                    <a:lnTo>
                      <a:pt x="21357" y="8509"/>
                    </a:lnTo>
                    <a:lnTo>
                      <a:pt x="21539" y="9818"/>
                    </a:lnTo>
                    <a:lnTo>
                      <a:pt x="21600" y="10691"/>
                    </a:lnTo>
                    <a:lnTo>
                      <a:pt x="21539" y="11782"/>
                    </a:lnTo>
                    <a:lnTo>
                      <a:pt x="21357" y="13091"/>
                    </a:lnTo>
                    <a:lnTo>
                      <a:pt x="21113" y="13964"/>
                    </a:lnTo>
                    <a:lnTo>
                      <a:pt x="20687" y="14836"/>
                    </a:lnTo>
                    <a:lnTo>
                      <a:pt x="20261" y="15927"/>
                    </a:lnTo>
                    <a:lnTo>
                      <a:pt x="19714" y="16800"/>
                    </a:lnTo>
                    <a:lnTo>
                      <a:pt x="18375" y="18327"/>
                    </a:lnTo>
                    <a:lnTo>
                      <a:pt x="15029" y="20727"/>
                    </a:lnTo>
                    <a:lnTo>
                      <a:pt x="12960" y="21382"/>
                    </a:lnTo>
                    <a:lnTo>
                      <a:pt x="10830" y="21600"/>
                    </a:lnTo>
                    <a:lnTo>
                      <a:pt x="8701" y="21382"/>
                    </a:lnTo>
                    <a:lnTo>
                      <a:pt x="6632" y="20727"/>
                    </a:lnTo>
                    <a:lnTo>
                      <a:pt x="4807" y="19418"/>
                    </a:lnTo>
                    <a:lnTo>
                      <a:pt x="3225" y="18327"/>
                    </a:lnTo>
                    <a:lnTo>
                      <a:pt x="1886" y="16800"/>
                    </a:lnTo>
                    <a:lnTo>
                      <a:pt x="1339" y="15927"/>
                    </a:lnTo>
                    <a:lnTo>
                      <a:pt x="913" y="14836"/>
                    </a:lnTo>
                    <a:lnTo>
                      <a:pt x="487" y="13964"/>
                    </a:lnTo>
                    <a:lnTo>
                      <a:pt x="243" y="13091"/>
                    </a:lnTo>
                    <a:lnTo>
                      <a:pt x="122" y="11782"/>
                    </a:lnTo>
                    <a:lnTo>
                      <a:pt x="0" y="10691"/>
                    </a:lnTo>
                    <a:lnTo>
                      <a:pt x="122" y="9818"/>
                    </a:lnTo>
                    <a:lnTo>
                      <a:pt x="243" y="8509"/>
                    </a:lnTo>
                    <a:lnTo>
                      <a:pt x="487" y="7418"/>
                    </a:lnTo>
                    <a:lnTo>
                      <a:pt x="1339" y="5673"/>
                    </a:lnTo>
                    <a:lnTo>
                      <a:pt x="1886" y="4800"/>
                    </a:lnTo>
                    <a:lnTo>
                      <a:pt x="3225" y="3273"/>
                    </a:lnTo>
                    <a:lnTo>
                      <a:pt x="4807" y="1745"/>
                    </a:lnTo>
                    <a:lnTo>
                      <a:pt x="6632" y="873"/>
                    </a:lnTo>
                    <a:lnTo>
                      <a:pt x="8701" y="218"/>
                    </a:lnTo>
                    <a:lnTo>
                      <a:pt x="10830" y="0"/>
                    </a:lnTo>
                    <a:close/>
                  </a:path>
                </a:pathLst>
              </a:custGeom>
              <a:solidFill>
                <a:srgbClr val="57575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7" name="Shape 1067"/>
              <p:cNvSpPr/>
              <p:nvPr/>
            </p:nvSpPr>
            <p:spPr>
              <a:xfrm>
                <a:off x="327087" y="836459"/>
                <a:ext cx="645568" cy="40039"/>
              </a:xfrm>
              <a:custGeom>
                <a:avLst/>
                <a:gdLst/>
                <a:ahLst/>
                <a:cxnLst>
                  <a:cxn ang="0">
                    <a:pos x="wd2" y="hd2"/>
                  </a:cxn>
                  <a:cxn ang="5400000">
                    <a:pos x="wd2" y="hd2"/>
                  </a:cxn>
                  <a:cxn ang="10800000">
                    <a:pos x="wd2" y="hd2"/>
                  </a:cxn>
                  <a:cxn ang="16200000">
                    <a:pos x="wd2" y="hd2"/>
                  </a:cxn>
                </a:cxnLst>
                <a:rect l="0" t="0" r="r" b="b"/>
                <a:pathLst>
                  <a:path w="21600" h="21600" extrusionOk="0">
                    <a:moveTo>
                      <a:pt x="9936" y="21600"/>
                    </a:moveTo>
                    <a:lnTo>
                      <a:pt x="7152" y="21600"/>
                    </a:lnTo>
                    <a:lnTo>
                      <a:pt x="5520" y="19849"/>
                    </a:lnTo>
                    <a:lnTo>
                      <a:pt x="3984" y="18681"/>
                    </a:lnTo>
                    <a:lnTo>
                      <a:pt x="2544" y="16930"/>
                    </a:lnTo>
                    <a:lnTo>
                      <a:pt x="1296" y="13427"/>
                    </a:lnTo>
                    <a:lnTo>
                      <a:pt x="864" y="12259"/>
                    </a:lnTo>
                    <a:lnTo>
                      <a:pt x="432" y="10508"/>
                    </a:lnTo>
                    <a:lnTo>
                      <a:pt x="240" y="8757"/>
                    </a:lnTo>
                    <a:lnTo>
                      <a:pt x="144" y="6422"/>
                    </a:lnTo>
                    <a:lnTo>
                      <a:pt x="0" y="1168"/>
                    </a:lnTo>
                    <a:lnTo>
                      <a:pt x="912" y="4086"/>
                    </a:lnTo>
                    <a:lnTo>
                      <a:pt x="2016" y="5838"/>
                    </a:lnTo>
                    <a:lnTo>
                      <a:pt x="3312" y="8173"/>
                    </a:lnTo>
                    <a:lnTo>
                      <a:pt x="4656" y="8757"/>
                    </a:lnTo>
                    <a:lnTo>
                      <a:pt x="7488" y="11092"/>
                    </a:lnTo>
                    <a:lnTo>
                      <a:pt x="9888" y="11092"/>
                    </a:lnTo>
                    <a:lnTo>
                      <a:pt x="12624" y="10508"/>
                    </a:lnTo>
                    <a:lnTo>
                      <a:pt x="15936" y="8757"/>
                    </a:lnTo>
                    <a:lnTo>
                      <a:pt x="17616" y="7589"/>
                    </a:lnTo>
                    <a:lnTo>
                      <a:pt x="19152" y="5838"/>
                    </a:lnTo>
                    <a:lnTo>
                      <a:pt x="20544" y="3503"/>
                    </a:lnTo>
                    <a:lnTo>
                      <a:pt x="21600" y="0"/>
                    </a:lnTo>
                    <a:lnTo>
                      <a:pt x="21456" y="6422"/>
                    </a:lnTo>
                    <a:lnTo>
                      <a:pt x="21312" y="8757"/>
                    </a:lnTo>
                    <a:lnTo>
                      <a:pt x="20976" y="10508"/>
                    </a:lnTo>
                    <a:lnTo>
                      <a:pt x="20592" y="12259"/>
                    </a:lnTo>
                    <a:lnTo>
                      <a:pt x="20016" y="13427"/>
                    </a:lnTo>
                    <a:lnTo>
                      <a:pt x="18528" y="16930"/>
                    </a:lnTo>
                    <a:lnTo>
                      <a:pt x="16848" y="18681"/>
                    </a:lnTo>
                    <a:lnTo>
                      <a:pt x="14928" y="19849"/>
                    </a:lnTo>
                    <a:lnTo>
                      <a:pt x="13056" y="21600"/>
                    </a:lnTo>
                    <a:lnTo>
                      <a:pt x="9936" y="21600"/>
                    </a:lnTo>
                    <a:close/>
                  </a:path>
                </a:pathLst>
              </a:custGeom>
              <a:solidFill>
                <a:srgbClr val="4B4B4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8" name="Shape 1068"/>
              <p:cNvSpPr/>
              <p:nvPr/>
            </p:nvSpPr>
            <p:spPr>
              <a:xfrm>
                <a:off x="63122" y="243471"/>
                <a:ext cx="1180672" cy="66009"/>
              </a:xfrm>
              <a:custGeom>
                <a:avLst/>
                <a:gdLst/>
                <a:ahLst/>
                <a:cxnLst>
                  <a:cxn ang="0">
                    <a:pos x="wd2" y="hd2"/>
                  </a:cxn>
                  <a:cxn ang="5400000">
                    <a:pos x="wd2" y="hd2"/>
                  </a:cxn>
                  <a:cxn ang="10800000">
                    <a:pos x="wd2" y="hd2"/>
                  </a:cxn>
                  <a:cxn ang="16200000">
                    <a:pos x="wd2" y="hd2"/>
                  </a:cxn>
                </a:cxnLst>
                <a:rect l="0" t="0" r="r" b="b"/>
                <a:pathLst>
                  <a:path w="21600" h="21600" extrusionOk="0">
                    <a:moveTo>
                      <a:pt x="525" y="13102"/>
                    </a:moveTo>
                    <a:lnTo>
                      <a:pt x="20681" y="0"/>
                    </a:lnTo>
                    <a:lnTo>
                      <a:pt x="20681" y="1416"/>
                    </a:lnTo>
                    <a:lnTo>
                      <a:pt x="20760" y="2479"/>
                    </a:lnTo>
                    <a:lnTo>
                      <a:pt x="20865" y="3541"/>
                    </a:lnTo>
                    <a:lnTo>
                      <a:pt x="21101" y="4249"/>
                    </a:lnTo>
                    <a:lnTo>
                      <a:pt x="21259" y="5311"/>
                    </a:lnTo>
                    <a:lnTo>
                      <a:pt x="21416" y="5666"/>
                    </a:lnTo>
                    <a:lnTo>
                      <a:pt x="21521" y="6728"/>
                    </a:lnTo>
                    <a:lnTo>
                      <a:pt x="21600" y="8144"/>
                    </a:lnTo>
                    <a:lnTo>
                      <a:pt x="0" y="21600"/>
                    </a:lnTo>
                    <a:lnTo>
                      <a:pt x="210" y="20538"/>
                    </a:lnTo>
                    <a:lnTo>
                      <a:pt x="394" y="20184"/>
                    </a:lnTo>
                    <a:lnTo>
                      <a:pt x="525" y="19121"/>
                    </a:lnTo>
                    <a:lnTo>
                      <a:pt x="604" y="18413"/>
                    </a:lnTo>
                    <a:lnTo>
                      <a:pt x="630" y="17351"/>
                    </a:lnTo>
                    <a:lnTo>
                      <a:pt x="630" y="16289"/>
                    </a:lnTo>
                    <a:lnTo>
                      <a:pt x="604" y="15226"/>
                    </a:lnTo>
                    <a:lnTo>
                      <a:pt x="525" y="13102"/>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9" name="Shape 1069"/>
              <p:cNvSpPr/>
              <p:nvPr/>
            </p:nvSpPr>
            <p:spPr>
              <a:xfrm>
                <a:off x="41602" y="169889"/>
                <a:ext cx="1197888" cy="68173"/>
              </a:xfrm>
              <a:custGeom>
                <a:avLst/>
                <a:gdLst/>
                <a:ahLst/>
                <a:cxnLst>
                  <a:cxn ang="0">
                    <a:pos x="wd2" y="hd2"/>
                  </a:cxn>
                  <a:cxn ang="5400000">
                    <a:pos x="wd2" y="hd2"/>
                  </a:cxn>
                  <a:cxn ang="10800000">
                    <a:pos x="wd2" y="hd2"/>
                  </a:cxn>
                  <a:cxn ang="16200000">
                    <a:pos x="wd2" y="hd2"/>
                  </a:cxn>
                </a:cxnLst>
                <a:rect l="0" t="0" r="r" b="b"/>
                <a:pathLst>
                  <a:path w="21600" h="21600" extrusionOk="0">
                    <a:moveTo>
                      <a:pt x="0" y="13714"/>
                    </a:moveTo>
                    <a:lnTo>
                      <a:pt x="21600" y="0"/>
                    </a:lnTo>
                    <a:lnTo>
                      <a:pt x="21445" y="2057"/>
                    </a:lnTo>
                    <a:lnTo>
                      <a:pt x="21238" y="3086"/>
                    </a:lnTo>
                    <a:lnTo>
                      <a:pt x="21005" y="3771"/>
                    </a:lnTo>
                    <a:lnTo>
                      <a:pt x="20850" y="3771"/>
                    </a:lnTo>
                    <a:lnTo>
                      <a:pt x="20695" y="4457"/>
                    </a:lnTo>
                    <a:lnTo>
                      <a:pt x="20695" y="5829"/>
                    </a:lnTo>
                    <a:lnTo>
                      <a:pt x="20746" y="7200"/>
                    </a:lnTo>
                    <a:lnTo>
                      <a:pt x="20798" y="8914"/>
                    </a:lnTo>
                    <a:lnTo>
                      <a:pt x="1086" y="21600"/>
                    </a:lnTo>
                    <a:lnTo>
                      <a:pt x="1086" y="20571"/>
                    </a:lnTo>
                    <a:lnTo>
                      <a:pt x="1061" y="20571"/>
                    </a:lnTo>
                    <a:lnTo>
                      <a:pt x="931" y="20229"/>
                    </a:lnTo>
                    <a:lnTo>
                      <a:pt x="698" y="19543"/>
                    </a:lnTo>
                    <a:lnTo>
                      <a:pt x="414" y="18171"/>
                    </a:lnTo>
                    <a:lnTo>
                      <a:pt x="181" y="16457"/>
                    </a:lnTo>
                    <a:lnTo>
                      <a:pt x="78" y="15086"/>
                    </a:lnTo>
                    <a:lnTo>
                      <a:pt x="0" y="13714"/>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0" name="Shape 1070"/>
              <p:cNvSpPr/>
              <p:nvPr/>
            </p:nvSpPr>
            <p:spPr>
              <a:xfrm>
                <a:off x="65991" y="304068"/>
                <a:ext cx="1146242" cy="66009"/>
              </a:xfrm>
              <a:custGeom>
                <a:avLst/>
                <a:gdLst/>
                <a:ahLst/>
                <a:cxnLst>
                  <a:cxn ang="0">
                    <a:pos x="wd2" y="hd2"/>
                  </a:cxn>
                  <a:cxn ang="5400000">
                    <a:pos x="wd2" y="hd2"/>
                  </a:cxn>
                  <a:cxn ang="10800000">
                    <a:pos x="wd2" y="hd2"/>
                  </a:cxn>
                  <a:cxn ang="16200000">
                    <a:pos x="wd2" y="hd2"/>
                  </a:cxn>
                </a:cxnLst>
                <a:rect l="0" t="0" r="r" b="b"/>
                <a:pathLst>
                  <a:path w="21600" h="21600" extrusionOk="0">
                    <a:moveTo>
                      <a:pt x="0" y="12748"/>
                    </a:moveTo>
                    <a:lnTo>
                      <a:pt x="21492" y="0"/>
                    </a:lnTo>
                    <a:lnTo>
                      <a:pt x="21465" y="1416"/>
                    </a:lnTo>
                    <a:lnTo>
                      <a:pt x="21492" y="3541"/>
                    </a:lnTo>
                    <a:lnTo>
                      <a:pt x="21600" y="8144"/>
                    </a:lnTo>
                    <a:lnTo>
                      <a:pt x="297" y="21600"/>
                    </a:lnTo>
                    <a:lnTo>
                      <a:pt x="351" y="18413"/>
                    </a:lnTo>
                    <a:lnTo>
                      <a:pt x="351" y="16289"/>
                    </a:lnTo>
                    <a:lnTo>
                      <a:pt x="297" y="15226"/>
                    </a:lnTo>
                    <a:lnTo>
                      <a:pt x="270" y="14164"/>
                    </a:lnTo>
                    <a:lnTo>
                      <a:pt x="162" y="13810"/>
                    </a:lnTo>
                    <a:lnTo>
                      <a:pt x="0" y="12748"/>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1" name="Shape 1071"/>
              <p:cNvSpPr/>
              <p:nvPr/>
            </p:nvSpPr>
            <p:spPr>
              <a:xfrm>
                <a:off x="76033" y="362501"/>
                <a:ext cx="1162022" cy="66010"/>
              </a:xfrm>
              <a:custGeom>
                <a:avLst/>
                <a:gdLst/>
                <a:ahLst/>
                <a:cxnLst>
                  <a:cxn ang="0">
                    <a:pos x="wd2" y="hd2"/>
                  </a:cxn>
                  <a:cxn ang="5400000">
                    <a:pos x="wd2" y="hd2"/>
                  </a:cxn>
                  <a:cxn ang="10800000">
                    <a:pos x="wd2" y="hd2"/>
                  </a:cxn>
                  <a:cxn ang="16200000">
                    <a:pos x="wd2" y="hd2"/>
                  </a:cxn>
                </a:cxnLst>
                <a:rect l="0" t="0" r="r" b="b"/>
                <a:pathLst>
                  <a:path w="21600" h="21600" extrusionOk="0">
                    <a:moveTo>
                      <a:pt x="80" y="12748"/>
                    </a:moveTo>
                    <a:lnTo>
                      <a:pt x="21013" y="0"/>
                    </a:lnTo>
                    <a:lnTo>
                      <a:pt x="21013" y="1770"/>
                    </a:lnTo>
                    <a:lnTo>
                      <a:pt x="21067" y="3895"/>
                    </a:lnTo>
                    <a:lnTo>
                      <a:pt x="21200" y="5666"/>
                    </a:lnTo>
                    <a:lnTo>
                      <a:pt x="21413" y="7082"/>
                    </a:lnTo>
                    <a:lnTo>
                      <a:pt x="21600" y="8144"/>
                    </a:lnTo>
                    <a:lnTo>
                      <a:pt x="0" y="21600"/>
                    </a:lnTo>
                    <a:lnTo>
                      <a:pt x="107" y="19475"/>
                    </a:lnTo>
                    <a:lnTo>
                      <a:pt x="160" y="17705"/>
                    </a:lnTo>
                    <a:lnTo>
                      <a:pt x="107" y="15226"/>
                    </a:lnTo>
                    <a:lnTo>
                      <a:pt x="80" y="12748"/>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2" name="Shape 1072"/>
              <p:cNvSpPr/>
              <p:nvPr/>
            </p:nvSpPr>
            <p:spPr>
              <a:xfrm>
                <a:off x="68860" y="429591"/>
                <a:ext cx="1140504" cy="66009"/>
              </a:xfrm>
              <a:custGeom>
                <a:avLst/>
                <a:gdLst/>
                <a:ahLst/>
                <a:cxnLst>
                  <a:cxn ang="0">
                    <a:pos x="wd2" y="hd2"/>
                  </a:cxn>
                  <a:cxn ang="5400000">
                    <a:pos x="wd2" y="hd2"/>
                  </a:cxn>
                  <a:cxn ang="10800000">
                    <a:pos x="wd2" y="hd2"/>
                  </a:cxn>
                  <a:cxn ang="16200000">
                    <a:pos x="wd2" y="hd2"/>
                  </a:cxn>
                </a:cxnLst>
                <a:rect l="0" t="0" r="r" b="b"/>
                <a:pathLst>
                  <a:path w="21600" h="21600" extrusionOk="0">
                    <a:moveTo>
                      <a:pt x="0" y="13456"/>
                    </a:moveTo>
                    <a:lnTo>
                      <a:pt x="21410" y="0"/>
                    </a:lnTo>
                    <a:lnTo>
                      <a:pt x="21518" y="2833"/>
                    </a:lnTo>
                    <a:lnTo>
                      <a:pt x="21600" y="5311"/>
                    </a:lnTo>
                    <a:lnTo>
                      <a:pt x="21600" y="8498"/>
                    </a:lnTo>
                    <a:lnTo>
                      <a:pt x="245" y="21600"/>
                    </a:lnTo>
                    <a:lnTo>
                      <a:pt x="299" y="19830"/>
                    </a:lnTo>
                    <a:lnTo>
                      <a:pt x="353" y="17705"/>
                    </a:lnTo>
                    <a:lnTo>
                      <a:pt x="462" y="15226"/>
                    </a:lnTo>
                    <a:lnTo>
                      <a:pt x="462" y="14518"/>
                    </a:lnTo>
                    <a:lnTo>
                      <a:pt x="408" y="13810"/>
                    </a:lnTo>
                    <a:lnTo>
                      <a:pt x="245" y="13456"/>
                    </a:lnTo>
                    <a:lnTo>
                      <a:pt x="0" y="13456"/>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3" name="Shape 1073"/>
              <p:cNvSpPr/>
              <p:nvPr/>
            </p:nvSpPr>
            <p:spPr>
              <a:xfrm>
                <a:off x="64556" y="491270"/>
                <a:ext cx="1180672" cy="66009"/>
              </a:xfrm>
              <a:custGeom>
                <a:avLst/>
                <a:gdLst/>
                <a:ahLst/>
                <a:cxnLst>
                  <a:cxn ang="0">
                    <a:pos x="wd2" y="hd2"/>
                  </a:cxn>
                  <a:cxn ang="5400000">
                    <a:pos x="wd2" y="hd2"/>
                  </a:cxn>
                  <a:cxn ang="10800000">
                    <a:pos x="wd2" y="hd2"/>
                  </a:cxn>
                  <a:cxn ang="16200000">
                    <a:pos x="wd2" y="hd2"/>
                  </a:cxn>
                </a:cxnLst>
                <a:rect l="0" t="0" r="r" b="b"/>
                <a:pathLst>
                  <a:path w="21600" h="21600" extrusionOk="0">
                    <a:moveTo>
                      <a:pt x="394" y="12748"/>
                    </a:moveTo>
                    <a:lnTo>
                      <a:pt x="20839" y="0"/>
                    </a:lnTo>
                    <a:lnTo>
                      <a:pt x="20839" y="1416"/>
                    </a:lnTo>
                    <a:lnTo>
                      <a:pt x="20891" y="2479"/>
                    </a:lnTo>
                    <a:lnTo>
                      <a:pt x="20996" y="3895"/>
                    </a:lnTo>
                    <a:lnTo>
                      <a:pt x="21180" y="4603"/>
                    </a:lnTo>
                    <a:lnTo>
                      <a:pt x="21443" y="6374"/>
                    </a:lnTo>
                    <a:lnTo>
                      <a:pt x="21600" y="7790"/>
                    </a:lnTo>
                    <a:lnTo>
                      <a:pt x="0" y="21600"/>
                    </a:lnTo>
                    <a:lnTo>
                      <a:pt x="79" y="20892"/>
                    </a:lnTo>
                    <a:lnTo>
                      <a:pt x="289" y="19475"/>
                    </a:lnTo>
                    <a:lnTo>
                      <a:pt x="367" y="18767"/>
                    </a:lnTo>
                    <a:lnTo>
                      <a:pt x="394" y="17705"/>
                    </a:lnTo>
                    <a:lnTo>
                      <a:pt x="420" y="15226"/>
                    </a:lnTo>
                    <a:lnTo>
                      <a:pt x="394" y="12748"/>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4" name="Shape 1074"/>
              <p:cNvSpPr/>
              <p:nvPr/>
            </p:nvSpPr>
            <p:spPr>
              <a:xfrm>
                <a:off x="76033" y="554032"/>
                <a:ext cx="1130461" cy="66009"/>
              </a:xfrm>
              <a:custGeom>
                <a:avLst/>
                <a:gdLst/>
                <a:ahLst/>
                <a:cxnLst>
                  <a:cxn ang="0">
                    <a:pos x="wd2" y="hd2"/>
                  </a:cxn>
                  <a:cxn ang="5400000">
                    <a:pos x="wd2" y="hd2"/>
                  </a:cxn>
                  <a:cxn ang="10800000">
                    <a:pos x="wd2" y="hd2"/>
                  </a:cxn>
                  <a:cxn ang="16200000">
                    <a:pos x="wd2" y="hd2"/>
                  </a:cxn>
                </a:cxnLst>
                <a:rect l="0" t="0" r="r" b="b"/>
                <a:pathLst>
                  <a:path w="21600" h="21600" extrusionOk="0">
                    <a:moveTo>
                      <a:pt x="0" y="13102"/>
                    </a:moveTo>
                    <a:lnTo>
                      <a:pt x="21545" y="0"/>
                    </a:lnTo>
                    <a:lnTo>
                      <a:pt x="21490" y="2125"/>
                    </a:lnTo>
                    <a:lnTo>
                      <a:pt x="21545" y="3895"/>
                    </a:lnTo>
                    <a:lnTo>
                      <a:pt x="21600" y="8852"/>
                    </a:lnTo>
                    <a:lnTo>
                      <a:pt x="192" y="21600"/>
                    </a:lnTo>
                    <a:lnTo>
                      <a:pt x="219" y="19121"/>
                    </a:lnTo>
                    <a:lnTo>
                      <a:pt x="219" y="16997"/>
                    </a:lnTo>
                    <a:lnTo>
                      <a:pt x="164" y="14872"/>
                    </a:lnTo>
                    <a:lnTo>
                      <a:pt x="0" y="13102"/>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5" name="Shape 1075"/>
              <p:cNvSpPr/>
              <p:nvPr/>
            </p:nvSpPr>
            <p:spPr>
              <a:xfrm>
                <a:off x="93248" y="644928"/>
                <a:ext cx="1133330" cy="212091"/>
              </a:xfrm>
              <a:custGeom>
                <a:avLst/>
                <a:gdLst/>
                <a:ahLst/>
                <a:cxnLst>
                  <a:cxn ang="0">
                    <a:pos x="wd2" y="hd2"/>
                  </a:cxn>
                  <a:cxn ang="5400000">
                    <a:pos x="wd2" y="hd2"/>
                  </a:cxn>
                  <a:cxn ang="10800000">
                    <a:pos x="wd2" y="hd2"/>
                  </a:cxn>
                  <a:cxn ang="16200000">
                    <a:pos x="wd2" y="hd2"/>
                  </a:cxn>
                </a:cxnLst>
                <a:rect l="0" t="0" r="r" b="b"/>
                <a:pathLst>
                  <a:path w="21600" h="21600" extrusionOk="0">
                    <a:moveTo>
                      <a:pt x="10116" y="21600"/>
                    </a:moveTo>
                    <a:lnTo>
                      <a:pt x="8339" y="21490"/>
                    </a:lnTo>
                    <a:lnTo>
                      <a:pt x="7355" y="21380"/>
                    </a:lnTo>
                    <a:lnTo>
                      <a:pt x="6371" y="21049"/>
                    </a:lnTo>
                    <a:lnTo>
                      <a:pt x="5496" y="20608"/>
                    </a:lnTo>
                    <a:lnTo>
                      <a:pt x="4703" y="20057"/>
                    </a:lnTo>
                    <a:lnTo>
                      <a:pt x="4457" y="19727"/>
                    </a:lnTo>
                    <a:lnTo>
                      <a:pt x="4238" y="19396"/>
                    </a:lnTo>
                    <a:lnTo>
                      <a:pt x="4047" y="18955"/>
                    </a:lnTo>
                    <a:lnTo>
                      <a:pt x="4019" y="18514"/>
                    </a:lnTo>
                    <a:lnTo>
                      <a:pt x="3937" y="17633"/>
                    </a:lnTo>
                    <a:lnTo>
                      <a:pt x="3828" y="16861"/>
                    </a:lnTo>
                    <a:lnTo>
                      <a:pt x="3636" y="15980"/>
                    </a:lnTo>
                    <a:lnTo>
                      <a:pt x="3418" y="15208"/>
                    </a:lnTo>
                    <a:lnTo>
                      <a:pt x="2707" y="13335"/>
                    </a:lnTo>
                    <a:lnTo>
                      <a:pt x="1750" y="10910"/>
                    </a:lnTo>
                    <a:lnTo>
                      <a:pt x="1422" y="10139"/>
                    </a:lnTo>
                    <a:lnTo>
                      <a:pt x="1148" y="9257"/>
                    </a:lnTo>
                    <a:lnTo>
                      <a:pt x="902" y="8376"/>
                    </a:lnTo>
                    <a:lnTo>
                      <a:pt x="629" y="7494"/>
                    </a:lnTo>
                    <a:lnTo>
                      <a:pt x="301" y="5841"/>
                    </a:lnTo>
                    <a:lnTo>
                      <a:pt x="0" y="4078"/>
                    </a:lnTo>
                    <a:lnTo>
                      <a:pt x="21600" y="0"/>
                    </a:lnTo>
                    <a:lnTo>
                      <a:pt x="21491" y="1322"/>
                    </a:lnTo>
                    <a:lnTo>
                      <a:pt x="21272" y="2645"/>
                    </a:lnTo>
                    <a:lnTo>
                      <a:pt x="21053" y="4188"/>
                    </a:lnTo>
                    <a:lnTo>
                      <a:pt x="20780" y="5510"/>
                    </a:lnTo>
                    <a:lnTo>
                      <a:pt x="20479" y="6833"/>
                    </a:lnTo>
                    <a:lnTo>
                      <a:pt x="20178" y="8376"/>
                    </a:lnTo>
                    <a:lnTo>
                      <a:pt x="19440" y="10910"/>
                    </a:lnTo>
                    <a:lnTo>
                      <a:pt x="19030" y="12233"/>
                    </a:lnTo>
                    <a:lnTo>
                      <a:pt x="18647" y="13445"/>
                    </a:lnTo>
                    <a:lnTo>
                      <a:pt x="17964" y="15208"/>
                    </a:lnTo>
                    <a:lnTo>
                      <a:pt x="17663" y="16090"/>
                    </a:lnTo>
                    <a:lnTo>
                      <a:pt x="17444" y="16861"/>
                    </a:lnTo>
                    <a:lnTo>
                      <a:pt x="17307" y="17633"/>
                    </a:lnTo>
                    <a:lnTo>
                      <a:pt x="17225" y="18514"/>
                    </a:lnTo>
                    <a:lnTo>
                      <a:pt x="17198" y="18624"/>
                    </a:lnTo>
                    <a:lnTo>
                      <a:pt x="17143" y="18955"/>
                    </a:lnTo>
                    <a:lnTo>
                      <a:pt x="16979" y="19396"/>
                    </a:lnTo>
                    <a:lnTo>
                      <a:pt x="16678" y="19727"/>
                    </a:lnTo>
                    <a:lnTo>
                      <a:pt x="16350" y="20057"/>
                    </a:lnTo>
                    <a:lnTo>
                      <a:pt x="15421" y="20608"/>
                    </a:lnTo>
                    <a:lnTo>
                      <a:pt x="14354" y="21049"/>
                    </a:lnTo>
                    <a:lnTo>
                      <a:pt x="13206" y="21380"/>
                    </a:lnTo>
                    <a:lnTo>
                      <a:pt x="12003" y="21490"/>
                    </a:lnTo>
                    <a:lnTo>
                      <a:pt x="10116" y="21600"/>
                    </a:lnTo>
                    <a:close/>
                  </a:path>
                </a:pathLst>
              </a:custGeom>
              <a:solidFill>
                <a:srgbClr val="6C6C6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6" name="Shape 1076"/>
              <p:cNvSpPr/>
              <p:nvPr/>
            </p:nvSpPr>
            <p:spPr>
              <a:xfrm>
                <a:off x="295526" y="666570"/>
                <a:ext cx="327088" cy="190449"/>
              </a:xfrm>
              <a:custGeom>
                <a:avLst/>
                <a:gdLst/>
                <a:ahLst/>
                <a:cxnLst>
                  <a:cxn ang="0">
                    <a:pos x="wd2" y="hd2"/>
                  </a:cxn>
                  <a:cxn ang="5400000">
                    <a:pos x="wd2" y="hd2"/>
                  </a:cxn>
                  <a:cxn ang="10800000">
                    <a:pos x="wd2" y="hd2"/>
                  </a:cxn>
                  <a:cxn ang="16200000">
                    <a:pos x="wd2" y="hd2"/>
                  </a:cxn>
                </a:cxnLst>
                <a:rect l="0" t="0" r="r" b="b"/>
                <a:pathLst>
                  <a:path w="21600" h="21600" extrusionOk="0">
                    <a:moveTo>
                      <a:pt x="7768" y="20864"/>
                    </a:moveTo>
                    <a:lnTo>
                      <a:pt x="6916" y="18286"/>
                    </a:lnTo>
                    <a:lnTo>
                      <a:pt x="6158" y="15955"/>
                    </a:lnTo>
                    <a:lnTo>
                      <a:pt x="4926" y="13377"/>
                    </a:lnTo>
                    <a:lnTo>
                      <a:pt x="3221" y="9818"/>
                    </a:lnTo>
                    <a:lnTo>
                      <a:pt x="2368" y="7855"/>
                    </a:lnTo>
                    <a:lnTo>
                      <a:pt x="1421" y="5645"/>
                    </a:lnTo>
                    <a:lnTo>
                      <a:pt x="0" y="1227"/>
                    </a:lnTo>
                    <a:lnTo>
                      <a:pt x="21316" y="0"/>
                    </a:lnTo>
                    <a:lnTo>
                      <a:pt x="21600" y="5032"/>
                    </a:lnTo>
                    <a:lnTo>
                      <a:pt x="21600" y="9818"/>
                    </a:lnTo>
                    <a:lnTo>
                      <a:pt x="21411" y="13500"/>
                    </a:lnTo>
                    <a:lnTo>
                      <a:pt x="21221" y="16323"/>
                    </a:lnTo>
                    <a:lnTo>
                      <a:pt x="21221" y="19882"/>
                    </a:lnTo>
                    <a:lnTo>
                      <a:pt x="21411" y="21109"/>
                    </a:lnTo>
                    <a:lnTo>
                      <a:pt x="21411" y="21600"/>
                    </a:lnTo>
                    <a:lnTo>
                      <a:pt x="14874" y="21477"/>
                    </a:lnTo>
                    <a:lnTo>
                      <a:pt x="11179" y="21109"/>
                    </a:lnTo>
                    <a:lnTo>
                      <a:pt x="7768" y="20864"/>
                    </a:lnTo>
                    <a:close/>
                  </a:path>
                </a:pathLst>
              </a:custGeom>
              <a:solidFill>
                <a:srgbClr val="93939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7" name="Shape 1077"/>
              <p:cNvSpPr/>
              <p:nvPr/>
            </p:nvSpPr>
            <p:spPr>
              <a:xfrm>
                <a:off x="814849" y="0"/>
                <a:ext cx="463375" cy="1850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63" y="17684"/>
                    </a:lnTo>
                    <a:lnTo>
                      <a:pt x="20396" y="18568"/>
                    </a:lnTo>
                    <a:lnTo>
                      <a:pt x="20196" y="19200"/>
                    </a:lnTo>
                    <a:lnTo>
                      <a:pt x="19794" y="19832"/>
                    </a:lnTo>
                    <a:lnTo>
                      <a:pt x="19460" y="20337"/>
                    </a:lnTo>
                    <a:lnTo>
                      <a:pt x="19126" y="20716"/>
                    </a:lnTo>
                    <a:lnTo>
                      <a:pt x="18658" y="21095"/>
                    </a:lnTo>
                    <a:lnTo>
                      <a:pt x="18189" y="21221"/>
                    </a:lnTo>
                    <a:lnTo>
                      <a:pt x="17855" y="21221"/>
                    </a:lnTo>
                    <a:lnTo>
                      <a:pt x="0" y="21600"/>
                    </a:lnTo>
                    <a:lnTo>
                      <a:pt x="0" y="0"/>
                    </a:lnTo>
                    <a:close/>
                  </a:path>
                </a:pathLst>
              </a:custGeom>
              <a:solidFill>
                <a:srgbClr val="93939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8" name="Shape 1078"/>
              <p:cNvSpPr/>
              <p:nvPr/>
            </p:nvSpPr>
            <p:spPr>
              <a:xfrm>
                <a:off x="819152" y="0"/>
                <a:ext cx="459072" cy="183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53" y="17788"/>
                    </a:lnTo>
                    <a:lnTo>
                      <a:pt x="20385" y="18678"/>
                    </a:lnTo>
                    <a:lnTo>
                      <a:pt x="20183" y="19313"/>
                    </a:lnTo>
                    <a:lnTo>
                      <a:pt x="19778" y="19948"/>
                    </a:lnTo>
                    <a:lnTo>
                      <a:pt x="19440" y="20456"/>
                    </a:lnTo>
                    <a:lnTo>
                      <a:pt x="19103" y="20838"/>
                    </a:lnTo>
                    <a:lnTo>
                      <a:pt x="18630" y="21219"/>
                    </a:lnTo>
                    <a:lnTo>
                      <a:pt x="18157" y="21346"/>
                    </a:lnTo>
                    <a:lnTo>
                      <a:pt x="17820" y="21346"/>
                    </a:lnTo>
                    <a:lnTo>
                      <a:pt x="68" y="21600"/>
                    </a:lnTo>
                    <a:lnTo>
                      <a:pt x="0" y="0"/>
                    </a:lnTo>
                    <a:close/>
                  </a:path>
                </a:pathLst>
              </a:custGeom>
              <a:solidFill>
                <a:srgbClr val="94949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9" name="Shape 1079"/>
              <p:cNvSpPr/>
              <p:nvPr/>
            </p:nvSpPr>
            <p:spPr>
              <a:xfrm>
                <a:off x="824891" y="0"/>
                <a:ext cx="453333" cy="1839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38" y="17788"/>
                    </a:lnTo>
                    <a:lnTo>
                      <a:pt x="20370" y="18678"/>
                    </a:lnTo>
                    <a:lnTo>
                      <a:pt x="20165" y="19313"/>
                    </a:lnTo>
                    <a:lnTo>
                      <a:pt x="19754" y="19821"/>
                    </a:lnTo>
                    <a:lnTo>
                      <a:pt x="19071" y="20838"/>
                    </a:lnTo>
                    <a:lnTo>
                      <a:pt x="18592" y="21219"/>
                    </a:lnTo>
                    <a:lnTo>
                      <a:pt x="18182" y="21346"/>
                    </a:lnTo>
                    <a:lnTo>
                      <a:pt x="17772" y="21346"/>
                    </a:lnTo>
                    <a:lnTo>
                      <a:pt x="68" y="21600"/>
                    </a:lnTo>
                    <a:lnTo>
                      <a:pt x="0" y="0"/>
                    </a:lnTo>
                    <a:close/>
                  </a:path>
                </a:pathLst>
              </a:custGeom>
              <a:solidFill>
                <a:srgbClr val="94949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0" name="Shape 1080"/>
              <p:cNvSpPr/>
              <p:nvPr/>
            </p:nvSpPr>
            <p:spPr>
              <a:xfrm>
                <a:off x="830629" y="-1"/>
                <a:ext cx="447595"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23" y="18000"/>
                    </a:lnTo>
                    <a:lnTo>
                      <a:pt x="20354" y="18900"/>
                    </a:lnTo>
                    <a:lnTo>
                      <a:pt x="20146" y="19543"/>
                    </a:lnTo>
                    <a:lnTo>
                      <a:pt x="19731" y="20057"/>
                    </a:lnTo>
                    <a:lnTo>
                      <a:pt x="19038" y="21086"/>
                    </a:lnTo>
                    <a:lnTo>
                      <a:pt x="18623" y="21471"/>
                    </a:lnTo>
                    <a:lnTo>
                      <a:pt x="18138" y="21600"/>
                    </a:lnTo>
                    <a:lnTo>
                      <a:pt x="0" y="21600"/>
                    </a:lnTo>
                    <a:lnTo>
                      <a:pt x="0" y="0"/>
                    </a:lnTo>
                    <a:close/>
                  </a:path>
                </a:pathLst>
              </a:custGeom>
              <a:solidFill>
                <a:srgbClr val="95959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1" name="Shape 1081"/>
              <p:cNvSpPr/>
              <p:nvPr/>
            </p:nvSpPr>
            <p:spPr>
              <a:xfrm>
                <a:off x="836368" y="-1"/>
                <a:ext cx="441856"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408" y="18000"/>
                    </a:lnTo>
                    <a:lnTo>
                      <a:pt x="20338" y="18900"/>
                    </a:lnTo>
                    <a:lnTo>
                      <a:pt x="20127" y="19543"/>
                    </a:lnTo>
                    <a:lnTo>
                      <a:pt x="19706" y="20057"/>
                    </a:lnTo>
                    <a:lnTo>
                      <a:pt x="19426" y="20571"/>
                    </a:lnTo>
                    <a:lnTo>
                      <a:pt x="19005" y="21086"/>
                    </a:lnTo>
                    <a:lnTo>
                      <a:pt x="18584" y="21343"/>
                    </a:lnTo>
                    <a:lnTo>
                      <a:pt x="18094" y="21600"/>
                    </a:lnTo>
                    <a:lnTo>
                      <a:pt x="17743" y="21600"/>
                    </a:lnTo>
                    <a:lnTo>
                      <a:pt x="0" y="21471"/>
                    </a:lnTo>
                    <a:lnTo>
                      <a:pt x="0" y="0"/>
                    </a:lnTo>
                    <a:close/>
                  </a:path>
                </a:pathLst>
              </a:custGeom>
              <a:solidFill>
                <a:srgbClr val="95959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2" name="Shape 1082"/>
              <p:cNvSpPr/>
              <p:nvPr/>
            </p:nvSpPr>
            <p:spPr>
              <a:xfrm>
                <a:off x="842106" y="-1"/>
                <a:ext cx="436118"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92" y="18000"/>
                    </a:lnTo>
                    <a:lnTo>
                      <a:pt x="20321" y="18900"/>
                    </a:lnTo>
                    <a:lnTo>
                      <a:pt x="20108" y="19543"/>
                    </a:lnTo>
                    <a:lnTo>
                      <a:pt x="19824" y="20057"/>
                    </a:lnTo>
                    <a:lnTo>
                      <a:pt x="18971" y="21086"/>
                    </a:lnTo>
                    <a:lnTo>
                      <a:pt x="18545" y="21343"/>
                    </a:lnTo>
                    <a:lnTo>
                      <a:pt x="18047" y="21471"/>
                    </a:lnTo>
                    <a:lnTo>
                      <a:pt x="17692" y="21600"/>
                    </a:lnTo>
                    <a:lnTo>
                      <a:pt x="0" y="21343"/>
                    </a:lnTo>
                    <a:lnTo>
                      <a:pt x="0" y="0"/>
                    </a:lnTo>
                    <a:close/>
                  </a:path>
                </a:pathLst>
              </a:custGeom>
              <a:solidFill>
                <a:srgbClr val="96969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3" name="Shape 1083"/>
              <p:cNvSpPr/>
              <p:nvPr/>
            </p:nvSpPr>
            <p:spPr>
              <a:xfrm>
                <a:off x="847844" y="-1"/>
                <a:ext cx="430380"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76" y="18000"/>
                    </a:lnTo>
                    <a:lnTo>
                      <a:pt x="20304" y="18900"/>
                    </a:lnTo>
                    <a:lnTo>
                      <a:pt x="20088" y="19543"/>
                    </a:lnTo>
                    <a:lnTo>
                      <a:pt x="19800" y="20057"/>
                    </a:lnTo>
                    <a:lnTo>
                      <a:pt x="19368" y="20571"/>
                    </a:lnTo>
                    <a:lnTo>
                      <a:pt x="19008" y="20957"/>
                    </a:lnTo>
                    <a:lnTo>
                      <a:pt x="18504" y="21343"/>
                    </a:lnTo>
                    <a:lnTo>
                      <a:pt x="18144" y="21471"/>
                    </a:lnTo>
                    <a:lnTo>
                      <a:pt x="17640" y="21600"/>
                    </a:lnTo>
                    <a:lnTo>
                      <a:pt x="0" y="21086"/>
                    </a:lnTo>
                    <a:lnTo>
                      <a:pt x="0" y="0"/>
                    </a:lnTo>
                    <a:close/>
                  </a:path>
                </a:pathLst>
              </a:custGeom>
              <a:solidFill>
                <a:srgbClr val="97979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4" name="Shape 1084"/>
              <p:cNvSpPr/>
              <p:nvPr/>
            </p:nvSpPr>
            <p:spPr>
              <a:xfrm>
                <a:off x="852149" y="-1"/>
                <a:ext cx="426075"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64" y="18000"/>
                    </a:lnTo>
                    <a:lnTo>
                      <a:pt x="20291" y="18900"/>
                    </a:lnTo>
                    <a:lnTo>
                      <a:pt x="20073" y="19543"/>
                    </a:lnTo>
                    <a:lnTo>
                      <a:pt x="19782" y="20057"/>
                    </a:lnTo>
                    <a:lnTo>
                      <a:pt x="19345" y="20571"/>
                    </a:lnTo>
                    <a:lnTo>
                      <a:pt x="18982" y="20957"/>
                    </a:lnTo>
                    <a:lnTo>
                      <a:pt x="18473" y="21343"/>
                    </a:lnTo>
                    <a:lnTo>
                      <a:pt x="18109" y="21471"/>
                    </a:lnTo>
                    <a:lnTo>
                      <a:pt x="17673" y="21600"/>
                    </a:lnTo>
                    <a:lnTo>
                      <a:pt x="73" y="20957"/>
                    </a:lnTo>
                    <a:lnTo>
                      <a:pt x="0" y="0"/>
                    </a:lnTo>
                    <a:close/>
                  </a:path>
                </a:pathLst>
              </a:custGeom>
              <a:solidFill>
                <a:srgbClr val="97979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5" name="Shape 1085"/>
              <p:cNvSpPr/>
              <p:nvPr/>
            </p:nvSpPr>
            <p:spPr>
              <a:xfrm>
                <a:off x="857887" y="-1"/>
                <a:ext cx="420337"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47" y="18000"/>
                    </a:lnTo>
                    <a:lnTo>
                      <a:pt x="20273" y="18900"/>
                    </a:lnTo>
                    <a:lnTo>
                      <a:pt x="20052" y="19543"/>
                    </a:lnTo>
                    <a:lnTo>
                      <a:pt x="19757" y="20057"/>
                    </a:lnTo>
                    <a:lnTo>
                      <a:pt x="19315" y="20571"/>
                    </a:lnTo>
                    <a:lnTo>
                      <a:pt x="18946" y="20957"/>
                    </a:lnTo>
                    <a:lnTo>
                      <a:pt x="18430" y="21343"/>
                    </a:lnTo>
                    <a:lnTo>
                      <a:pt x="18061" y="21471"/>
                    </a:lnTo>
                    <a:lnTo>
                      <a:pt x="17619" y="21600"/>
                    </a:lnTo>
                    <a:lnTo>
                      <a:pt x="0" y="20957"/>
                    </a:lnTo>
                    <a:lnTo>
                      <a:pt x="0" y="0"/>
                    </a:lnTo>
                    <a:close/>
                  </a:path>
                </a:pathLst>
              </a:custGeom>
              <a:solidFill>
                <a:srgbClr val="98989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6" name="Shape 1086"/>
              <p:cNvSpPr/>
              <p:nvPr/>
            </p:nvSpPr>
            <p:spPr>
              <a:xfrm>
                <a:off x="863625" y="-1"/>
                <a:ext cx="414599" cy="1817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29" y="18000"/>
                    </a:lnTo>
                    <a:lnTo>
                      <a:pt x="20255" y="18900"/>
                    </a:lnTo>
                    <a:lnTo>
                      <a:pt x="20030" y="19414"/>
                    </a:lnTo>
                    <a:lnTo>
                      <a:pt x="19731" y="20057"/>
                    </a:lnTo>
                    <a:lnTo>
                      <a:pt x="19283" y="20571"/>
                    </a:lnTo>
                    <a:lnTo>
                      <a:pt x="18536" y="21343"/>
                    </a:lnTo>
                    <a:lnTo>
                      <a:pt x="17564" y="21600"/>
                    </a:lnTo>
                    <a:lnTo>
                      <a:pt x="0" y="20700"/>
                    </a:lnTo>
                    <a:lnTo>
                      <a:pt x="0" y="0"/>
                    </a:lnTo>
                    <a:close/>
                  </a:path>
                </a:pathLst>
              </a:custGeom>
              <a:solidFill>
                <a:srgbClr val="99999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7" name="Shape 1087"/>
              <p:cNvSpPr/>
              <p:nvPr/>
            </p:nvSpPr>
            <p:spPr>
              <a:xfrm>
                <a:off x="869364" y="0"/>
                <a:ext cx="408861"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312" y="18108"/>
                    </a:lnTo>
                    <a:lnTo>
                      <a:pt x="20236" y="19013"/>
                    </a:lnTo>
                    <a:lnTo>
                      <a:pt x="20008" y="19531"/>
                    </a:lnTo>
                    <a:lnTo>
                      <a:pt x="19705" y="20177"/>
                    </a:lnTo>
                    <a:lnTo>
                      <a:pt x="19251" y="20695"/>
                    </a:lnTo>
                    <a:lnTo>
                      <a:pt x="18493" y="21471"/>
                    </a:lnTo>
                    <a:lnTo>
                      <a:pt x="17507" y="21600"/>
                    </a:lnTo>
                    <a:lnTo>
                      <a:pt x="0" y="20695"/>
                    </a:lnTo>
                    <a:lnTo>
                      <a:pt x="0" y="0"/>
                    </a:lnTo>
                    <a:close/>
                  </a:path>
                </a:pathLst>
              </a:custGeom>
              <a:solidFill>
                <a:srgbClr val="99999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8" name="Shape 1088"/>
              <p:cNvSpPr/>
              <p:nvPr/>
            </p:nvSpPr>
            <p:spPr>
              <a:xfrm>
                <a:off x="875102" y="0"/>
                <a:ext cx="403123"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93" y="18108"/>
                    </a:lnTo>
                    <a:lnTo>
                      <a:pt x="20216" y="18754"/>
                    </a:lnTo>
                    <a:lnTo>
                      <a:pt x="19986" y="19531"/>
                    </a:lnTo>
                    <a:lnTo>
                      <a:pt x="19678" y="20177"/>
                    </a:lnTo>
                    <a:lnTo>
                      <a:pt x="19217" y="20695"/>
                    </a:lnTo>
                    <a:lnTo>
                      <a:pt x="18448" y="21471"/>
                    </a:lnTo>
                    <a:lnTo>
                      <a:pt x="17603" y="21600"/>
                    </a:lnTo>
                    <a:lnTo>
                      <a:pt x="0" y="20565"/>
                    </a:lnTo>
                    <a:lnTo>
                      <a:pt x="0" y="0"/>
                    </a:lnTo>
                    <a:close/>
                  </a:path>
                </a:pathLst>
              </a:custGeom>
              <a:solidFill>
                <a:srgbClr val="9A9A9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9" name="Shape 1089"/>
              <p:cNvSpPr/>
              <p:nvPr/>
            </p:nvSpPr>
            <p:spPr>
              <a:xfrm>
                <a:off x="879405" y="0"/>
                <a:ext cx="398819" cy="180711"/>
              </a:xfrm>
              <a:custGeom>
                <a:avLst/>
                <a:gdLst/>
                <a:ahLst/>
                <a:cxnLst>
                  <a:cxn ang="0">
                    <a:pos x="wd2" y="hd2"/>
                  </a:cxn>
                  <a:cxn ang="5400000">
                    <a:pos x="wd2" y="hd2"/>
                  </a:cxn>
                  <a:cxn ang="10800000">
                    <a:pos x="wd2" y="hd2"/>
                  </a:cxn>
                  <a:cxn ang="16200000">
                    <a:pos x="wd2" y="hd2"/>
                  </a:cxn>
                </a:cxnLst>
                <a:rect l="0" t="0" r="r" b="b"/>
                <a:pathLst>
                  <a:path w="21600" h="21600" extrusionOk="0">
                    <a:moveTo>
                      <a:pt x="78" y="0"/>
                    </a:moveTo>
                    <a:lnTo>
                      <a:pt x="21600" y="0"/>
                    </a:lnTo>
                    <a:lnTo>
                      <a:pt x="20279" y="18108"/>
                    </a:lnTo>
                    <a:lnTo>
                      <a:pt x="20201" y="18754"/>
                    </a:lnTo>
                    <a:lnTo>
                      <a:pt x="19968" y="19531"/>
                    </a:lnTo>
                    <a:lnTo>
                      <a:pt x="19658" y="20177"/>
                    </a:lnTo>
                    <a:lnTo>
                      <a:pt x="19191" y="20565"/>
                    </a:lnTo>
                    <a:lnTo>
                      <a:pt x="18803" y="21083"/>
                    </a:lnTo>
                    <a:lnTo>
                      <a:pt x="18414" y="21471"/>
                    </a:lnTo>
                    <a:lnTo>
                      <a:pt x="17560" y="21600"/>
                    </a:lnTo>
                    <a:lnTo>
                      <a:pt x="0" y="20307"/>
                    </a:lnTo>
                    <a:lnTo>
                      <a:pt x="78" y="0"/>
                    </a:lnTo>
                    <a:close/>
                  </a:path>
                </a:pathLst>
              </a:custGeom>
              <a:solidFill>
                <a:srgbClr val="9A9A9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0" name="Shape 1090"/>
              <p:cNvSpPr/>
              <p:nvPr/>
            </p:nvSpPr>
            <p:spPr>
              <a:xfrm>
                <a:off x="885144" y="0"/>
                <a:ext cx="393080" cy="180711"/>
              </a:xfrm>
              <a:custGeom>
                <a:avLst/>
                <a:gdLst/>
                <a:ahLst/>
                <a:cxnLst>
                  <a:cxn ang="0">
                    <a:pos x="wd2" y="hd2"/>
                  </a:cxn>
                  <a:cxn ang="5400000">
                    <a:pos x="wd2" y="hd2"/>
                  </a:cxn>
                  <a:cxn ang="10800000">
                    <a:pos x="wd2" y="hd2"/>
                  </a:cxn>
                  <a:cxn ang="16200000">
                    <a:pos x="wd2" y="hd2"/>
                  </a:cxn>
                </a:cxnLst>
                <a:rect l="0" t="0" r="r" b="b"/>
                <a:pathLst>
                  <a:path w="21600" h="21600" extrusionOk="0">
                    <a:moveTo>
                      <a:pt x="79" y="0"/>
                    </a:moveTo>
                    <a:lnTo>
                      <a:pt x="21600" y="0"/>
                    </a:lnTo>
                    <a:lnTo>
                      <a:pt x="20260" y="18108"/>
                    </a:lnTo>
                    <a:lnTo>
                      <a:pt x="20181" y="18754"/>
                    </a:lnTo>
                    <a:lnTo>
                      <a:pt x="19945" y="19531"/>
                    </a:lnTo>
                    <a:lnTo>
                      <a:pt x="19629" y="20177"/>
                    </a:lnTo>
                    <a:lnTo>
                      <a:pt x="19314" y="20565"/>
                    </a:lnTo>
                    <a:lnTo>
                      <a:pt x="18841" y="21083"/>
                    </a:lnTo>
                    <a:lnTo>
                      <a:pt x="18368" y="21212"/>
                    </a:lnTo>
                    <a:lnTo>
                      <a:pt x="17501" y="21600"/>
                    </a:lnTo>
                    <a:lnTo>
                      <a:pt x="0" y="20177"/>
                    </a:lnTo>
                    <a:lnTo>
                      <a:pt x="79" y="0"/>
                    </a:lnTo>
                    <a:close/>
                  </a:path>
                </a:pathLst>
              </a:custGeom>
              <a:solidFill>
                <a:srgbClr val="9B9B9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1" name="Shape 1091"/>
              <p:cNvSpPr/>
              <p:nvPr/>
            </p:nvSpPr>
            <p:spPr>
              <a:xfrm>
                <a:off x="890882" y="0"/>
                <a:ext cx="387342"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40" y="18108"/>
                    </a:lnTo>
                    <a:lnTo>
                      <a:pt x="20160" y="18754"/>
                    </a:lnTo>
                    <a:lnTo>
                      <a:pt x="19920" y="19531"/>
                    </a:lnTo>
                    <a:lnTo>
                      <a:pt x="19280" y="20565"/>
                    </a:lnTo>
                    <a:lnTo>
                      <a:pt x="18800" y="21083"/>
                    </a:lnTo>
                    <a:lnTo>
                      <a:pt x="18400" y="21212"/>
                    </a:lnTo>
                    <a:lnTo>
                      <a:pt x="17520" y="21600"/>
                    </a:lnTo>
                    <a:lnTo>
                      <a:pt x="0" y="20177"/>
                    </a:lnTo>
                    <a:lnTo>
                      <a:pt x="0" y="0"/>
                    </a:lnTo>
                    <a:close/>
                  </a:path>
                </a:pathLst>
              </a:custGeom>
              <a:solidFill>
                <a:srgbClr val="9C9C9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2" name="Shape 1092"/>
              <p:cNvSpPr/>
              <p:nvPr/>
            </p:nvSpPr>
            <p:spPr>
              <a:xfrm>
                <a:off x="896621" y="0"/>
                <a:ext cx="381603" cy="1807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20" y="18108"/>
                    </a:lnTo>
                    <a:lnTo>
                      <a:pt x="20138" y="18754"/>
                    </a:lnTo>
                    <a:lnTo>
                      <a:pt x="19895" y="19531"/>
                    </a:lnTo>
                    <a:lnTo>
                      <a:pt x="19245" y="20565"/>
                    </a:lnTo>
                    <a:lnTo>
                      <a:pt x="18352" y="21212"/>
                    </a:lnTo>
                    <a:lnTo>
                      <a:pt x="17459" y="21600"/>
                    </a:lnTo>
                    <a:lnTo>
                      <a:pt x="0" y="20048"/>
                    </a:lnTo>
                    <a:lnTo>
                      <a:pt x="0" y="0"/>
                    </a:lnTo>
                    <a:close/>
                  </a:path>
                </a:pathLst>
              </a:custGeom>
              <a:solidFill>
                <a:srgbClr val="9C9C9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3" name="Shape 1093"/>
              <p:cNvSpPr/>
              <p:nvPr/>
            </p:nvSpPr>
            <p:spPr>
              <a:xfrm>
                <a:off x="899490" y="0"/>
                <a:ext cx="378734" cy="180711"/>
              </a:xfrm>
              <a:custGeom>
                <a:avLst/>
                <a:gdLst/>
                <a:ahLst/>
                <a:cxnLst>
                  <a:cxn ang="0">
                    <a:pos x="wd2" y="hd2"/>
                  </a:cxn>
                  <a:cxn ang="5400000">
                    <a:pos x="wd2" y="hd2"/>
                  </a:cxn>
                  <a:cxn ang="10800000">
                    <a:pos x="wd2" y="hd2"/>
                  </a:cxn>
                  <a:cxn ang="16200000">
                    <a:pos x="wd2" y="hd2"/>
                  </a:cxn>
                </a:cxnLst>
                <a:rect l="0" t="0" r="r" b="b"/>
                <a:pathLst>
                  <a:path w="21600" h="21600" extrusionOk="0">
                    <a:moveTo>
                      <a:pt x="164" y="0"/>
                    </a:moveTo>
                    <a:lnTo>
                      <a:pt x="21600" y="0"/>
                    </a:lnTo>
                    <a:lnTo>
                      <a:pt x="20209" y="18108"/>
                    </a:lnTo>
                    <a:lnTo>
                      <a:pt x="20127" y="18754"/>
                    </a:lnTo>
                    <a:lnTo>
                      <a:pt x="19882" y="19531"/>
                    </a:lnTo>
                    <a:lnTo>
                      <a:pt x="19227" y="20565"/>
                    </a:lnTo>
                    <a:lnTo>
                      <a:pt x="18327" y="21212"/>
                    </a:lnTo>
                    <a:lnTo>
                      <a:pt x="17427" y="21600"/>
                    </a:lnTo>
                    <a:lnTo>
                      <a:pt x="0" y="19789"/>
                    </a:lnTo>
                    <a:lnTo>
                      <a:pt x="164" y="0"/>
                    </a:lnTo>
                    <a:close/>
                  </a:path>
                </a:pathLst>
              </a:custGeom>
              <a:solidFill>
                <a:srgbClr val="9D9DA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4" name="Shape 1094"/>
              <p:cNvSpPr/>
              <p:nvPr/>
            </p:nvSpPr>
            <p:spPr>
              <a:xfrm>
                <a:off x="905228" y="0"/>
                <a:ext cx="372996" cy="180711"/>
              </a:xfrm>
              <a:custGeom>
                <a:avLst/>
                <a:gdLst/>
                <a:ahLst/>
                <a:cxnLst>
                  <a:cxn ang="0">
                    <a:pos x="wd2" y="hd2"/>
                  </a:cxn>
                  <a:cxn ang="5400000">
                    <a:pos x="wd2" y="hd2"/>
                  </a:cxn>
                  <a:cxn ang="10800000">
                    <a:pos x="wd2" y="hd2"/>
                  </a:cxn>
                  <a:cxn ang="16200000">
                    <a:pos x="wd2" y="hd2"/>
                  </a:cxn>
                </a:cxnLst>
                <a:rect l="0" t="0" r="r" b="b"/>
                <a:pathLst>
                  <a:path w="21600" h="21600" extrusionOk="0">
                    <a:moveTo>
                      <a:pt x="166" y="0"/>
                    </a:moveTo>
                    <a:lnTo>
                      <a:pt x="21600" y="0"/>
                    </a:lnTo>
                    <a:lnTo>
                      <a:pt x="20188" y="18108"/>
                    </a:lnTo>
                    <a:lnTo>
                      <a:pt x="20105" y="18754"/>
                    </a:lnTo>
                    <a:lnTo>
                      <a:pt x="19855" y="19531"/>
                    </a:lnTo>
                    <a:lnTo>
                      <a:pt x="19191" y="20565"/>
                    </a:lnTo>
                    <a:lnTo>
                      <a:pt x="18277" y="21212"/>
                    </a:lnTo>
                    <a:lnTo>
                      <a:pt x="17363" y="21600"/>
                    </a:lnTo>
                    <a:lnTo>
                      <a:pt x="0" y="19660"/>
                    </a:lnTo>
                    <a:lnTo>
                      <a:pt x="166" y="0"/>
                    </a:lnTo>
                    <a:close/>
                  </a:path>
                </a:pathLst>
              </a:custGeom>
              <a:solidFill>
                <a:srgbClr val="9D9DA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5" name="Shape 1095"/>
              <p:cNvSpPr/>
              <p:nvPr/>
            </p:nvSpPr>
            <p:spPr>
              <a:xfrm>
                <a:off x="912401" y="0"/>
                <a:ext cx="365823" cy="180711"/>
              </a:xfrm>
              <a:custGeom>
                <a:avLst/>
                <a:gdLst/>
                <a:ahLst/>
                <a:cxnLst>
                  <a:cxn ang="0">
                    <a:pos x="wd2" y="hd2"/>
                  </a:cxn>
                  <a:cxn ang="5400000">
                    <a:pos x="wd2" y="hd2"/>
                  </a:cxn>
                  <a:cxn ang="10800000">
                    <a:pos x="wd2" y="hd2"/>
                  </a:cxn>
                  <a:cxn ang="16200000">
                    <a:pos x="wd2" y="hd2"/>
                  </a:cxn>
                </a:cxnLst>
                <a:rect l="0" t="0" r="r" b="b"/>
                <a:pathLst>
                  <a:path w="21600" h="21600" extrusionOk="0">
                    <a:moveTo>
                      <a:pt x="85" y="0"/>
                    </a:moveTo>
                    <a:lnTo>
                      <a:pt x="21600" y="0"/>
                    </a:lnTo>
                    <a:lnTo>
                      <a:pt x="20160" y="18108"/>
                    </a:lnTo>
                    <a:lnTo>
                      <a:pt x="20075" y="18754"/>
                    </a:lnTo>
                    <a:lnTo>
                      <a:pt x="19821" y="19531"/>
                    </a:lnTo>
                    <a:lnTo>
                      <a:pt x="19144" y="20565"/>
                    </a:lnTo>
                    <a:lnTo>
                      <a:pt x="18212" y="21212"/>
                    </a:lnTo>
                    <a:lnTo>
                      <a:pt x="17365" y="21600"/>
                    </a:lnTo>
                    <a:lnTo>
                      <a:pt x="0" y="19531"/>
                    </a:lnTo>
                    <a:lnTo>
                      <a:pt x="85" y="0"/>
                    </a:lnTo>
                    <a:close/>
                  </a:path>
                </a:pathLst>
              </a:custGeom>
              <a:solidFill>
                <a:srgbClr val="9E9EA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6" name="Shape 1096"/>
              <p:cNvSpPr/>
              <p:nvPr/>
            </p:nvSpPr>
            <p:spPr>
              <a:xfrm>
                <a:off x="918140" y="0"/>
                <a:ext cx="360084" cy="180711"/>
              </a:xfrm>
              <a:custGeom>
                <a:avLst/>
                <a:gdLst/>
                <a:ahLst/>
                <a:cxnLst>
                  <a:cxn ang="0">
                    <a:pos x="wd2" y="hd2"/>
                  </a:cxn>
                  <a:cxn ang="5400000">
                    <a:pos x="wd2" y="hd2"/>
                  </a:cxn>
                  <a:cxn ang="10800000">
                    <a:pos x="wd2" y="hd2"/>
                  </a:cxn>
                  <a:cxn ang="16200000">
                    <a:pos x="wd2" y="hd2"/>
                  </a:cxn>
                </a:cxnLst>
                <a:rect l="0" t="0" r="r" b="b"/>
                <a:pathLst>
                  <a:path w="21600" h="21600" extrusionOk="0">
                    <a:moveTo>
                      <a:pt x="86" y="0"/>
                    </a:moveTo>
                    <a:lnTo>
                      <a:pt x="21600" y="0"/>
                    </a:lnTo>
                    <a:lnTo>
                      <a:pt x="20137" y="18108"/>
                    </a:lnTo>
                    <a:lnTo>
                      <a:pt x="20051" y="18754"/>
                    </a:lnTo>
                    <a:lnTo>
                      <a:pt x="19793" y="19531"/>
                    </a:lnTo>
                    <a:lnTo>
                      <a:pt x="19104" y="20565"/>
                    </a:lnTo>
                    <a:lnTo>
                      <a:pt x="18244" y="21212"/>
                    </a:lnTo>
                    <a:lnTo>
                      <a:pt x="17297" y="21600"/>
                    </a:lnTo>
                    <a:lnTo>
                      <a:pt x="0" y="19272"/>
                    </a:lnTo>
                    <a:lnTo>
                      <a:pt x="86" y="0"/>
                    </a:lnTo>
                    <a:close/>
                  </a:path>
                </a:pathLst>
              </a:custGeom>
              <a:solidFill>
                <a:srgbClr val="9F9FA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7" name="Shape 1097"/>
              <p:cNvSpPr/>
              <p:nvPr/>
            </p:nvSpPr>
            <p:spPr>
              <a:xfrm>
                <a:off x="921009" y="-1"/>
                <a:ext cx="357216" cy="179629"/>
              </a:xfrm>
              <a:custGeom>
                <a:avLst/>
                <a:gdLst/>
                <a:ahLst/>
                <a:cxnLst>
                  <a:cxn ang="0">
                    <a:pos x="wd2" y="hd2"/>
                  </a:cxn>
                  <a:cxn ang="5400000">
                    <a:pos x="wd2" y="hd2"/>
                  </a:cxn>
                  <a:cxn ang="10800000">
                    <a:pos x="wd2" y="hd2"/>
                  </a:cxn>
                  <a:cxn ang="16200000">
                    <a:pos x="wd2" y="hd2"/>
                  </a:cxn>
                </a:cxnLst>
                <a:rect l="0" t="0" r="r" b="b"/>
                <a:pathLst>
                  <a:path w="21600" h="21600" extrusionOk="0">
                    <a:moveTo>
                      <a:pt x="173" y="0"/>
                    </a:moveTo>
                    <a:lnTo>
                      <a:pt x="21600" y="0"/>
                    </a:lnTo>
                    <a:lnTo>
                      <a:pt x="20125" y="18217"/>
                    </a:lnTo>
                    <a:lnTo>
                      <a:pt x="20039" y="18867"/>
                    </a:lnTo>
                    <a:lnTo>
                      <a:pt x="19778" y="19648"/>
                    </a:lnTo>
                    <a:lnTo>
                      <a:pt x="19518" y="20169"/>
                    </a:lnTo>
                    <a:lnTo>
                      <a:pt x="19084" y="20689"/>
                    </a:lnTo>
                    <a:lnTo>
                      <a:pt x="18217" y="21340"/>
                    </a:lnTo>
                    <a:lnTo>
                      <a:pt x="17263" y="21600"/>
                    </a:lnTo>
                    <a:lnTo>
                      <a:pt x="0" y="19258"/>
                    </a:lnTo>
                    <a:lnTo>
                      <a:pt x="173" y="0"/>
                    </a:lnTo>
                    <a:close/>
                  </a:path>
                </a:pathLst>
              </a:custGeom>
              <a:solidFill>
                <a:srgbClr val="9F9FA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8" name="Shape 1098"/>
              <p:cNvSpPr/>
              <p:nvPr/>
            </p:nvSpPr>
            <p:spPr>
              <a:xfrm>
                <a:off x="926747" y="-1"/>
                <a:ext cx="351477" cy="179629"/>
              </a:xfrm>
              <a:custGeom>
                <a:avLst/>
                <a:gdLst/>
                <a:ahLst/>
                <a:cxnLst>
                  <a:cxn ang="0">
                    <a:pos x="wd2" y="hd2"/>
                  </a:cxn>
                  <a:cxn ang="5400000">
                    <a:pos x="wd2" y="hd2"/>
                  </a:cxn>
                  <a:cxn ang="10800000">
                    <a:pos x="wd2" y="hd2"/>
                  </a:cxn>
                  <a:cxn ang="16200000">
                    <a:pos x="wd2" y="hd2"/>
                  </a:cxn>
                </a:cxnLst>
                <a:rect l="0" t="0" r="r" b="b"/>
                <a:pathLst>
                  <a:path w="21600" h="21600" extrusionOk="0">
                    <a:moveTo>
                      <a:pt x="176" y="0"/>
                    </a:moveTo>
                    <a:lnTo>
                      <a:pt x="21600" y="0"/>
                    </a:lnTo>
                    <a:lnTo>
                      <a:pt x="20101" y="18217"/>
                    </a:lnTo>
                    <a:lnTo>
                      <a:pt x="20013" y="18867"/>
                    </a:lnTo>
                    <a:lnTo>
                      <a:pt x="19749" y="19648"/>
                    </a:lnTo>
                    <a:lnTo>
                      <a:pt x="19484" y="20169"/>
                    </a:lnTo>
                    <a:lnTo>
                      <a:pt x="19043" y="20689"/>
                    </a:lnTo>
                    <a:lnTo>
                      <a:pt x="18162" y="21210"/>
                    </a:lnTo>
                    <a:lnTo>
                      <a:pt x="17192" y="21600"/>
                    </a:lnTo>
                    <a:lnTo>
                      <a:pt x="0" y="19258"/>
                    </a:lnTo>
                    <a:lnTo>
                      <a:pt x="176" y="0"/>
                    </a:lnTo>
                    <a:close/>
                  </a:path>
                </a:pathLst>
              </a:custGeom>
              <a:solidFill>
                <a:srgbClr val="A0A0A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9" name="Shape 1099"/>
              <p:cNvSpPr/>
              <p:nvPr/>
            </p:nvSpPr>
            <p:spPr>
              <a:xfrm>
                <a:off x="932486" y="-1"/>
                <a:ext cx="345739" cy="179629"/>
              </a:xfrm>
              <a:custGeom>
                <a:avLst/>
                <a:gdLst/>
                <a:ahLst/>
                <a:cxnLst>
                  <a:cxn ang="0">
                    <a:pos x="wd2" y="hd2"/>
                  </a:cxn>
                  <a:cxn ang="5400000">
                    <a:pos x="wd2" y="hd2"/>
                  </a:cxn>
                  <a:cxn ang="10800000">
                    <a:pos x="wd2" y="hd2"/>
                  </a:cxn>
                  <a:cxn ang="16200000">
                    <a:pos x="wd2" y="hd2"/>
                  </a:cxn>
                </a:cxnLst>
                <a:rect l="0" t="0" r="r" b="b"/>
                <a:pathLst>
                  <a:path w="21600" h="21600" extrusionOk="0">
                    <a:moveTo>
                      <a:pt x="179" y="0"/>
                    </a:moveTo>
                    <a:lnTo>
                      <a:pt x="21600" y="0"/>
                    </a:lnTo>
                    <a:lnTo>
                      <a:pt x="20076" y="18217"/>
                    </a:lnTo>
                    <a:lnTo>
                      <a:pt x="19987" y="18867"/>
                    </a:lnTo>
                    <a:lnTo>
                      <a:pt x="19718" y="19648"/>
                    </a:lnTo>
                    <a:lnTo>
                      <a:pt x="19449" y="20169"/>
                    </a:lnTo>
                    <a:lnTo>
                      <a:pt x="19001" y="20429"/>
                    </a:lnTo>
                    <a:lnTo>
                      <a:pt x="18105" y="21210"/>
                    </a:lnTo>
                    <a:lnTo>
                      <a:pt x="17298" y="21600"/>
                    </a:lnTo>
                    <a:lnTo>
                      <a:pt x="0" y="19128"/>
                    </a:lnTo>
                    <a:lnTo>
                      <a:pt x="179" y="0"/>
                    </a:lnTo>
                    <a:close/>
                  </a:path>
                </a:pathLst>
              </a:custGeom>
              <a:solidFill>
                <a:srgbClr val="A1A1A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0" name="Shape 1100"/>
              <p:cNvSpPr/>
              <p:nvPr/>
            </p:nvSpPr>
            <p:spPr>
              <a:xfrm>
                <a:off x="939658" y="-1"/>
                <a:ext cx="338566" cy="179629"/>
              </a:xfrm>
              <a:custGeom>
                <a:avLst/>
                <a:gdLst/>
                <a:ahLst/>
                <a:cxnLst>
                  <a:cxn ang="0">
                    <a:pos x="wd2" y="hd2"/>
                  </a:cxn>
                  <a:cxn ang="5400000">
                    <a:pos x="wd2" y="hd2"/>
                  </a:cxn>
                  <a:cxn ang="10800000">
                    <a:pos x="wd2" y="hd2"/>
                  </a:cxn>
                  <a:cxn ang="16200000">
                    <a:pos x="wd2" y="hd2"/>
                  </a:cxn>
                </a:cxnLst>
                <a:rect l="0" t="0" r="r" b="b"/>
                <a:pathLst>
                  <a:path w="21600" h="21600" extrusionOk="0">
                    <a:moveTo>
                      <a:pt x="92" y="0"/>
                    </a:moveTo>
                    <a:lnTo>
                      <a:pt x="21600" y="0"/>
                    </a:lnTo>
                    <a:lnTo>
                      <a:pt x="20044" y="18217"/>
                    </a:lnTo>
                    <a:lnTo>
                      <a:pt x="19953" y="18867"/>
                    </a:lnTo>
                    <a:lnTo>
                      <a:pt x="19678" y="19648"/>
                    </a:lnTo>
                    <a:lnTo>
                      <a:pt x="19403" y="20169"/>
                    </a:lnTo>
                    <a:lnTo>
                      <a:pt x="19037" y="20429"/>
                    </a:lnTo>
                    <a:lnTo>
                      <a:pt x="18031" y="21210"/>
                    </a:lnTo>
                    <a:lnTo>
                      <a:pt x="17207" y="21600"/>
                    </a:lnTo>
                    <a:lnTo>
                      <a:pt x="0" y="18867"/>
                    </a:lnTo>
                    <a:lnTo>
                      <a:pt x="92" y="0"/>
                    </a:lnTo>
                    <a:close/>
                  </a:path>
                </a:pathLst>
              </a:custGeom>
              <a:solidFill>
                <a:srgbClr val="A1A1A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1" name="Shape 1101"/>
              <p:cNvSpPr/>
              <p:nvPr/>
            </p:nvSpPr>
            <p:spPr>
              <a:xfrm>
                <a:off x="945397" y="-1"/>
                <a:ext cx="332827" cy="179629"/>
              </a:xfrm>
              <a:custGeom>
                <a:avLst/>
                <a:gdLst/>
                <a:ahLst/>
                <a:cxnLst>
                  <a:cxn ang="0">
                    <a:pos x="wd2" y="hd2"/>
                  </a:cxn>
                  <a:cxn ang="5400000">
                    <a:pos x="wd2" y="hd2"/>
                  </a:cxn>
                  <a:cxn ang="10800000">
                    <a:pos x="wd2" y="hd2"/>
                  </a:cxn>
                  <a:cxn ang="16200000">
                    <a:pos x="wd2" y="hd2"/>
                  </a:cxn>
                </a:cxnLst>
                <a:rect l="0" t="0" r="r" b="b"/>
                <a:pathLst>
                  <a:path w="21600" h="21600" extrusionOk="0">
                    <a:moveTo>
                      <a:pt x="93" y="0"/>
                    </a:moveTo>
                    <a:lnTo>
                      <a:pt x="21600" y="0"/>
                    </a:lnTo>
                    <a:lnTo>
                      <a:pt x="20017" y="18217"/>
                    </a:lnTo>
                    <a:lnTo>
                      <a:pt x="19924" y="18867"/>
                    </a:lnTo>
                    <a:lnTo>
                      <a:pt x="19645" y="19648"/>
                    </a:lnTo>
                    <a:lnTo>
                      <a:pt x="19366" y="20169"/>
                    </a:lnTo>
                    <a:lnTo>
                      <a:pt x="18993" y="20429"/>
                    </a:lnTo>
                    <a:lnTo>
                      <a:pt x="18155" y="21210"/>
                    </a:lnTo>
                    <a:lnTo>
                      <a:pt x="17131" y="21600"/>
                    </a:lnTo>
                    <a:lnTo>
                      <a:pt x="0" y="18737"/>
                    </a:lnTo>
                    <a:lnTo>
                      <a:pt x="93" y="0"/>
                    </a:lnTo>
                    <a:close/>
                  </a:path>
                </a:pathLst>
              </a:custGeom>
              <a:solidFill>
                <a:srgbClr val="A2A2A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2" name="Shape 1102"/>
              <p:cNvSpPr/>
              <p:nvPr/>
            </p:nvSpPr>
            <p:spPr>
              <a:xfrm>
                <a:off x="948266" y="-1"/>
                <a:ext cx="329958" cy="179629"/>
              </a:xfrm>
              <a:custGeom>
                <a:avLst/>
                <a:gdLst/>
                <a:ahLst/>
                <a:cxnLst>
                  <a:cxn ang="0">
                    <a:pos x="wd2" y="hd2"/>
                  </a:cxn>
                  <a:cxn ang="5400000">
                    <a:pos x="wd2" y="hd2"/>
                  </a:cxn>
                  <a:cxn ang="10800000">
                    <a:pos x="wd2" y="hd2"/>
                  </a:cxn>
                  <a:cxn ang="16200000">
                    <a:pos x="wd2" y="hd2"/>
                  </a:cxn>
                </a:cxnLst>
                <a:rect l="0" t="0" r="r" b="b"/>
                <a:pathLst>
                  <a:path w="21600" h="21600" extrusionOk="0">
                    <a:moveTo>
                      <a:pt x="282" y="0"/>
                    </a:moveTo>
                    <a:lnTo>
                      <a:pt x="21600" y="0"/>
                    </a:lnTo>
                    <a:lnTo>
                      <a:pt x="20003" y="18217"/>
                    </a:lnTo>
                    <a:lnTo>
                      <a:pt x="19910" y="18867"/>
                    </a:lnTo>
                    <a:lnTo>
                      <a:pt x="19346" y="19908"/>
                    </a:lnTo>
                    <a:lnTo>
                      <a:pt x="18970" y="20429"/>
                    </a:lnTo>
                    <a:lnTo>
                      <a:pt x="18125" y="21210"/>
                    </a:lnTo>
                    <a:lnTo>
                      <a:pt x="17186" y="21600"/>
                    </a:lnTo>
                    <a:lnTo>
                      <a:pt x="0" y="18607"/>
                    </a:lnTo>
                    <a:lnTo>
                      <a:pt x="282" y="0"/>
                    </a:lnTo>
                    <a:close/>
                  </a:path>
                </a:pathLst>
              </a:custGeom>
              <a:solidFill>
                <a:srgbClr val="A2A2A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3" name="Shape 1103"/>
              <p:cNvSpPr/>
              <p:nvPr/>
            </p:nvSpPr>
            <p:spPr>
              <a:xfrm>
                <a:off x="954004" y="-1"/>
                <a:ext cx="324220" cy="179629"/>
              </a:xfrm>
              <a:custGeom>
                <a:avLst/>
                <a:gdLst/>
                <a:ahLst/>
                <a:cxnLst>
                  <a:cxn ang="0">
                    <a:pos x="wd2" y="hd2"/>
                  </a:cxn>
                  <a:cxn ang="5400000">
                    <a:pos x="wd2" y="hd2"/>
                  </a:cxn>
                  <a:cxn ang="10800000">
                    <a:pos x="wd2" y="hd2"/>
                  </a:cxn>
                  <a:cxn ang="16200000">
                    <a:pos x="wd2" y="hd2"/>
                  </a:cxn>
                </a:cxnLst>
                <a:rect l="0" t="0" r="r" b="b"/>
                <a:pathLst>
                  <a:path w="21600" h="21600" extrusionOk="0">
                    <a:moveTo>
                      <a:pt x="287" y="0"/>
                    </a:moveTo>
                    <a:lnTo>
                      <a:pt x="21600" y="0"/>
                    </a:lnTo>
                    <a:lnTo>
                      <a:pt x="19975" y="18217"/>
                    </a:lnTo>
                    <a:lnTo>
                      <a:pt x="19880" y="18867"/>
                    </a:lnTo>
                    <a:lnTo>
                      <a:pt x="19306" y="19908"/>
                    </a:lnTo>
                    <a:lnTo>
                      <a:pt x="18924" y="20429"/>
                    </a:lnTo>
                    <a:lnTo>
                      <a:pt x="18064" y="21210"/>
                    </a:lnTo>
                    <a:lnTo>
                      <a:pt x="17108" y="21600"/>
                    </a:lnTo>
                    <a:lnTo>
                      <a:pt x="0" y="18347"/>
                    </a:lnTo>
                    <a:lnTo>
                      <a:pt x="287" y="0"/>
                    </a:lnTo>
                    <a:close/>
                  </a:path>
                </a:pathLst>
              </a:custGeom>
              <a:solidFill>
                <a:srgbClr val="A3A3A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4" name="Shape 1104"/>
              <p:cNvSpPr/>
              <p:nvPr/>
            </p:nvSpPr>
            <p:spPr>
              <a:xfrm>
                <a:off x="959743" y="-1"/>
                <a:ext cx="318481" cy="179629"/>
              </a:xfrm>
              <a:custGeom>
                <a:avLst/>
                <a:gdLst/>
                <a:ahLst/>
                <a:cxnLst>
                  <a:cxn ang="0">
                    <a:pos x="wd2" y="hd2"/>
                  </a:cxn>
                  <a:cxn ang="5400000">
                    <a:pos x="wd2" y="hd2"/>
                  </a:cxn>
                  <a:cxn ang="10800000">
                    <a:pos x="wd2" y="hd2"/>
                  </a:cxn>
                  <a:cxn ang="16200000">
                    <a:pos x="wd2" y="hd2"/>
                  </a:cxn>
                </a:cxnLst>
                <a:rect l="0" t="0" r="r" b="b"/>
                <a:pathLst>
                  <a:path w="21600" h="21600" extrusionOk="0">
                    <a:moveTo>
                      <a:pt x="195" y="0"/>
                    </a:moveTo>
                    <a:lnTo>
                      <a:pt x="21600" y="0"/>
                    </a:lnTo>
                    <a:lnTo>
                      <a:pt x="19946" y="18217"/>
                    </a:lnTo>
                    <a:lnTo>
                      <a:pt x="19849" y="18867"/>
                    </a:lnTo>
                    <a:lnTo>
                      <a:pt x="19265" y="19908"/>
                    </a:lnTo>
                    <a:lnTo>
                      <a:pt x="18876" y="20429"/>
                    </a:lnTo>
                    <a:lnTo>
                      <a:pt x="18000" y="21210"/>
                    </a:lnTo>
                    <a:lnTo>
                      <a:pt x="17027" y="21600"/>
                    </a:lnTo>
                    <a:lnTo>
                      <a:pt x="0" y="18347"/>
                    </a:lnTo>
                    <a:lnTo>
                      <a:pt x="195" y="0"/>
                    </a:lnTo>
                    <a:close/>
                  </a:path>
                </a:pathLst>
              </a:custGeom>
              <a:solidFill>
                <a:srgbClr val="A4A4A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5" name="Shape 1105"/>
              <p:cNvSpPr/>
              <p:nvPr/>
            </p:nvSpPr>
            <p:spPr>
              <a:xfrm>
                <a:off x="965481" y="-1"/>
                <a:ext cx="312743" cy="179629"/>
              </a:xfrm>
              <a:custGeom>
                <a:avLst/>
                <a:gdLst/>
                <a:ahLst/>
                <a:cxnLst>
                  <a:cxn ang="0">
                    <a:pos x="wd2" y="hd2"/>
                  </a:cxn>
                  <a:cxn ang="5400000">
                    <a:pos x="wd2" y="hd2"/>
                  </a:cxn>
                  <a:cxn ang="10800000">
                    <a:pos x="wd2" y="hd2"/>
                  </a:cxn>
                  <a:cxn ang="16200000">
                    <a:pos x="wd2" y="hd2"/>
                  </a:cxn>
                </a:cxnLst>
                <a:rect l="0" t="0" r="r" b="b"/>
                <a:pathLst>
                  <a:path w="21600" h="21600" extrusionOk="0">
                    <a:moveTo>
                      <a:pt x="198" y="0"/>
                    </a:moveTo>
                    <a:lnTo>
                      <a:pt x="21600" y="0"/>
                    </a:lnTo>
                    <a:lnTo>
                      <a:pt x="19916" y="18217"/>
                    </a:lnTo>
                    <a:lnTo>
                      <a:pt x="19817" y="18867"/>
                    </a:lnTo>
                    <a:lnTo>
                      <a:pt x="19222" y="19908"/>
                    </a:lnTo>
                    <a:lnTo>
                      <a:pt x="18826" y="20429"/>
                    </a:lnTo>
                    <a:lnTo>
                      <a:pt x="17934" y="21210"/>
                    </a:lnTo>
                    <a:lnTo>
                      <a:pt x="16943" y="21600"/>
                    </a:lnTo>
                    <a:lnTo>
                      <a:pt x="0" y="18217"/>
                    </a:lnTo>
                    <a:lnTo>
                      <a:pt x="198" y="0"/>
                    </a:lnTo>
                    <a:close/>
                  </a:path>
                </a:pathLst>
              </a:custGeom>
              <a:solidFill>
                <a:srgbClr val="A4A4A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6" name="Shape 1106"/>
              <p:cNvSpPr/>
              <p:nvPr/>
            </p:nvSpPr>
            <p:spPr>
              <a:xfrm>
                <a:off x="969785" y="0"/>
                <a:ext cx="308440" cy="177464"/>
              </a:xfrm>
              <a:custGeom>
                <a:avLst/>
                <a:gdLst/>
                <a:ahLst/>
                <a:cxnLst>
                  <a:cxn ang="0">
                    <a:pos x="wd2" y="hd2"/>
                  </a:cxn>
                  <a:cxn ang="5400000">
                    <a:pos x="wd2" y="hd2"/>
                  </a:cxn>
                  <a:cxn ang="10800000">
                    <a:pos x="wd2" y="hd2"/>
                  </a:cxn>
                  <a:cxn ang="16200000">
                    <a:pos x="wd2" y="hd2"/>
                  </a:cxn>
                </a:cxnLst>
                <a:rect l="0" t="0" r="r" b="b"/>
                <a:pathLst>
                  <a:path w="21600" h="21600" extrusionOk="0">
                    <a:moveTo>
                      <a:pt x="301" y="0"/>
                    </a:moveTo>
                    <a:lnTo>
                      <a:pt x="21600" y="0"/>
                    </a:lnTo>
                    <a:lnTo>
                      <a:pt x="19892" y="18439"/>
                    </a:lnTo>
                    <a:lnTo>
                      <a:pt x="19792" y="19098"/>
                    </a:lnTo>
                    <a:lnTo>
                      <a:pt x="19591" y="19624"/>
                    </a:lnTo>
                    <a:lnTo>
                      <a:pt x="18787" y="20678"/>
                    </a:lnTo>
                    <a:lnTo>
                      <a:pt x="17883" y="21468"/>
                    </a:lnTo>
                    <a:lnTo>
                      <a:pt x="16979" y="21600"/>
                    </a:lnTo>
                    <a:lnTo>
                      <a:pt x="0" y="18176"/>
                    </a:lnTo>
                    <a:lnTo>
                      <a:pt x="301" y="0"/>
                    </a:lnTo>
                    <a:close/>
                  </a:path>
                </a:pathLst>
              </a:custGeom>
              <a:solidFill>
                <a:srgbClr val="A5A5A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7" name="Shape 1107"/>
              <p:cNvSpPr/>
              <p:nvPr/>
            </p:nvSpPr>
            <p:spPr>
              <a:xfrm>
                <a:off x="975524" y="0"/>
                <a:ext cx="302701" cy="177464"/>
              </a:xfrm>
              <a:custGeom>
                <a:avLst/>
                <a:gdLst/>
                <a:ahLst/>
                <a:cxnLst>
                  <a:cxn ang="0">
                    <a:pos x="wd2" y="hd2"/>
                  </a:cxn>
                  <a:cxn ang="5400000">
                    <a:pos x="wd2" y="hd2"/>
                  </a:cxn>
                  <a:cxn ang="10800000">
                    <a:pos x="wd2" y="hd2"/>
                  </a:cxn>
                  <a:cxn ang="16200000">
                    <a:pos x="wd2" y="hd2"/>
                  </a:cxn>
                </a:cxnLst>
                <a:rect l="0" t="0" r="r" b="b"/>
                <a:pathLst>
                  <a:path w="21600" h="21600" extrusionOk="0">
                    <a:moveTo>
                      <a:pt x="307" y="0"/>
                    </a:moveTo>
                    <a:lnTo>
                      <a:pt x="21600" y="0"/>
                    </a:lnTo>
                    <a:lnTo>
                      <a:pt x="19860" y="18439"/>
                    </a:lnTo>
                    <a:lnTo>
                      <a:pt x="19757" y="19098"/>
                    </a:lnTo>
                    <a:lnTo>
                      <a:pt x="19553" y="19624"/>
                    </a:lnTo>
                    <a:lnTo>
                      <a:pt x="18734" y="20678"/>
                    </a:lnTo>
                    <a:lnTo>
                      <a:pt x="17915" y="21205"/>
                    </a:lnTo>
                    <a:lnTo>
                      <a:pt x="16891" y="21600"/>
                    </a:lnTo>
                    <a:lnTo>
                      <a:pt x="0" y="18044"/>
                    </a:lnTo>
                    <a:lnTo>
                      <a:pt x="307" y="0"/>
                    </a:lnTo>
                    <a:close/>
                  </a:path>
                </a:pathLst>
              </a:custGeom>
              <a:solidFill>
                <a:srgbClr val="A6A6A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8" name="Shape 1108"/>
              <p:cNvSpPr/>
              <p:nvPr/>
            </p:nvSpPr>
            <p:spPr>
              <a:xfrm>
                <a:off x="981262" y="0"/>
                <a:ext cx="296963" cy="177464"/>
              </a:xfrm>
              <a:custGeom>
                <a:avLst/>
                <a:gdLst/>
                <a:ahLst/>
                <a:cxnLst>
                  <a:cxn ang="0">
                    <a:pos x="wd2" y="hd2"/>
                  </a:cxn>
                  <a:cxn ang="5400000">
                    <a:pos x="wd2" y="hd2"/>
                  </a:cxn>
                  <a:cxn ang="10800000">
                    <a:pos x="wd2" y="hd2"/>
                  </a:cxn>
                  <a:cxn ang="16200000">
                    <a:pos x="wd2" y="hd2"/>
                  </a:cxn>
                </a:cxnLst>
                <a:rect l="0" t="0" r="r" b="b"/>
                <a:pathLst>
                  <a:path w="21600" h="21600" extrusionOk="0">
                    <a:moveTo>
                      <a:pt x="313" y="0"/>
                    </a:moveTo>
                    <a:lnTo>
                      <a:pt x="21600" y="0"/>
                    </a:lnTo>
                    <a:lnTo>
                      <a:pt x="19826" y="18439"/>
                    </a:lnTo>
                    <a:lnTo>
                      <a:pt x="19722" y="19098"/>
                    </a:lnTo>
                    <a:lnTo>
                      <a:pt x="19513" y="19624"/>
                    </a:lnTo>
                    <a:lnTo>
                      <a:pt x="19096" y="20151"/>
                    </a:lnTo>
                    <a:lnTo>
                      <a:pt x="18678" y="20546"/>
                    </a:lnTo>
                    <a:lnTo>
                      <a:pt x="17843" y="21205"/>
                    </a:lnTo>
                    <a:lnTo>
                      <a:pt x="16800" y="21600"/>
                    </a:lnTo>
                    <a:lnTo>
                      <a:pt x="0" y="17912"/>
                    </a:lnTo>
                    <a:lnTo>
                      <a:pt x="313" y="0"/>
                    </a:lnTo>
                    <a:close/>
                  </a:path>
                </a:pathLst>
              </a:custGeom>
              <a:solidFill>
                <a:srgbClr val="A6A6A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9" name="Shape 1109"/>
              <p:cNvSpPr/>
              <p:nvPr/>
            </p:nvSpPr>
            <p:spPr>
              <a:xfrm>
                <a:off x="987000" y="0"/>
                <a:ext cx="291225" cy="177464"/>
              </a:xfrm>
              <a:custGeom>
                <a:avLst/>
                <a:gdLst/>
                <a:ahLst/>
                <a:cxnLst>
                  <a:cxn ang="0">
                    <a:pos x="wd2" y="hd2"/>
                  </a:cxn>
                  <a:cxn ang="5400000">
                    <a:pos x="wd2" y="hd2"/>
                  </a:cxn>
                  <a:cxn ang="10800000">
                    <a:pos x="wd2" y="hd2"/>
                  </a:cxn>
                  <a:cxn ang="16200000">
                    <a:pos x="wd2" y="hd2"/>
                  </a:cxn>
                </a:cxnLst>
                <a:rect l="0" t="0" r="r" b="b"/>
                <a:pathLst>
                  <a:path w="21600" h="21600" extrusionOk="0">
                    <a:moveTo>
                      <a:pt x="319" y="0"/>
                    </a:moveTo>
                    <a:lnTo>
                      <a:pt x="21600" y="0"/>
                    </a:lnTo>
                    <a:lnTo>
                      <a:pt x="19791" y="18439"/>
                    </a:lnTo>
                    <a:lnTo>
                      <a:pt x="19685" y="19098"/>
                    </a:lnTo>
                    <a:lnTo>
                      <a:pt x="19472" y="19624"/>
                    </a:lnTo>
                    <a:lnTo>
                      <a:pt x="18727" y="20546"/>
                    </a:lnTo>
                    <a:lnTo>
                      <a:pt x="17769" y="21205"/>
                    </a:lnTo>
                    <a:lnTo>
                      <a:pt x="16705" y="21600"/>
                    </a:lnTo>
                    <a:lnTo>
                      <a:pt x="0" y="17649"/>
                    </a:lnTo>
                    <a:lnTo>
                      <a:pt x="319" y="0"/>
                    </a:lnTo>
                    <a:close/>
                  </a:path>
                </a:pathLst>
              </a:custGeom>
              <a:solidFill>
                <a:srgbClr val="A7A7A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0" name="Shape 1110"/>
              <p:cNvSpPr/>
              <p:nvPr/>
            </p:nvSpPr>
            <p:spPr>
              <a:xfrm>
                <a:off x="991304" y="0"/>
                <a:ext cx="286920" cy="177464"/>
              </a:xfrm>
              <a:custGeom>
                <a:avLst/>
                <a:gdLst/>
                <a:ahLst/>
                <a:cxnLst>
                  <a:cxn ang="0">
                    <a:pos x="wd2" y="hd2"/>
                  </a:cxn>
                  <a:cxn ang="5400000">
                    <a:pos x="wd2" y="hd2"/>
                  </a:cxn>
                  <a:cxn ang="10800000">
                    <a:pos x="wd2" y="hd2"/>
                  </a:cxn>
                  <a:cxn ang="16200000">
                    <a:pos x="wd2" y="hd2"/>
                  </a:cxn>
                </a:cxnLst>
                <a:rect l="0" t="0" r="r" b="b"/>
                <a:pathLst>
                  <a:path w="21600" h="21600" extrusionOk="0">
                    <a:moveTo>
                      <a:pt x="324" y="0"/>
                    </a:moveTo>
                    <a:lnTo>
                      <a:pt x="21600" y="0"/>
                    </a:lnTo>
                    <a:lnTo>
                      <a:pt x="19764" y="18439"/>
                    </a:lnTo>
                    <a:lnTo>
                      <a:pt x="19656" y="19098"/>
                    </a:lnTo>
                    <a:lnTo>
                      <a:pt x="19440" y="19624"/>
                    </a:lnTo>
                    <a:lnTo>
                      <a:pt x="18684" y="20546"/>
                    </a:lnTo>
                    <a:lnTo>
                      <a:pt x="17712" y="21205"/>
                    </a:lnTo>
                    <a:lnTo>
                      <a:pt x="16848" y="21600"/>
                    </a:lnTo>
                    <a:lnTo>
                      <a:pt x="0" y="17649"/>
                    </a:lnTo>
                    <a:lnTo>
                      <a:pt x="324" y="0"/>
                    </a:lnTo>
                    <a:close/>
                  </a:path>
                </a:pathLst>
              </a:custGeom>
              <a:solidFill>
                <a:srgbClr val="A7A7A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1" name="Shape 1111"/>
              <p:cNvSpPr/>
              <p:nvPr/>
            </p:nvSpPr>
            <p:spPr>
              <a:xfrm>
                <a:off x="997042" y="0"/>
                <a:ext cx="281182" cy="177464"/>
              </a:xfrm>
              <a:custGeom>
                <a:avLst/>
                <a:gdLst/>
                <a:ahLst/>
                <a:cxnLst>
                  <a:cxn ang="0">
                    <a:pos x="wd2" y="hd2"/>
                  </a:cxn>
                  <a:cxn ang="5400000">
                    <a:pos x="wd2" y="hd2"/>
                  </a:cxn>
                  <a:cxn ang="10800000">
                    <a:pos x="wd2" y="hd2"/>
                  </a:cxn>
                  <a:cxn ang="16200000">
                    <a:pos x="wd2" y="hd2"/>
                  </a:cxn>
                </a:cxnLst>
                <a:rect l="0" t="0" r="r" b="b"/>
                <a:pathLst>
                  <a:path w="21600" h="21600" extrusionOk="0">
                    <a:moveTo>
                      <a:pt x="331" y="0"/>
                    </a:moveTo>
                    <a:lnTo>
                      <a:pt x="21600" y="0"/>
                    </a:lnTo>
                    <a:lnTo>
                      <a:pt x="19727" y="18439"/>
                    </a:lnTo>
                    <a:lnTo>
                      <a:pt x="19616" y="19098"/>
                    </a:lnTo>
                    <a:lnTo>
                      <a:pt x="19396" y="19624"/>
                    </a:lnTo>
                    <a:lnTo>
                      <a:pt x="18624" y="20546"/>
                    </a:lnTo>
                    <a:lnTo>
                      <a:pt x="17633" y="21205"/>
                    </a:lnTo>
                    <a:lnTo>
                      <a:pt x="16751" y="21600"/>
                    </a:lnTo>
                    <a:lnTo>
                      <a:pt x="0" y="17517"/>
                    </a:lnTo>
                    <a:lnTo>
                      <a:pt x="331" y="0"/>
                    </a:lnTo>
                    <a:close/>
                  </a:path>
                </a:pathLst>
              </a:custGeom>
              <a:solidFill>
                <a:srgbClr val="A8A8A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2" name="Shape 1112"/>
              <p:cNvSpPr/>
              <p:nvPr/>
            </p:nvSpPr>
            <p:spPr>
              <a:xfrm>
                <a:off x="1002780" y="0"/>
                <a:ext cx="275444" cy="177464"/>
              </a:xfrm>
              <a:custGeom>
                <a:avLst/>
                <a:gdLst/>
                <a:ahLst/>
                <a:cxnLst>
                  <a:cxn ang="0">
                    <a:pos x="wd2" y="hd2"/>
                  </a:cxn>
                  <a:cxn ang="5400000">
                    <a:pos x="wd2" y="hd2"/>
                  </a:cxn>
                  <a:cxn ang="10800000">
                    <a:pos x="wd2" y="hd2"/>
                  </a:cxn>
                  <a:cxn ang="16200000">
                    <a:pos x="wd2" y="hd2"/>
                  </a:cxn>
                </a:cxnLst>
                <a:rect l="0" t="0" r="r" b="b"/>
                <a:pathLst>
                  <a:path w="21600" h="21600" extrusionOk="0">
                    <a:moveTo>
                      <a:pt x="337" y="0"/>
                    </a:moveTo>
                    <a:lnTo>
                      <a:pt x="21600" y="0"/>
                    </a:lnTo>
                    <a:lnTo>
                      <a:pt x="19688" y="18439"/>
                    </a:lnTo>
                    <a:lnTo>
                      <a:pt x="19575" y="19098"/>
                    </a:lnTo>
                    <a:lnTo>
                      <a:pt x="19350" y="19624"/>
                    </a:lnTo>
                    <a:lnTo>
                      <a:pt x="19013" y="20151"/>
                    </a:lnTo>
                    <a:lnTo>
                      <a:pt x="18563" y="20546"/>
                    </a:lnTo>
                    <a:lnTo>
                      <a:pt x="17663" y="21205"/>
                    </a:lnTo>
                    <a:lnTo>
                      <a:pt x="16650" y="21600"/>
                    </a:lnTo>
                    <a:lnTo>
                      <a:pt x="0" y="17385"/>
                    </a:lnTo>
                    <a:lnTo>
                      <a:pt x="337" y="0"/>
                    </a:lnTo>
                    <a:close/>
                  </a:path>
                </a:pathLst>
              </a:custGeom>
              <a:solidFill>
                <a:srgbClr val="A9A9A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3" name="Shape 1113"/>
              <p:cNvSpPr/>
              <p:nvPr/>
            </p:nvSpPr>
            <p:spPr>
              <a:xfrm>
                <a:off x="1008519" y="0"/>
                <a:ext cx="269705" cy="177464"/>
              </a:xfrm>
              <a:custGeom>
                <a:avLst/>
                <a:gdLst/>
                <a:ahLst/>
                <a:cxnLst>
                  <a:cxn ang="0">
                    <a:pos x="wd2" y="hd2"/>
                  </a:cxn>
                  <a:cxn ang="5400000">
                    <a:pos x="wd2" y="hd2"/>
                  </a:cxn>
                  <a:cxn ang="10800000">
                    <a:pos x="wd2" y="hd2"/>
                  </a:cxn>
                  <a:cxn ang="16200000">
                    <a:pos x="wd2" y="hd2"/>
                  </a:cxn>
                </a:cxnLst>
                <a:rect l="0" t="0" r="r" b="b"/>
                <a:pathLst>
                  <a:path w="21600" h="21600" extrusionOk="0">
                    <a:moveTo>
                      <a:pt x="345" y="0"/>
                    </a:moveTo>
                    <a:lnTo>
                      <a:pt x="21600" y="0"/>
                    </a:lnTo>
                    <a:lnTo>
                      <a:pt x="19647" y="18439"/>
                    </a:lnTo>
                    <a:lnTo>
                      <a:pt x="19532" y="19098"/>
                    </a:lnTo>
                    <a:lnTo>
                      <a:pt x="19302" y="19624"/>
                    </a:lnTo>
                    <a:lnTo>
                      <a:pt x="18957" y="20151"/>
                    </a:lnTo>
                    <a:lnTo>
                      <a:pt x="18498" y="20546"/>
                    </a:lnTo>
                    <a:lnTo>
                      <a:pt x="17579" y="21205"/>
                    </a:lnTo>
                    <a:lnTo>
                      <a:pt x="16545" y="21600"/>
                    </a:lnTo>
                    <a:lnTo>
                      <a:pt x="0" y="17122"/>
                    </a:lnTo>
                    <a:lnTo>
                      <a:pt x="345" y="0"/>
                    </a:lnTo>
                    <a:close/>
                  </a:path>
                </a:pathLst>
              </a:custGeom>
              <a:solidFill>
                <a:srgbClr val="A9A9A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4" name="Shape 1114"/>
              <p:cNvSpPr/>
              <p:nvPr/>
            </p:nvSpPr>
            <p:spPr>
              <a:xfrm>
                <a:off x="1014257" y="0"/>
                <a:ext cx="263967" cy="177464"/>
              </a:xfrm>
              <a:custGeom>
                <a:avLst/>
                <a:gdLst/>
                <a:ahLst/>
                <a:cxnLst>
                  <a:cxn ang="0">
                    <a:pos x="wd2" y="hd2"/>
                  </a:cxn>
                  <a:cxn ang="5400000">
                    <a:pos x="wd2" y="hd2"/>
                  </a:cxn>
                  <a:cxn ang="10800000">
                    <a:pos x="wd2" y="hd2"/>
                  </a:cxn>
                  <a:cxn ang="16200000">
                    <a:pos x="wd2" y="hd2"/>
                  </a:cxn>
                </a:cxnLst>
                <a:rect l="0" t="0" r="r" b="b"/>
                <a:pathLst>
                  <a:path w="21600" h="21600" extrusionOk="0">
                    <a:moveTo>
                      <a:pt x="352" y="0"/>
                    </a:moveTo>
                    <a:lnTo>
                      <a:pt x="21600" y="0"/>
                    </a:lnTo>
                    <a:lnTo>
                      <a:pt x="19604" y="18439"/>
                    </a:lnTo>
                    <a:lnTo>
                      <a:pt x="19487" y="19098"/>
                    </a:lnTo>
                    <a:lnTo>
                      <a:pt x="19252" y="19624"/>
                    </a:lnTo>
                    <a:lnTo>
                      <a:pt x="18430" y="20546"/>
                    </a:lnTo>
                    <a:lnTo>
                      <a:pt x="17491" y="21205"/>
                    </a:lnTo>
                    <a:lnTo>
                      <a:pt x="16552" y="21600"/>
                    </a:lnTo>
                    <a:lnTo>
                      <a:pt x="0" y="16990"/>
                    </a:lnTo>
                    <a:lnTo>
                      <a:pt x="352" y="0"/>
                    </a:lnTo>
                    <a:close/>
                  </a:path>
                </a:pathLst>
              </a:custGeom>
              <a:solidFill>
                <a:srgbClr val="AAAAA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5" name="Shape 1115"/>
              <p:cNvSpPr/>
              <p:nvPr/>
            </p:nvSpPr>
            <p:spPr>
              <a:xfrm>
                <a:off x="1018561" y="0"/>
                <a:ext cx="259664" cy="177464"/>
              </a:xfrm>
              <a:custGeom>
                <a:avLst/>
                <a:gdLst/>
                <a:ahLst/>
                <a:cxnLst>
                  <a:cxn ang="0">
                    <a:pos x="wd2" y="hd2"/>
                  </a:cxn>
                  <a:cxn ang="5400000">
                    <a:pos x="wd2" y="hd2"/>
                  </a:cxn>
                  <a:cxn ang="10800000">
                    <a:pos x="wd2" y="hd2"/>
                  </a:cxn>
                  <a:cxn ang="16200000">
                    <a:pos x="wd2" y="hd2"/>
                  </a:cxn>
                </a:cxnLst>
                <a:rect l="0" t="0" r="r" b="b"/>
                <a:pathLst>
                  <a:path w="21600" h="21600" extrusionOk="0">
                    <a:moveTo>
                      <a:pt x="477" y="0"/>
                    </a:moveTo>
                    <a:lnTo>
                      <a:pt x="21600" y="0"/>
                    </a:lnTo>
                    <a:lnTo>
                      <a:pt x="19571" y="18439"/>
                    </a:lnTo>
                    <a:lnTo>
                      <a:pt x="19452" y="19098"/>
                    </a:lnTo>
                    <a:lnTo>
                      <a:pt x="19213" y="19624"/>
                    </a:lnTo>
                    <a:lnTo>
                      <a:pt x="18378" y="20546"/>
                    </a:lnTo>
                    <a:lnTo>
                      <a:pt x="16469" y="21600"/>
                    </a:lnTo>
                    <a:lnTo>
                      <a:pt x="0" y="16859"/>
                    </a:lnTo>
                    <a:lnTo>
                      <a:pt x="477" y="0"/>
                    </a:lnTo>
                    <a:close/>
                  </a:path>
                </a:pathLst>
              </a:custGeom>
              <a:solidFill>
                <a:srgbClr val="AAAAA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6" name="Shape 1116"/>
              <p:cNvSpPr/>
              <p:nvPr/>
            </p:nvSpPr>
            <p:spPr>
              <a:xfrm>
                <a:off x="1024300" y="0"/>
                <a:ext cx="253924" cy="176382"/>
              </a:xfrm>
              <a:custGeom>
                <a:avLst/>
                <a:gdLst/>
                <a:ahLst/>
                <a:cxnLst>
                  <a:cxn ang="0">
                    <a:pos x="wd2" y="hd2"/>
                  </a:cxn>
                  <a:cxn ang="5400000">
                    <a:pos x="wd2" y="hd2"/>
                  </a:cxn>
                  <a:cxn ang="10800000">
                    <a:pos x="wd2" y="hd2"/>
                  </a:cxn>
                  <a:cxn ang="16200000">
                    <a:pos x="wd2" y="hd2"/>
                  </a:cxn>
                </a:cxnLst>
                <a:rect l="0" t="0" r="r" b="b"/>
                <a:pathLst>
                  <a:path w="21600" h="21600" extrusionOk="0">
                    <a:moveTo>
                      <a:pt x="488" y="0"/>
                    </a:moveTo>
                    <a:lnTo>
                      <a:pt x="21600" y="0"/>
                    </a:lnTo>
                    <a:lnTo>
                      <a:pt x="19525" y="18552"/>
                    </a:lnTo>
                    <a:lnTo>
                      <a:pt x="19403" y="19215"/>
                    </a:lnTo>
                    <a:lnTo>
                      <a:pt x="19159" y="19745"/>
                    </a:lnTo>
                    <a:lnTo>
                      <a:pt x="18305" y="20672"/>
                    </a:lnTo>
                    <a:lnTo>
                      <a:pt x="17329" y="21202"/>
                    </a:lnTo>
                    <a:lnTo>
                      <a:pt x="16353" y="21600"/>
                    </a:lnTo>
                    <a:lnTo>
                      <a:pt x="0" y="16962"/>
                    </a:lnTo>
                    <a:lnTo>
                      <a:pt x="488" y="0"/>
                    </a:lnTo>
                    <a:close/>
                  </a:path>
                </a:pathLst>
              </a:custGeom>
              <a:solidFill>
                <a:srgbClr val="ABABA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7" name="Shape 1117"/>
              <p:cNvSpPr/>
              <p:nvPr/>
            </p:nvSpPr>
            <p:spPr>
              <a:xfrm>
                <a:off x="1030038" y="0"/>
                <a:ext cx="248187" cy="176382"/>
              </a:xfrm>
              <a:custGeom>
                <a:avLst/>
                <a:gdLst/>
                <a:ahLst/>
                <a:cxnLst>
                  <a:cxn ang="0">
                    <a:pos x="wd2" y="hd2"/>
                  </a:cxn>
                  <a:cxn ang="5400000">
                    <a:pos x="wd2" y="hd2"/>
                  </a:cxn>
                  <a:cxn ang="10800000">
                    <a:pos x="wd2" y="hd2"/>
                  </a:cxn>
                  <a:cxn ang="16200000">
                    <a:pos x="wd2" y="hd2"/>
                  </a:cxn>
                </a:cxnLst>
                <a:rect l="0" t="0" r="r" b="b"/>
                <a:pathLst>
                  <a:path w="21600" h="21600" extrusionOk="0">
                    <a:moveTo>
                      <a:pt x="375" y="0"/>
                    </a:moveTo>
                    <a:lnTo>
                      <a:pt x="21600" y="0"/>
                    </a:lnTo>
                    <a:lnTo>
                      <a:pt x="19477" y="18552"/>
                    </a:lnTo>
                    <a:lnTo>
                      <a:pt x="19353" y="19215"/>
                    </a:lnTo>
                    <a:lnTo>
                      <a:pt x="19103" y="19745"/>
                    </a:lnTo>
                    <a:lnTo>
                      <a:pt x="18229" y="20672"/>
                    </a:lnTo>
                    <a:lnTo>
                      <a:pt x="17480" y="21202"/>
                    </a:lnTo>
                    <a:lnTo>
                      <a:pt x="16481" y="21600"/>
                    </a:lnTo>
                    <a:lnTo>
                      <a:pt x="0" y="16697"/>
                    </a:lnTo>
                    <a:lnTo>
                      <a:pt x="375" y="0"/>
                    </a:lnTo>
                    <a:close/>
                  </a:path>
                </a:pathLst>
              </a:custGeom>
              <a:solidFill>
                <a:srgbClr val="ACACA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8" name="Shape 1118"/>
              <p:cNvSpPr/>
              <p:nvPr/>
            </p:nvSpPr>
            <p:spPr>
              <a:xfrm>
                <a:off x="1035777" y="0"/>
                <a:ext cx="242448" cy="176382"/>
              </a:xfrm>
              <a:custGeom>
                <a:avLst/>
                <a:gdLst/>
                <a:ahLst/>
                <a:cxnLst>
                  <a:cxn ang="0">
                    <a:pos x="wd2" y="hd2"/>
                  </a:cxn>
                  <a:cxn ang="5400000">
                    <a:pos x="wd2" y="hd2"/>
                  </a:cxn>
                  <a:cxn ang="10800000">
                    <a:pos x="wd2" y="hd2"/>
                  </a:cxn>
                  <a:cxn ang="16200000">
                    <a:pos x="wd2" y="hd2"/>
                  </a:cxn>
                </a:cxnLst>
                <a:rect l="0" t="0" r="r" b="b"/>
                <a:pathLst>
                  <a:path w="21600" h="21600" extrusionOk="0">
                    <a:moveTo>
                      <a:pt x="383" y="0"/>
                    </a:moveTo>
                    <a:lnTo>
                      <a:pt x="21600" y="0"/>
                    </a:lnTo>
                    <a:lnTo>
                      <a:pt x="19427" y="18552"/>
                    </a:lnTo>
                    <a:lnTo>
                      <a:pt x="19299" y="19082"/>
                    </a:lnTo>
                    <a:lnTo>
                      <a:pt x="19044" y="19612"/>
                    </a:lnTo>
                    <a:lnTo>
                      <a:pt x="18149" y="20540"/>
                    </a:lnTo>
                    <a:lnTo>
                      <a:pt x="17382" y="21202"/>
                    </a:lnTo>
                    <a:lnTo>
                      <a:pt x="16360" y="21600"/>
                    </a:lnTo>
                    <a:lnTo>
                      <a:pt x="0" y="16564"/>
                    </a:lnTo>
                    <a:lnTo>
                      <a:pt x="383" y="0"/>
                    </a:lnTo>
                    <a:close/>
                  </a:path>
                </a:pathLst>
              </a:custGeom>
              <a:solidFill>
                <a:srgbClr val="ACACB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9" name="Shape 1119"/>
              <p:cNvSpPr/>
              <p:nvPr/>
            </p:nvSpPr>
            <p:spPr>
              <a:xfrm>
                <a:off x="1040080" y="0"/>
                <a:ext cx="238144" cy="176382"/>
              </a:xfrm>
              <a:custGeom>
                <a:avLst/>
                <a:gdLst/>
                <a:ahLst/>
                <a:cxnLst>
                  <a:cxn ang="0">
                    <a:pos x="wd2" y="hd2"/>
                  </a:cxn>
                  <a:cxn ang="5400000">
                    <a:pos x="wd2" y="hd2"/>
                  </a:cxn>
                  <a:cxn ang="10800000">
                    <a:pos x="wd2" y="hd2"/>
                  </a:cxn>
                  <a:cxn ang="16200000">
                    <a:pos x="wd2" y="hd2"/>
                  </a:cxn>
                </a:cxnLst>
                <a:rect l="0" t="0" r="r" b="b"/>
                <a:pathLst>
                  <a:path w="21600" h="21600" extrusionOk="0">
                    <a:moveTo>
                      <a:pt x="520" y="0"/>
                    </a:moveTo>
                    <a:lnTo>
                      <a:pt x="21600" y="0"/>
                    </a:lnTo>
                    <a:lnTo>
                      <a:pt x="19388" y="18552"/>
                    </a:lnTo>
                    <a:lnTo>
                      <a:pt x="19258" y="19082"/>
                    </a:lnTo>
                    <a:lnTo>
                      <a:pt x="18998" y="19612"/>
                    </a:lnTo>
                    <a:lnTo>
                      <a:pt x="18347" y="20540"/>
                    </a:lnTo>
                    <a:lnTo>
                      <a:pt x="17306" y="21202"/>
                    </a:lnTo>
                    <a:lnTo>
                      <a:pt x="16265" y="21600"/>
                    </a:lnTo>
                    <a:lnTo>
                      <a:pt x="0" y="16432"/>
                    </a:lnTo>
                    <a:lnTo>
                      <a:pt x="520" y="0"/>
                    </a:lnTo>
                    <a:close/>
                  </a:path>
                </a:pathLst>
              </a:custGeom>
              <a:solidFill>
                <a:srgbClr val="ADADB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0" name="Shape 1120"/>
              <p:cNvSpPr/>
              <p:nvPr/>
            </p:nvSpPr>
            <p:spPr>
              <a:xfrm>
                <a:off x="1045818" y="0"/>
                <a:ext cx="232406" cy="176382"/>
              </a:xfrm>
              <a:custGeom>
                <a:avLst/>
                <a:gdLst/>
                <a:ahLst/>
                <a:cxnLst>
                  <a:cxn ang="0">
                    <a:pos x="wd2" y="hd2"/>
                  </a:cxn>
                  <a:cxn ang="5400000">
                    <a:pos x="wd2" y="hd2"/>
                  </a:cxn>
                  <a:cxn ang="10800000">
                    <a:pos x="wd2" y="hd2"/>
                  </a:cxn>
                  <a:cxn ang="16200000">
                    <a:pos x="wd2" y="hd2"/>
                  </a:cxn>
                </a:cxnLst>
                <a:rect l="0" t="0" r="r" b="b"/>
                <a:pathLst>
                  <a:path w="21600" h="21600" extrusionOk="0">
                    <a:moveTo>
                      <a:pt x="533" y="0"/>
                    </a:moveTo>
                    <a:lnTo>
                      <a:pt x="21600" y="0"/>
                    </a:lnTo>
                    <a:lnTo>
                      <a:pt x="19333" y="18552"/>
                    </a:lnTo>
                    <a:lnTo>
                      <a:pt x="19200" y="19082"/>
                    </a:lnTo>
                    <a:lnTo>
                      <a:pt x="18933" y="19612"/>
                    </a:lnTo>
                    <a:lnTo>
                      <a:pt x="18267" y="20540"/>
                    </a:lnTo>
                    <a:lnTo>
                      <a:pt x="17200" y="21202"/>
                    </a:lnTo>
                    <a:lnTo>
                      <a:pt x="16133" y="21600"/>
                    </a:lnTo>
                    <a:lnTo>
                      <a:pt x="0" y="16167"/>
                    </a:lnTo>
                    <a:lnTo>
                      <a:pt x="533" y="0"/>
                    </a:lnTo>
                    <a:close/>
                  </a:path>
                </a:pathLst>
              </a:custGeom>
              <a:solidFill>
                <a:srgbClr val="AEAEB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1" name="Shape 1121"/>
              <p:cNvSpPr/>
              <p:nvPr/>
            </p:nvSpPr>
            <p:spPr>
              <a:xfrm>
                <a:off x="1051557" y="0"/>
                <a:ext cx="226667" cy="176382"/>
              </a:xfrm>
              <a:custGeom>
                <a:avLst/>
                <a:gdLst/>
                <a:ahLst/>
                <a:cxnLst>
                  <a:cxn ang="0">
                    <a:pos x="wd2" y="hd2"/>
                  </a:cxn>
                  <a:cxn ang="5400000">
                    <a:pos x="wd2" y="hd2"/>
                  </a:cxn>
                  <a:cxn ang="10800000">
                    <a:pos x="wd2" y="hd2"/>
                  </a:cxn>
                  <a:cxn ang="16200000">
                    <a:pos x="wd2" y="hd2"/>
                  </a:cxn>
                </a:cxnLst>
                <a:rect l="0" t="0" r="r" b="b"/>
                <a:pathLst>
                  <a:path w="21600" h="21600" extrusionOk="0">
                    <a:moveTo>
                      <a:pt x="547" y="0"/>
                    </a:moveTo>
                    <a:lnTo>
                      <a:pt x="21600" y="0"/>
                    </a:lnTo>
                    <a:lnTo>
                      <a:pt x="19276" y="18552"/>
                    </a:lnTo>
                    <a:lnTo>
                      <a:pt x="19139" y="19082"/>
                    </a:lnTo>
                    <a:lnTo>
                      <a:pt x="18866" y="19612"/>
                    </a:lnTo>
                    <a:lnTo>
                      <a:pt x="18182" y="20540"/>
                    </a:lnTo>
                    <a:lnTo>
                      <a:pt x="17089" y="21202"/>
                    </a:lnTo>
                    <a:lnTo>
                      <a:pt x="16132" y="21600"/>
                    </a:lnTo>
                    <a:lnTo>
                      <a:pt x="0" y="16034"/>
                    </a:lnTo>
                    <a:lnTo>
                      <a:pt x="547" y="0"/>
                    </a:lnTo>
                    <a:close/>
                  </a:path>
                </a:pathLst>
              </a:custGeom>
              <a:solidFill>
                <a:srgbClr val="AEAE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2" name="Shape 1122"/>
              <p:cNvSpPr/>
              <p:nvPr/>
            </p:nvSpPr>
            <p:spPr>
              <a:xfrm>
                <a:off x="1057295" y="0"/>
                <a:ext cx="220929" cy="176382"/>
              </a:xfrm>
              <a:custGeom>
                <a:avLst/>
                <a:gdLst/>
                <a:ahLst/>
                <a:cxnLst>
                  <a:cxn ang="0">
                    <a:pos x="wd2" y="hd2"/>
                  </a:cxn>
                  <a:cxn ang="5400000">
                    <a:pos x="wd2" y="hd2"/>
                  </a:cxn>
                  <a:cxn ang="10800000">
                    <a:pos x="wd2" y="hd2"/>
                  </a:cxn>
                  <a:cxn ang="16200000">
                    <a:pos x="wd2" y="hd2"/>
                  </a:cxn>
                </a:cxnLst>
                <a:rect l="0" t="0" r="r" b="b"/>
                <a:pathLst>
                  <a:path w="21600" h="21600" extrusionOk="0">
                    <a:moveTo>
                      <a:pt x="561" y="0"/>
                    </a:moveTo>
                    <a:lnTo>
                      <a:pt x="21600" y="0"/>
                    </a:lnTo>
                    <a:lnTo>
                      <a:pt x="19216" y="18552"/>
                    </a:lnTo>
                    <a:lnTo>
                      <a:pt x="19075" y="19082"/>
                    </a:lnTo>
                    <a:lnTo>
                      <a:pt x="18795" y="19612"/>
                    </a:lnTo>
                    <a:lnTo>
                      <a:pt x="18094" y="20540"/>
                    </a:lnTo>
                    <a:lnTo>
                      <a:pt x="17112" y="21202"/>
                    </a:lnTo>
                    <a:lnTo>
                      <a:pt x="15990" y="21600"/>
                    </a:lnTo>
                    <a:lnTo>
                      <a:pt x="0" y="15769"/>
                    </a:lnTo>
                    <a:lnTo>
                      <a:pt x="561" y="0"/>
                    </a:lnTo>
                    <a:close/>
                  </a:path>
                </a:pathLst>
              </a:custGeom>
              <a:solidFill>
                <a:srgbClr val="AFAF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3" name="Shape 1123"/>
              <p:cNvSpPr/>
              <p:nvPr/>
            </p:nvSpPr>
            <p:spPr>
              <a:xfrm>
                <a:off x="1061599" y="0"/>
                <a:ext cx="216626" cy="176382"/>
              </a:xfrm>
              <a:custGeom>
                <a:avLst/>
                <a:gdLst/>
                <a:ahLst/>
                <a:cxnLst>
                  <a:cxn ang="0">
                    <a:pos x="wd2" y="hd2"/>
                  </a:cxn>
                  <a:cxn ang="5400000">
                    <a:pos x="wd2" y="hd2"/>
                  </a:cxn>
                  <a:cxn ang="10800000">
                    <a:pos x="wd2" y="hd2"/>
                  </a:cxn>
                  <a:cxn ang="16200000">
                    <a:pos x="wd2" y="hd2"/>
                  </a:cxn>
                </a:cxnLst>
                <a:rect l="0" t="0" r="r" b="b"/>
                <a:pathLst>
                  <a:path w="21600" h="21600" extrusionOk="0">
                    <a:moveTo>
                      <a:pt x="572" y="0"/>
                    </a:moveTo>
                    <a:lnTo>
                      <a:pt x="21600" y="0"/>
                    </a:lnTo>
                    <a:lnTo>
                      <a:pt x="19168" y="18552"/>
                    </a:lnTo>
                    <a:lnTo>
                      <a:pt x="19025" y="19082"/>
                    </a:lnTo>
                    <a:lnTo>
                      <a:pt x="18739" y="19612"/>
                    </a:lnTo>
                    <a:lnTo>
                      <a:pt x="18024" y="20540"/>
                    </a:lnTo>
                    <a:lnTo>
                      <a:pt x="17023" y="21202"/>
                    </a:lnTo>
                    <a:lnTo>
                      <a:pt x="15878" y="21600"/>
                    </a:lnTo>
                    <a:lnTo>
                      <a:pt x="0" y="15769"/>
                    </a:lnTo>
                    <a:lnTo>
                      <a:pt x="572" y="0"/>
                    </a:lnTo>
                    <a:close/>
                  </a:path>
                </a:pathLst>
              </a:custGeom>
              <a:solidFill>
                <a:srgbClr val="AFAFB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4" name="Shape 1124"/>
              <p:cNvSpPr/>
              <p:nvPr/>
            </p:nvSpPr>
            <p:spPr>
              <a:xfrm>
                <a:off x="1067338" y="0"/>
                <a:ext cx="210887" cy="176382"/>
              </a:xfrm>
              <a:custGeom>
                <a:avLst/>
                <a:gdLst/>
                <a:ahLst/>
                <a:cxnLst>
                  <a:cxn ang="0">
                    <a:pos x="wd2" y="hd2"/>
                  </a:cxn>
                  <a:cxn ang="5400000">
                    <a:pos x="wd2" y="hd2"/>
                  </a:cxn>
                  <a:cxn ang="10800000">
                    <a:pos x="wd2" y="hd2"/>
                  </a:cxn>
                  <a:cxn ang="16200000">
                    <a:pos x="wd2" y="hd2"/>
                  </a:cxn>
                </a:cxnLst>
                <a:rect l="0" t="0" r="r" b="b"/>
                <a:pathLst>
                  <a:path w="21600" h="21600" extrusionOk="0">
                    <a:moveTo>
                      <a:pt x="588" y="0"/>
                    </a:moveTo>
                    <a:lnTo>
                      <a:pt x="21600" y="0"/>
                    </a:lnTo>
                    <a:lnTo>
                      <a:pt x="19102" y="18552"/>
                    </a:lnTo>
                    <a:lnTo>
                      <a:pt x="18955" y="19082"/>
                    </a:lnTo>
                    <a:lnTo>
                      <a:pt x="18661" y="19612"/>
                    </a:lnTo>
                    <a:lnTo>
                      <a:pt x="17927" y="20540"/>
                    </a:lnTo>
                    <a:lnTo>
                      <a:pt x="16898" y="21070"/>
                    </a:lnTo>
                    <a:lnTo>
                      <a:pt x="15722" y="21600"/>
                    </a:lnTo>
                    <a:lnTo>
                      <a:pt x="0" y="15637"/>
                    </a:lnTo>
                    <a:lnTo>
                      <a:pt x="588" y="0"/>
                    </a:lnTo>
                    <a:close/>
                  </a:path>
                </a:pathLst>
              </a:custGeom>
              <a:solidFill>
                <a:srgbClr val="B0B0B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5" name="Shape 1125"/>
              <p:cNvSpPr/>
              <p:nvPr/>
            </p:nvSpPr>
            <p:spPr>
              <a:xfrm>
                <a:off x="1073076" y="0"/>
                <a:ext cx="205148" cy="176382"/>
              </a:xfrm>
              <a:custGeom>
                <a:avLst/>
                <a:gdLst/>
                <a:ahLst/>
                <a:cxnLst>
                  <a:cxn ang="0">
                    <a:pos x="wd2" y="hd2"/>
                  </a:cxn>
                  <a:cxn ang="5400000">
                    <a:pos x="wd2" y="hd2"/>
                  </a:cxn>
                  <a:cxn ang="10800000">
                    <a:pos x="wd2" y="hd2"/>
                  </a:cxn>
                  <a:cxn ang="16200000">
                    <a:pos x="wd2" y="hd2"/>
                  </a:cxn>
                </a:cxnLst>
                <a:rect l="0" t="0" r="r" b="b"/>
                <a:pathLst>
                  <a:path w="21600" h="21600" extrusionOk="0">
                    <a:moveTo>
                      <a:pt x="604" y="0"/>
                    </a:moveTo>
                    <a:lnTo>
                      <a:pt x="21600" y="0"/>
                    </a:lnTo>
                    <a:lnTo>
                      <a:pt x="19032" y="18552"/>
                    </a:lnTo>
                    <a:lnTo>
                      <a:pt x="18881" y="19082"/>
                    </a:lnTo>
                    <a:lnTo>
                      <a:pt x="18579" y="19612"/>
                    </a:lnTo>
                    <a:lnTo>
                      <a:pt x="17824" y="20540"/>
                    </a:lnTo>
                    <a:lnTo>
                      <a:pt x="15709" y="21600"/>
                    </a:lnTo>
                    <a:lnTo>
                      <a:pt x="0" y="15504"/>
                    </a:lnTo>
                    <a:lnTo>
                      <a:pt x="604" y="0"/>
                    </a:lnTo>
                    <a:close/>
                  </a:path>
                </a:pathLst>
              </a:custGeom>
              <a:solidFill>
                <a:srgbClr val="B1B1B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6" name="Shape 1126"/>
              <p:cNvSpPr/>
              <p:nvPr/>
            </p:nvSpPr>
            <p:spPr>
              <a:xfrm>
                <a:off x="1078814" y="-1"/>
                <a:ext cx="199410" cy="174219"/>
              </a:xfrm>
              <a:custGeom>
                <a:avLst/>
                <a:gdLst/>
                <a:ahLst/>
                <a:cxnLst>
                  <a:cxn ang="0">
                    <a:pos x="wd2" y="hd2"/>
                  </a:cxn>
                  <a:cxn ang="5400000">
                    <a:pos x="wd2" y="hd2"/>
                  </a:cxn>
                  <a:cxn ang="10800000">
                    <a:pos x="wd2" y="hd2"/>
                  </a:cxn>
                  <a:cxn ang="16200000">
                    <a:pos x="wd2" y="hd2"/>
                  </a:cxn>
                </a:cxnLst>
                <a:rect l="0" t="0" r="r" b="b"/>
                <a:pathLst>
                  <a:path w="21600" h="21600" extrusionOk="0">
                    <a:moveTo>
                      <a:pt x="622" y="0"/>
                    </a:moveTo>
                    <a:lnTo>
                      <a:pt x="21600" y="0"/>
                    </a:lnTo>
                    <a:lnTo>
                      <a:pt x="18958" y="18783"/>
                    </a:lnTo>
                    <a:lnTo>
                      <a:pt x="18803" y="19319"/>
                    </a:lnTo>
                    <a:lnTo>
                      <a:pt x="18492" y="19856"/>
                    </a:lnTo>
                    <a:lnTo>
                      <a:pt x="17715" y="20795"/>
                    </a:lnTo>
                    <a:lnTo>
                      <a:pt x="16627" y="21332"/>
                    </a:lnTo>
                    <a:lnTo>
                      <a:pt x="15540" y="21600"/>
                    </a:lnTo>
                    <a:lnTo>
                      <a:pt x="0" y="15429"/>
                    </a:lnTo>
                    <a:lnTo>
                      <a:pt x="622" y="0"/>
                    </a:lnTo>
                    <a:close/>
                  </a:path>
                </a:pathLst>
              </a:custGeom>
              <a:solidFill>
                <a:srgbClr val="B1B1B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 name="Shape 1127"/>
              <p:cNvSpPr/>
              <p:nvPr/>
            </p:nvSpPr>
            <p:spPr>
              <a:xfrm>
                <a:off x="1084553" y="-1"/>
                <a:ext cx="193672" cy="174219"/>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lnTo>
                      <a:pt x="21600" y="0"/>
                    </a:lnTo>
                    <a:lnTo>
                      <a:pt x="18880" y="18783"/>
                    </a:lnTo>
                    <a:lnTo>
                      <a:pt x="18720" y="19319"/>
                    </a:lnTo>
                    <a:lnTo>
                      <a:pt x="18400" y="19856"/>
                    </a:lnTo>
                    <a:lnTo>
                      <a:pt x="17600" y="20795"/>
                    </a:lnTo>
                    <a:lnTo>
                      <a:pt x="16480" y="21332"/>
                    </a:lnTo>
                    <a:lnTo>
                      <a:pt x="15360" y="21600"/>
                    </a:lnTo>
                    <a:lnTo>
                      <a:pt x="0" y="15294"/>
                    </a:lnTo>
                    <a:lnTo>
                      <a:pt x="640" y="0"/>
                    </a:lnTo>
                    <a:close/>
                  </a:path>
                </a:pathLst>
              </a:custGeom>
              <a:solidFill>
                <a:srgbClr val="B2B2B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 name="Shape 1128"/>
              <p:cNvSpPr/>
              <p:nvPr/>
            </p:nvSpPr>
            <p:spPr>
              <a:xfrm>
                <a:off x="1088856" y="-1"/>
                <a:ext cx="189368" cy="174219"/>
              </a:xfrm>
              <a:custGeom>
                <a:avLst/>
                <a:gdLst/>
                <a:ahLst/>
                <a:cxnLst>
                  <a:cxn ang="0">
                    <a:pos x="wd2" y="hd2"/>
                  </a:cxn>
                  <a:cxn ang="5400000">
                    <a:pos x="wd2" y="hd2"/>
                  </a:cxn>
                  <a:cxn ang="10800000">
                    <a:pos x="wd2" y="hd2"/>
                  </a:cxn>
                  <a:cxn ang="16200000">
                    <a:pos x="wd2" y="hd2"/>
                  </a:cxn>
                </a:cxnLst>
                <a:rect l="0" t="0" r="r" b="b"/>
                <a:pathLst>
                  <a:path w="21600" h="21600" extrusionOk="0">
                    <a:moveTo>
                      <a:pt x="818" y="0"/>
                    </a:moveTo>
                    <a:lnTo>
                      <a:pt x="21600" y="0"/>
                    </a:lnTo>
                    <a:lnTo>
                      <a:pt x="18818" y="18783"/>
                    </a:lnTo>
                    <a:lnTo>
                      <a:pt x="18655" y="19319"/>
                    </a:lnTo>
                    <a:lnTo>
                      <a:pt x="18327" y="19856"/>
                    </a:lnTo>
                    <a:lnTo>
                      <a:pt x="17673" y="20527"/>
                    </a:lnTo>
                    <a:lnTo>
                      <a:pt x="16527" y="21332"/>
                    </a:lnTo>
                    <a:lnTo>
                      <a:pt x="15545" y="21600"/>
                    </a:lnTo>
                    <a:lnTo>
                      <a:pt x="0" y="15160"/>
                    </a:lnTo>
                    <a:lnTo>
                      <a:pt x="818" y="0"/>
                    </a:lnTo>
                    <a:close/>
                  </a:path>
                </a:pathLst>
              </a:custGeom>
              <a:solidFill>
                <a:srgbClr val="B2B2B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 name="Shape 1129"/>
              <p:cNvSpPr/>
              <p:nvPr/>
            </p:nvSpPr>
            <p:spPr>
              <a:xfrm>
                <a:off x="1094595" y="-1"/>
                <a:ext cx="183629" cy="174219"/>
              </a:xfrm>
              <a:custGeom>
                <a:avLst/>
                <a:gdLst/>
                <a:ahLst/>
                <a:cxnLst>
                  <a:cxn ang="0">
                    <a:pos x="wd2" y="hd2"/>
                  </a:cxn>
                  <a:cxn ang="5400000">
                    <a:pos x="wd2" y="hd2"/>
                  </a:cxn>
                  <a:cxn ang="10800000">
                    <a:pos x="wd2" y="hd2"/>
                  </a:cxn>
                  <a:cxn ang="16200000">
                    <a:pos x="wd2" y="hd2"/>
                  </a:cxn>
                </a:cxnLst>
                <a:rect l="0" t="0" r="r" b="b"/>
                <a:pathLst>
                  <a:path w="21600" h="21600" extrusionOk="0">
                    <a:moveTo>
                      <a:pt x="675" y="0"/>
                    </a:moveTo>
                    <a:lnTo>
                      <a:pt x="21600" y="0"/>
                    </a:lnTo>
                    <a:lnTo>
                      <a:pt x="18731" y="18783"/>
                    </a:lnTo>
                    <a:lnTo>
                      <a:pt x="18731" y="19319"/>
                    </a:lnTo>
                    <a:lnTo>
                      <a:pt x="18225" y="19856"/>
                    </a:lnTo>
                    <a:lnTo>
                      <a:pt x="17550" y="20527"/>
                    </a:lnTo>
                    <a:lnTo>
                      <a:pt x="16369" y="21332"/>
                    </a:lnTo>
                    <a:lnTo>
                      <a:pt x="15356" y="21600"/>
                    </a:lnTo>
                    <a:lnTo>
                      <a:pt x="0" y="15160"/>
                    </a:lnTo>
                    <a:lnTo>
                      <a:pt x="675" y="0"/>
                    </a:lnTo>
                    <a:close/>
                  </a:path>
                </a:pathLst>
              </a:custGeom>
              <a:solidFill>
                <a:srgbClr val="B3B3B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0" name="Shape 1130"/>
              <p:cNvSpPr/>
              <p:nvPr/>
            </p:nvSpPr>
            <p:spPr>
              <a:xfrm>
                <a:off x="1100333" y="-1"/>
                <a:ext cx="177891" cy="174219"/>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18639" y="18783"/>
                    </a:lnTo>
                    <a:lnTo>
                      <a:pt x="18116" y="19856"/>
                    </a:lnTo>
                    <a:lnTo>
                      <a:pt x="17419" y="20527"/>
                    </a:lnTo>
                    <a:lnTo>
                      <a:pt x="16200" y="21332"/>
                    </a:lnTo>
                    <a:lnTo>
                      <a:pt x="15155" y="21600"/>
                    </a:lnTo>
                    <a:lnTo>
                      <a:pt x="0" y="14892"/>
                    </a:lnTo>
                    <a:lnTo>
                      <a:pt x="697" y="0"/>
                    </a:lnTo>
                    <a:close/>
                  </a:path>
                </a:pathLst>
              </a:custGeom>
              <a:solidFill>
                <a:srgbClr val="B4B4B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1" name="Shape 1131"/>
              <p:cNvSpPr/>
              <p:nvPr/>
            </p:nvSpPr>
            <p:spPr>
              <a:xfrm>
                <a:off x="1106071" y="-1"/>
                <a:ext cx="172153" cy="174219"/>
              </a:xfrm>
              <a:custGeom>
                <a:avLst/>
                <a:gdLst/>
                <a:ahLst/>
                <a:cxnLst>
                  <a:cxn ang="0">
                    <a:pos x="wd2" y="hd2"/>
                  </a:cxn>
                  <a:cxn ang="5400000">
                    <a:pos x="wd2" y="hd2"/>
                  </a:cxn>
                  <a:cxn ang="10800000">
                    <a:pos x="wd2" y="hd2"/>
                  </a:cxn>
                  <a:cxn ang="16200000">
                    <a:pos x="wd2" y="hd2"/>
                  </a:cxn>
                </a:cxnLst>
                <a:rect l="0" t="0" r="r" b="b"/>
                <a:pathLst>
                  <a:path w="21600" h="21600" extrusionOk="0">
                    <a:moveTo>
                      <a:pt x="720" y="0"/>
                    </a:moveTo>
                    <a:lnTo>
                      <a:pt x="21600" y="0"/>
                    </a:lnTo>
                    <a:lnTo>
                      <a:pt x="18540" y="18783"/>
                    </a:lnTo>
                    <a:lnTo>
                      <a:pt x="18000" y="19856"/>
                    </a:lnTo>
                    <a:lnTo>
                      <a:pt x="17280" y="20527"/>
                    </a:lnTo>
                    <a:lnTo>
                      <a:pt x="16020" y="21332"/>
                    </a:lnTo>
                    <a:lnTo>
                      <a:pt x="14940" y="21600"/>
                    </a:lnTo>
                    <a:lnTo>
                      <a:pt x="0" y="14758"/>
                    </a:lnTo>
                    <a:lnTo>
                      <a:pt x="720" y="0"/>
                    </a:lnTo>
                    <a:close/>
                  </a:path>
                </a:pathLst>
              </a:custGeom>
              <a:solidFill>
                <a:srgbClr val="B4B4B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2" name="Shape 1132"/>
              <p:cNvSpPr/>
              <p:nvPr/>
            </p:nvSpPr>
            <p:spPr>
              <a:xfrm>
                <a:off x="1110376" y="-1"/>
                <a:ext cx="167849" cy="174219"/>
              </a:xfrm>
              <a:custGeom>
                <a:avLst/>
                <a:gdLst/>
                <a:ahLst/>
                <a:cxnLst>
                  <a:cxn ang="0">
                    <a:pos x="wd2" y="hd2"/>
                  </a:cxn>
                  <a:cxn ang="5400000">
                    <a:pos x="wd2" y="hd2"/>
                  </a:cxn>
                  <a:cxn ang="10800000">
                    <a:pos x="wd2" y="hd2"/>
                  </a:cxn>
                  <a:cxn ang="16200000">
                    <a:pos x="wd2" y="hd2"/>
                  </a:cxn>
                </a:cxnLst>
                <a:rect l="0" t="0" r="r" b="b"/>
                <a:pathLst>
                  <a:path w="21600" h="21600" extrusionOk="0">
                    <a:moveTo>
                      <a:pt x="923" y="0"/>
                    </a:moveTo>
                    <a:lnTo>
                      <a:pt x="21600" y="0"/>
                    </a:lnTo>
                    <a:lnTo>
                      <a:pt x="18462" y="18783"/>
                    </a:lnTo>
                    <a:lnTo>
                      <a:pt x="17908" y="19856"/>
                    </a:lnTo>
                    <a:lnTo>
                      <a:pt x="17169" y="20527"/>
                    </a:lnTo>
                    <a:lnTo>
                      <a:pt x="15877" y="21063"/>
                    </a:lnTo>
                    <a:lnTo>
                      <a:pt x="14954" y="21600"/>
                    </a:lnTo>
                    <a:lnTo>
                      <a:pt x="0" y="14624"/>
                    </a:lnTo>
                    <a:lnTo>
                      <a:pt x="923" y="0"/>
                    </a:lnTo>
                    <a:close/>
                  </a:path>
                </a:pathLst>
              </a:custGeom>
              <a:solidFill>
                <a:srgbClr val="B5B5B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3" name="Shape 1133"/>
              <p:cNvSpPr/>
              <p:nvPr/>
            </p:nvSpPr>
            <p:spPr>
              <a:xfrm>
                <a:off x="1116114" y="-1"/>
                <a:ext cx="162110" cy="174219"/>
              </a:xfrm>
              <a:custGeom>
                <a:avLst/>
                <a:gdLst/>
                <a:ahLst/>
                <a:cxnLst>
                  <a:cxn ang="0">
                    <a:pos x="wd2" y="hd2"/>
                  </a:cxn>
                  <a:cxn ang="5400000">
                    <a:pos x="wd2" y="hd2"/>
                  </a:cxn>
                  <a:cxn ang="10800000">
                    <a:pos x="wd2" y="hd2"/>
                  </a:cxn>
                  <a:cxn ang="16200000">
                    <a:pos x="wd2" y="hd2"/>
                  </a:cxn>
                </a:cxnLst>
                <a:rect l="0" t="0" r="r" b="b"/>
                <a:pathLst>
                  <a:path w="21600" h="21600" extrusionOk="0">
                    <a:moveTo>
                      <a:pt x="956" y="0"/>
                    </a:moveTo>
                    <a:lnTo>
                      <a:pt x="21600" y="0"/>
                    </a:lnTo>
                    <a:lnTo>
                      <a:pt x="18350" y="18783"/>
                    </a:lnTo>
                    <a:lnTo>
                      <a:pt x="17777" y="19722"/>
                    </a:lnTo>
                    <a:lnTo>
                      <a:pt x="17012" y="20527"/>
                    </a:lnTo>
                    <a:lnTo>
                      <a:pt x="16057" y="21063"/>
                    </a:lnTo>
                    <a:lnTo>
                      <a:pt x="14719" y="21600"/>
                    </a:lnTo>
                    <a:lnTo>
                      <a:pt x="0" y="14355"/>
                    </a:lnTo>
                    <a:lnTo>
                      <a:pt x="956" y="0"/>
                    </a:lnTo>
                    <a:close/>
                  </a:path>
                </a:pathLst>
              </a:custGeom>
              <a:solidFill>
                <a:srgbClr val="B6B6B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4" name="Shape 1134"/>
              <p:cNvSpPr/>
              <p:nvPr/>
            </p:nvSpPr>
            <p:spPr>
              <a:xfrm>
                <a:off x="1121852" y="-1"/>
                <a:ext cx="156373" cy="174219"/>
              </a:xfrm>
              <a:custGeom>
                <a:avLst/>
                <a:gdLst/>
                <a:ahLst/>
                <a:cxnLst>
                  <a:cxn ang="0">
                    <a:pos x="wd2" y="hd2"/>
                  </a:cxn>
                  <a:cxn ang="5400000">
                    <a:pos x="wd2" y="hd2"/>
                  </a:cxn>
                  <a:cxn ang="10800000">
                    <a:pos x="wd2" y="hd2"/>
                  </a:cxn>
                  <a:cxn ang="16200000">
                    <a:pos x="wd2" y="hd2"/>
                  </a:cxn>
                </a:cxnLst>
                <a:rect l="0" t="0" r="r" b="b"/>
                <a:pathLst>
                  <a:path w="21600" h="21600" extrusionOk="0">
                    <a:moveTo>
                      <a:pt x="991" y="0"/>
                    </a:moveTo>
                    <a:lnTo>
                      <a:pt x="21600" y="0"/>
                    </a:lnTo>
                    <a:lnTo>
                      <a:pt x="18231" y="18783"/>
                    </a:lnTo>
                    <a:lnTo>
                      <a:pt x="17637" y="19722"/>
                    </a:lnTo>
                    <a:lnTo>
                      <a:pt x="16844" y="20527"/>
                    </a:lnTo>
                    <a:lnTo>
                      <a:pt x="15853" y="21063"/>
                    </a:lnTo>
                    <a:lnTo>
                      <a:pt x="14466" y="21600"/>
                    </a:lnTo>
                    <a:lnTo>
                      <a:pt x="0" y="14221"/>
                    </a:lnTo>
                    <a:lnTo>
                      <a:pt x="991" y="0"/>
                    </a:lnTo>
                    <a:close/>
                  </a:path>
                </a:pathLst>
              </a:custGeom>
              <a:solidFill>
                <a:srgbClr val="B6B6B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5" name="Shape 1135"/>
              <p:cNvSpPr/>
              <p:nvPr/>
            </p:nvSpPr>
            <p:spPr>
              <a:xfrm>
                <a:off x="1127591" y="-1"/>
                <a:ext cx="150634" cy="173137"/>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21600" y="0"/>
                    </a:lnTo>
                    <a:lnTo>
                      <a:pt x="18103" y="18900"/>
                    </a:lnTo>
                    <a:lnTo>
                      <a:pt x="17897" y="19845"/>
                    </a:lnTo>
                    <a:lnTo>
                      <a:pt x="16663" y="20655"/>
                    </a:lnTo>
                    <a:lnTo>
                      <a:pt x="15634" y="21195"/>
                    </a:lnTo>
                    <a:lnTo>
                      <a:pt x="14194" y="21600"/>
                    </a:lnTo>
                    <a:lnTo>
                      <a:pt x="0" y="14310"/>
                    </a:lnTo>
                    <a:lnTo>
                      <a:pt x="1029" y="0"/>
                    </a:lnTo>
                    <a:close/>
                  </a:path>
                </a:pathLst>
              </a:custGeom>
              <a:solidFill>
                <a:srgbClr val="B7B7B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6" name="Shape 1136"/>
              <p:cNvSpPr/>
              <p:nvPr/>
            </p:nvSpPr>
            <p:spPr>
              <a:xfrm>
                <a:off x="1131894" y="-1"/>
                <a:ext cx="146330" cy="173137"/>
              </a:xfrm>
              <a:custGeom>
                <a:avLst/>
                <a:gdLst/>
                <a:ahLst/>
                <a:cxnLst>
                  <a:cxn ang="0">
                    <a:pos x="wd2" y="hd2"/>
                  </a:cxn>
                  <a:cxn ang="5400000">
                    <a:pos x="wd2" y="hd2"/>
                  </a:cxn>
                  <a:cxn ang="10800000">
                    <a:pos x="wd2" y="hd2"/>
                  </a:cxn>
                  <a:cxn ang="16200000">
                    <a:pos x="wd2" y="hd2"/>
                  </a:cxn>
                </a:cxnLst>
                <a:rect l="0" t="0" r="r" b="b"/>
                <a:pathLst>
                  <a:path w="21600" h="21600" extrusionOk="0">
                    <a:moveTo>
                      <a:pt x="1059" y="0"/>
                    </a:moveTo>
                    <a:lnTo>
                      <a:pt x="21600" y="0"/>
                    </a:lnTo>
                    <a:lnTo>
                      <a:pt x="18000" y="18900"/>
                    </a:lnTo>
                    <a:lnTo>
                      <a:pt x="17788" y="19845"/>
                    </a:lnTo>
                    <a:lnTo>
                      <a:pt x="16518" y="20655"/>
                    </a:lnTo>
                    <a:lnTo>
                      <a:pt x="15459" y="21195"/>
                    </a:lnTo>
                    <a:lnTo>
                      <a:pt x="14188" y="21600"/>
                    </a:lnTo>
                    <a:lnTo>
                      <a:pt x="0" y="14175"/>
                    </a:lnTo>
                    <a:lnTo>
                      <a:pt x="1059" y="0"/>
                    </a:lnTo>
                    <a:close/>
                  </a:path>
                </a:pathLst>
              </a:custGeom>
              <a:solidFill>
                <a:srgbClr val="B7B7B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7" name="Shape 1137"/>
              <p:cNvSpPr/>
              <p:nvPr/>
            </p:nvSpPr>
            <p:spPr>
              <a:xfrm>
                <a:off x="1137632" y="-1"/>
                <a:ext cx="140592" cy="173137"/>
              </a:xfrm>
              <a:custGeom>
                <a:avLst/>
                <a:gdLst/>
                <a:ahLst/>
                <a:cxnLst>
                  <a:cxn ang="0">
                    <a:pos x="wd2" y="hd2"/>
                  </a:cxn>
                  <a:cxn ang="5400000">
                    <a:pos x="wd2" y="hd2"/>
                  </a:cxn>
                  <a:cxn ang="10800000">
                    <a:pos x="wd2" y="hd2"/>
                  </a:cxn>
                  <a:cxn ang="16200000">
                    <a:pos x="wd2" y="hd2"/>
                  </a:cxn>
                </a:cxnLst>
                <a:rect l="0" t="0" r="r" b="b"/>
                <a:pathLst>
                  <a:path w="21600" h="21600" extrusionOk="0">
                    <a:moveTo>
                      <a:pt x="1102" y="0"/>
                    </a:moveTo>
                    <a:lnTo>
                      <a:pt x="21600" y="0"/>
                    </a:lnTo>
                    <a:lnTo>
                      <a:pt x="17853" y="18900"/>
                    </a:lnTo>
                    <a:lnTo>
                      <a:pt x="17633" y="19845"/>
                    </a:lnTo>
                    <a:lnTo>
                      <a:pt x="16310" y="20520"/>
                    </a:lnTo>
                    <a:lnTo>
                      <a:pt x="15208" y="21195"/>
                    </a:lnTo>
                    <a:lnTo>
                      <a:pt x="13886" y="21600"/>
                    </a:lnTo>
                    <a:lnTo>
                      <a:pt x="0" y="13905"/>
                    </a:lnTo>
                    <a:lnTo>
                      <a:pt x="1102" y="0"/>
                    </a:lnTo>
                    <a:close/>
                  </a:path>
                </a:pathLst>
              </a:custGeom>
              <a:solidFill>
                <a:srgbClr val="B8B8B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8" name="Shape 1138"/>
              <p:cNvSpPr/>
              <p:nvPr/>
            </p:nvSpPr>
            <p:spPr>
              <a:xfrm>
                <a:off x="1143371" y="-1"/>
                <a:ext cx="134853" cy="173137"/>
              </a:xfrm>
              <a:custGeom>
                <a:avLst/>
                <a:gdLst/>
                <a:ahLst/>
                <a:cxnLst>
                  <a:cxn ang="0">
                    <a:pos x="wd2" y="hd2"/>
                  </a:cxn>
                  <a:cxn ang="5400000">
                    <a:pos x="wd2" y="hd2"/>
                  </a:cxn>
                  <a:cxn ang="10800000">
                    <a:pos x="wd2" y="hd2"/>
                  </a:cxn>
                  <a:cxn ang="16200000">
                    <a:pos x="wd2" y="hd2"/>
                  </a:cxn>
                </a:cxnLst>
                <a:rect l="0" t="0" r="r" b="b"/>
                <a:pathLst>
                  <a:path w="21600" h="21600" extrusionOk="0">
                    <a:moveTo>
                      <a:pt x="1149" y="0"/>
                    </a:moveTo>
                    <a:lnTo>
                      <a:pt x="21600" y="0"/>
                    </a:lnTo>
                    <a:lnTo>
                      <a:pt x="17694" y="18900"/>
                    </a:lnTo>
                    <a:lnTo>
                      <a:pt x="17464" y="19845"/>
                    </a:lnTo>
                    <a:lnTo>
                      <a:pt x="15166" y="21195"/>
                    </a:lnTo>
                    <a:lnTo>
                      <a:pt x="13557" y="21600"/>
                    </a:lnTo>
                    <a:lnTo>
                      <a:pt x="0" y="13770"/>
                    </a:lnTo>
                    <a:lnTo>
                      <a:pt x="1149" y="0"/>
                    </a:lnTo>
                    <a:close/>
                  </a:path>
                </a:pathLst>
              </a:custGeom>
              <a:solidFill>
                <a:srgbClr val="B9B9BC"/>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9" name="Shape 1139"/>
              <p:cNvSpPr/>
              <p:nvPr/>
            </p:nvSpPr>
            <p:spPr>
              <a:xfrm>
                <a:off x="1149109" y="-1"/>
                <a:ext cx="129115" cy="173137"/>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0"/>
                    </a:lnTo>
                    <a:lnTo>
                      <a:pt x="17520" y="18900"/>
                    </a:lnTo>
                    <a:lnTo>
                      <a:pt x="17280" y="19845"/>
                    </a:lnTo>
                    <a:lnTo>
                      <a:pt x="14880" y="21195"/>
                    </a:lnTo>
                    <a:lnTo>
                      <a:pt x="13200" y="21600"/>
                    </a:lnTo>
                    <a:lnTo>
                      <a:pt x="0" y="13635"/>
                    </a:lnTo>
                    <a:lnTo>
                      <a:pt x="1200" y="0"/>
                    </a:lnTo>
                    <a:close/>
                  </a:path>
                </a:pathLst>
              </a:custGeom>
              <a:solidFill>
                <a:srgbClr val="B9B9B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0" name="Shape 1140"/>
              <p:cNvSpPr/>
              <p:nvPr/>
            </p:nvSpPr>
            <p:spPr>
              <a:xfrm>
                <a:off x="1151978" y="-1"/>
                <a:ext cx="126246" cy="173137"/>
              </a:xfrm>
              <a:custGeom>
                <a:avLst/>
                <a:gdLst/>
                <a:ahLst/>
                <a:cxnLst>
                  <a:cxn ang="0">
                    <a:pos x="wd2" y="hd2"/>
                  </a:cxn>
                  <a:cxn ang="5400000">
                    <a:pos x="wd2" y="hd2"/>
                  </a:cxn>
                  <a:cxn ang="10800000">
                    <a:pos x="wd2" y="hd2"/>
                  </a:cxn>
                  <a:cxn ang="16200000">
                    <a:pos x="wd2" y="hd2"/>
                  </a:cxn>
                </a:cxnLst>
                <a:rect l="0" t="0" r="r" b="b"/>
                <a:pathLst>
                  <a:path w="21600" h="21600" extrusionOk="0">
                    <a:moveTo>
                      <a:pt x="1718" y="0"/>
                    </a:moveTo>
                    <a:lnTo>
                      <a:pt x="21600" y="0"/>
                    </a:lnTo>
                    <a:lnTo>
                      <a:pt x="17427" y="18900"/>
                    </a:lnTo>
                    <a:lnTo>
                      <a:pt x="17182" y="19845"/>
                    </a:lnTo>
                    <a:lnTo>
                      <a:pt x="14727" y="21195"/>
                    </a:lnTo>
                    <a:lnTo>
                      <a:pt x="13500" y="21600"/>
                    </a:lnTo>
                    <a:lnTo>
                      <a:pt x="0" y="13365"/>
                    </a:lnTo>
                    <a:lnTo>
                      <a:pt x="1718" y="0"/>
                    </a:lnTo>
                    <a:close/>
                  </a:path>
                </a:pathLst>
              </a:custGeom>
              <a:solidFill>
                <a:srgbClr val="BABAB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1" name="Shape 1141"/>
              <p:cNvSpPr/>
              <p:nvPr/>
            </p:nvSpPr>
            <p:spPr>
              <a:xfrm>
                <a:off x="1159152" y="-1"/>
                <a:ext cx="119073" cy="173137"/>
              </a:xfrm>
              <a:custGeom>
                <a:avLst/>
                <a:gdLst/>
                <a:ahLst/>
                <a:cxnLst>
                  <a:cxn ang="0">
                    <a:pos x="wd2" y="hd2"/>
                  </a:cxn>
                  <a:cxn ang="5400000">
                    <a:pos x="wd2" y="hd2"/>
                  </a:cxn>
                  <a:cxn ang="10800000">
                    <a:pos x="wd2" y="hd2"/>
                  </a:cxn>
                  <a:cxn ang="16200000">
                    <a:pos x="wd2" y="hd2"/>
                  </a:cxn>
                </a:cxnLst>
                <a:rect l="0" t="0" r="r" b="b"/>
                <a:pathLst>
                  <a:path w="21600" h="21600" extrusionOk="0">
                    <a:moveTo>
                      <a:pt x="1561" y="0"/>
                    </a:moveTo>
                    <a:lnTo>
                      <a:pt x="21600" y="0"/>
                    </a:lnTo>
                    <a:lnTo>
                      <a:pt x="17176" y="18900"/>
                    </a:lnTo>
                    <a:lnTo>
                      <a:pt x="16916" y="19845"/>
                    </a:lnTo>
                    <a:lnTo>
                      <a:pt x="15614" y="20520"/>
                    </a:lnTo>
                    <a:lnTo>
                      <a:pt x="13012" y="21600"/>
                    </a:lnTo>
                    <a:lnTo>
                      <a:pt x="0" y="13365"/>
                    </a:lnTo>
                    <a:lnTo>
                      <a:pt x="1561" y="0"/>
                    </a:lnTo>
                    <a:close/>
                  </a:path>
                </a:pathLst>
              </a:custGeom>
              <a:solidFill>
                <a:srgbClr val="BBBBBE"/>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2" name="Shape 1142"/>
              <p:cNvSpPr/>
              <p:nvPr/>
            </p:nvSpPr>
            <p:spPr>
              <a:xfrm>
                <a:off x="1164890" y="-1"/>
                <a:ext cx="113335" cy="173137"/>
              </a:xfrm>
              <a:custGeom>
                <a:avLst/>
                <a:gdLst/>
                <a:ahLst/>
                <a:cxnLst>
                  <a:cxn ang="0">
                    <a:pos x="wd2" y="hd2"/>
                  </a:cxn>
                  <a:cxn ang="5400000">
                    <a:pos x="wd2" y="hd2"/>
                  </a:cxn>
                  <a:cxn ang="10800000">
                    <a:pos x="wd2" y="hd2"/>
                  </a:cxn>
                  <a:cxn ang="16200000">
                    <a:pos x="wd2" y="hd2"/>
                  </a:cxn>
                </a:cxnLst>
                <a:rect l="0" t="0" r="r" b="b"/>
                <a:pathLst>
                  <a:path w="21600" h="21600" extrusionOk="0">
                    <a:moveTo>
                      <a:pt x="1367" y="0"/>
                    </a:moveTo>
                    <a:lnTo>
                      <a:pt x="21600" y="0"/>
                    </a:lnTo>
                    <a:lnTo>
                      <a:pt x="16952" y="18900"/>
                    </a:lnTo>
                    <a:lnTo>
                      <a:pt x="16678" y="19845"/>
                    </a:lnTo>
                    <a:lnTo>
                      <a:pt x="15311" y="20520"/>
                    </a:lnTo>
                    <a:lnTo>
                      <a:pt x="12577" y="21600"/>
                    </a:lnTo>
                    <a:lnTo>
                      <a:pt x="0" y="13230"/>
                    </a:lnTo>
                    <a:lnTo>
                      <a:pt x="1367" y="0"/>
                    </a:lnTo>
                    <a:close/>
                  </a:path>
                </a:pathLst>
              </a:custGeom>
              <a:solidFill>
                <a:srgbClr val="BBBBBF"/>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3" name="Shape 1143"/>
              <p:cNvSpPr/>
              <p:nvPr/>
            </p:nvSpPr>
            <p:spPr>
              <a:xfrm>
                <a:off x="1170628" y="-1"/>
                <a:ext cx="107597" cy="173137"/>
              </a:xfrm>
              <a:custGeom>
                <a:avLst/>
                <a:gdLst/>
                <a:ahLst/>
                <a:cxnLst>
                  <a:cxn ang="0">
                    <a:pos x="wd2" y="hd2"/>
                  </a:cxn>
                  <a:cxn ang="5400000">
                    <a:pos x="wd2" y="hd2"/>
                  </a:cxn>
                  <a:cxn ang="10800000">
                    <a:pos x="wd2" y="hd2"/>
                  </a:cxn>
                  <a:cxn ang="16200000">
                    <a:pos x="wd2" y="hd2"/>
                  </a:cxn>
                </a:cxnLst>
                <a:rect l="0" t="0" r="r" b="b"/>
                <a:pathLst>
                  <a:path w="21600" h="21600" extrusionOk="0">
                    <a:moveTo>
                      <a:pt x="1440" y="0"/>
                    </a:moveTo>
                    <a:lnTo>
                      <a:pt x="21600" y="0"/>
                    </a:lnTo>
                    <a:lnTo>
                      <a:pt x="16704" y="18900"/>
                    </a:lnTo>
                    <a:lnTo>
                      <a:pt x="16416" y="19845"/>
                    </a:lnTo>
                    <a:lnTo>
                      <a:pt x="13824" y="21060"/>
                    </a:lnTo>
                    <a:lnTo>
                      <a:pt x="12384" y="21600"/>
                    </a:lnTo>
                    <a:lnTo>
                      <a:pt x="0" y="12960"/>
                    </a:lnTo>
                    <a:lnTo>
                      <a:pt x="1440" y="0"/>
                    </a:lnTo>
                    <a:close/>
                  </a:path>
                </a:pathLst>
              </a:custGeom>
              <a:solidFill>
                <a:srgbClr val="BCBCC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4" name="Shape 1144"/>
              <p:cNvSpPr/>
              <p:nvPr/>
            </p:nvSpPr>
            <p:spPr>
              <a:xfrm>
                <a:off x="1176367" y="-1"/>
                <a:ext cx="101858" cy="173137"/>
              </a:xfrm>
              <a:custGeom>
                <a:avLst/>
                <a:gdLst/>
                <a:ahLst/>
                <a:cxnLst>
                  <a:cxn ang="0">
                    <a:pos x="wd2" y="hd2"/>
                  </a:cxn>
                  <a:cxn ang="5400000">
                    <a:pos x="wd2" y="hd2"/>
                  </a:cxn>
                  <a:cxn ang="10800000">
                    <a:pos x="wd2" y="hd2"/>
                  </a:cxn>
                  <a:cxn ang="16200000">
                    <a:pos x="wd2" y="hd2"/>
                  </a:cxn>
                </a:cxnLst>
                <a:rect l="0" t="0" r="r" b="b"/>
                <a:pathLst>
                  <a:path w="21600" h="21600" extrusionOk="0">
                    <a:moveTo>
                      <a:pt x="1521" y="0"/>
                    </a:moveTo>
                    <a:lnTo>
                      <a:pt x="21600" y="0"/>
                    </a:lnTo>
                    <a:lnTo>
                      <a:pt x="16428" y="18900"/>
                    </a:lnTo>
                    <a:lnTo>
                      <a:pt x="16124" y="19845"/>
                    </a:lnTo>
                    <a:lnTo>
                      <a:pt x="13386" y="21060"/>
                    </a:lnTo>
                    <a:lnTo>
                      <a:pt x="11865" y="21600"/>
                    </a:lnTo>
                    <a:lnTo>
                      <a:pt x="0" y="12825"/>
                    </a:lnTo>
                    <a:lnTo>
                      <a:pt x="1521" y="0"/>
                    </a:lnTo>
                    <a:close/>
                  </a:path>
                </a:pathLst>
              </a:custGeom>
              <a:solidFill>
                <a:srgbClr val="BCBCC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5" name="Shape 1145"/>
              <p:cNvSpPr/>
              <p:nvPr/>
            </p:nvSpPr>
            <p:spPr>
              <a:xfrm>
                <a:off x="1179236" y="-1"/>
                <a:ext cx="98989" cy="17205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600" y="0"/>
                    </a:lnTo>
                    <a:lnTo>
                      <a:pt x="16278" y="19019"/>
                    </a:lnTo>
                    <a:lnTo>
                      <a:pt x="15965" y="19970"/>
                    </a:lnTo>
                    <a:lnTo>
                      <a:pt x="13148" y="21192"/>
                    </a:lnTo>
                    <a:lnTo>
                      <a:pt x="11583" y="21600"/>
                    </a:lnTo>
                    <a:lnTo>
                      <a:pt x="0" y="12770"/>
                    </a:lnTo>
                    <a:lnTo>
                      <a:pt x="2191" y="0"/>
                    </a:lnTo>
                    <a:close/>
                  </a:path>
                </a:pathLst>
              </a:custGeom>
              <a:solidFill>
                <a:srgbClr val="BDBDC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6" name="Shape 1146"/>
              <p:cNvSpPr/>
              <p:nvPr/>
            </p:nvSpPr>
            <p:spPr>
              <a:xfrm>
                <a:off x="1184974" y="-1"/>
                <a:ext cx="93250" cy="172055"/>
              </a:xfrm>
              <a:custGeom>
                <a:avLst/>
                <a:gdLst/>
                <a:ahLst/>
                <a:cxnLst>
                  <a:cxn ang="0">
                    <a:pos x="wd2" y="hd2"/>
                  </a:cxn>
                  <a:cxn ang="5400000">
                    <a:pos x="wd2" y="hd2"/>
                  </a:cxn>
                  <a:cxn ang="10800000">
                    <a:pos x="wd2" y="hd2"/>
                  </a:cxn>
                  <a:cxn ang="16200000">
                    <a:pos x="wd2" y="hd2"/>
                  </a:cxn>
                </a:cxnLst>
                <a:rect l="0" t="0" r="r" b="b"/>
                <a:pathLst>
                  <a:path w="21600" h="21600" extrusionOk="0">
                    <a:moveTo>
                      <a:pt x="2326" y="0"/>
                    </a:moveTo>
                    <a:lnTo>
                      <a:pt x="21600" y="0"/>
                    </a:lnTo>
                    <a:lnTo>
                      <a:pt x="15951" y="19019"/>
                    </a:lnTo>
                    <a:lnTo>
                      <a:pt x="15618" y="19970"/>
                    </a:lnTo>
                    <a:lnTo>
                      <a:pt x="12628" y="21192"/>
                    </a:lnTo>
                    <a:lnTo>
                      <a:pt x="10966" y="21600"/>
                    </a:lnTo>
                    <a:lnTo>
                      <a:pt x="0" y="12498"/>
                    </a:lnTo>
                    <a:lnTo>
                      <a:pt x="2326" y="0"/>
                    </a:lnTo>
                    <a:close/>
                  </a:path>
                </a:pathLst>
              </a:custGeom>
              <a:solidFill>
                <a:srgbClr val="BEBEC1"/>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7" name="Shape 1147"/>
              <p:cNvSpPr/>
              <p:nvPr/>
            </p:nvSpPr>
            <p:spPr>
              <a:xfrm>
                <a:off x="1192147" y="-1"/>
                <a:ext cx="86077" cy="172055"/>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21600" y="0"/>
                    </a:lnTo>
                    <a:lnTo>
                      <a:pt x="15480" y="19019"/>
                    </a:lnTo>
                    <a:lnTo>
                      <a:pt x="15120" y="19970"/>
                    </a:lnTo>
                    <a:lnTo>
                      <a:pt x="14040" y="20513"/>
                    </a:lnTo>
                    <a:lnTo>
                      <a:pt x="11880" y="21192"/>
                    </a:lnTo>
                    <a:lnTo>
                      <a:pt x="10440" y="21600"/>
                    </a:lnTo>
                    <a:lnTo>
                      <a:pt x="0" y="12362"/>
                    </a:lnTo>
                    <a:lnTo>
                      <a:pt x="2160" y="0"/>
                    </a:lnTo>
                    <a:close/>
                  </a:path>
                </a:pathLst>
              </a:custGeom>
              <a:solidFill>
                <a:srgbClr val="BEBEC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8" name="Shape 1148"/>
              <p:cNvSpPr/>
              <p:nvPr/>
            </p:nvSpPr>
            <p:spPr>
              <a:xfrm>
                <a:off x="1197885" y="-1"/>
                <a:ext cx="80339" cy="172055"/>
              </a:xfrm>
              <a:custGeom>
                <a:avLst/>
                <a:gdLst/>
                <a:ahLst/>
                <a:cxnLst>
                  <a:cxn ang="0">
                    <a:pos x="wd2" y="hd2"/>
                  </a:cxn>
                  <a:cxn ang="5400000">
                    <a:pos x="wd2" y="hd2"/>
                  </a:cxn>
                  <a:cxn ang="10800000">
                    <a:pos x="wd2" y="hd2"/>
                  </a:cxn>
                  <a:cxn ang="16200000">
                    <a:pos x="wd2" y="hd2"/>
                  </a:cxn>
                </a:cxnLst>
                <a:rect l="0" t="0" r="r" b="b"/>
                <a:pathLst>
                  <a:path w="21600" h="21600" extrusionOk="0">
                    <a:moveTo>
                      <a:pt x="2314" y="0"/>
                    </a:moveTo>
                    <a:lnTo>
                      <a:pt x="21600" y="0"/>
                    </a:lnTo>
                    <a:lnTo>
                      <a:pt x="15043" y="19019"/>
                    </a:lnTo>
                    <a:lnTo>
                      <a:pt x="14657" y="19970"/>
                    </a:lnTo>
                    <a:lnTo>
                      <a:pt x="13500" y="20513"/>
                    </a:lnTo>
                    <a:lnTo>
                      <a:pt x="11186" y="21192"/>
                    </a:lnTo>
                    <a:lnTo>
                      <a:pt x="9643" y="21600"/>
                    </a:lnTo>
                    <a:lnTo>
                      <a:pt x="0" y="12362"/>
                    </a:lnTo>
                    <a:lnTo>
                      <a:pt x="2314" y="0"/>
                    </a:lnTo>
                    <a:close/>
                  </a:path>
                </a:pathLst>
              </a:custGeom>
              <a:solidFill>
                <a:srgbClr val="BFBFC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9" name="Shape 1149"/>
              <p:cNvSpPr/>
              <p:nvPr/>
            </p:nvSpPr>
            <p:spPr>
              <a:xfrm>
                <a:off x="1200755" y="-1"/>
                <a:ext cx="77469" cy="172055"/>
              </a:xfrm>
              <a:custGeom>
                <a:avLst/>
                <a:gdLst/>
                <a:ahLst/>
                <a:cxnLst>
                  <a:cxn ang="0">
                    <a:pos x="wd2" y="hd2"/>
                  </a:cxn>
                  <a:cxn ang="5400000">
                    <a:pos x="wd2" y="hd2"/>
                  </a:cxn>
                  <a:cxn ang="10800000">
                    <a:pos x="wd2" y="hd2"/>
                  </a:cxn>
                  <a:cxn ang="16200000">
                    <a:pos x="wd2" y="hd2"/>
                  </a:cxn>
                </a:cxnLst>
                <a:rect l="0" t="0" r="r" b="b"/>
                <a:pathLst>
                  <a:path w="21600" h="21600" extrusionOk="0">
                    <a:moveTo>
                      <a:pt x="2800" y="0"/>
                    </a:moveTo>
                    <a:lnTo>
                      <a:pt x="21600" y="0"/>
                    </a:lnTo>
                    <a:lnTo>
                      <a:pt x="14800" y="19019"/>
                    </a:lnTo>
                    <a:lnTo>
                      <a:pt x="14400" y="19698"/>
                    </a:lnTo>
                    <a:lnTo>
                      <a:pt x="13200" y="20513"/>
                    </a:lnTo>
                    <a:lnTo>
                      <a:pt x="11600" y="21057"/>
                    </a:lnTo>
                    <a:lnTo>
                      <a:pt x="9200" y="21600"/>
                    </a:lnTo>
                    <a:lnTo>
                      <a:pt x="0" y="12226"/>
                    </a:lnTo>
                    <a:lnTo>
                      <a:pt x="2800" y="0"/>
                    </a:lnTo>
                    <a:close/>
                  </a:path>
                </a:pathLst>
              </a:custGeom>
              <a:solidFill>
                <a:srgbClr val="BFBFC3"/>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0" name="Shape 1150"/>
              <p:cNvSpPr/>
              <p:nvPr/>
            </p:nvSpPr>
            <p:spPr>
              <a:xfrm>
                <a:off x="1206493" y="-1"/>
                <a:ext cx="71731" cy="172055"/>
              </a:xfrm>
              <a:custGeom>
                <a:avLst/>
                <a:gdLst/>
                <a:ahLst/>
                <a:cxnLst>
                  <a:cxn ang="0">
                    <a:pos x="wd2" y="hd2"/>
                  </a:cxn>
                  <a:cxn ang="5400000">
                    <a:pos x="wd2" y="hd2"/>
                  </a:cxn>
                  <a:cxn ang="10800000">
                    <a:pos x="wd2" y="hd2"/>
                  </a:cxn>
                  <a:cxn ang="16200000">
                    <a:pos x="wd2" y="hd2"/>
                  </a:cxn>
                </a:cxnLst>
                <a:rect l="0" t="0" r="r" b="b"/>
                <a:pathLst>
                  <a:path w="21600" h="21600" extrusionOk="0">
                    <a:moveTo>
                      <a:pt x="3024" y="0"/>
                    </a:moveTo>
                    <a:lnTo>
                      <a:pt x="21600" y="0"/>
                    </a:lnTo>
                    <a:lnTo>
                      <a:pt x="14256" y="19019"/>
                    </a:lnTo>
                    <a:lnTo>
                      <a:pt x="13824" y="19698"/>
                    </a:lnTo>
                    <a:lnTo>
                      <a:pt x="12528" y="20513"/>
                    </a:lnTo>
                    <a:lnTo>
                      <a:pt x="10800" y="21057"/>
                    </a:lnTo>
                    <a:lnTo>
                      <a:pt x="8208" y="21600"/>
                    </a:lnTo>
                    <a:lnTo>
                      <a:pt x="0" y="11955"/>
                    </a:lnTo>
                    <a:lnTo>
                      <a:pt x="3024" y="0"/>
                    </a:lnTo>
                    <a:close/>
                  </a:path>
                </a:pathLst>
              </a:custGeom>
              <a:solidFill>
                <a:srgbClr val="C0C0C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1" name="Shape 1151"/>
              <p:cNvSpPr/>
              <p:nvPr/>
            </p:nvSpPr>
            <p:spPr>
              <a:xfrm>
                <a:off x="1212231" y="-1"/>
                <a:ext cx="65993" cy="172055"/>
              </a:xfrm>
              <a:custGeom>
                <a:avLst/>
                <a:gdLst/>
                <a:ahLst/>
                <a:cxnLst>
                  <a:cxn ang="0">
                    <a:pos x="wd2" y="hd2"/>
                  </a:cxn>
                  <a:cxn ang="5400000">
                    <a:pos x="wd2" y="hd2"/>
                  </a:cxn>
                  <a:cxn ang="10800000">
                    <a:pos x="wd2" y="hd2"/>
                  </a:cxn>
                  <a:cxn ang="16200000">
                    <a:pos x="wd2" y="hd2"/>
                  </a:cxn>
                </a:cxnLst>
                <a:rect l="0" t="0" r="r" b="b"/>
                <a:pathLst>
                  <a:path w="21600" h="21600" extrusionOk="0">
                    <a:moveTo>
                      <a:pt x="3287" y="0"/>
                    </a:moveTo>
                    <a:lnTo>
                      <a:pt x="21600" y="0"/>
                    </a:lnTo>
                    <a:lnTo>
                      <a:pt x="13617" y="19019"/>
                    </a:lnTo>
                    <a:lnTo>
                      <a:pt x="13148" y="19698"/>
                    </a:lnTo>
                    <a:lnTo>
                      <a:pt x="11739" y="20513"/>
                    </a:lnTo>
                    <a:lnTo>
                      <a:pt x="7983" y="21600"/>
                    </a:lnTo>
                    <a:lnTo>
                      <a:pt x="0" y="11819"/>
                    </a:lnTo>
                    <a:lnTo>
                      <a:pt x="3287" y="0"/>
                    </a:lnTo>
                    <a:close/>
                  </a:path>
                </a:pathLst>
              </a:custGeom>
              <a:solidFill>
                <a:srgbClr val="C1C1C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2" name="Shape 1152"/>
              <p:cNvSpPr/>
              <p:nvPr/>
            </p:nvSpPr>
            <p:spPr>
              <a:xfrm>
                <a:off x="1219405" y="-1"/>
                <a:ext cx="58819" cy="172055"/>
              </a:xfrm>
              <a:custGeom>
                <a:avLst/>
                <a:gdLst/>
                <a:ahLst/>
                <a:cxnLst>
                  <a:cxn ang="0">
                    <a:pos x="wd2" y="hd2"/>
                  </a:cxn>
                  <a:cxn ang="5400000">
                    <a:pos x="wd2" y="hd2"/>
                  </a:cxn>
                  <a:cxn ang="10800000">
                    <a:pos x="wd2" y="hd2"/>
                  </a:cxn>
                  <a:cxn ang="16200000">
                    <a:pos x="wd2" y="hd2"/>
                  </a:cxn>
                </a:cxnLst>
                <a:rect l="0" t="0" r="r" b="b"/>
                <a:pathLst>
                  <a:path w="21600" h="21600" extrusionOk="0">
                    <a:moveTo>
                      <a:pt x="3161" y="0"/>
                    </a:moveTo>
                    <a:lnTo>
                      <a:pt x="21600" y="0"/>
                    </a:lnTo>
                    <a:lnTo>
                      <a:pt x="12644" y="19019"/>
                    </a:lnTo>
                    <a:lnTo>
                      <a:pt x="12117" y="19698"/>
                    </a:lnTo>
                    <a:lnTo>
                      <a:pt x="10537" y="20513"/>
                    </a:lnTo>
                    <a:lnTo>
                      <a:pt x="6322" y="21600"/>
                    </a:lnTo>
                    <a:lnTo>
                      <a:pt x="0" y="11683"/>
                    </a:lnTo>
                    <a:lnTo>
                      <a:pt x="3161" y="0"/>
                    </a:lnTo>
                    <a:close/>
                  </a:path>
                </a:pathLst>
              </a:custGeom>
              <a:solidFill>
                <a:srgbClr val="C1C1C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3" name="Shape 1153"/>
              <p:cNvSpPr/>
              <p:nvPr/>
            </p:nvSpPr>
            <p:spPr>
              <a:xfrm>
                <a:off x="1222274" y="-1"/>
                <a:ext cx="55951" cy="172055"/>
              </a:xfrm>
              <a:custGeom>
                <a:avLst/>
                <a:gdLst/>
                <a:ahLst/>
                <a:cxnLst>
                  <a:cxn ang="0">
                    <a:pos x="wd2" y="hd2"/>
                  </a:cxn>
                  <a:cxn ang="5400000">
                    <a:pos x="wd2" y="hd2"/>
                  </a:cxn>
                  <a:cxn ang="10800000">
                    <a:pos x="wd2" y="hd2"/>
                  </a:cxn>
                  <a:cxn ang="16200000">
                    <a:pos x="wd2" y="hd2"/>
                  </a:cxn>
                </a:cxnLst>
                <a:rect l="0" t="0" r="r" b="b"/>
                <a:pathLst>
                  <a:path w="21600" h="21600" extrusionOk="0">
                    <a:moveTo>
                      <a:pt x="4431" y="0"/>
                    </a:moveTo>
                    <a:lnTo>
                      <a:pt x="21600" y="0"/>
                    </a:lnTo>
                    <a:lnTo>
                      <a:pt x="12185" y="19019"/>
                    </a:lnTo>
                    <a:lnTo>
                      <a:pt x="11631" y="19698"/>
                    </a:lnTo>
                    <a:lnTo>
                      <a:pt x="9969" y="20513"/>
                    </a:lnTo>
                    <a:lnTo>
                      <a:pt x="5538" y="21600"/>
                    </a:lnTo>
                    <a:lnTo>
                      <a:pt x="0" y="11411"/>
                    </a:lnTo>
                    <a:lnTo>
                      <a:pt x="4431" y="0"/>
                    </a:lnTo>
                    <a:close/>
                  </a:path>
                </a:pathLst>
              </a:custGeom>
              <a:solidFill>
                <a:srgbClr val="C2C2C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4" name="Shape 1154"/>
              <p:cNvSpPr/>
              <p:nvPr/>
            </p:nvSpPr>
            <p:spPr>
              <a:xfrm>
                <a:off x="1228012" y="-1"/>
                <a:ext cx="50212" cy="172055"/>
              </a:xfrm>
              <a:custGeom>
                <a:avLst/>
                <a:gdLst/>
                <a:ahLst/>
                <a:cxnLst>
                  <a:cxn ang="0">
                    <a:pos x="wd2" y="hd2"/>
                  </a:cxn>
                  <a:cxn ang="5400000">
                    <a:pos x="wd2" y="hd2"/>
                  </a:cxn>
                  <a:cxn ang="10800000">
                    <a:pos x="wd2" y="hd2"/>
                  </a:cxn>
                  <a:cxn ang="16200000">
                    <a:pos x="wd2" y="hd2"/>
                  </a:cxn>
                </a:cxnLst>
                <a:rect l="0" t="0" r="r" b="b"/>
                <a:pathLst>
                  <a:path w="21600" h="21600" extrusionOk="0">
                    <a:moveTo>
                      <a:pt x="4937" y="0"/>
                    </a:moveTo>
                    <a:lnTo>
                      <a:pt x="21600" y="0"/>
                    </a:lnTo>
                    <a:lnTo>
                      <a:pt x="11109" y="19019"/>
                    </a:lnTo>
                    <a:lnTo>
                      <a:pt x="10491" y="19698"/>
                    </a:lnTo>
                    <a:lnTo>
                      <a:pt x="8640" y="20513"/>
                    </a:lnTo>
                    <a:lnTo>
                      <a:pt x="6789" y="21057"/>
                    </a:lnTo>
                    <a:lnTo>
                      <a:pt x="4320" y="21600"/>
                    </a:lnTo>
                    <a:lnTo>
                      <a:pt x="0" y="11411"/>
                    </a:lnTo>
                    <a:lnTo>
                      <a:pt x="4937" y="0"/>
                    </a:lnTo>
                    <a:close/>
                  </a:path>
                </a:pathLst>
              </a:custGeom>
              <a:solidFill>
                <a:srgbClr val="C3C3C6"/>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5" name="Shape 1155"/>
              <p:cNvSpPr/>
              <p:nvPr/>
            </p:nvSpPr>
            <p:spPr>
              <a:xfrm>
                <a:off x="1233751" y="0"/>
                <a:ext cx="44474" cy="169890"/>
              </a:xfrm>
              <a:custGeom>
                <a:avLst/>
                <a:gdLst/>
                <a:ahLst/>
                <a:cxnLst>
                  <a:cxn ang="0">
                    <a:pos x="wd2" y="hd2"/>
                  </a:cxn>
                  <a:cxn ang="5400000">
                    <a:pos x="wd2" y="hd2"/>
                  </a:cxn>
                  <a:cxn ang="10800000">
                    <a:pos x="wd2" y="hd2"/>
                  </a:cxn>
                  <a:cxn ang="16200000">
                    <a:pos x="wd2" y="hd2"/>
                  </a:cxn>
                </a:cxnLst>
                <a:rect l="0" t="0" r="r" b="b"/>
                <a:pathLst>
                  <a:path w="21600" h="21600" extrusionOk="0">
                    <a:moveTo>
                      <a:pt x="4877" y="0"/>
                    </a:moveTo>
                    <a:lnTo>
                      <a:pt x="21600" y="0"/>
                    </a:lnTo>
                    <a:lnTo>
                      <a:pt x="9755" y="19261"/>
                    </a:lnTo>
                    <a:lnTo>
                      <a:pt x="9058" y="19949"/>
                    </a:lnTo>
                    <a:lnTo>
                      <a:pt x="6968" y="20775"/>
                    </a:lnTo>
                    <a:lnTo>
                      <a:pt x="4877" y="21325"/>
                    </a:lnTo>
                    <a:lnTo>
                      <a:pt x="2090" y="21600"/>
                    </a:lnTo>
                    <a:lnTo>
                      <a:pt x="0" y="11419"/>
                    </a:lnTo>
                    <a:lnTo>
                      <a:pt x="4877" y="0"/>
                    </a:lnTo>
                    <a:close/>
                  </a:path>
                </a:pathLst>
              </a:custGeom>
              <a:solidFill>
                <a:srgbClr val="C3C3C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6" name="Shape 1156"/>
              <p:cNvSpPr/>
              <p:nvPr/>
            </p:nvSpPr>
            <p:spPr>
              <a:xfrm>
                <a:off x="1238054" y="0"/>
                <a:ext cx="40170" cy="16989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1600" y="0"/>
                    </a:lnTo>
                    <a:lnTo>
                      <a:pt x="8486" y="19261"/>
                    </a:lnTo>
                    <a:lnTo>
                      <a:pt x="7714" y="19949"/>
                    </a:lnTo>
                    <a:lnTo>
                      <a:pt x="5400" y="20775"/>
                    </a:lnTo>
                    <a:lnTo>
                      <a:pt x="3086" y="21325"/>
                    </a:lnTo>
                    <a:lnTo>
                      <a:pt x="0" y="21600"/>
                    </a:lnTo>
                    <a:lnTo>
                      <a:pt x="771" y="11282"/>
                    </a:lnTo>
                    <a:lnTo>
                      <a:pt x="6171" y="0"/>
                    </a:lnTo>
                    <a:close/>
                  </a:path>
                </a:pathLst>
              </a:custGeom>
              <a:solidFill>
                <a:srgbClr val="C4C4C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7" name="Shape 1157"/>
              <p:cNvSpPr/>
              <p:nvPr/>
            </p:nvSpPr>
            <p:spPr>
              <a:xfrm>
                <a:off x="1238054" y="0"/>
                <a:ext cx="40170" cy="169890"/>
              </a:xfrm>
              <a:custGeom>
                <a:avLst/>
                <a:gdLst/>
                <a:ahLst/>
                <a:cxnLst>
                  <a:cxn ang="0">
                    <a:pos x="wd2" y="hd2"/>
                  </a:cxn>
                  <a:cxn ang="5400000">
                    <a:pos x="wd2" y="hd2"/>
                  </a:cxn>
                  <a:cxn ang="10800000">
                    <a:pos x="wd2" y="hd2"/>
                  </a:cxn>
                  <a:cxn ang="16200000">
                    <a:pos x="wd2" y="hd2"/>
                  </a:cxn>
                </a:cxnLst>
                <a:rect l="0" t="0" r="r" b="b"/>
                <a:pathLst>
                  <a:path w="21600" h="21600" extrusionOk="0">
                    <a:moveTo>
                      <a:pt x="9257" y="0"/>
                    </a:moveTo>
                    <a:lnTo>
                      <a:pt x="21600" y="0"/>
                    </a:lnTo>
                    <a:lnTo>
                      <a:pt x="8486" y="19261"/>
                    </a:lnTo>
                    <a:lnTo>
                      <a:pt x="7714" y="19949"/>
                    </a:lnTo>
                    <a:lnTo>
                      <a:pt x="6171" y="20499"/>
                    </a:lnTo>
                    <a:lnTo>
                      <a:pt x="3086" y="21325"/>
                    </a:lnTo>
                    <a:lnTo>
                      <a:pt x="0" y="21600"/>
                    </a:lnTo>
                    <a:lnTo>
                      <a:pt x="3857" y="11006"/>
                    </a:lnTo>
                    <a:lnTo>
                      <a:pt x="9257" y="0"/>
                    </a:lnTo>
                    <a:close/>
                  </a:path>
                </a:pathLst>
              </a:custGeom>
              <a:solidFill>
                <a:srgbClr val="C4C4C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8" name="Shape 1158"/>
              <p:cNvSpPr/>
              <p:nvPr/>
            </p:nvSpPr>
            <p:spPr>
              <a:xfrm>
                <a:off x="1239489" y="0"/>
                <a:ext cx="38736" cy="169890"/>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21600" y="0"/>
                    </a:lnTo>
                    <a:lnTo>
                      <a:pt x="8000" y="19261"/>
                    </a:lnTo>
                    <a:lnTo>
                      <a:pt x="7200" y="19949"/>
                    </a:lnTo>
                    <a:lnTo>
                      <a:pt x="5600" y="20499"/>
                    </a:lnTo>
                    <a:lnTo>
                      <a:pt x="2400" y="21050"/>
                    </a:lnTo>
                    <a:lnTo>
                      <a:pt x="0" y="21600"/>
                    </a:lnTo>
                    <a:lnTo>
                      <a:pt x="12000" y="0"/>
                    </a:lnTo>
                    <a:close/>
                  </a:path>
                </a:pathLst>
              </a:custGeom>
              <a:solidFill>
                <a:srgbClr val="C5C5C9"/>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indefinite" fill="hold"/>
                                        <p:tgtEl>
                                          <p:spTgt spid="1160"/>
                                        </p:tgtEl>
                                        <p:attrNameLst>
                                          <p:attrName>style.visibility</p:attrName>
                                        </p:attrNameLst>
                                      </p:cBhvr>
                                      <p:to>
                                        <p:strVal val="visible"/>
                                      </p:to>
                                    </p:set>
                                    <p:animEffect transition="in" filter="fade">
                                      <p:cBhvr>
                                        <p:cTn id="7" dur="500"/>
                                        <p:tgtEl>
                                          <p:spTgt spid="116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indefinite" fill="hold"/>
                                        <p:tgtEl>
                                          <p:spTgt spid="941"/>
                                        </p:tgtEl>
                                        <p:attrNameLst>
                                          <p:attrName>style.visibility</p:attrName>
                                        </p:attrNameLst>
                                      </p:cBhvr>
                                      <p:to>
                                        <p:strVal val="visible"/>
                                      </p:to>
                                    </p:set>
                                    <p:anim calcmode="lin" valueType="num">
                                      <p:cBhvr>
                                        <p:cTn id="11" dur="500" fill="hold"/>
                                        <p:tgtEl>
                                          <p:spTgt spid="941"/>
                                        </p:tgtEl>
                                        <p:attrNameLst>
                                          <p:attrName>ppt_x</p:attrName>
                                        </p:attrNameLst>
                                      </p:cBhvr>
                                      <p:tavLst>
                                        <p:tav tm="0">
                                          <p:val>
                                            <p:strVal val="1+#ppt_w/2"/>
                                          </p:val>
                                        </p:tav>
                                        <p:tav tm="100000">
                                          <p:val>
                                            <p:strVal val="#ppt_x"/>
                                          </p:val>
                                        </p:tav>
                                      </p:tavLst>
                                    </p:anim>
                                    <p:anim calcmode="lin" valueType="num">
                                      <p:cBhvr>
                                        <p:cTn id="12" dur="500" fill="hold"/>
                                        <p:tgtEl>
                                          <p:spTgt spid="94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indefinite" fill="hold"/>
                                        <p:tgtEl>
                                          <p:spTgt spid="931"/>
                                        </p:tgtEl>
                                        <p:attrNameLst>
                                          <p:attrName>style.visibility</p:attrName>
                                        </p:attrNameLst>
                                      </p:cBhvr>
                                      <p:to>
                                        <p:strVal val="visible"/>
                                      </p:to>
                                    </p:set>
                                    <p:anim calcmode="lin" valueType="num">
                                      <p:cBhvr>
                                        <p:cTn id="16" dur="500" fill="hold"/>
                                        <p:tgtEl>
                                          <p:spTgt spid="931"/>
                                        </p:tgtEl>
                                        <p:attrNameLst>
                                          <p:attrName>ppt_x</p:attrName>
                                        </p:attrNameLst>
                                      </p:cBhvr>
                                      <p:tavLst>
                                        <p:tav tm="0">
                                          <p:val>
                                            <p:strVal val="0-#ppt_w/2"/>
                                          </p:val>
                                        </p:tav>
                                        <p:tav tm="100000">
                                          <p:val>
                                            <p:strVal val="#ppt_x"/>
                                          </p:val>
                                        </p:tav>
                                      </p:tavLst>
                                    </p:anim>
                                    <p:anim calcmode="lin" valueType="num">
                                      <p:cBhvr>
                                        <p:cTn id="17" dur="500" fill="hold"/>
                                        <p:tgtEl>
                                          <p:spTgt spid="9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indefinite" fill="hold"/>
                                        <p:tgtEl>
                                          <p:spTgt spid="936"/>
                                        </p:tgtEl>
                                        <p:attrNameLst>
                                          <p:attrName>style.visibility</p:attrName>
                                        </p:attrNameLst>
                                      </p:cBhvr>
                                      <p:to>
                                        <p:strVal val="visible"/>
                                      </p:to>
                                    </p:set>
                                    <p:anim calcmode="lin" valueType="num">
                                      <p:cBhvr>
                                        <p:cTn id="21" dur="500" fill="hold"/>
                                        <p:tgtEl>
                                          <p:spTgt spid="936"/>
                                        </p:tgtEl>
                                        <p:attrNameLst>
                                          <p:attrName>ppt_x</p:attrName>
                                        </p:attrNameLst>
                                      </p:cBhvr>
                                      <p:tavLst>
                                        <p:tav tm="0">
                                          <p:val>
                                            <p:strVal val="0-#ppt_w/2"/>
                                          </p:val>
                                        </p:tav>
                                        <p:tav tm="100000">
                                          <p:val>
                                            <p:strVal val="#ppt_x"/>
                                          </p:val>
                                        </p:tav>
                                      </p:tavLst>
                                    </p:anim>
                                    <p:anim calcmode="lin" valueType="num">
                                      <p:cBhvr>
                                        <p:cTn id="22" dur="500" fill="hold"/>
                                        <p:tgtEl>
                                          <p:spTgt spid="93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indefinite" fill="hold"/>
                                        <p:tgtEl>
                                          <p:spTgt spid="946"/>
                                        </p:tgtEl>
                                        <p:attrNameLst>
                                          <p:attrName>style.visibility</p:attrName>
                                        </p:attrNameLst>
                                      </p:cBhvr>
                                      <p:to>
                                        <p:strVal val="visible"/>
                                      </p:to>
                                    </p:set>
                                    <p:anim calcmode="lin" valueType="num">
                                      <p:cBhvr>
                                        <p:cTn id="26" dur="500" fill="hold"/>
                                        <p:tgtEl>
                                          <p:spTgt spid="946"/>
                                        </p:tgtEl>
                                        <p:attrNameLst>
                                          <p:attrName>ppt_x</p:attrName>
                                        </p:attrNameLst>
                                      </p:cBhvr>
                                      <p:tavLst>
                                        <p:tav tm="0">
                                          <p:val>
                                            <p:strVal val="1+#ppt_w/2"/>
                                          </p:val>
                                        </p:tav>
                                        <p:tav tm="100000">
                                          <p:val>
                                            <p:strVal val="#ppt_x"/>
                                          </p:val>
                                        </p:tav>
                                      </p:tavLst>
                                    </p:anim>
                                    <p:anim calcmode="lin" valueType="num">
                                      <p:cBhvr>
                                        <p:cTn id="27" dur="500" fill="hold"/>
                                        <p:tgtEl>
                                          <p:spTgt spid="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advAuto="0"/>
      <p:bldP spid="936" grpId="0" animBg="1" advAuto="0"/>
      <p:bldP spid="941" grpId="0" animBg="1" advAuto="0"/>
      <p:bldP spid="946" grpId="0" animBg="1" advAuto="0"/>
      <p:bldP spid="1160"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533"/>
  <p:tag name="ISPRING_CUSTOM_TIMING_USED" val="1"/>
  <p:tag name="ISPRING_SLIDE_ID" val="{873FF4DB-4247-4E7A-9C9D-2430DAD92CAD}"/>
</p:tagLst>
</file>

<file path=ppt/theme/theme1.xml><?xml version="1.0" encoding="utf-8"?>
<a:theme xmlns:a="http://schemas.openxmlformats.org/drawingml/2006/main" name="Office 主题">
  <a:themeElements>
    <a:clrScheme name="自定义 1092">
      <a:dk1>
        <a:sysClr val="windowText" lastClr="000000"/>
      </a:dk1>
      <a:lt1>
        <a:srgbClr val="FFFFFF"/>
      </a:lt1>
      <a:dk2>
        <a:srgbClr val="85A17F"/>
      </a:dk2>
      <a:lt2>
        <a:srgbClr val="A2B79F"/>
      </a:lt2>
      <a:accent1>
        <a:srgbClr val="A2B79F"/>
      </a:accent1>
      <a:accent2>
        <a:srgbClr val="85A17F"/>
      </a:accent2>
      <a:accent3>
        <a:srgbClr val="A2B79F"/>
      </a:accent3>
      <a:accent4>
        <a:srgbClr val="85A17F"/>
      </a:accent4>
      <a:accent5>
        <a:srgbClr val="A2B79F"/>
      </a:accent5>
      <a:accent6>
        <a:srgbClr val="85A17F"/>
      </a:accent6>
      <a:hlink>
        <a:srgbClr val="7030A0"/>
      </a:hlink>
      <a:folHlink>
        <a:srgbClr val="606060"/>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10">
      <a:dk1>
        <a:sysClr val="windowText" lastClr="000000"/>
      </a:dk1>
      <a:lt1>
        <a:sysClr val="window" lastClr="FFFFFF"/>
      </a:lt1>
      <a:dk2>
        <a:srgbClr val="44546A"/>
      </a:dk2>
      <a:lt2>
        <a:srgbClr val="E7E6E6"/>
      </a:lt2>
      <a:accent1>
        <a:srgbClr val="595959"/>
      </a:accent1>
      <a:accent2>
        <a:srgbClr val="FFC304"/>
      </a:accent2>
      <a:accent3>
        <a:srgbClr val="595959"/>
      </a:accent3>
      <a:accent4>
        <a:srgbClr val="FFC304"/>
      </a:accent4>
      <a:accent5>
        <a:srgbClr val="595959"/>
      </a:accent5>
      <a:accent6>
        <a:srgbClr val="FFC304"/>
      </a:accent6>
      <a:hlink>
        <a:srgbClr val="595959"/>
      </a:hlink>
      <a:folHlink>
        <a:srgbClr val="FFC3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3079</Words>
  <Application>Microsoft Office PowerPoint</Application>
  <PresentationFormat>宽屏</PresentationFormat>
  <Paragraphs>476</Paragraphs>
  <Slides>38</Slides>
  <Notes>25</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38</vt:i4>
      </vt:variant>
    </vt:vector>
  </HeadingPairs>
  <TitlesOfParts>
    <vt:vector size="53" baseType="lpstr">
      <vt:lpstr>方正正纤黑简体</vt:lpstr>
      <vt:lpstr>宋体</vt:lpstr>
      <vt:lpstr>微软雅黑</vt:lpstr>
      <vt:lpstr>造字工房悦黑体验版纤细体</vt:lpstr>
      <vt:lpstr>Agency FB</vt:lpstr>
      <vt:lpstr>Arial</vt:lpstr>
      <vt:lpstr>Arial Black</vt:lpstr>
      <vt:lpstr>Calibri</vt:lpstr>
      <vt:lpstr>Calibri Light</vt:lpstr>
      <vt:lpstr>Franklin Gothic Book</vt:lpstr>
      <vt:lpstr>Franklin Gothic Medium</vt:lpstr>
      <vt:lpstr>Impact</vt:lpstr>
      <vt:lpstr>Wingdings</vt:lpstr>
      <vt:lpstr>Office 主题</vt:lpstr>
      <vt:lpstr>1_自定义设计方案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18</cp:revision>
  <dcterms:created xsi:type="dcterms:W3CDTF">2015-05-05T08:02:00Z</dcterms:created>
  <dcterms:modified xsi:type="dcterms:W3CDTF">2021-01-06T01:10:00Z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