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17" r:id="rId2"/>
    <p:sldId id="264" r:id="rId3"/>
    <p:sldId id="309" r:id="rId4"/>
    <p:sldId id="259" r:id="rId5"/>
    <p:sldId id="274" r:id="rId6"/>
    <p:sldId id="299" r:id="rId7"/>
    <p:sldId id="278" r:id="rId8"/>
    <p:sldId id="310" r:id="rId9"/>
    <p:sldId id="288" r:id="rId10"/>
    <p:sldId id="262" r:id="rId11"/>
    <p:sldId id="290" r:id="rId12"/>
    <p:sldId id="300" r:id="rId13"/>
    <p:sldId id="311" r:id="rId14"/>
    <p:sldId id="267" r:id="rId15"/>
    <p:sldId id="260" r:id="rId16"/>
    <p:sldId id="266" r:id="rId17"/>
    <p:sldId id="272" r:id="rId18"/>
    <p:sldId id="312" r:id="rId19"/>
    <p:sldId id="268" r:id="rId20"/>
    <p:sldId id="270" r:id="rId21"/>
    <p:sldId id="285" r:id="rId22"/>
    <p:sldId id="265" r:id="rId23"/>
    <p:sldId id="269" r:id="rId24"/>
    <p:sldId id="313" r:id="rId25"/>
    <p:sldId id="292" r:id="rId26"/>
    <p:sldId id="281" r:id="rId27"/>
    <p:sldId id="271" r:id="rId28"/>
    <p:sldId id="261" r:id="rId29"/>
    <p:sldId id="301" r:id="rId30"/>
    <p:sldId id="318" r:id="rId31"/>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0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5DA2"/>
    <a:srgbClr val="584B3F"/>
    <a:srgbClr val="76675D"/>
    <a:srgbClr val="9C7F7B"/>
    <a:srgbClr val="DCDAE3"/>
    <a:srgbClr val="AB8C62"/>
    <a:srgbClr val="343430"/>
    <a:srgbClr val="21211F"/>
    <a:srgbClr val="9A7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92" d="100"/>
          <a:sy n="92" d="100"/>
        </p:scale>
        <p:origin x="432" y="90"/>
      </p:cViewPr>
      <p:guideLst>
        <p:guide orient="horz" pos="1620"/>
        <p:guide pos="301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tukuppt.com/p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4781" y="0"/>
            <a:ext cx="336542" cy="336420"/>
          </a:xfrm>
          <a:prstGeom prst="rect">
            <a:avLst/>
          </a:prstGeom>
        </p:spPr>
      </p:pic>
      <p:sp>
        <p:nvSpPr>
          <p:cNvPr id="48" name="矩形 47"/>
          <p:cNvSpPr/>
          <p:nvPr/>
        </p:nvSpPr>
        <p:spPr>
          <a:xfrm>
            <a:off x="6719468" y="252782"/>
            <a:ext cx="2414745" cy="1177235"/>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2021</a:t>
            </a:r>
          </a:p>
        </p:txBody>
      </p:sp>
      <p:sp>
        <p:nvSpPr>
          <p:cNvPr id="15" name="矩形 14"/>
          <p:cNvSpPr/>
          <p:nvPr/>
        </p:nvSpPr>
        <p:spPr>
          <a:xfrm>
            <a:off x="2411761" y="1285589"/>
            <a:ext cx="6732240" cy="193423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平行四边形 13"/>
          <p:cNvSpPr/>
          <p:nvPr/>
        </p:nvSpPr>
        <p:spPr>
          <a:xfrm>
            <a:off x="-633060" y="1285589"/>
            <a:ext cx="4073415" cy="2366272"/>
          </a:xfrm>
          <a:prstGeom prst="parallelogram">
            <a:avLst/>
          </a:pr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3194254" y="179778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600" b="1" dirty="0">
                <a:solidFill>
                  <a:schemeClr val="bg1"/>
                </a:solidFill>
                <a:latin typeface="微软雅黑" panose="020B0503020204020204" pitchFamily="34" charset="-122"/>
                <a:ea typeface="微软雅黑" panose="020B0503020204020204" pitchFamily="34" charset="-122"/>
              </a:rPr>
              <a:t>季度工作报告通用</a:t>
            </a:r>
            <a:r>
              <a:rPr lang="en-US" altLang="zh-CN" sz="3600" b="1" dirty="0">
                <a:solidFill>
                  <a:schemeClr val="bg1"/>
                </a:solidFill>
                <a:latin typeface="微软雅黑" panose="020B0503020204020204" pitchFamily="34" charset="-122"/>
                <a:ea typeface="微软雅黑" panose="020B0503020204020204" pitchFamily="34" charset="-122"/>
              </a:rPr>
              <a:t>PPT</a:t>
            </a:r>
            <a:r>
              <a:rPr lang="zh-CN" altLang="en-US" sz="3600" b="1" dirty="0">
                <a:solidFill>
                  <a:schemeClr val="bg1"/>
                </a:solidFill>
                <a:latin typeface="微软雅黑" panose="020B0503020204020204" pitchFamily="34" charset="-122"/>
                <a:ea typeface="微软雅黑" panose="020B0503020204020204" pitchFamily="34" charset="-122"/>
              </a:rPr>
              <a:t>模板</a:t>
            </a:r>
          </a:p>
        </p:txBody>
      </p:sp>
      <p:cxnSp>
        <p:nvCxnSpPr>
          <p:cNvPr id="46" name="直接连接符 5"/>
          <p:cNvCxnSpPr>
            <a:cxnSpLocks noChangeShapeType="1"/>
          </p:cNvCxnSpPr>
          <p:nvPr/>
        </p:nvCxnSpPr>
        <p:spPr bwMode="auto">
          <a:xfrm flipH="1">
            <a:off x="3359304" y="2427734"/>
            <a:ext cx="5491972"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4"/>
          <p:cNvSpPr txBox="1">
            <a:spLocks noChangeArrowheads="1"/>
          </p:cNvSpPr>
          <p:nvPr/>
        </p:nvSpPr>
        <p:spPr>
          <a:xfrm>
            <a:off x="2699792" y="2518433"/>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bg1"/>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a:t>
            </a:r>
          </a:p>
        </p:txBody>
      </p:sp>
      <p:sp>
        <p:nvSpPr>
          <p:cNvPr id="76" name="文本框 75"/>
          <p:cNvSpPr txBox="1"/>
          <p:nvPr/>
        </p:nvSpPr>
        <p:spPr>
          <a:xfrm>
            <a:off x="3337503" y="3394635"/>
            <a:ext cx="1872208" cy="245745"/>
          </a:xfrm>
          <a:prstGeom prst="rect">
            <a:avLst/>
          </a:prstGeom>
          <a:noFill/>
        </p:spPr>
        <p:txBody>
          <a:bodyPr wrap="square" lIns="0" tIns="0" rIns="0" bIns="0" rtlCol="0">
            <a:spAutoFit/>
          </a:bodyPr>
          <a:lstStyle/>
          <a:p>
            <a:r>
              <a:rPr lang="zh-CN" altLang="en-US" sz="1600" b="1">
                <a:solidFill>
                  <a:srgbClr val="005DA2"/>
                </a:solidFill>
                <a:latin typeface="微软雅黑" panose="020B0503020204020204" pitchFamily="34" charset="-122"/>
                <a:ea typeface="微软雅黑" panose="020B0503020204020204" pitchFamily="34" charset="-122"/>
              </a:rPr>
              <a:t>汇报人：</a:t>
            </a:r>
            <a:r>
              <a:rPr lang="en-US" altLang="zh-CN" sz="1600" b="1">
                <a:solidFill>
                  <a:srgbClr val="005DA2"/>
                </a:solidFill>
                <a:latin typeface="微软雅黑" panose="020B0503020204020204" pitchFamily="34" charset="-122"/>
                <a:ea typeface="微软雅黑" panose="020B0503020204020204" pitchFamily="34" charset="-122"/>
              </a:rPr>
              <a:t>xiazaii</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783364" y="3384760"/>
            <a:ext cx="1872208" cy="246221"/>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时间：</a:t>
            </a:r>
            <a:r>
              <a:rPr lang="en-US" altLang="zh-CN" sz="1600" b="1" dirty="0">
                <a:solidFill>
                  <a:srgbClr val="005DA2"/>
                </a:solidFill>
                <a:latin typeface="微软雅黑" panose="020B0503020204020204" pitchFamily="34" charset="-122"/>
                <a:ea typeface="微软雅黑" panose="020B0503020204020204" pitchFamily="34" charset="-122"/>
              </a:rPr>
              <a:t>2021.xx.xx</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3"/>
                                        </p:tgtEl>
                                        <p:attrNameLst>
                                          <p:attrName>ppt_y</p:attrName>
                                        </p:attrNameLst>
                                      </p:cBhvr>
                                      <p:tavLst>
                                        <p:tav tm="0">
                                          <p:val>
                                            <p:strVal val="#ppt_y"/>
                                          </p:val>
                                        </p:tav>
                                        <p:tav tm="100000">
                                          <p:val>
                                            <p:strVal val="#ppt_y"/>
                                          </p:val>
                                        </p:tav>
                                      </p:tavLst>
                                    </p:anim>
                                    <p:anim calcmode="lin" valueType="num">
                                      <p:cBhvr>
                                        <p:cTn id="2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3"/>
                                        </p:tgtEl>
                                      </p:cBhvr>
                                    </p:animEffect>
                                  </p:childTnLst>
                                </p:cTn>
                              </p:par>
                            </p:childTnLst>
                          </p:cTn>
                        </p:par>
                        <p:par>
                          <p:cTn id="29" fill="hold">
                            <p:stCondLst>
                              <p:cond delay="3099"/>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1000"/>
                                        <p:tgtEl>
                                          <p:spTgt spid="46"/>
                                        </p:tgtEl>
                                      </p:cBhvr>
                                    </p:animEffect>
                                  </p:childTnLst>
                                </p:cTn>
                              </p:par>
                            </p:childTnLst>
                          </p:cTn>
                        </p:par>
                        <p:par>
                          <p:cTn id="33" fill="hold">
                            <p:stCondLst>
                              <p:cond delay="4099"/>
                            </p:stCondLst>
                            <p:childTnLst>
                              <p:par>
                                <p:cTn id="34" presetID="53" presetClass="entr" presetSubtype="16" fill="hold" grpId="0" nodeType="afterEffect">
                                  <p:stCondLst>
                                    <p:cond delay="0"/>
                                  </p:stCondLst>
                                  <p:iterate type="lt">
                                    <p:tmPct val="7000"/>
                                  </p:iterate>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5404"/>
                            </p:stCondLst>
                            <p:childTnLst>
                              <p:par>
                                <p:cTn id="40" presetID="42"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anim calcmode="lin" valueType="num">
                                      <p:cBhvr>
                                        <p:cTn id="43" dur="500" fill="hold"/>
                                        <p:tgtEl>
                                          <p:spTgt spid="76"/>
                                        </p:tgtEl>
                                        <p:attrNameLst>
                                          <p:attrName>ppt_x</p:attrName>
                                        </p:attrNameLst>
                                      </p:cBhvr>
                                      <p:tavLst>
                                        <p:tav tm="0">
                                          <p:val>
                                            <p:strVal val="#ppt_x"/>
                                          </p:val>
                                        </p:tav>
                                        <p:tav tm="100000">
                                          <p:val>
                                            <p:strVal val="#ppt_x"/>
                                          </p:val>
                                        </p:tav>
                                      </p:tavLst>
                                    </p:anim>
                                    <p:anim calcmode="lin" valueType="num">
                                      <p:cBhvr>
                                        <p:cTn id="44" dur="5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5904"/>
                            </p:stCondLst>
                            <p:childTnLst>
                              <p:par>
                                <p:cTn id="46" presetID="42"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anim calcmode="lin" valueType="num">
                                      <p:cBhvr>
                                        <p:cTn id="49" dur="500" fill="hold"/>
                                        <p:tgtEl>
                                          <p:spTgt spid="77"/>
                                        </p:tgtEl>
                                        <p:attrNameLst>
                                          <p:attrName>ppt_x</p:attrName>
                                        </p:attrNameLst>
                                      </p:cBhvr>
                                      <p:tavLst>
                                        <p:tav tm="0">
                                          <p:val>
                                            <p:strVal val="#ppt_x"/>
                                          </p:val>
                                        </p:tav>
                                        <p:tav tm="100000">
                                          <p:val>
                                            <p:strVal val="#ppt_x"/>
                                          </p:val>
                                        </p:tav>
                                      </p:tavLst>
                                    </p:anim>
                                    <p:anim calcmode="lin" valueType="num">
                                      <p:cBhvr>
                                        <p:cTn id="50"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remove" display="0">
                  <p:stCondLst>
                    <p:cond delay="indefinite"/>
                  </p:stCondLst>
                  <p:endCondLst>
                    <p:cond evt="onStopAudio" delay="0">
                      <p:tgtEl>
                        <p:sldTgt/>
                      </p:tgtEl>
                    </p:cond>
                  </p:endCondLst>
                </p:cTn>
                <p:tgtEl>
                  <p:spTgt spid="26"/>
                </p:tgtEl>
              </p:cMediaNode>
            </p:audio>
          </p:childTnLst>
        </p:cTn>
      </p:par>
    </p:tnLst>
    <p:bldLst>
      <p:bldP spid="48" grpId="0"/>
      <p:bldP spid="15" grpId="0" animBg="1"/>
      <p:bldP spid="14" grpId="0" animBg="1"/>
      <p:bldP spid="43" grpId="0" autoUpdateAnimBg="0"/>
      <p:bldP spid="37" grpId="0"/>
      <p:bldP spid="76"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季度工作心得</a:t>
            </a: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季度工作教训</a:t>
            </a: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7"/>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7"/>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4" name="矩形 63"/>
          <p:cNvSpPr/>
          <p:nvPr/>
        </p:nvSpPr>
        <p:spPr>
          <a:xfrm>
            <a:off x="5428370" y="1661432"/>
            <a:ext cx="2827147" cy="346248"/>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主要存在的问题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5453130" y="2421478"/>
            <a:ext cx="2827146"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季度工作心得</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5475969" y="3240817"/>
            <a:ext cx="2827147"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季度工作教训</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5430250" y="4164522"/>
            <a:ext cx="2827146"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下个季度工作计划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82290" y="1748301"/>
            <a:ext cx="3221132" cy="1692605"/>
            <a:chOff x="599173" y="1327698"/>
            <a:chExt cx="3221132" cy="1692605"/>
          </a:xfrm>
        </p:grpSpPr>
        <p:sp>
          <p:nvSpPr>
            <p:cNvPr id="52" name="平行四边形 51"/>
            <p:cNvSpPr/>
            <p:nvPr/>
          </p:nvSpPr>
          <p:spPr>
            <a:xfrm>
              <a:off x="599173" y="1327698"/>
              <a:ext cx="3221132" cy="16926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5" name="Text Placeholder 4"/>
            <p:cNvSpPr txBox="1"/>
            <p:nvPr/>
          </p:nvSpPr>
          <p:spPr>
            <a:xfrm>
              <a:off x="1113211" y="1873516"/>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60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en-GB" sz="28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4803120" y="1558588"/>
            <a:ext cx="526267" cy="526267"/>
            <a:chOff x="3995936" y="1495374"/>
            <a:chExt cx="720080" cy="720080"/>
          </a:xfrm>
        </p:grpSpPr>
        <p:sp>
          <p:nvSpPr>
            <p:cNvPr id="82" name="椭圆 81"/>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4773886" y="2381341"/>
            <a:ext cx="526267" cy="526267"/>
            <a:chOff x="3995936" y="1495374"/>
            <a:chExt cx="720080" cy="720080"/>
          </a:xfrm>
        </p:grpSpPr>
        <p:sp>
          <p:nvSpPr>
            <p:cNvPr id="85" name="椭圆 84"/>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4780989" y="3204370"/>
            <a:ext cx="526267" cy="526267"/>
            <a:chOff x="3995936" y="1495374"/>
            <a:chExt cx="720080" cy="720080"/>
          </a:xfrm>
        </p:grpSpPr>
        <p:sp>
          <p:nvSpPr>
            <p:cNvPr id="88" name="椭圆 87"/>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94851" y="4057614"/>
            <a:ext cx="526267" cy="526267"/>
            <a:chOff x="3995936" y="1495374"/>
            <a:chExt cx="720080" cy="720080"/>
          </a:xfrm>
        </p:grpSpPr>
        <p:sp>
          <p:nvSpPr>
            <p:cNvPr id="91" name="椭圆 90"/>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773886" y="746328"/>
            <a:ext cx="526267" cy="526267"/>
            <a:chOff x="3995936" y="1495374"/>
            <a:chExt cx="720080" cy="720080"/>
          </a:xfrm>
        </p:grpSpPr>
        <p:sp>
          <p:nvSpPr>
            <p:cNvPr id="23" name="椭圆 2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4023348" y="1567957"/>
              <a:ext cx="599832" cy="493794"/>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5" name="TextBox 48"/>
          <p:cNvSpPr txBox="1"/>
          <p:nvPr/>
        </p:nvSpPr>
        <p:spPr>
          <a:xfrm>
            <a:off x="5476583" y="807162"/>
            <a:ext cx="1687705" cy="346251"/>
          </a:xfrm>
          <a:prstGeom prst="rect">
            <a:avLst/>
          </a:prstGeom>
          <a:noFill/>
        </p:spPr>
        <p:txBody>
          <a:bodyPr wrap="square" lIns="68584" tIns="34291" rIns="68584" bIns="34291" rtlCol="0">
            <a:spAutoFit/>
          </a:bodyPr>
          <a:lstStyle/>
          <a:p>
            <a:r>
              <a:rPr lang="zh-CN" altLang="en-US" b="1" dirty="0">
                <a:solidFill>
                  <a:srgbClr val="404040"/>
                </a:solidFill>
                <a:latin typeface="微软雅黑" panose="020B0503020204020204" pitchFamily="34" charset="-122"/>
                <a:ea typeface="微软雅黑" panose="020B0503020204020204" pitchFamily="34" charset="-122"/>
              </a:rPr>
              <a:t>季度工作总结</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left)">
                                      <p:cBhvr>
                                        <p:cTn id="29" dur="500"/>
                                        <p:tgtEl>
                                          <p:spTgt spid="8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下个季度工作计划</a:t>
            </a: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文本框 22"/>
          <p:cNvSpPr txBox="1"/>
          <p:nvPr/>
        </p:nvSpPr>
        <p:spPr>
          <a:xfrm>
            <a:off x="467545" y="339502"/>
            <a:ext cx="8352928" cy="2954655"/>
          </a:xfrm>
          <a:prstGeom prst="rect">
            <a:avLst/>
          </a:prstGeom>
          <a:noFill/>
        </p:spPr>
        <p:txBody>
          <a:bodyPr wrap="square" rtlCol="0">
            <a:spAutoFit/>
          </a:bodyPr>
          <a:lstStyle/>
          <a:p>
            <a:pPr algn="ctr">
              <a:lnSpc>
                <a:spcPct val="150000"/>
              </a:lnSpc>
            </a:pPr>
            <a:r>
              <a:rPr lang="zh-CN" altLang="en-US" sz="2800" b="1" dirty="0">
                <a:solidFill>
                  <a:schemeClr val="accent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1"/>
                </a:solidFill>
                <a:latin typeface="微软雅黑" panose="020B0503020204020204" pitchFamily="34" charset="-122"/>
                <a:ea typeface="微软雅黑" panose="020B0503020204020204" pitchFamily="34" charset="-122"/>
              </a:rPr>
              <a:t>感谢您下载平台上提供的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1"/>
                </a:solidFill>
                <a:latin typeface="微软雅黑" panose="020B0503020204020204" pitchFamily="34" charset="-122"/>
                <a:ea typeface="微软雅黑" panose="020B0503020204020204" pitchFamily="34" charset="-122"/>
              </a:rPr>
              <a:t>1.</a:t>
            </a:r>
            <a:r>
              <a:rPr lang="zh-CN" altLang="en-US" sz="1200" dirty="0">
                <a:solidFill>
                  <a:schemeClr val="accent1"/>
                </a:solidFill>
                <a:latin typeface="微软雅黑" panose="020B0503020204020204" pitchFamily="34" charset="-122"/>
                <a:ea typeface="微软雅黑" panose="020B0503020204020204" pitchFamily="34" charset="-122"/>
              </a:rPr>
              <a:t>在熊猫办公出售的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模板是免版税类（</a:t>
            </a:r>
            <a:r>
              <a:rPr lang="en-US" altLang="zh-CN" sz="1200" dirty="0">
                <a:solidFill>
                  <a:schemeClr val="accent1"/>
                </a:solidFill>
                <a:latin typeface="微软雅黑" panose="020B0503020204020204" pitchFamily="34" charset="-122"/>
                <a:ea typeface="微软雅黑" panose="020B0503020204020204" pitchFamily="34" charset="-122"/>
              </a:rPr>
              <a:t>RF</a:t>
            </a:r>
            <a:r>
              <a:rPr lang="zh-CN" altLang="en-US" sz="1200" dirty="0">
                <a:solidFill>
                  <a:schemeClr val="accent1"/>
                </a:solidFill>
                <a:latin typeface="微软雅黑" panose="020B0503020204020204" pitchFamily="34" charset="-122"/>
                <a:ea typeface="微软雅黑" panose="020B0503020204020204" pitchFamily="34" charset="-122"/>
              </a:rPr>
              <a:t>：</a:t>
            </a:r>
            <a:r>
              <a:rPr lang="en-US" altLang="zh-CN" sz="1200" dirty="0">
                <a:solidFill>
                  <a:schemeClr val="accent1"/>
                </a:solidFill>
                <a:latin typeface="微软雅黑" panose="020B0503020204020204" pitchFamily="34" charset="-122"/>
                <a:ea typeface="微软雅黑" panose="020B0503020204020204" pitchFamily="34" charset="-122"/>
              </a:rPr>
              <a:t>Royalty-Free</a:t>
            </a:r>
            <a:r>
              <a:rPr lang="zh-CN" altLang="en-US" sz="1200" dirty="0">
                <a:solidFill>
                  <a:schemeClr val="accent1"/>
                </a:solidFill>
                <a:latin typeface="微软雅黑" panose="020B0503020204020204" pitchFamily="34" charset="-122"/>
                <a:ea typeface="微软雅黑" panose="020B0503020204020204" pitchFamily="34" charset="-122"/>
              </a:rPr>
              <a:t>）正版受</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和</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世界版权公约</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accent1"/>
                </a:solidFill>
                <a:latin typeface="微软雅黑" panose="020B0503020204020204" pitchFamily="34" charset="-122"/>
                <a:ea typeface="微软雅黑" panose="020B0503020204020204" pitchFamily="34" charset="-122"/>
              </a:rPr>
              <a:t>2.</a:t>
            </a:r>
            <a:r>
              <a:rPr lang="zh-CN" altLang="en-US" sz="1200" dirty="0">
                <a:solidFill>
                  <a:schemeClr val="accent1"/>
                </a:solidFill>
                <a:latin typeface="微软雅黑" panose="020B0503020204020204" pitchFamily="34" charset="-122"/>
                <a:ea typeface="微软雅黑" panose="020B0503020204020204" pitchFamily="34" charset="-122"/>
              </a:rPr>
              <a:t>不得将熊猫办公的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24" name="文本框 23">
            <a:hlinkClick r:id="rId4"/>
          </p:cNvPr>
          <p:cNvSpPr txBox="1"/>
          <p:nvPr/>
        </p:nvSpPr>
        <p:spPr>
          <a:xfrm>
            <a:off x="357288" y="4154533"/>
            <a:ext cx="683127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chemeClr val="accent1"/>
                </a:solidFill>
              </a:rPr>
              <a:t>更多精品</a:t>
            </a:r>
            <a:r>
              <a:rPr lang="en-US" altLang="zh-CN" b="1" dirty="0">
                <a:solidFill>
                  <a:schemeClr val="accent1"/>
                </a:solidFill>
              </a:rPr>
              <a:t>PPT</a:t>
            </a:r>
            <a:r>
              <a:rPr lang="zh-CN" altLang="en-US" b="1" dirty="0">
                <a:solidFill>
                  <a:schemeClr val="accent1"/>
                </a:solidFill>
              </a:rPr>
              <a:t>模板：</a:t>
            </a:r>
            <a:r>
              <a:rPr lang="en-US" altLang="zh-CN" b="1" dirty="0">
                <a:solidFill>
                  <a:schemeClr val="accent1"/>
                </a:solidFill>
              </a:rPr>
              <a:t>http://www.tukuppt.com/ppt/</a:t>
            </a:r>
            <a:endParaRPr lang="zh-CN" altLang="en-US" b="1" dirty="0">
              <a:solidFill>
                <a:schemeClr val="accent1"/>
              </a:solidFill>
            </a:endParaRPr>
          </a:p>
        </p:txBody>
      </p:sp>
      <p:grpSp>
        <p:nvGrpSpPr>
          <p:cNvPr id="25" name="组合 24"/>
          <p:cNvGrpSpPr/>
          <p:nvPr/>
        </p:nvGrpSpPr>
        <p:grpSpPr>
          <a:xfrm>
            <a:off x="6889221" y="4082687"/>
            <a:ext cx="1277059" cy="369332"/>
            <a:chOff x="8158550" y="5010841"/>
            <a:chExt cx="1364139" cy="369332"/>
          </a:xfrm>
          <a:effectLst/>
        </p:grpSpPr>
        <p:sp>
          <p:nvSpPr>
            <p:cNvPr id="26" name="矩形: 圆角 25"/>
            <p:cNvSpPr/>
            <p:nvPr/>
          </p:nvSpPr>
          <p:spPr>
            <a:xfrm>
              <a:off x="8158550" y="5010841"/>
              <a:ext cx="1336431" cy="342900"/>
            </a:xfrm>
            <a:prstGeom prst="roundRect">
              <a:avLst/>
            </a:prstGeom>
            <a:solidFill>
              <a:schemeClr val="bg1"/>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chemeClr val="accent1"/>
                </a:solidFill>
                <a:highlight>
                  <a:srgbClr val="FFFF00"/>
                </a:highlight>
              </a:endParaRPr>
            </a:p>
          </p:txBody>
        </p:sp>
        <p:sp>
          <p:nvSpPr>
            <p:cNvPr id="27" name="文本框 26"/>
            <p:cNvSpPr txBox="1"/>
            <p:nvPr/>
          </p:nvSpPr>
          <p:spPr>
            <a:xfrm>
              <a:off x="8278621" y="5010841"/>
              <a:ext cx="1244068" cy="369332"/>
            </a:xfrm>
            <a:prstGeom prst="rect">
              <a:avLst/>
            </a:prstGeom>
            <a:noFill/>
          </p:spPr>
          <p:txBody>
            <a:bodyPr wrap="squar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季度工作总结</a:t>
            </a: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4781" y="0"/>
            <a:ext cx="336542" cy="336420"/>
          </a:xfrm>
          <a:prstGeom prst="rect">
            <a:avLst/>
          </a:prstGeom>
        </p:spPr>
      </p:pic>
      <p:sp>
        <p:nvSpPr>
          <p:cNvPr id="48" name="矩形 47"/>
          <p:cNvSpPr/>
          <p:nvPr/>
        </p:nvSpPr>
        <p:spPr>
          <a:xfrm>
            <a:off x="6719468" y="252782"/>
            <a:ext cx="2414745" cy="1177235"/>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2021</a:t>
            </a:r>
          </a:p>
        </p:txBody>
      </p:sp>
      <p:sp>
        <p:nvSpPr>
          <p:cNvPr id="15" name="矩形 14"/>
          <p:cNvSpPr/>
          <p:nvPr/>
        </p:nvSpPr>
        <p:spPr>
          <a:xfrm>
            <a:off x="2411761" y="1285589"/>
            <a:ext cx="6732240" cy="193423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平行四边形 13"/>
          <p:cNvSpPr/>
          <p:nvPr/>
        </p:nvSpPr>
        <p:spPr>
          <a:xfrm>
            <a:off x="-633060" y="1285589"/>
            <a:ext cx="4073415" cy="2366272"/>
          </a:xfrm>
          <a:prstGeom prst="parallelogram">
            <a:avLst/>
          </a:pr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3269543" y="179778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800" b="1" dirty="0">
                <a:solidFill>
                  <a:schemeClr val="bg1"/>
                </a:solidFill>
                <a:latin typeface="微软雅黑" panose="020B0503020204020204" pitchFamily="34" charset="-122"/>
                <a:ea typeface="微软雅黑" panose="020B0503020204020204" pitchFamily="34" charset="-122"/>
              </a:rPr>
              <a:t>谢谢您的聆听与观看</a:t>
            </a:r>
          </a:p>
        </p:txBody>
      </p:sp>
      <p:cxnSp>
        <p:nvCxnSpPr>
          <p:cNvPr id="46" name="直接连接符 5"/>
          <p:cNvCxnSpPr>
            <a:cxnSpLocks noChangeShapeType="1"/>
          </p:cNvCxnSpPr>
          <p:nvPr/>
        </p:nvCxnSpPr>
        <p:spPr bwMode="auto">
          <a:xfrm flipH="1">
            <a:off x="3359304" y="2427734"/>
            <a:ext cx="5491972"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4"/>
          <p:cNvSpPr txBox="1">
            <a:spLocks noChangeArrowheads="1"/>
          </p:cNvSpPr>
          <p:nvPr/>
        </p:nvSpPr>
        <p:spPr>
          <a:xfrm>
            <a:off x="2699792" y="2518433"/>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bg1"/>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a:t>
            </a:r>
          </a:p>
        </p:txBody>
      </p:sp>
      <p:sp>
        <p:nvSpPr>
          <p:cNvPr id="76" name="文本框 75"/>
          <p:cNvSpPr txBox="1"/>
          <p:nvPr/>
        </p:nvSpPr>
        <p:spPr>
          <a:xfrm>
            <a:off x="3337503" y="3394635"/>
            <a:ext cx="1872208" cy="245745"/>
          </a:xfrm>
          <a:prstGeom prst="rect">
            <a:avLst/>
          </a:prstGeom>
          <a:noFill/>
        </p:spPr>
        <p:txBody>
          <a:bodyPr wrap="square" lIns="0" tIns="0" rIns="0" bIns="0" rtlCol="0">
            <a:spAutoFit/>
          </a:bodyPr>
          <a:lstStyle/>
          <a:p>
            <a:r>
              <a:rPr lang="zh-CN" altLang="en-US" sz="1600" b="1">
                <a:solidFill>
                  <a:srgbClr val="005DA2"/>
                </a:solidFill>
                <a:latin typeface="微软雅黑" panose="020B0503020204020204" pitchFamily="34" charset="-122"/>
                <a:ea typeface="微软雅黑" panose="020B0503020204020204" pitchFamily="34" charset="-122"/>
              </a:rPr>
              <a:t>汇报人：</a:t>
            </a:r>
            <a:r>
              <a:rPr lang="en-US" altLang="zh-CN" sz="1600" b="1">
                <a:solidFill>
                  <a:srgbClr val="005DA2"/>
                </a:solidFill>
                <a:latin typeface="微软雅黑" panose="020B0503020204020204" pitchFamily="34" charset="-122"/>
                <a:ea typeface="微软雅黑" panose="020B0503020204020204" pitchFamily="34" charset="-122"/>
              </a:rPr>
              <a:t>xiazaii</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783364" y="3384760"/>
            <a:ext cx="1872208" cy="246221"/>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时间：</a:t>
            </a:r>
            <a:r>
              <a:rPr lang="en-US" altLang="zh-CN" sz="1600" b="1" dirty="0">
                <a:solidFill>
                  <a:srgbClr val="005DA2"/>
                </a:solidFill>
                <a:latin typeface="微软雅黑" panose="020B0503020204020204" pitchFamily="34" charset="-122"/>
                <a:ea typeface="微软雅黑" panose="020B0503020204020204" pitchFamily="34" charset="-122"/>
              </a:rPr>
              <a:t>2021.xx.xx</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3"/>
                                        </p:tgtEl>
                                        <p:attrNameLst>
                                          <p:attrName>ppt_y</p:attrName>
                                        </p:attrNameLst>
                                      </p:cBhvr>
                                      <p:tavLst>
                                        <p:tav tm="0">
                                          <p:val>
                                            <p:strVal val="#ppt_y"/>
                                          </p:val>
                                        </p:tav>
                                        <p:tav tm="100000">
                                          <p:val>
                                            <p:strVal val="#ppt_y"/>
                                          </p:val>
                                        </p:tav>
                                      </p:tavLst>
                                    </p:anim>
                                    <p:anim calcmode="lin" valueType="num">
                                      <p:cBhvr>
                                        <p:cTn id="2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3"/>
                                        </p:tgtEl>
                                      </p:cBhvr>
                                    </p:animEffect>
                                  </p:childTnLst>
                                </p:cTn>
                              </p:par>
                            </p:childTnLst>
                          </p:cTn>
                        </p:par>
                        <p:par>
                          <p:cTn id="29" fill="hold">
                            <p:stCondLst>
                              <p:cond delay="29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1000"/>
                                        <p:tgtEl>
                                          <p:spTgt spid="46"/>
                                        </p:tgtEl>
                                      </p:cBhvr>
                                    </p:animEffect>
                                  </p:childTnLst>
                                </p:cTn>
                              </p:par>
                            </p:childTnLst>
                          </p:cTn>
                        </p:par>
                        <p:par>
                          <p:cTn id="33" fill="hold">
                            <p:stCondLst>
                              <p:cond delay="3900"/>
                            </p:stCondLst>
                            <p:childTnLst>
                              <p:par>
                                <p:cTn id="34" presetID="53" presetClass="entr" presetSubtype="16" fill="hold" grpId="0" nodeType="afterEffect">
                                  <p:stCondLst>
                                    <p:cond delay="0"/>
                                  </p:stCondLst>
                                  <p:iterate type="lt">
                                    <p:tmPct val="7000"/>
                                  </p:iterate>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5204"/>
                            </p:stCondLst>
                            <p:childTnLst>
                              <p:par>
                                <p:cTn id="40" presetID="42"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anim calcmode="lin" valueType="num">
                                      <p:cBhvr>
                                        <p:cTn id="43" dur="500" fill="hold"/>
                                        <p:tgtEl>
                                          <p:spTgt spid="76"/>
                                        </p:tgtEl>
                                        <p:attrNameLst>
                                          <p:attrName>ppt_x</p:attrName>
                                        </p:attrNameLst>
                                      </p:cBhvr>
                                      <p:tavLst>
                                        <p:tav tm="0">
                                          <p:val>
                                            <p:strVal val="#ppt_x"/>
                                          </p:val>
                                        </p:tav>
                                        <p:tav tm="100000">
                                          <p:val>
                                            <p:strVal val="#ppt_x"/>
                                          </p:val>
                                        </p:tav>
                                      </p:tavLst>
                                    </p:anim>
                                    <p:anim calcmode="lin" valueType="num">
                                      <p:cBhvr>
                                        <p:cTn id="44" dur="5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5704"/>
                            </p:stCondLst>
                            <p:childTnLst>
                              <p:par>
                                <p:cTn id="46" presetID="42"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anim calcmode="lin" valueType="num">
                                      <p:cBhvr>
                                        <p:cTn id="49" dur="500" fill="hold"/>
                                        <p:tgtEl>
                                          <p:spTgt spid="77"/>
                                        </p:tgtEl>
                                        <p:attrNameLst>
                                          <p:attrName>ppt_x</p:attrName>
                                        </p:attrNameLst>
                                      </p:cBhvr>
                                      <p:tavLst>
                                        <p:tav tm="0">
                                          <p:val>
                                            <p:strVal val="#ppt_x"/>
                                          </p:val>
                                        </p:tav>
                                        <p:tav tm="100000">
                                          <p:val>
                                            <p:strVal val="#ppt_x"/>
                                          </p:val>
                                        </p:tav>
                                      </p:tavLst>
                                    </p:anim>
                                    <p:anim calcmode="lin" valueType="num">
                                      <p:cBhvr>
                                        <p:cTn id="50"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remove" display="0">
                  <p:stCondLst>
                    <p:cond delay="indefinite"/>
                  </p:stCondLst>
                  <p:endCondLst>
                    <p:cond evt="onStopAudio" delay="0">
                      <p:tgtEl>
                        <p:sldTgt/>
                      </p:tgtEl>
                    </p:cond>
                  </p:endCondLst>
                </p:cTn>
                <p:tgtEl>
                  <p:spTgt spid="26"/>
                </p:tgtEl>
              </p:cMediaNode>
            </p:audio>
          </p:childTnLst>
        </p:cTn>
      </p:par>
    </p:tnLst>
    <p:bldLst>
      <p:bldP spid="48" grpId="0"/>
      <p:bldP spid="15" grpId="0" animBg="1"/>
      <p:bldP spid="14" grpId="0" animBg="1"/>
      <p:bldP spid="43" grpId="0" autoUpdateAnimBg="0"/>
      <p:bldP spid="37" grpId="0"/>
      <p:bldP spid="76"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椭圆 46"/>
          <p:cNvSpPr/>
          <p:nvPr/>
        </p:nvSpPr>
        <p:spPr>
          <a:xfrm>
            <a:off x="870126" y="1534172"/>
            <a:ext cx="2363189" cy="2363189"/>
          </a:xfrm>
          <a:prstGeom prst="ellipse">
            <a:avLst/>
          </a:prstGeom>
          <a:solidFill>
            <a:srgbClr val="005DA2"/>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55576" y="1419622"/>
            <a:ext cx="2592288" cy="2592288"/>
          </a:xfrm>
          <a:prstGeom prst="ellipse">
            <a:avLst/>
          </a:prstGeom>
          <a:noFill/>
          <a:ln cmpd="sng">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8" idx="6"/>
          </p:cNvCxnSpPr>
          <p:nvPr/>
        </p:nvCxnSpPr>
        <p:spPr>
          <a:xfrm>
            <a:off x="3347864" y="2715766"/>
            <a:ext cx="115168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8" idx="4"/>
          </p:cNvCxnSpPr>
          <p:nvPr/>
        </p:nvCxnSpPr>
        <p:spPr>
          <a:xfrm>
            <a:off x="2051720" y="4011910"/>
            <a:ext cx="244782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139952" y="1059582"/>
            <a:ext cx="738356" cy="720080"/>
            <a:chOff x="3995936" y="1495374"/>
            <a:chExt cx="738356" cy="720080"/>
          </a:xfrm>
        </p:grpSpPr>
        <p:sp>
          <p:nvSpPr>
            <p:cNvPr id="53" name="椭圆 5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5"/>
            <p:cNvSpPr txBox="1"/>
            <p:nvPr/>
          </p:nvSpPr>
          <p:spPr>
            <a:xfrm>
              <a:off x="4007811" y="1569123"/>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139952" y="3651870"/>
            <a:ext cx="726481" cy="720080"/>
            <a:chOff x="3995936" y="4087662"/>
            <a:chExt cx="726481" cy="720080"/>
          </a:xfrm>
        </p:grpSpPr>
        <p:sp>
          <p:nvSpPr>
            <p:cNvPr id="56" name="椭圆 55"/>
            <p:cNvSpPr/>
            <p:nvPr/>
          </p:nvSpPr>
          <p:spPr>
            <a:xfrm>
              <a:off x="3995936" y="4087662"/>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1"/>
            <p:cNvSpPr txBox="1"/>
            <p:nvPr/>
          </p:nvSpPr>
          <p:spPr>
            <a:xfrm>
              <a:off x="3995936" y="4129253"/>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58" name="TextBox 22"/>
          <p:cNvSpPr txBox="1"/>
          <p:nvPr/>
        </p:nvSpPr>
        <p:spPr bwMode="auto">
          <a:xfrm>
            <a:off x="5030888" y="1347614"/>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59" name="矩形 58"/>
          <p:cNvSpPr/>
          <p:nvPr/>
        </p:nvSpPr>
        <p:spPr bwMode="auto">
          <a:xfrm>
            <a:off x="5045253" y="981548"/>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60" name="TextBox 24"/>
          <p:cNvSpPr txBox="1"/>
          <p:nvPr/>
        </p:nvSpPr>
        <p:spPr bwMode="auto">
          <a:xfrm>
            <a:off x="5057879" y="2577776"/>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61" name="矩形 60"/>
          <p:cNvSpPr/>
          <p:nvPr/>
        </p:nvSpPr>
        <p:spPr bwMode="auto">
          <a:xfrm>
            <a:off x="5072244" y="2211710"/>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62" name="TextBox 26"/>
          <p:cNvSpPr txBox="1"/>
          <p:nvPr/>
        </p:nvSpPr>
        <p:spPr bwMode="auto">
          <a:xfrm>
            <a:off x="5076056" y="3873920"/>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63" name="矩形 62"/>
          <p:cNvSpPr/>
          <p:nvPr/>
        </p:nvSpPr>
        <p:spPr bwMode="auto">
          <a:xfrm>
            <a:off x="5090421" y="3507854"/>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grpSp>
        <p:nvGrpSpPr>
          <p:cNvPr id="64" name="组合 63"/>
          <p:cNvGrpSpPr/>
          <p:nvPr/>
        </p:nvGrpSpPr>
        <p:grpSpPr>
          <a:xfrm>
            <a:off x="4244277" y="2383188"/>
            <a:ext cx="726481" cy="720080"/>
            <a:chOff x="3989535" y="2786571"/>
            <a:chExt cx="726481" cy="720080"/>
          </a:xfrm>
        </p:grpSpPr>
        <p:sp>
          <p:nvSpPr>
            <p:cNvPr id="65" name="椭圆 64"/>
            <p:cNvSpPr/>
            <p:nvPr/>
          </p:nvSpPr>
          <p:spPr>
            <a:xfrm>
              <a:off x="3995936" y="2786571"/>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18"/>
            <p:cNvSpPr txBox="1"/>
            <p:nvPr/>
          </p:nvSpPr>
          <p:spPr>
            <a:xfrm>
              <a:off x="3989535" y="2816779"/>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a:off x="2430482" y="1456496"/>
            <a:ext cx="170947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71"/>
          <p:cNvSpPr>
            <a:spLocks noChangeArrowheads="1"/>
          </p:cNvSpPr>
          <p:nvPr/>
        </p:nvSpPr>
        <p:spPr bwMode="auto">
          <a:xfrm>
            <a:off x="1755775" y="2409083"/>
            <a:ext cx="728663" cy="777635"/>
          </a:xfrm>
          <a:prstGeom prst="rect">
            <a:avLst/>
          </a:prstGeom>
          <a:noFill/>
          <a:ln w="9525">
            <a:noFill/>
            <a:miter lim="800000"/>
          </a:ln>
        </p:spPr>
        <p:txBody>
          <a:bodyPr wrap="none" lIns="68561" tIns="34282" rIns="68561" bIns="34282">
            <a:spAutoFit/>
          </a:bodyPr>
          <a:lstStyle/>
          <a:p>
            <a:pPr defTabSz="683895"/>
            <a:r>
              <a:rPr lang="zh-CN" altLang="en-US" sz="2300" b="1" dirty="0">
                <a:solidFill>
                  <a:schemeClr val="bg1"/>
                </a:solidFill>
                <a:latin typeface="微软雅黑" panose="020B0503020204020204" pitchFamily="34" charset="-122"/>
                <a:ea typeface="微软雅黑" panose="020B0503020204020204" pitchFamily="34" charset="-122"/>
              </a:rPr>
              <a:t>添加</a:t>
            </a:r>
          </a:p>
          <a:p>
            <a:pPr defTabSz="683895"/>
            <a:r>
              <a:rPr lang="zh-CN" altLang="en-US" sz="2300" b="1" dirty="0">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850"/>
                            </p:stCondLst>
                            <p:childTnLst>
                              <p:par>
                                <p:cTn id="28" presetID="22" presetClass="entr" presetSubtype="8"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par>
                          <p:cTn id="31" fill="hold">
                            <p:stCondLst>
                              <p:cond delay="2350"/>
                            </p:stCondLst>
                            <p:childTnLst>
                              <p:par>
                                <p:cTn id="32" presetID="21" presetClass="entr" presetSubtype="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heel(1)">
                                      <p:cBhvr>
                                        <p:cTn id="34" dur="2000"/>
                                        <p:tgtEl>
                                          <p:spTgt spid="5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childTnLst>
                          </p:cTn>
                        </p:par>
                        <p:par>
                          <p:cTn id="45" fill="hold">
                            <p:stCondLst>
                              <p:cond delay="435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4850"/>
                            </p:stCondLst>
                            <p:childTnLst>
                              <p:par>
                                <p:cTn id="50" presetID="21" presetClass="entr" presetSubtype="1"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heel(1)">
                                      <p:cBhvr>
                                        <p:cTn id="52" dur="2000"/>
                                        <p:tgtEl>
                                          <p:spTgt spid="64"/>
                                        </p:tgtEl>
                                      </p:cBhvr>
                                    </p:animEffect>
                                  </p:childTnLst>
                                </p:cTn>
                              </p:par>
                            </p:childTnLst>
                          </p:cTn>
                        </p:par>
                        <p:par>
                          <p:cTn id="53" fill="hold">
                            <p:stCondLst>
                              <p:cond delay="6850"/>
                            </p:stCondLst>
                            <p:childTnLst>
                              <p:par>
                                <p:cTn id="54" presetID="42" presetClass="entr" presetSubtype="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1000"/>
                                        <p:tgtEl>
                                          <p:spTgt spid="61"/>
                                        </p:tgtEl>
                                      </p:cBhvr>
                                    </p:animEffect>
                                    <p:anim calcmode="lin" valueType="num">
                                      <p:cBhvr>
                                        <p:cTn id="57" dur="1000" fill="hold"/>
                                        <p:tgtEl>
                                          <p:spTgt spid="61"/>
                                        </p:tgtEl>
                                        <p:attrNameLst>
                                          <p:attrName>ppt_x</p:attrName>
                                        </p:attrNameLst>
                                      </p:cBhvr>
                                      <p:tavLst>
                                        <p:tav tm="0">
                                          <p:val>
                                            <p:strVal val="#ppt_x"/>
                                          </p:val>
                                        </p:tav>
                                        <p:tav tm="100000">
                                          <p:val>
                                            <p:strVal val="#ppt_x"/>
                                          </p:val>
                                        </p:tav>
                                      </p:tavLst>
                                    </p:anim>
                                    <p:anim calcmode="lin" valueType="num">
                                      <p:cBhvr>
                                        <p:cTn id="58" dur="1000" fill="hold"/>
                                        <p:tgtEl>
                                          <p:spTgt spid="6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785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8350"/>
                            </p:stCondLst>
                            <p:childTnLst>
                              <p:par>
                                <p:cTn id="69" presetID="21" presetClass="entr" presetSubtype="1"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heel(1)">
                                      <p:cBhvr>
                                        <p:cTn id="71" dur="2000"/>
                                        <p:tgtEl>
                                          <p:spTgt spid="55"/>
                                        </p:tgtEl>
                                      </p:cBhvr>
                                    </p:animEffect>
                                  </p:childTnLst>
                                </p:cTn>
                              </p:par>
                            </p:childTnLst>
                          </p:cTn>
                        </p:par>
                        <p:par>
                          <p:cTn id="72" fill="hold">
                            <p:stCondLst>
                              <p:cond delay="10350"/>
                            </p:stCondLst>
                            <p:childTnLst>
                              <p:par>
                                <p:cTn id="73" presetID="42"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1000"/>
                                        <p:tgtEl>
                                          <p:spTgt spid="62"/>
                                        </p:tgtEl>
                                      </p:cBhvr>
                                    </p:animEffect>
                                    <p:anim calcmode="lin" valueType="num">
                                      <p:cBhvr>
                                        <p:cTn id="81" dur="1000" fill="hold"/>
                                        <p:tgtEl>
                                          <p:spTgt spid="62"/>
                                        </p:tgtEl>
                                        <p:attrNameLst>
                                          <p:attrName>ppt_x</p:attrName>
                                        </p:attrNameLst>
                                      </p:cBhvr>
                                      <p:tavLst>
                                        <p:tav tm="0">
                                          <p:val>
                                            <p:strVal val="#ppt_x"/>
                                          </p:val>
                                        </p:tav>
                                        <p:tav tm="100000">
                                          <p:val>
                                            <p:strVal val="#ppt_x"/>
                                          </p:val>
                                        </p:tav>
                                      </p:tavLst>
                                    </p:anim>
                                    <p:anim calcmode="lin" valueType="num">
                                      <p:cBhvr>
                                        <p:cTn id="8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47" grpId="0" animBg="1"/>
      <p:bldP spid="48" grpId="0" animBg="1"/>
      <p:bldP spid="58" grpId="0"/>
      <p:bldP spid="59" grpId="0"/>
      <p:bldP spid="60" grpId="0"/>
      <p:bldP spid="61" grpId="0"/>
      <p:bldP spid="62" grpId="0"/>
      <p:bldP spid="6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Shape 1452"/>
          <p:cNvSpPr/>
          <p:nvPr/>
        </p:nvSpPr>
        <p:spPr>
          <a:xfrm>
            <a:off x="854984" y="1906926"/>
            <a:ext cx="1719211"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454"/>
          <p:cNvSpPr/>
          <p:nvPr/>
        </p:nvSpPr>
        <p:spPr>
          <a:xfrm>
            <a:off x="276503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Shape 1456"/>
          <p:cNvSpPr/>
          <p:nvPr/>
        </p:nvSpPr>
        <p:spPr>
          <a:xfrm>
            <a:off x="465975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458"/>
          <p:cNvSpPr/>
          <p:nvPr/>
        </p:nvSpPr>
        <p:spPr>
          <a:xfrm>
            <a:off x="656980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6745715" y="1279067"/>
            <a:ext cx="1330515" cy="1263041"/>
            <a:chOff x="6745715" y="1279067"/>
            <a:chExt cx="1330515" cy="1263041"/>
          </a:xfrm>
        </p:grpSpPr>
        <p:sp>
          <p:nvSpPr>
            <p:cNvPr id="50" name="Shape 1471"/>
            <p:cNvSpPr/>
            <p:nvPr/>
          </p:nvSpPr>
          <p:spPr>
            <a:xfrm>
              <a:off x="6813258" y="1279067"/>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1" name="Group 40"/>
            <p:cNvGrpSpPr/>
            <p:nvPr/>
          </p:nvGrpSpPr>
          <p:grpSpPr>
            <a:xfrm>
              <a:off x="6745715" y="1307941"/>
              <a:ext cx="355430" cy="355450"/>
              <a:chOff x="8994965" y="2088733"/>
              <a:chExt cx="474017" cy="474017"/>
            </a:xfrm>
          </p:grpSpPr>
          <p:sp>
            <p:nvSpPr>
              <p:cNvPr id="57" name="Shape 1476"/>
              <p:cNvSpPr/>
              <p:nvPr/>
            </p:nvSpPr>
            <p:spPr>
              <a:xfrm>
                <a:off x="8994965"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Text Placeholder 5"/>
            <p:cNvSpPr txBox="1"/>
            <p:nvPr/>
          </p:nvSpPr>
          <p:spPr>
            <a:xfrm>
              <a:off x="7013964" y="1764360"/>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 name="组合 1"/>
          <p:cNvGrpSpPr/>
          <p:nvPr/>
        </p:nvGrpSpPr>
        <p:grpSpPr>
          <a:xfrm>
            <a:off x="1081805" y="1241688"/>
            <a:ext cx="1265564" cy="1301718"/>
            <a:chOff x="1081805" y="1241688"/>
            <a:chExt cx="1265564" cy="1301718"/>
          </a:xfrm>
        </p:grpSpPr>
        <p:sp>
          <p:nvSpPr>
            <p:cNvPr id="47"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20"/>
            <p:cNvGrpSpPr/>
            <p:nvPr/>
          </p:nvGrpSpPr>
          <p:grpSpPr>
            <a:xfrm>
              <a:off x="1094997" y="1241688"/>
              <a:ext cx="355430" cy="355450"/>
              <a:chOff x="1369087" y="2088729"/>
              <a:chExt cx="474017" cy="474016"/>
            </a:xfrm>
          </p:grpSpPr>
          <p:sp>
            <p:nvSpPr>
              <p:cNvPr id="69"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 Placeholder 5"/>
            <p:cNvSpPr txBox="1"/>
            <p:nvPr/>
          </p:nvSpPr>
          <p:spPr>
            <a:xfrm>
              <a:off x="1267391" y="1698106"/>
              <a:ext cx="980976" cy="292463"/>
            </a:xfrm>
            <a:prstGeom prst="rect">
              <a:avLst/>
            </a:prstGeom>
          </p:spPr>
          <p:txBody>
            <a:bodyPr lIns="65023" tIns="32511" rIns="65023" bIns="325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3" name="组合 2"/>
          <p:cNvGrpSpPr/>
          <p:nvPr/>
        </p:nvGrpSpPr>
        <p:grpSpPr>
          <a:xfrm>
            <a:off x="2961967" y="1213758"/>
            <a:ext cx="1265564" cy="1265634"/>
            <a:chOff x="2961967" y="1213758"/>
            <a:chExt cx="1265564" cy="1265634"/>
          </a:xfrm>
        </p:grpSpPr>
        <p:sp>
          <p:nvSpPr>
            <p:cNvPr id="48" name="Shape 1465"/>
            <p:cNvSpPr/>
            <p:nvPr/>
          </p:nvSpPr>
          <p:spPr>
            <a:xfrm>
              <a:off x="2961967" y="1213758"/>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0" name="Group 32"/>
            <p:cNvGrpSpPr/>
            <p:nvPr/>
          </p:nvGrpSpPr>
          <p:grpSpPr>
            <a:xfrm>
              <a:off x="2997680" y="1241686"/>
              <a:ext cx="355430" cy="355450"/>
              <a:chOff x="3906591" y="2088732"/>
              <a:chExt cx="474017" cy="474017"/>
            </a:xfrm>
          </p:grpSpPr>
          <p:sp>
            <p:nvSpPr>
              <p:cNvPr id="65"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Group 1479"/>
              <p:cNvGrpSpPr/>
              <p:nvPr/>
            </p:nvGrpSpPr>
            <p:grpSpPr>
              <a:xfrm>
                <a:off x="4031314" y="2211790"/>
                <a:ext cx="199171" cy="186336"/>
                <a:chOff x="0" y="0"/>
                <a:chExt cx="398341" cy="372668"/>
              </a:xfrm>
            </p:grpSpPr>
            <p:sp>
              <p:nvSpPr>
                <p:cNvPr id="67"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2" name="Text Placeholder 5"/>
            <p:cNvSpPr txBox="1"/>
            <p:nvPr/>
          </p:nvSpPr>
          <p:spPr>
            <a:xfrm>
              <a:off x="3261216" y="1698106"/>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4" name="组合 3"/>
          <p:cNvGrpSpPr/>
          <p:nvPr/>
        </p:nvGrpSpPr>
        <p:grpSpPr>
          <a:xfrm>
            <a:off x="4899975" y="1277771"/>
            <a:ext cx="1262972" cy="1263144"/>
            <a:chOff x="4899975" y="1277771"/>
            <a:chExt cx="1262972" cy="1263144"/>
          </a:xfrm>
        </p:grpSpPr>
        <p:sp>
          <p:nvSpPr>
            <p:cNvPr id="49" name="Shape 1468"/>
            <p:cNvSpPr/>
            <p:nvPr/>
          </p:nvSpPr>
          <p:spPr>
            <a:xfrm>
              <a:off x="4899975" y="1277874"/>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 Placeholder 5"/>
            <p:cNvSpPr txBox="1"/>
            <p:nvPr/>
          </p:nvSpPr>
          <p:spPr>
            <a:xfrm>
              <a:off x="5164305" y="1698106"/>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64" name="Shape 1475"/>
            <p:cNvSpPr/>
            <p:nvPr/>
          </p:nvSpPr>
          <p:spPr>
            <a:xfrm>
              <a:off x="4901163" y="1277771"/>
              <a:ext cx="355430" cy="355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Shape 1480"/>
          <p:cNvSpPr/>
          <p:nvPr/>
        </p:nvSpPr>
        <p:spPr>
          <a:xfrm>
            <a:off x="5009014" y="1345940"/>
            <a:ext cx="139728" cy="139726"/>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24"/>
          <p:cNvSpPr txBox="1"/>
          <p:nvPr/>
        </p:nvSpPr>
        <p:spPr>
          <a:xfrm>
            <a:off x="1126393" y="2717669"/>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24"/>
          <p:cNvSpPr txBox="1"/>
          <p:nvPr/>
        </p:nvSpPr>
        <p:spPr>
          <a:xfrm>
            <a:off x="3017280" y="2751942"/>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24"/>
          <p:cNvSpPr txBox="1"/>
          <p:nvPr/>
        </p:nvSpPr>
        <p:spPr>
          <a:xfrm>
            <a:off x="4912000" y="2751942"/>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24"/>
          <p:cNvSpPr txBox="1"/>
          <p:nvPr/>
        </p:nvSpPr>
        <p:spPr>
          <a:xfrm>
            <a:off x="6978146" y="2742294"/>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anim calcmode="lin" valueType="num">
                                      <p:cBhvr>
                                        <p:cTn id="28" dur="500" fill="hold"/>
                                        <p:tgtEl>
                                          <p:spTgt spid="72"/>
                                        </p:tgtEl>
                                        <p:attrNameLst>
                                          <p:attrName>ppt_x</p:attrName>
                                        </p:attrNameLst>
                                      </p:cBhvr>
                                      <p:tavLst>
                                        <p:tav tm="0">
                                          <p:val>
                                            <p:strVal val="#ppt_x"/>
                                          </p:val>
                                        </p:tav>
                                        <p:tav tm="100000">
                                          <p:val>
                                            <p:strVal val="#ppt_x"/>
                                          </p:val>
                                        </p:tav>
                                      </p:tavLst>
                                    </p:anim>
                                    <p:anim calcmode="lin" valueType="num">
                                      <p:cBhvr>
                                        <p:cTn id="29" dur="500" fill="hold"/>
                                        <p:tgtEl>
                                          <p:spTgt spid="72"/>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anim calcmode="lin" valueType="num">
                                      <p:cBhvr>
                                        <p:cTn id="40" dur="500" fill="hold"/>
                                        <p:tgtEl>
                                          <p:spTgt spid="44"/>
                                        </p:tgtEl>
                                        <p:attrNameLst>
                                          <p:attrName>ppt_x</p:attrName>
                                        </p:attrNameLst>
                                      </p:cBhvr>
                                      <p:tavLst>
                                        <p:tav tm="0">
                                          <p:val>
                                            <p:strVal val="#ppt_x"/>
                                          </p:val>
                                        </p:tav>
                                        <p:tav tm="100000">
                                          <p:val>
                                            <p:strVal val="#ppt_x"/>
                                          </p:val>
                                        </p:tav>
                                      </p:tavLst>
                                    </p:anim>
                                    <p:anim calcmode="lin" valueType="num">
                                      <p:cBhvr>
                                        <p:cTn id="41" dur="500" fill="hold"/>
                                        <p:tgtEl>
                                          <p:spTgt spid="44"/>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42"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anim calcmode="lin" valueType="num">
                                      <p:cBhvr>
                                        <p:cTn id="46" dur="500" fill="hold"/>
                                        <p:tgtEl>
                                          <p:spTgt spid="73"/>
                                        </p:tgtEl>
                                        <p:attrNameLst>
                                          <p:attrName>ppt_x</p:attrName>
                                        </p:attrNameLst>
                                      </p:cBhvr>
                                      <p:tavLst>
                                        <p:tav tm="0">
                                          <p:val>
                                            <p:strVal val="#ppt_x"/>
                                          </p:val>
                                        </p:tav>
                                        <p:tav tm="100000">
                                          <p:val>
                                            <p:strVal val="#ppt_x"/>
                                          </p:val>
                                        </p:tav>
                                      </p:tavLst>
                                    </p:anim>
                                    <p:anim calcmode="lin" valueType="num">
                                      <p:cBhvr>
                                        <p:cTn id="47" dur="500" fill="hold"/>
                                        <p:tgtEl>
                                          <p:spTgt spid="73"/>
                                        </p:tgtEl>
                                        <p:attrNameLst>
                                          <p:attrName>ppt_y</p:attrName>
                                        </p:attrNameLst>
                                      </p:cBhvr>
                                      <p:tavLst>
                                        <p:tav tm="0">
                                          <p:val>
                                            <p:strVal val="#ppt_y+.1"/>
                                          </p:val>
                                        </p:tav>
                                        <p:tav tm="100000">
                                          <p:val>
                                            <p:strVal val="#ppt_y"/>
                                          </p:val>
                                        </p:tav>
                                      </p:tavLst>
                                    </p:anim>
                                  </p:childTnLst>
                                </p:cTn>
                              </p:par>
                            </p:childTnLst>
                          </p:cTn>
                        </p:par>
                        <p:par>
                          <p:cTn id="48" fill="hold">
                            <p:stCondLst>
                              <p:cond delay="3850"/>
                            </p:stCondLst>
                            <p:childTnLst>
                              <p:par>
                                <p:cTn id="49" presetID="42"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anim calcmode="lin" valueType="num">
                                      <p:cBhvr>
                                        <p:cTn id="52" dur="500" fill="hold"/>
                                        <p:tgtEl>
                                          <p:spTgt spid="4"/>
                                        </p:tgtEl>
                                        <p:attrNameLst>
                                          <p:attrName>ppt_x</p:attrName>
                                        </p:attrNameLst>
                                      </p:cBhvr>
                                      <p:tavLst>
                                        <p:tav tm="0">
                                          <p:val>
                                            <p:strVal val="#ppt_x"/>
                                          </p:val>
                                        </p:tav>
                                        <p:tav tm="100000">
                                          <p:val>
                                            <p:strVal val="#ppt_x"/>
                                          </p:val>
                                        </p:tav>
                                      </p:tavLst>
                                    </p:anim>
                                    <p:anim calcmode="lin" valueType="num">
                                      <p:cBhvr>
                                        <p:cTn id="53" dur="5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43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anim calcmode="lin" valueType="num">
                                      <p:cBhvr>
                                        <p:cTn id="64" dur="500" fill="hold"/>
                                        <p:tgtEl>
                                          <p:spTgt spid="74"/>
                                        </p:tgtEl>
                                        <p:attrNameLst>
                                          <p:attrName>ppt_x</p:attrName>
                                        </p:attrNameLst>
                                      </p:cBhvr>
                                      <p:tavLst>
                                        <p:tav tm="0">
                                          <p:val>
                                            <p:strVal val="#ppt_x"/>
                                          </p:val>
                                        </p:tav>
                                        <p:tav tm="100000">
                                          <p:val>
                                            <p:strVal val="#ppt_x"/>
                                          </p:val>
                                        </p:tav>
                                      </p:tavLst>
                                    </p:anim>
                                    <p:anim calcmode="lin" valueType="num">
                                      <p:cBhvr>
                                        <p:cTn id="65" dur="500" fill="hold"/>
                                        <p:tgtEl>
                                          <p:spTgt spid="74"/>
                                        </p:tgtEl>
                                        <p:attrNameLst>
                                          <p:attrName>ppt_y</p:attrName>
                                        </p:attrNameLst>
                                      </p:cBhvr>
                                      <p:tavLst>
                                        <p:tav tm="0">
                                          <p:val>
                                            <p:strVal val="#ppt_y+.1"/>
                                          </p:val>
                                        </p:tav>
                                        <p:tav tm="100000">
                                          <p:val>
                                            <p:strVal val="#ppt_y"/>
                                          </p:val>
                                        </p:tav>
                                      </p:tavLst>
                                    </p:anim>
                                  </p:childTnLst>
                                </p:cTn>
                              </p:par>
                            </p:childTnLst>
                          </p:cTn>
                        </p:par>
                        <p:par>
                          <p:cTn id="66" fill="hold">
                            <p:stCondLst>
                              <p:cond delay="5350"/>
                            </p:stCondLst>
                            <p:childTnLst>
                              <p:par>
                                <p:cTn id="67" presetID="42"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anim calcmode="lin" valueType="num">
                                      <p:cBhvr>
                                        <p:cTn id="70" dur="500" fill="hold"/>
                                        <p:tgtEl>
                                          <p:spTgt spid="5"/>
                                        </p:tgtEl>
                                        <p:attrNameLst>
                                          <p:attrName>ppt_x</p:attrName>
                                        </p:attrNameLst>
                                      </p:cBhvr>
                                      <p:tavLst>
                                        <p:tav tm="0">
                                          <p:val>
                                            <p:strVal val="#ppt_x"/>
                                          </p:val>
                                        </p:tav>
                                        <p:tav tm="100000">
                                          <p:val>
                                            <p:strVal val="#ppt_x"/>
                                          </p:val>
                                        </p:tav>
                                      </p:tavLst>
                                    </p:anim>
                                    <p:anim calcmode="lin" valueType="num">
                                      <p:cBhvr>
                                        <p:cTn id="71" dur="500" fill="hold"/>
                                        <p:tgtEl>
                                          <p:spTgt spid="5"/>
                                        </p:tgtEl>
                                        <p:attrNameLst>
                                          <p:attrName>ppt_y</p:attrName>
                                        </p:attrNameLst>
                                      </p:cBhvr>
                                      <p:tavLst>
                                        <p:tav tm="0">
                                          <p:val>
                                            <p:strVal val="#ppt_y+.1"/>
                                          </p:val>
                                        </p:tav>
                                        <p:tav tm="100000">
                                          <p:val>
                                            <p:strVal val="#ppt_y"/>
                                          </p:val>
                                        </p:tav>
                                      </p:tavLst>
                                    </p:anim>
                                  </p:childTnLst>
                                </p:cTn>
                              </p:par>
                            </p:childTnLst>
                          </p:cTn>
                        </p:par>
                        <p:par>
                          <p:cTn id="72" fill="hold">
                            <p:stCondLst>
                              <p:cond delay="5850"/>
                            </p:stCondLst>
                            <p:childTnLst>
                              <p:par>
                                <p:cTn id="73" presetID="42"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1"/>
                                          </p:val>
                                        </p:tav>
                                        <p:tav tm="100000">
                                          <p:val>
                                            <p:strVal val="#ppt_y"/>
                                          </p:val>
                                        </p:tav>
                                      </p:tavLst>
                                    </p:anim>
                                  </p:childTnLst>
                                </p:cTn>
                              </p:par>
                            </p:childTnLst>
                          </p:cTn>
                        </p:par>
                        <p:par>
                          <p:cTn id="78" fill="hold">
                            <p:stCondLst>
                              <p:cond delay="6350"/>
                            </p:stCondLst>
                            <p:childTnLst>
                              <p:par>
                                <p:cTn id="79" presetID="42" presetClass="entr" presetSubtype="0"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anim calcmode="lin" valueType="num">
                                      <p:cBhvr>
                                        <p:cTn id="82" dur="500" fill="hold"/>
                                        <p:tgtEl>
                                          <p:spTgt spid="75"/>
                                        </p:tgtEl>
                                        <p:attrNameLst>
                                          <p:attrName>ppt_x</p:attrName>
                                        </p:attrNameLst>
                                      </p:cBhvr>
                                      <p:tavLst>
                                        <p:tav tm="0">
                                          <p:val>
                                            <p:strVal val="#ppt_x"/>
                                          </p:val>
                                        </p:tav>
                                        <p:tav tm="100000">
                                          <p:val>
                                            <p:strVal val="#ppt_x"/>
                                          </p:val>
                                        </p:tav>
                                      </p:tavLst>
                                    </p:anim>
                                    <p:anim calcmode="lin" valueType="num">
                                      <p:cBhvr>
                                        <p:cTn id="8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animBg="1"/>
      <p:bldP spid="44" grpId="0" animBg="1"/>
      <p:bldP spid="45" grpId="0" animBg="1"/>
      <p:bldP spid="46" grpId="0" animBg="1"/>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3"/>
          <p:cNvSpPr txBox="1">
            <a:spLocks noChangeArrowheads="1"/>
          </p:cNvSpPr>
          <p:nvPr/>
        </p:nvSpPr>
        <p:spPr bwMode="auto">
          <a:xfrm>
            <a:off x="766763"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17" name="文本框 13"/>
          <p:cNvSpPr txBox="1">
            <a:spLocks noChangeArrowheads="1"/>
          </p:cNvSpPr>
          <p:nvPr/>
        </p:nvSpPr>
        <p:spPr bwMode="auto">
          <a:xfrm>
            <a:off x="4679951" y="1897393"/>
            <a:ext cx="1576387"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18" name="燕尾形 2"/>
          <p:cNvSpPr>
            <a:spLocks noChangeArrowheads="1"/>
          </p:cNvSpPr>
          <p:nvPr/>
        </p:nvSpPr>
        <p:spPr bwMode="auto">
          <a:xfrm>
            <a:off x="628650" y="975339"/>
            <a:ext cx="2106612" cy="780809"/>
          </a:xfrm>
          <a:prstGeom prst="chevron">
            <a:avLst>
              <a:gd name="adj" fmla="val 48037"/>
            </a:avLst>
          </a:prstGeom>
          <a:solidFill>
            <a:schemeClr val="accent1"/>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19" name="燕尾形 2"/>
          <p:cNvSpPr>
            <a:spLocks noChangeArrowheads="1"/>
          </p:cNvSpPr>
          <p:nvPr/>
        </p:nvSpPr>
        <p:spPr bwMode="auto">
          <a:xfrm>
            <a:off x="2573338" y="975339"/>
            <a:ext cx="2106613" cy="780809"/>
          </a:xfrm>
          <a:prstGeom prst="chevron">
            <a:avLst>
              <a:gd name="adj" fmla="val 48037"/>
            </a:avLst>
          </a:prstGeom>
          <a:solidFill>
            <a:schemeClr val="accent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0" name="燕尾形 2"/>
          <p:cNvSpPr>
            <a:spLocks noChangeArrowheads="1"/>
          </p:cNvSpPr>
          <p:nvPr/>
        </p:nvSpPr>
        <p:spPr bwMode="auto">
          <a:xfrm>
            <a:off x="4518026" y="975339"/>
            <a:ext cx="2105025" cy="780809"/>
          </a:xfrm>
          <a:prstGeom prst="chevron">
            <a:avLst>
              <a:gd name="adj" fmla="val 47988"/>
            </a:avLst>
          </a:prstGeom>
          <a:solidFill>
            <a:srgbClr val="005DA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21" name="燕尾形 2"/>
          <p:cNvSpPr>
            <a:spLocks noChangeArrowheads="1"/>
          </p:cNvSpPr>
          <p:nvPr/>
        </p:nvSpPr>
        <p:spPr bwMode="auto">
          <a:xfrm>
            <a:off x="6408738" y="975339"/>
            <a:ext cx="2106613" cy="780809"/>
          </a:xfrm>
          <a:prstGeom prst="chevron">
            <a:avLst>
              <a:gd name="adj" fmla="val 48024"/>
            </a:avLst>
          </a:prstGeom>
          <a:solidFill>
            <a:schemeClr val="accent4"/>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22" name="文本框 13"/>
          <p:cNvSpPr txBox="1">
            <a:spLocks noChangeArrowheads="1"/>
          </p:cNvSpPr>
          <p:nvPr/>
        </p:nvSpPr>
        <p:spPr bwMode="auto">
          <a:xfrm>
            <a:off x="935038"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p:txBody>
      </p:sp>
      <p:sp>
        <p:nvSpPr>
          <p:cNvPr id="23" name="文本框 13"/>
          <p:cNvSpPr txBox="1">
            <a:spLocks noChangeArrowheads="1"/>
          </p:cNvSpPr>
          <p:nvPr/>
        </p:nvSpPr>
        <p:spPr bwMode="auto">
          <a:xfrm>
            <a:off x="2897188"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p:txBody>
      </p:sp>
      <p:sp>
        <p:nvSpPr>
          <p:cNvPr id="24" name="文本框 13"/>
          <p:cNvSpPr txBox="1">
            <a:spLocks noChangeArrowheads="1"/>
          </p:cNvSpPr>
          <p:nvPr/>
        </p:nvSpPr>
        <p:spPr bwMode="auto">
          <a:xfrm>
            <a:off x="2724151"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25" name="文本框 13"/>
          <p:cNvSpPr txBox="1">
            <a:spLocks noChangeArrowheads="1"/>
          </p:cNvSpPr>
          <p:nvPr/>
        </p:nvSpPr>
        <p:spPr bwMode="auto">
          <a:xfrm>
            <a:off x="4824412"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p:txBody>
      </p:sp>
      <p:sp>
        <p:nvSpPr>
          <p:cNvPr id="28" name="文本框 13"/>
          <p:cNvSpPr txBox="1">
            <a:spLocks noChangeArrowheads="1"/>
          </p:cNvSpPr>
          <p:nvPr/>
        </p:nvSpPr>
        <p:spPr bwMode="auto">
          <a:xfrm>
            <a:off x="6732587" y="2241774"/>
            <a:ext cx="1096963"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p>
        </p:txBody>
      </p:sp>
      <p:sp>
        <p:nvSpPr>
          <p:cNvPr id="29" name="文本框 13"/>
          <p:cNvSpPr txBox="1">
            <a:spLocks noChangeArrowheads="1"/>
          </p:cNvSpPr>
          <p:nvPr/>
        </p:nvSpPr>
        <p:spPr bwMode="auto">
          <a:xfrm>
            <a:off x="6557963"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30" name="文本框 13"/>
          <p:cNvSpPr txBox="1">
            <a:spLocks noChangeArrowheads="1"/>
          </p:cNvSpPr>
          <p:nvPr/>
        </p:nvSpPr>
        <p:spPr bwMode="auto">
          <a:xfrm>
            <a:off x="1330325"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第一项</a:t>
            </a:r>
          </a:p>
        </p:txBody>
      </p:sp>
      <p:sp>
        <p:nvSpPr>
          <p:cNvPr id="31" name="文本框 13"/>
          <p:cNvSpPr txBox="1">
            <a:spLocks noChangeArrowheads="1"/>
          </p:cNvSpPr>
          <p:nvPr/>
        </p:nvSpPr>
        <p:spPr bwMode="auto">
          <a:xfrm>
            <a:off x="3275012"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第二项</a:t>
            </a:r>
          </a:p>
        </p:txBody>
      </p:sp>
      <p:sp>
        <p:nvSpPr>
          <p:cNvPr id="32" name="文本框 13"/>
          <p:cNvSpPr txBox="1">
            <a:spLocks noChangeArrowheads="1"/>
          </p:cNvSpPr>
          <p:nvPr/>
        </p:nvSpPr>
        <p:spPr bwMode="auto">
          <a:xfrm>
            <a:off x="5219700"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第三项</a:t>
            </a:r>
          </a:p>
        </p:txBody>
      </p:sp>
      <p:sp>
        <p:nvSpPr>
          <p:cNvPr id="33" name="文本框 13"/>
          <p:cNvSpPr txBox="1">
            <a:spLocks noChangeArrowheads="1"/>
          </p:cNvSpPr>
          <p:nvPr/>
        </p:nvSpPr>
        <p:spPr bwMode="auto">
          <a:xfrm>
            <a:off x="7110412"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第四项</a:t>
            </a:r>
          </a:p>
        </p:txBody>
      </p:sp>
      <p:sp>
        <p:nvSpPr>
          <p:cNvPr id="34" name="文本框 13"/>
          <p:cNvSpPr txBox="1">
            <a:spLocks noChangeArrowheads="1"/>
          </p:cNvSpPr>
          <p:nvPr/>
        </p:nvSpPr>
        <p:spPr bwMode="auto">
          <a:xfrm>
            <a:off x="681038" y="3406639"/>
            <a:ext cx="7400925" cy="76152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r>
              <a:rPr lang="zh-CN" altLang="en-US" sz="1000" dirty="0">
                <a:solidFill>
                  <a:schemeClr val="tx1">
                    <a:lumMod val="65000"/>
                    <a:lumOff val="35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18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35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285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35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38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435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485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535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585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6350"/>
                            </p:stCondLst>
                            <p:childTnLst>
                              <p:par>
                                <p:cTn id="78" presetID="42"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anim calcmode="lin" valueType="num">
                                      <p:cBhvr>
                                        <p:cTn id="81" dur="500" fill="hold"/>
                                        <p:tgtEl>
                                          <p:spTgt spid="29"/>
                                        </p:tgtEl>
                                        <p:attrNameLst>
                                          <p:attrName>ppt_x</p:attrName>
                                        </p:attrNameLst>
                                      </p:cBhvr>
                                      <p:tavLst>
                                        <p:tav tm="0">
                                          <p:val>
                                            <p:strVal val="#ppt_x"/>
                                          </p:val>
                                        </p:tav>
                                        <p:tav tm="100000">
                                          <p:val>
                                            <p:strVal val="#ppt_x"/>
                                          </p:val>
                                        </p:tav>
                                      </p:tavLst>
                                    </p:anim>
                                    <p:anim calcmode="lin" valueType="num">
                                      <p:cBhvr>
                                        <p:cTn id="82" dur="500" fill="hold"/>
                                        <p:tgtEl>
                                          <p:spTgt spid="2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childTnLst>
                          </p:cTn>
                        </p:par>
                        <p:par>
                          <p:cTn id="88" fill="hold">
                            <p:stCondLst>
                              <p:cond delay="685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anim calcmode="lin" valueType="num">
                                      <p:cBhvr>
                                        <p:cTn id="92" dur="500" fill="hold"/>
                                        <p:tgtEl>
                                          <p:spTgt spid="34"/>
                                        </p:tgtEl>
                                        <p:attrNameLst>
                                          <p:attrName>ppt_x</p:attrName>
                                        </p:attrNameLst>
                                      </p:cBhvr>
                                      <p:tavLst>
                                        <p:tav tm="0">
                                          <p:val>
                                            <p:strVal val="#ppt_x"/>
                                          </p:val>
                                        </p:tav>
                                        <p:tav tm="100000">
                                          <p:val>
                                            <p:strVal val="#ppt_x"/>
                                          </p:val>
                                        </p:tav>
                                      </p:tavLst>
                                    </p:anim>
                                    <p:anim calcmode="lin" valueType="num">
                                      <p:cBhvr>
                                        <p:cTn id="9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P spid="17" grpId="0"/>
      <p:bldP spid="18" grpId="0" animBg="1"/>
      <p:bldP spid="19" grpId="0" animBg="1"/>
      <p:bldP spid="20" grpId="0" animBg="1"/>
      <p:bldP spid="21" grpId="0" animBg="1"/>
      <p:bldP spid="22" grpId="0"/>
      <p:bldP spid="23" grpId="0"/>
      <p:bldP spid="24" grpId="0"/>
      <p:bldP spid="25"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空心弧 40"/>
          <p:cNvSpPr/>
          <p:nvPr/>
        </p:nvSpPr>
        <p:spPr bwMode="auto">
          <a:xfrm rot="5400000">
            <a:off x="683100" y="1275483"/>
            <a:ext cx="3070864" cy="3068637"/>
          </a:xfrm>
          <a:custGeom>
            <a:avLst/>
            <a:gdLst>
              <a:gd name="T0" fmla="*/ 25472 w 4091171"/>
              <a:gd name="T1" fmla="*/ 2044111 h 4091173"/>
              <a:gd name="T2" fmla="*/ 4062764 w 4091171"/>
              <a:gd name="T3" fmla="*/ 2048186 h 4091173"/>
              <a:gd name="T4" fmla="*/ 2044130 w 4091171"/>
              <a:gd name="T5" fmla="*/ 2044114 h 4091173"/>
              <a:gd name="T6" fmla="*/ 5898240 60000 65536"/>
              <a:gd name="T7" fmla="*/ 5898240 60000 65536"/>
              <a:gd name="T8" fmla="*/ 5898240 60000 65536"/>
              <a:gd name="T9" fmla="*/ 0 w 4091171"/>
              <a:gd name="T10" fmla="*/ 0 h 4091173"/>
              <a:gd name="T11" fmla="*/ 4091171 w 4091171"/>
              <a:gd name="T12" fmla="*/ 2049727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w="25400" cap="flat" cmpd="sng" algn="ctr">
            <a:solidFill>
              <a:schemeClr val="bg1">
                <a:lumMod val="65000"/>
              </a:schemeClr>
            </a:solidFill>
            <a:prstDash val="solid"/>
            <a:miter lim="800000"/>
          </a:ln>
        </p:spPr>
        <p:txBody>
          <a:bodyPr lIns="91404" tIns="45702" rIns="91404" bIns="45702" anchor="ctr"/>
          <a:lstStyle/>
          <a:p>
            <a:pPr>
              <a:defRPr/>
            </a:pPr>
            <a:endParaRPr lang="zh-CN" altLang="en-US" dirty="0">
              <a:latin typeface="+mn-lt"/>
              <a:ea typeface="+mn-ea"/>
            </a:endParaRPr>
          </a:p>
        </p:txBody>
      </p:sp>
      <p:sp>
        <p:nvSpPr>
          <p:cNvPr id="111" name="椭圆 41"/>
          <p:cNvSpPr>
            <a:spLocks noChangeArrowheads="1"/>
          </p:cNvSpPr>
          <p:nvPr/>
        </p:nvSpPr>
        <p:spPr bwMode="auto">
          <a:xfrm>
            <a:off x="2767014" y="1304524"/>
            <a:ext cx="385762"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2" name="椭圆 42"/>
          <p:cNvSpPr>
            <a:spLocks noChangeArrowheads="1"/>
          </p:cNvSpPr>
          <p:nvPr/>
        </p:nvSpPr>
        <p:spPr bwMode="auto">
          <a:xfrm>
            <a:off x="3414713" y="2118661"/>
            <a:ext cx="385762"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3" name="椭圆 43"/>
          <p:cNvSpPr>
            <a:spLocks noChangeArrowheads="1"/>
          </p:cNvSpPr>
          <p:nvPr/>
        </p:nvSpPr>
        <p:spPr bwMode="auto">
          <a:xfrm>
            <a:off x="3424238" y="3070867"/>
            <a:ext cx="384175"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4" name="椭圆 44"/>
          <p:cNvSpPr>
            <a:spLocks noChangeArrowheads="1"/>
          </p:cNvSpPr>
          <p:nvPr/>
        </p:nvSpPr>
        <p:spPr bwMode="auto">
          <a:xfrm>
            <a:off x="2771776" y="3908808"/>
            <a:ext cx="384175"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5" name="矩形 71"/>
          <p:cNvSpPr>
            <a:spLocks noChangeArrowheads="1"/>
          </p:cNvSpPr>
          <p:nvPr/>
        </p:nvSpPr>
        <p:spPr bwMode="auto">
          <a:xfrm>
            <a:off x="4983163" y="1042666"/>
            <a:ext cx="857250" cy="285662"/>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6" name="矩形 47"/>
          <p:cNvSpPr>
            <a:spLocks noChangeArrowheads="1"/>
          </p:cNvSpPr>
          <p:nvPr/>
        </p:nvSpPr>
        <p:spPr bwMode="auto">
          <a:xfrm>
            <a:off x="4984751" y="1318806"/>
            <a:ext cx="2282825" cy="577065"/>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在此录入图表的描述说明，在此录入图表的描述说明，在此录入上述图表的描述说明。</a:t>
            </a:r>
          </a:p>
        </p:txBody>
      </p:sp>
      <p:sp>
        <p:nvSpPr>
          <p:cNvPr id="117" name="矩形 73"/>
          <p:cNvSpPr>
            <a:spLocks noChangeArrowheads="1"/>
          </p:cNvSpPr>
          <p:nvPr/>
        </p:nvSpPr>
        <p:spPr bwMode="auto">
          <a:xfrm>
            <a:off x="4983163" y="3707257"/>
            <a:ext cx="857250" cy="284075"/>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8" name="矩形 47"/>
          <p:cNvSpPr>
            <a:spLocks noChangeArrowheads="1"/>
          </p:cNvSpPr>
          <p:nvPr/>
        </p:nvSpPr>
        <p:spPr bwMode="auto">
          <a:xfrm>
            <a:off x="4984751" y="3983397"/>
            <a:ext cx="2282825" cy="577065"/>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在此录入图表的描述说明，在此录入上述图表的描述说明，在此录入上述图表的描述说明。</a:t>
            </a:r>
          </a:p>
        </p:txBody>
      </p:sp>
      <p:sp>
        <p:nvSpPr>
          <p:cNvPr id="119" name="矩形 118"/>
          <p:cNvSpPr>
            <a:spLocks noChangeArrowheads="1"/>
          </p:cNvSpPr>
          <p:nvPr/>
        </p:nvSpPr>
        <p:spPr bwMode="auto">
          <a:xfrm>
            <a:off x="6359525" y="1869498"/>
            <a:ext cx="857250" cy="285662"/>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20" name="矩形 47"/>
          <p:cNvSpPr>
            <a:spLocks noChangeArrowheads="1"/>
          </p:cNvSpPr>
          <p:nvPr/>
        </p:nvSpPr>
        <p:spPr bwMode="auto">
          <a:xfrm>
            <a:off x="6361114" y="2144051"/>
            <a:ext cx="1912937" cy="407788"/>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p>
        </p:txBody>
      </p:sp>
      <p:sp>
        <p:nvSpPr>
          <p:cNvPr id="121" name="矩形 120"/>
          <p:cNvSpPr>
            <a:spLocks noChangeArrowheads="1"/>
          </p:cNvSpPr>
          <p:nvPr/>
        </p:nvSpPr>
        <p:spPr bwMode="auto">
          <a:xfrm>
            <a:off x="6359525" y="2850272"/>
            <a:ext cx="857250" cy="284075"/>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22" name="矩形 47"/>
          <p:cNvSpPr>
            <a:spLocks noChangeArrowheads="1"/>
          </p:cNvSpPr>
          <p:nvPr/>
        </p:nvSpPr>
        <p:spPr bwMode="auto">
          <a:xfrm>
            <a:off x="6361114" y="3124823"/>
            <a:ext cx="1912937" cy="407788"/>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p>
        </p:txBody>
      </p:sp>
      <p:sp>
        <p:nvSpPr>
          <p:cNvPr id="123" name="椭圆 80"/>
          <p:cNvSpPr>
            <a:spLocks noChangeArrowheads="1"/>
          </p:cNvSpPr>
          <p:nvPr/>
        </p:nvSpPr>
        <p:spPr bwMode="auto">
          <a:xfrm>
            <a:off x="941389" y="1613991"/>
            <a:ext cx="2370137" cy="2370993"/>
          </a:xfrm>
          <a:prstGeom prst="ellipse">
            <a:avLst/>
          </a:prstGeom>
          <a:solidFill>
            <a:schemeClr val="accent1"/>
          </a:solidFill>
          <a:ln w="12700" algn="ctr">
            <a:solidFill>
              <a:schemeClr val="bg1"/>
            </a:solidFill>
            <a:miter lim="800000"/>
          </a:ln>
        </p:spPr>
        <p:txBody>
          <a:bodyPr lIns="68568" tIns="34285" rIns="68568" bIns="34285" anchor="ctr"/>
          <a:lstStyle/>
          <a:p>
            <a:pPr algn="ctr" defTabSz="683895"/>
            <a:endParaRPr lang="zh-CN" altLang="en-US" sz="1400" dirty="0">
              <a:solidFill>
                <a:srgbClr val="FFFFFF"/>
              </a:solidFill>
              <a:latin typeface="Calibri" panose="020F0502020204030204" pitchFamily="34" charset="0"/>
              <a:ea typeface="微软雅黑" panose="020B0503020204020204" pitchFamily="34" charset="-122"/>
            </a:endParaRPr>
          </a:p>
        </p:txBody>
      </p:sp>
      <p:sp>
        <p:nvSpPr>
          <p:cNvPr id="124" name="矩形 71"/>
          <p:cNvSpPr>
            <a:spLocks noChangeArrowheads="1"/>
          </p:cNvSpPr>
          <p:nvPr/>
        </p:nvSpPr>
        <p:spPr bwMode="auto">
          <a:xfrm>
            <a:off x="1755775" y="2409083"/>
            <a:ext cx="728663" cy="777635"/>
          </a:xfrm>
          <a:prstGeom prst="rect">
            <a:avLst/>
          </a:prstGeom>
          <a:noFill/>
          <a:ln w="9525">
            <a:noFill/>
            <a:miter lim="800000"/>
          </a:ln>
        </p:spPr>
        <p:txBody>
          <a:bodyPr wrap="none" lIns="68561" tIns="34282" rIns="68561" bIns="34282">
            <a:spAutoFit/>
          </a:bodyPr>
          <a:lstStyle/>
          <a:p>
            <a:pPr defTabSz="683895"/>
            <a:r>
              <a:rPr lang="zh-CN" altLang="en-US" sz="2300" b="1" dirty="0">
                <a:solidFill>
                  <a:schemeClr val="bg1"/>
                </a:solidFill>
                <a:latin typeface="微软雅黑" panose="020B0503020204020204" pitchFamily="34" charset="-122"/>
                <a:ea typeface="微软雅黑" panose="020B0503020204020204" pitchFamily="34" charset="-122"/>
              </a:rPr>
              <a:t>添加</a:t>
            </a:r>
          </a:p>
          <a:p>
            <a:pPr defTabSz="683895"/>
            <a:r>
              <a:rPr lang="zh-CN" altLang="en-US" sz="2300" b="1" dirty="0">
                <a:solidFill>
                  <a:schemeClr val="bg1"/>
                </a:solidFill>
                <a:latin typeface="微软雅黑" panose="020B0503020204020204" pitchFamily="34" charset="-122"/>
                <a:ea typeface="微软雅黑" panose="020B0503020204020204" pitchFamily="34" charset="-122"/>
              </a:rPr>
              <a:t>标题</a:t>
            </a:r>
          </a:p>
        </p:txBody>
      </p:sp>
      <p:grpSp>
        <p:nvGrpSpPr>
          <p:cNvPr id="125" name="Group 41"/>
          <p:cNvGrpSpPr/>
          <p:nvPr/>
        </p:nvGrpSpPr>
        <p:grpSpPr bwMode="auto">
          <a:xfrm>
            <a:off x="3168651" y="1136301"/>
            <a:ext cx="1776413" cy="715742"/>
            <a:chOff x="2661" y="954"/>
            <a:chExt cx="1491" cy="602"/>
          </a:xfrm>
        </p:grpSpPr>
        <p:cxnSp>
          <p:nvCxnSpPr>
            <p:cNvPr id="126" name="直接连接符 52"/>
            <p:cNvCxnSpPr>
              <a:cxnSpLocks noChangeShapeType="1"/>
            </p:cNvCxnSpPr>
            <p:nvPr/>
          </p:nvCxnSpPr>
          <p:spPr bwMode="auto">
            <a:xfrm>
              <a:off x="2661" y="1253"/>
              <a:ext cx="908" cy="0"/>
            </a:xfrm>
            <a:prstGeom prst="line">
              <a:avLst/>
            </a:prstGeom>
            <a:noFill/>
            <a:ln w="25400" algn="ctr">
              <a:solidFill>
                <a:schemeClr val="tx1"/>
              </a:solidFill>
              <a:miter lim="800000"/>
            </a:ln>
          </p:spPr>
        </p:cxnSp>
        <p:grpSp>
          <p:nvGrpSpPr>
            <p:cNvPr id="127" name="Group 85"/>
            <p:cNvGrpSpPr/>
            <p:nvPr/>
          </p:nvGrpSpPr>
          <p:grpSpPr bwMode="auto">
            <a:xfrm>
              <a:off x="3549" y="954"/>
              <a:ext cx="603" cy="602"/>
              <a:chOff x="3549" y="954"/>
              <a:chExt cx="603" cy="602"/>
            </a:xfrm>
          </p:grpSpPr>
          <p:sp>
            <p:nvSpPr>
              <p:cNvPr id="128" name="椭圆 53"/>
              <p:cNvSpPr>
                <a:spLocks noChangeArrowheads="1"/>
              </p:cNvSpPr>
              <p:nvPr/>
            </p:nvSpPr>
            <p:spPr bwMode="auto">
              <a:xfrm>
                <a:off x="3549" y="954"/>
                <a:ext cx="603" cy="602"/>
              </a:xfrm>
              <a:prstGeom prst="ellipse">
                <a:avLst/>
              </a:prstGeom>
              <a:solidFill>
                <a:schemeClr val="accent1"/>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29"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1</a:t>
                </a:r>
              </a:p>
            </p:txBody>
          </p:sp>
        </p:grpSp>
      </p:grpSp>
      <p:grpSp>
        <p:nvGrpSpPr>
          <p:cNvPr id="130" name="Group 42"/>
          <p:cNvGrpSpPr/>
          <p:nvPr/>
        </p:nvGrpSpPr>
        <p:grpSpPr bwMode="auto">
          <a:xfrm>
            <a:off x="3816350" y="1952022"/>
            <a:ext cx="2497138" cy="718916"/>
            <a:chOff x="3205" y="1640"/>
            <a:chExt cx="2097" cy="602"/>
          </a:xfrm>
        </p:grpSpPr>
        <p:cxnSp>
          <p:nvCxnSpPr>
            <p:cNvPr id="131" name="直接连接符 62"/>
            <p:cNvCxnSpPr>
              <a:cxnSpLocks noChangeShapeType="1"/>
            </p:cNvCxnSpPr>
            <p:nvPr/>
          </p:nvCxnSpPr>
          <p:spPr bwMode="auto">
            <a:xfrm>
              <a:off x="3205" y="1941"/>
              <a:ext cx="1501" cy="0"/>
            </a:xfrm>
            <a:prstGeom prst="line">
              <a:avLst/>
            </a:prstGeom>
            <a:noFill/>
            <a:ln w="25400" algn="ctr">
              <a:solidFill>
                <a:schemeClr val="tx1"/>
              </a:solidFill>
              <a:miter lim="800000"/>
            </a:ln>
          </p:spPr>
        </p:cxnSp>
        <p:grpSp>
          <p:nvGrpSpPr>
            <p:cNvPr id="132" name="Group 86"/>
            <p:cNvGrpSpPr/>
            <p:nvPr/>
          </p:nvGrpSpPr>
          <p:grpSpPr bwMode="auto">
            <a:xfrm>
              <a:off x="4700" y="1640"/>
              <a:ext cx="602" cy="602"/>
              <a:chOff x="4700" y="1640"/>
              <a:chExt cx="602" cy="602"/>
            </a:xfrm>
          </p:grpSpPr>
          <p:sp>
            <p:nvSpPr>
              <p:cNvPr id="133" name="椭圆 63"/>
              <p:cNvSpPr>
                <a:spLocks noChangeArrowheads="1"/>
              </p:cNvSpPr>
              <p:nvPr/>
            </p:nvSpPr>
            <p:spPr bwMode="auto">
              <a:xfrm>
                <a:off x="4700" y="1640"/>
                <a:ext cx="602" cy="602"/>
              </a:xfrm>
              <a:prstGeom prst="ellipse">
                <a:avLst/>
              </a:prstGeom>
              <a:solidFill>
                <a:schemeClr val="accent2"/>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34" name="矩形 71"/>
              <p:cNvSpPr>
                <a:spLocks noChangeArrowheads="1"/>
              </p:cNvSpPr>
              <p:nvPr/>
            </p:nvSpPr>
            <p:spPr bwMode="auto">
              <a:xfrm>
                <a:off x="4874" y="1769"/>
                <a:ext cx="266" cy="353"/>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2</a:t>
                </a:r>
              </a:p>
            </p:txBody>
          </p:sp>
        </p:grpSp>
      </p:grpSp>
      <p:grpSp>
        <p:nvGrpSpPr>
          <p:cNvPr id="135" name="Group 43"/>
          <p:cNvGrpSpPr/>
          <p:nvPr/>
        </p:nvGrpSpPr>
        <p:grpSpPr bwMode="auto">
          <a:xfrm>
            <a:off x="3824288" y="2904228"/>
            <a:ext cx="2489200" cy="717329"/>
            <a:chOff x="3211" y="2438"/>
            <a:chExt cx="2091" cy="602"/>
          </a:xfrm>
        </p:grpSpPr>
        <p:cxnSp>
          <p:nvCxnSpPr>
            <p:cNvPr id="136" name="直接连接符 66"/>
            <p:cNvCxnSpPr>
              <a:cxnSpLocks noChangeShapeType="1"/>
            </p:cNvCxnSpPr>
            <p:nvPr/>
          </p:nvCxnSpPr>
          <p:spPr bwMode="auto">
            <a:xfrm>
              <a:off x="3211" y="2750"/>
              <a:ext cx="1494" cy="0"/>
            </a:xfrm>
            <a:prstGeom prst="line">
              <a:avLst/>
            </a:prstGeom>
            <a:noFill/>
            <a:ln w="25400" algn="ctr">
              <a:solidFill>
                <a:schemeClr val="tx1"/>
              </a:solidFill>
              <a:miter lim="800000"/>
            </a:ln>
          </p:spPr>
        </p:cxnSp>
        <p:grpSp>
          <p:nvGrpSpPr>
            <p:cNvPr id="137" name="Group 87"/>
            <p:cNvGrpSpPr/>
            <p:nvPr/>
          </p:nvGrpSpPr>
          <p:grpSpPr bwMode="auto">
            <a:xfrm>
              <a:off x="4700" y="2438"/>
              <a:ext cx="602" cy="602"/>
              <a:chOff x="4700" y="2438"/>
              <a:chExt cx="602" cy="602"/>
            </a:xfrm>
          </p:grpSpPr>
          <p:sp>
            <p:nvSpPr>
              <p:cNvPr id="138" name="椭圆 67"/>
              <p:cNvSpPr>
                <a:spLocks noChangeArrowheads="1"/>
              </p:cNvSpPr>
              <p:nvPr/>
            </p:nvSpPr>
            <p:spPr bwMode="auto">
              <a:xfrm>
                <a:off x="4701" y="2438"/>
                <a:ext cx="601" cy="602"/>
              </a:xfrm>
              <a:prstGeom prst="ellipse">
                <a:avLst/>
              </a:prstGeom>
              <a:solidFill>
                <a:srgbClr val="005DA2"/>
              </a:solidFill>
              <a:ln w="25400" algn="ctr">
                <a:noFill/>
                <a:miter lim="800000"/>
              </a:ln>
            </p:spPr>
            <p:txBody>
              <a:bodyPr lIns="68589" tIns="34295" rIns="68589" bIns="34295" anchor="ctr"/>
              <a:lstStyle/>
              <a:p>
                <a:pPr algn="ctr" defTabSz="683895">
                  <a:defRPr/>
                </a:pPr>
                <a:endParaRPr lang="zh-CN" altLang="en-US" dirty="0">
                  <a:solidFill>
                    <a:srgbClr val="FFFFFF"/>
                  </a:solidFill>
                  <a:latin typeface="+mn-lt"/>
                  <a:ea typeface="微软雅黑" panose="020B0503020204020204" pitchFamily="34" charset="-122"/>
                </a:endParaRPr>
              </a:p>
            </p:txBody>
          </p:sp>
          <p:sp>
            <p:nvSpPr>
              <p:cNvPr id="139" name="矩形 71"/>
              <p:cNvSpPr>
                <a:spLocks noChangeArrowheads="1"/>
              </p:cNvSpPr>
              <p:nvPr/>
            </p:nvSpPr>
            <p:spPr bwMode="auto">
              <a:xfrm>
                <a:off x="4883" y="2569"/>
                <a:ext cx="269" cy="355"/>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3</a:t>
                </a:r>
              </a:p>
            </p:txBody>
          </p:sp>
        </p:grpSp>
      </p:grpSp>
      <p:grpSp>
        <p:nvGrpSpPr>
          <p:cNvPr id="140" name="Group 44"/>
          <p:cNvGrpSpPr/>
          <p:nvPr/>
        </p:nvGrpSpPr>
        <p:grpSpPr bwMode="auto">
          <a:xfrm>
            <a:off x="3168651" y="3740583"/>
            <a:ext cx="1776413" cy="717329"/>
            <a:chOff x="2661" y="3141"/>
            <a:chExt cx="1491" cy="602"/>
          </a:xfrm>
        </p:grpSpPr>
        <p:cxnSp>
          <p:nvCxnSpPr>
            <p:cNvPr id="141" name="直接连接符 58"/>
            <p:cNvCxnSpPr>
              <a:cxnSpLocks noChangeShapeType="1"/>
            </p:cNvCxnSpPr>
            <p:nvPr/>
          </p:nvCxnSpPr>
          <p:spPr bwMode="auto">
            <a:xfrm>
              <a:off x="2661" y="3442"/>
              <a:ext cx="907" cy="0"/>
            </a:xfrm>
            <a:prstGeom prst="line">
              <a:avLst/>
            </a:prstGeom>
            <a:noFill/>
            <a:ln w="25400" algn="ctr">
              <a:solidFill>
                <a:schemeClr val="tx1"/>
              </a:solidFill>
              <a:miter lim="800000"/>
            </a:ln>
          </p:spPr>
        </p:cxnSp>
        <p:grpSp>
          <p:nvGrpSpPr>
            <p:cNvPr id="142" name="Group 88"/>
            <p:cNvGrpSpPr/>
            <p:nvPr/>
          </p:nvGrpSpPr>
          <p:grpSpPr bwMode="auto">
            <a:xfrm>
              <a:off x="3550" y="3141"/>
              <a:ext cx="602" cy="602"/>
              <a:chOff x="3550" y="3141"/>
              <a:chExt cx="602" cy="602"/>
            </a:xfrm>
          </p:grpSpPr>
          <p:sp>
            <p:nvSpPr>
              <p:cNvPr id="143" name="椭圆 59"/>
              <p:cNvSpPr>
                <a:spLocks noChangeArrowheads="1"/>
              </p:cNvSpPr>
              <p:nvPr/>
            </p:nvSpPr>
            <p:spPr bwMode="auto">
              <a:xfrm>
                <a:off x="3550" y="3141"/>
                <a:ext cx="602" cy="602"/>
              </a:xfrm>
              <a:prstGeom prst="ellipse">
                <a:avLst/>
              </a:prstGeom>
              <a:solidFill>
                <a:schemeClr val="accent4"/>
              </a:solidFill>
              <a:ln w="25400" algn="ctr">
                <a:noFill/>
                <a:miter lim="800000"/>
              </a:ln>
            </p:spPr>
            <p:txBody>
              <a:bodyPr lIns="68589" tIns="34295" rIns="68589" bIns="34295" anchor="ctr"/>
              <a:lstStyle/>
              <a:p>
                <a:pPr algn="ctr" defTabSz="683895">
                  <a:defRPr/>
                </a:pPr>
                <a:endParaRPr lang="zh-CN" altLang="en-US" dirty="0">
                  <a:solidFill>
                    <a:srgbClr val="FFFFFF"/>
                  </a:solidFill>
                  <a:latin typeface="+mn-lt"/>
                  <a:ea typeface="微软雅黑" panose="020B0503020204020204" pitchFamily="34" charset="-122"/>
                </a:endParaRPr>
              </a:p>
            </p:txBody>
          </p:sp>
          <p:sp>
            <p:nvSpPr>
              <p:cNvPr id="144" name="矩形 71"/>
              <p:cNvSpPr>
                <a:spLocks noChangeArrowheads="1"/>
              </p:cNvSpPr>
              <p:nvPr/>
            </p:nvSpPr>
            <p:spPr bwMode="auto">
              <a:xfrm>
                <a:off x="3731" y="3274"/>
                <a:ext cx="268" cy="355"/>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4</a:t>
                </a:r>
              </a:p>
            </p:txBody>
          </p:sp>
        </p:gr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6" presetClass="entr" presetSubtype="26"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barn(inHorizontal)">
                                      <p:cBhvr>
                                        <p:cTn id="15" dur="500"/>
                                        <p:tgtEl>
                                          <p:spTgt spid="12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left)">
                                      <p:cBhvr>
                                        <p:cTn id="19" dur="500"/>
                                        <p:tgtEl>
                                          <p:spTgt spid="124"/>
                                        </p:tgtEl>
                                      </p:cBhvr>
                                    </p:animEffect>
                                  </p:childTnLst>
                                </p:cTn>
                              </p:par>
                              <p:par>
                                <p:cTn id="20" presetID="22" presetClass="entr" presetSubtype="1" fill="hold" nodeType="withEffect">
                                  <p:stCondLst>
                                    <p:cond delay="750"/>
                                  </p:stCondLst>
                                  <p:childTnLst>
                                    <p:set>
                                      <p:cBhvr>
                                        <p:cTn id="21" dur="1" fill="hold">
                                          <p:stCondLst>
                                            <p:cond delay="0"/>
                                          </p:stCondLst>
                                        </p:cTn>
                                        <p:tgtEl>
                                          <p:spTgt spid="110"/>
                                        </p:tgtEl>
                                        <p:attrNameLst>
                                          <p:attrName>style.visibility</p:attrName>
                                        </p:attrNameLst>
                                      </p:cBhvr>
                                      <p:to>
                                        <p:strVal val="visible"/>
                                      </p:to>
                                    </p:set>
                                    <p:animEffect transition="in" filter="wipe(up)">
                                      <p:cBhvr>
                                        <p:cTn id="22" dur="350"/>
                                        <p:tgtEl>
                                          <p:spTgt spid="110"/>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400" fill="hold"/>
                                        <p:tgtEl>
                                          <p:spTgt spid="111"/>
                                        </p:tgtEl>
                                        <p:attrNameLst>
                                          <p:attrName>ppt_w</p:attrName>
                                        </p:attrNameLst>
                                      </p:cBhvr>
                                      <p:tavLst>
                                        <p:tav tm="0">
                                          <p:val>
                                            <p:fltVal val="0"/>
                                          </p:val>
                                        </p:tav>
                                        <p:tav tm="100000">
                                          <p:val>
                                            <p:strVal val="#ppt_w"/>
                                          </p:val>
                                        </p:tav>
                                      </p:tavLst>
                                    </p:anim>
                                    <p:anim calcmode="lin" valueType="num">
                                      <p:cBhvr>
                                        <p:cTn id="26" dur="400" fill="hold"/>
                                        <p:tgtEl>
                                          <p:spTgt spid="111"/>
                                        </p:tgtEl>
                                        <p:attrNameLst>
                                          <p:attrName>ppt_h</p:attrName>
                                        </p:attrNameLst>
                                      </p:cBhvr>
                                      <p:tavLst>
                                        <p:tav tm="0">
                                          <p:val>
                                            <p:fltVal val="0"/>
                                          </p:val>
                                        </p:tav>
                                        <p:tav tm="100000">
                                          <p:val>
                                            <p:strVal val="#ppt_h"/>
                                          </p:val>
                                        </p:tav>
                                      </p:tavLst>
                                    </p:anim>
                                    <p:animEffect transition="in" filter="fade">
                                      <p:cBhvr>
                                        <p:cTn id="27" dur="400"/>
                                        <p:tgtEl>
                                          <p:spTgt spid="111"/>
                                        </p:tgtEl>
                                      </p:cBhvr>
                                    </p:animEffect>
                                  </p:childTnLst>
                                </p:cTn>
                              </p:par>
                              <p:par>
                                <p:cTn id="28" presetID="53" presetClass="entr" presetSubtype="16" fill="hold" grpId="0" nodeType="withEffect">
                                  <p:stCondLst>
                                    <p:cond delay="2000"/>
                                  </p:stCondLst>
                                  <p:childTnLst>
                                    <p:set>
                                      <p:cBhvr>
                                        <p:cTn id="29" dur="1" fill="hold">
                                          <p:stCondLst>
                                            <p:cond delay="0"/>
                                          </p:stCondLst>
                                        </p:cTn>
                                        <p:tgtEl>
                                          <p:spTgt spid="112"/>
                                        </p:tgtEl>
                                        <p:attrNameLst>
                                          <p:attrName>style.visibility</p:attrName>
                                        </p:attrNameLst>
                                      </p:cBhvr>
                                      <p:to>
                                        <p:strVal val="visible"/>
                                      </p:to>
                                    </p:set>
                                    <p:anim calcmode="lin" valueType="num">
                                      <p:cBhvr>
                                        <p:cTn id="30" dur="400" fill="hold"/>
                                        <p:tgtEl>
                                          <p:spTgt spid="112"/>
                                        </p:tgtEl>
                                        <p:attrNameLst>
                                          <p:attrName>ppt_w</p:attrName>
                                        </p:attrNameLst>
                                      </p:cBhvr>
                                      <p:tavLst>
                                        <p:tav tm="0">
                                          <p:val>
                                            <p:fltVal val="0"/>
                                          </p:val>
                                        </p:tav>
                                        <p:tav tm="100000">
                                          <p:val>
                                            <p:strVal val="#ppt_w"/>
                                          </p:val>
                                        </p:tav>
                                      </p:tavLst>
                                    </p:anim>
                                    <p:anim calcmode="lin" valueType="num">
                                      <p:cBhvr>
                                        <p:cTn id="31" dur="400" fill="hold"/>
                                        <p:tgtEl>
                                          <p:spTgt spid="112"/>
                                        </p:tgtEl>
                                        <p:attrNameLst>
                                          <p:attrName>ppt_h</p:attrName>
                                        </p:attrNameLst>
                                      </p:cBhvr>
                                      <p:tavLst>
                                        <p:tav tm="0">
                                          <p:val>
                                            <p:fltVal val="0"/>
                                          </p:val>
                                        </p:tav>
                                        <p:tav tm="100000">
                                          <p:val>
                                            <p:strVal val="#ppt_h"/>
                                          </p:val>
                                        </p:tav>
                                      </p:tavLst>
                                    </p:anim>
                                    <p:animEffect transition="in" filter="fade">
                                      <p:cBhvr>
                                        <p:cTn id="32" dur="400"/>
                                        <p:tgtEl>
                                          <p:spTgt spid="112"/>
                                        </p:tgtEl>
                                      </p:cBhvr>
                                    </p:animEffect>
                                  </p:childTnLst>
                                </p:cTn>
                              </p:par>
                              <p:par>
                                <p:cTn id="33" presetID="53" presetClass="entr" presetSubtype="16" fill="hold" grpId="0" nodeType="withEffect">
                                  <p:stCondLst>
                                    <p:cond delay="250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400" fill="hold"/>
                                        <p:tgtEl>
                                          <p:spTgt spid="113"/>
                                        </p:tgtEl>
                                        <p:attrNameLst>
                                          <p:attrName>ppt_w</p:attrName>
                                        </p:attrNameLst>
                                      </p:cBhvr>
                                      <p:tavLst>
                                        <p:tav tm="0">
                                          <p:val>
                                            <p:fltVal val="0"/>
                                          </p:val>
                                        </p:tav>
                                        <p:tav tm="100000">
                                          <p:val>
                                            <p:strVal val="#ppt_w"/>
                                          </p:val>
                                        </p:tav>
                                      </p:tavLst>
                                    </p:anim>
                                    <p:anim calcmode="lin" valueType="num">
                                      <p:cBhvr>
                                        <p:cTn id="36" dur="400" fill="hold"/>
                                        <p:tgtEl>
                                          <p:spTgt spid="113"/>
                                        </p:tgtEl>
                                        <p:attrNameLst>
                                          <p:attrName>ppt_h</p:attrName>
                                        </p:attrNameLst>
                                      </p:cBhvr>
                                      <p:tavLst>
                                        <p:tav tm="0">
                                          <p:val>
                                            <p:fltVal val="0"/>
                                          </p:val>
                                        </p:tav>
                                        <p:tav tm="100000">
                                          <p:val>
                                            <p:strVal val="#ppt_h"/>
                                          </p:val>
                                        </p:tav>
                                      </p:tavLst>
                                    </p:anim>
                                    <p:animEffect transition="in" filter="fade">
                                      <p:cBhvr>
                                        <p:cTn id="37" dur="400"/>
                                        <p:tgtEl>
                                          <p:spTgt spid="113"/>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114"/>
                                        </p:tgtEl>
                                        <p:attrNameLst>
                                          <p:attrName>style.visibility</p:attrName>
                                        </p:attrNameLst>
                                      </p:cBhvr>
                                      <p:to>
                                        <p:strVal val="visible"/>
                                      </p:to>
                                    </p:set>
                                    <p:anim calcmode="lin" valueType="num">
                                      <p:cBhvr>
                                        <p:cTn id="40" dur="400" fill="hold"/>
                                        <p:tgtEl>
                                          <p:spTgt spid="114"/>
                                        </p:tgtEl>
                                        <p:attrNameLst>
                                          <p:attrName>ppt_w</p:attrName>
                                        </p:attrNameLst>
                                      </p:cBhvr>
                                      <p:tavLst>
                                        <p:tav tm="0">
                                          <p:val>
                                            <p:fltVal val="0"/>
                                          </p:val>
                                        </p:tav>
                                        <p:tav tm="100000">
                                          <p:val>
                                            <p:strVal val="#ppt_w"/>
                                          </p:val>
                                        </p:tav>
                                      </p:tavLst>
                                    </p:anim>
                                    <p:anim calcmode="lin" valueType="num">
                                      <p:cBhvr>
                                        <p:cTn id="41" dur="400" fill="hold"/>
                                        <p:tgtEl>
                                          <p:spTgt spid="114"/>
                                        </p:tgtEl>
                                        <p:attrNameLst>
                                          <p:attrName>ppt_h</p:attrName>
                                        </p:attrNameLst>
                                      </p:cBhvr>
                                      <p:tavLst>
                                        <p:tav tm="0">
                                          <p:val>
                                            <p:fltVal val="0"/>
                                          </p:val>
                                        </p:tav>
                                        <p:tav tm="100000">
                                          <p:val>
                                            <p:strVal val="#ppt_h"/>
                                          </p:val>
                                        </p:tav>
                                      </p:tavLst>
                                    </p:anim>
                                    <p:animEffect transition="in" filter="fade">
                                      <p:cBhvr>
                                        <p:cTn id="42" dur="400"/>
                                        <p:tgtEl>
                                          <p:spTgt spid="114"/>
                                        </p:tgtEl>
                                      </p:cBhvr>
                                    </p:animEffect>
                                  </p:childTnLst>
                                </p:cTn>
                              </p:par>
                            </p:childTnLst>
                          </p:cTn>
                        </p:par>
                        <p:par>
                          <p:cTn id="43" fill="hold">
                            <p:stCondLst>
                              <p:cond delay="1850"/>
                            </p:stCondLst>
                            <p:childTnLst>
                              <p:par>
                                <p:cTn id="44" presetID="2" presetClass="entr" presetSubtype="2" fill="hold" nodeType="afterEffect">
                                  <p:stCondLst>
                                    <p:cond delay="0"/>
                                  </p:stCondLst>
                                  <p:childTnLst>
                                    <p:set>
                                      <p:cBhvr>
                                        <p:cTn id="45" dur="1" fill="hold">
                                          <p:stCondLst>
                                            <p:cond delay="0"/>
                                          </p:stCondLst>
                                        </p:cTn>
                                        <p:tgtEl>
                                          <p:spTgt spid="125"/>
                                        </p:tgtEl>
                                        <p:attrNameLst>
                                          <p:attrName>style.visibility</p:attrName>
                                        </p:attrNameLst>
                                      </p:cBhvr>
                                      <p:to>
                                        <p:strVal val="visible"/>
                                      </p:to>
                                    </p:set>
                                    <p:anim calcmode="lin" valueType="num">
                                      <p:cBhvr additive="base">
                                        <p:cTn id="46" dur="500" fill="hold"/>
                                        <p:tgtEl>
                                          <p:spTgt spid="125"/>
                                        </p:tgtEl>
                                        <p:attrNameLst>
                                          <p:attrName>ppt_x</p:attrName>
                                        </p:attrNameLst>
                                      </p:cBhvr>
                                      <p:tavLst>
                                        <p:tav tm="0">
                                          <p:val>
                                            <p:strVal val="1+#ppt_w/2"/>
                                          </p:val>
                                        </p:tav>
                                        <p:tav tm="100000">
                                          <p:val>
                                            <p:strVal val="#ppt_x"/>
                                          </p:val>
                                        </p:tav>
                                      </p:tavLst>
                                    </p:anim>
                                    <p:anim calcmode="lin" valueType="num">
                                      <p:cBhvr additive="base">
                                        <p:cTn id="47" dur="500" fill="hold"/>
                                        <p:tgtEl>
                                          <p:spTgt spid="125"/>
                                        </p:tgtEl>
                                        <p:attrNameLst>
                                          <p:attrName>ppt_y</p:attrName>
                                        </p:attrNameLst>
                                      </p:cBhvr>
                                      <p:tavLst>
                                        <p:tav tm="0">
                                          <p:val>
                                            <p:strVal val="#ppt_y"/>
                                          </p:val>
                                        </p:tav>
                                        <p:tav tm="100000">
                                          <p:val>
                                            <p:strVal val="#ppt_y"/>
                                          </p:val>
                                        </p:tav>
                                      </p:tavLst>
                                    </p:anim>
                                  </p:childTnLst>
                                </p:cTn>
                              </p:par>
                            </p:childTnLst>
                          </p:cTn>
                        </p:par>
                        <p:par>
                          <p:cTn id="48" fill="hold">
                            <p:stCondLst>
                              <p:cond delay="2350"/>
                            </p:stCondLst>
                            <p:childTnLst>
                              <p:par>
                                <p:cTn id="49" presetID="22" presetClass="entr" presetSubtype="8"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left)">
                                      <p:cBhvr>
                                        <p:cTn id="51" dur="500"/>
                                        <p:tgtEl>
                                          <p:spTgt spid="115"/>
                                        </p:tgtEl>
                                      </p:cBhvr>
                                    </p:animEffect>
                                  </p:childTnLst>
                                </p:cTn>
                              </p:par>
                              <p:par>
                                <p:cTn id="52" presetID="22" presetClass="entr" presetSubtype="8"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left)">
                                      <p:cBhvr>
                                        <p:cTn id="54" dur="500"/>
                                        <p:tgtEl>
                                          <p:spTgt spid="116"/>
                                        </p:tgtEl>
                                      </p:cBhvr>
                                    </p:animEffect>
                                  </p:childTnLst>
                                </p:cTn>
                              </p:par>
                            </p:childTnLst>
                          </p:cTn>
                        </p:par>
                        <p:par>
                          <p:cTn id="55" fill="hold">
                            <p:stCondLst>
                              <p:cond delay="2850"/>
                            </p:stCondLst>
                            <p:childTnLst>
                              <p:par>
                                <p:cTn id="56" presetID="2" presetClass="entr" presetSubtype="2" fill="hold" nodeType="after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additive="base">
                                        <p:cTn id="58" dur="500" fill="hold"/>
                                        <p:tgtEl>
                                          <p:spTgt spid="130"/>
                                        </p:tgtEl>
                                        <p:attrNameLst>
                                          <p:attrName>ppt_x</p:attrName>
                                        </p:attrNameLst>
                                      </p:cBhvr>
                                      <p:tavLst>
                                        <p:tav tm="0">
                                          <p:val>
                                            <p:strVal val="1+#ppt_w/2"/>
                                          </p:val>
                                        </p:tav>
                                        <p:tav tm="100000">
                                          <p:val>
                                            <p:strVal val="#ppt_x"/>
                                          </p:val>
                                        </p:tav>
                                      </p:tavLst>
                                    </p:anim>
                                    <p:anim calcmode="lin" valueType="num">
                                      <p:cBhvr additive="base">
                                        <p:cTn id="59" dur="500" fill="hold"/>
                                        <p:tgtEl>
                                          <p:spTgt spid="130"/>
                                        </p:tgtEl>
                                        <p:attrNameLst>
                                          <p:attrName>ppt_y</p:attrName>
                                        </p:attrNameLst>
                                      </p:cBhvr>
                                      <p:tavLst>
                                        <p:tav tm="0">
                                          <p:val>
                                            <p:strVal val="#ppt_y"/>
                                          </p:val>
                                        </p:tav>
                                        <p:tav tm="100000">
                                          <p:val>
                                            <p:strVal val="#ppt_y"/>
                                          </p:val>
                                        </p:tav>
                                      </p:tavLst>
                                    </p:anim>
                                  </p:childTnLst>
                                </p:cTn>
                              </p:par>
                            </p:childTnLst>
                          </p:cTn>
                        </p:par>
                        <p:par>
                          <p:cTn id="60" fill="hold">
                            <p:stCondLst>
                              <p:cond delay="3350"/>
                            </p:stCondLst>
                            <p:childTnLst>
                              <p:par>
                                <p:cTn id="61" presetID="22" presetClass="entr" presetSubtype="8"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wipe(left)">
                                      <p:cBhvr>
                                        <p:cTn id="63" dur="500"/>
                                        <p:tgtEl>
                                          <p:spTgt spid="119"/>
                                        </p:tgtEl>
                                      </p:cBhvr>
                                    </p:animEffect>
                                  </p:childTnLst>
                                </p:cTn>
                              </p:par>
                              <p:par>
                                <p:cTn id="64" presetID="22" presetClass="entr" presetSubtype="8" fill="hold"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wipe(left)">
                                      <p:cBhvr>
                                        <p:cTn id="66" dur="500"/>
                                        <p:tgtEl>
                                          <p:spTgt spid="120"/>
                                        </p:tgtEl>
                                      </p:cBhvr>
                                    </p:animEffect>
                                  </p:childTnLst>
                                </p:cTn>
                              </p:par>
                            </p:childTnLst>
                          </p:cTn>
                        </p:par>
                        <p:par>
                          <p:cTn id="67" fill="hold">
                            <p:stCondLst>
                              <p:cond delay="3850"/>
                            </p:stCondLst>
                            <p:childTnLst>
                              <p:par>
                                <p:cTn id="68" presetID="2" presetClass="entr" presetSubtype="2" fill="hold" nodeType="afterEffect">
                                  <p:stCondLst>
                                    <p:cond delay="0"/>
                                  </p:stCondLst>
                                  <p:childTnLst>
                                    <p:set>
                                      <p:cBhvr>
                                        <p:cTn id="69" dur="1" fill="hold">
                                          <p:stCondLst>
                                            <p:cond delay="0"/>
                                          </p:stCondLst>
                                        </p:cTn>
                                        <p:tgtEl>
                                          <p:spTgt spid="135"/>
                                        </p:tgtEl>
                                        <p:attrNameLst>
                                          <p:attrName>style.visibility</p:attrName>
                                        </p:attrNameLst>
                                      </p:cBhvr>
                                      <p:to>
                                        <p:strVal val="visible"/>
                                      </p:to>
                                    </p:set>
                                    <p:anim calcmode="lin" valueType="num">
                                      <p:cBhvr additive="base">
                                        <p:cTn id="70" dur="500" fill="hold"/>
                                        <p:tgtEl>
                                          <p:spTgt spid="135"/>
                                        </p:tgtEl>
                                        <p:attrNameLst>
                                          <p:attrName>ppt_x</p:attrName>
                                        </p:attrNameLst>
                                      </p:cBhvr>
                                      <p:tavLst>
                                        <p:tav tm="0">
                                          <p:val>
                                            <p:strVal val="1+#ppt_w/2"/>
                                          </p:val>
                                        </p:tav>
                                        <p:tav tm="100000">
                                          <p:val>
                                            <p:strVal val="#ppt_x"/>
                                          </p:val>
                                        </p:tav>
                                      </p:tavLst>
                                    </p:anim>
                                    <p:anim calcmode="lin" valueType="num">
                                      <p:cBhvr additive="base">
                                        <p:cTn id="71" dur="500" fill="hold"/>
                                        <p:tgtEl>
                                          <p:spTgt spid="135"/>
                                        </p:tgtEl>
                                        <p:attrNameLst>
                                          <p:attrName>ppt_y</p:attrName>
                                        </p:attrNameLst>
                                      </p:cBhvr>
                                      <p:tavLst>
                                        <p:tav tm="0">
                                          <p:val>
                                            <p:strVal val="#ppt_y"/>
                                          </p:val>
                                        </p:tav>
                                        <p:tav tm="100000">
                                          <p:val>
                                            <p:strVal val="#ppt_y"/>
                                          </p:val>
                                        </p:tav>
                                      </p:tavLst>
                                    </p:anim>
                                  </p:childTnLst>
                                </p:cTn>
                              </p:par>
                            </p:childTnLst>
                          </p:cTn>
                        </p:par>
                        <p:par>
                          <p:cTn id="72" fill="hold">
                            <p:stCondLst>
                              <p:cond delay="4350"/>
                            </p:stCondLst>
                            <p:childTnLst>
                              <p:par>
                                <p:cTn id="73" presetID="22" presetClass="entr" presetSubtype="8" fill="hold" nodeType="after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wipe(left)">
                                      <p:cBhvr>
                                        <p:cTn id="75" dur="500"/>
                                        <p:tgtEl>
                                          <p:spTgt spid="121"/>
                                        </p:tgtEl>
                                      </p:cBhvr>
                                    </p:animEffect>
                                  </p:childTnLst>
                                </p:cTn>
                              </p:par>
                              <p:par>
                                <p:cTn id="76" presetID="22" presetClass="entr" presetSubtype="8" fill="hold"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wipe(left)">
                                      <p:cBhvr>
                                        <p:cTn id="78" dur="500"/>
                                        <p:tgtEl>
                                          <p:spTgt spid="122"/>
                                        </p:tgtEl>
                                      </p:cBhvr>
                                    </p:animEffect>
                                  </p:childTnLst>
                                </p:cTn>
                              </p:par>
                            </p:childTnLst>
                          </p:cTn>
                        </p:par>
                        <p:par>
                          <p:cTn id="79" fill="hold">
                            <p:stCondLst>
                              <p:cond delay="4850"/>
                            </p:stCondLst>
                            <p:childTnLst>
                              <p:par>
                                <p:cTn id="80" presetID="2" presetClass="entr" presetSubtype="2" fill="hold" nodeType="afterEffect">
                                  <p:stCondLst>
                                    <p:cond delay="0"/>
                                  </p:stCondLst>
                                  <p:childTnLst>
                                    <p:set>
                                      <p:cBhvr>
                                        <p:cTn id="81" dur="1" fill="hold">
                                          <p:stCondLst>
                                            <p:cond delay="0"/>
                                          </p:stCondLst>
                                        </p:cTn>
                                        <p:tgtEl>
                                          <p:spTgt spid="140"/>
                                        </p:tgtEl>
                                        <p:attrNameLst>
                                          <p:attrName>style.visibility</p:attrName>
                                        </p:attrNameLst>
                                      </p:cBhvr>
                                      <p:to>
                                        <p:strVal val="visible"/>
                                      </p:to>
                                    </p:set>
                                    <p:anim calcmode="lin" valueType="num">
                                      <p:cBhvr additive="base">
                                        <p:cTn id="82" dur="500" fill="hold"/>
                                        <p:tgtEl>
                                          <p:spTgt spid="140"/>
                                        </p:tgtEl>
                                        <p:attrNameLst>
                                          <p:attrName>ppt_x</p:attrName>
                                        </p:attrNameLst>
                                      </p:cBhvr>
                                      <p:tavLst>
                                        <p:tav tm="0">
                                          <p:val>
                                            <p:strVal val="1+#ppt_w/2"/>
                                          </p:val>
                                        </p:tav>
                                        <p:tav tm="100000">
                                          <p:val>
                                            <p:strVal val="#ppt_x"/>
                                          </p:val>
                                        </p:tav>
                                      </p:tavLst>
                                    </p:anim>
                                    <p:anim calcmode="lin" valueType="num">
                                      <p:cBhvr additive="base">
                                        <p:cTn id="83" dur="500" fill="hold"/>
                                        <p:tgtEl>
                                          <p:spTgt spid="140"/>
                                        </p:tgtEl>
                                        <p:attrNameLst>
                                          <p:attrName>ppt_y</p:attrName>
                                        </p:attrNameLst>
                                      </p:cBhvr>
                                      <p:tavLst>
                                        <p:tav tm="0">
                                          <p:val>
                                            <p:strVal val="#ppt_y"/>
                                          </p:val>
                                        </p:tav>
                                        <p:tav tm="100000">
                                          <p:val>
                                            <p:strVal val="#ppt_y"/>
                                          </p:val>
                                        </p:tav>
                                      </p:tavLst>
                                    </p:anim>
                                  </p:childTnLst>
                                </p:cTn>
                              </p:par>
                            </p:childTnLst>
                          </p:cTn>
                        </p:par>
                        <p:par>
                          <p:cTn id="84" fill="hold">
                            <p:stCondLst>
                              <p:cond delay="5350"/>
                            </p:stCondLst>
                            <p:childTnLst>
                              <p:par>
                                <p:cTn id="85" presetID="22" presetClass="entr" presetSubtype="8" fill="hold" nodeType="after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wipe(left)">
                                      <p:cBhvr>
                                        <p:cTn id="87" dur="500"/>
                                        <p:tgtEl>
                                          <p:spTgt spid="117"/>
                                        </p:tgtEl>
                                      </p:cBhvr>
                                    </p:animEffect>
                                  </p:childTnLst>
                                </p:cTn>
                              </p:par>
                              <p:par>
                                <p:cTn id="88" presetID="22" presetClass="entr" presetSubtype="8" fill="hold"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wipe(left)">
                                      <p:cBhvr>
                                        <p:cTn id="9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1" grpId="0" animBg="1"/>
      <p:bldP spid="112" grpId="0" animBg="1"/>
      <p:bldP spid="113" grpId="0" animBg="1"/>
      <p:bldP spid="114" grpId="0" animBg="1"/>
      <p:bldP spid="123" grpId="0" animBg="1"/>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主要存在的问题</a:t>
            </a: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65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3392</Words>
  <Application>Microsoft Office PowerPoint</Application>
  <PresentationFormat>全屏显示(16:9)</PresentationFormat>
  <Paragraphs>350</Paragraphs>
  <Slides>30</Slides>
  <Notes>30</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Roboto Light</vt:lpstr>
      <vt:lpstr>Swiss911 UCm BT</vt:lpstr>
      <vt:lpstr>方正正中黑简体</vt:lpstr>
      <vt:lpstr>宋体</vt:lpstr>
      <vt:lpstr>微软雅黑</vt:lpstr>
      <vt:lpstr>微软雅黑 Light</vt:lpstr>
      <vt:lpstr>Arial</vt:lpstr>
      <vt:lpstr>Calibri</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20</cp:revision>
  <dcterms:created xsi:type="dcterms:W3CDTF">2015-12-11T17:46:00Z</dcterms:created>
  <dcterms:modified xsi:type="dcterms:W3CDTF">2021-01-06T01:54:13Z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