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8" r:id="rId2"/>
    <p:sldId id="260" r:id="rId3"/>
    <p:sldId id="261" r:id="rId4"/>
    <p:sldId id="262" r:id="rId5"/>
    <p:sldId id="266" r:id="rId6"/>
    <p:sldId id="267" r:id="rId7"/>
    <p:sldId id="268" r:id="rId8"/>
    <p:sldId id="269" r:id="rId9"/>
    <p:sldId id="272" r:id="rId10"/>
    <p:sldId id="271" r:id="rId11"/>
    <p:sldId id="295" r:id="rId12"/>
    <p:sldId id="273" r:id="rId13"/>
    <p:sldId id="270" r:id="rId14"/>
    <p:sldId id="274" r:id="rId15"/>
    <p:sldId id="263" r:id="rId16"/>
    <p:sldId id="275" r:id="rId17"/>
    <p:sldId id="293" r:id="rId18"/>
    <p:sldId id="276" r:id="rId19"/>
    <p:sldId id="277" r:id="rId20"/>
    <p:sldId id="278" r:id="rId21"/>
    <p:sldId id="280" r:id="rId22"/>
    <p:sldId id="264" r:id="rId23"/>
    <p:sldId id="281" r:id="rId24"/>
    <p:sldId id="282" r:id="rId25"/>
    <p:sldId id="283" r:id="rId26"/>
    <p:sldId id="284" r:id="rId27"/>
    <p:sldId id="285" r:id="rId28"/>
    <p:sldId id="286" r:id="rId29"/>
    <p:sldId id="265" r:id="rId30"/>
    <p:sldId id="287" r:id="rId31"/>
    <p:sldId id="288" r:id="rId32"/>
    <p:sldId id="290" r:id="rId33"/>
    <p:sldId id="291" r:id="rId34"/>
    <p:sldId id="289" r:id="rId35"/>
    <p:sldId id="292" r:id="rId36"/>
    <p:sldId id="296" r:id="rId37"/>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6FF"/>
    <a:srgbClr val="67F5F2"/>
    <a:srgbClr val="6CE8EE"/>
    <a:srgbClr val="C313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0" autoAdjust="0"/>
  </p:normalViewPr>
  <p:slideViewPr>
    <p:cSldViewPr>
      <p:cViewPr>
        <p:scale>
          <a:sx n="100" d="100"/>
          <a:sy n="100" d="100"/>
        </p:scale>
        <p:origin x="795" y="35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lumMod val="75000"/>
              </a:schemeClr>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145-4B80-8554-B96B637090F8}"/>
            </c:ext>
          </c:extLst>
        </c:ser>
        <c:ser>
          <c:idx val="1"/>
          <c:order val="1"/>
          <c:tx>
            <c:strRef>
              <c:f>Sheet1!$C$1</c:f>
              <c:strCache>
                <c:ptCount val="1"/>
                <c:pt idx="0">
                  <c:v>系列 2</c:v>
                </c:pt>
              </c:strCache>
            </c:strRef>
          </c:tx>
          <c:spPr>
            <a:solidFill>
              <a:srgbClr val="0070C0"/>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145-4B80-8554-B96B637090F8}"/>
            </c:ext>
          </c:extLst>
        </c:ser>
        <c:ser>
          <c:idx val="2"/>
          <c:order val="2"/>
          <c:tx>
            <c:strRef>
              <c:f>Sheet1!$D$1</c:f>
              <c:strCache>
                <c:ptCount val="1"/>
                <c:pt idx="0">
                  <c:v>系列 3</c:v>
                </c:pt>
              </c:strCache>
            </c:strRef>
          </c:tx>
          <c:spPr>
            <a:solidFill>
              <a:schemeClr val="tx2">
                <a:lumMod val="60000"/>
                <a:lumOff val="40000"/>
              </a:schemeClr>
            </a:solidFill>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145-4B80-8554-B96B637090F8}"/>
            </c:ext>
          </c:extLst>
        </c:ser>
        <c:dLbls>
          <c:showLegendKey val="0"/>
          <c:showVal val="0"/>
          <c:showCatName val="0"/>
          <c:showSerName val="0"/>
          <c:showPercent val="0"/>
          <c:showBubbleSize val="0"/>
        </c:dLbls>
        <c:gapWidth val="125"/>
        <c:overlap val="-25"/>
        <c:axId val="333315184"/>
        <c:axId val="333315744"/>
      </c:barChart>
      <c:catAx>
        <c:axId val="333315184"/>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endParaRPr lang="zh-CN"/>
          </a:p>
        </c:txPr>
        <c:crossAx val="333315744"/>
        <c:crosses val="autoZero"/>
        <c:auto val="1"/>
        <c:lblAlgn val="ctr"/>
        <c:lblOffset val="100"/>
        <c:noMultiLvlLbl val="0"/>
      </c:catAx>
      <c:valAx>
        <c:axId val="333315744"/>
        <c:scaling>
          <c:orientation val="minMax"/>
        </c:scaling>
        <c:delete val="0"/>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85000"/>
                    <a:lumOff val="15000"/>
                  </a:schemeClr>
                </a:solidFill>
                <a:latin typeface="+mn-lt"/>
                <a:ea typeface="+mn-ea"/>
                <a:cs typeface="+mn-cs"/>
              </a:defRPr>
            </a:pPr>
            <a:endParaRPr lang="zh-CN"/>
          </a:p>
        </c:txPr>
        <c:crossAx val="333315184"/>
        <c:crosses val="autoZero"/>
        <c:crossBetween val="between"/>
      </c:valAx>
      <c:spPr>
        <a:ln>
          <a:noFill/>
        </a:ln>
      </c:spPr>
    </c:plotArea>
    <c:legend>
      <c:legendPos val="b"/>
      <c:overlay val="0"/>
      <c:txPr>
        <a:bodyPr rot="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C1F2-4EC9-9678-26F6DB70910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1F2-4EC9-9678-26F6DB70910F}"/>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C1F2-4EC9-9678-26F6DB70910F}"/>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3D68-4320-B8B4-F9AF2D0FA83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D68-4320-B8B4-F9AF2D0FA83F}"/>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3D68-4320-B8B4-F9AF2D0FA83F}"/>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4847-4831-B781-058C1777A7B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847-4831-B781-058C1777A7B7}"/>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4847-4831-B781-058C1777A7B7}"/>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9B237-5AB2-48CF-8032-32E9FB6EB4F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861678-F871-4BA5-BC3E-7CD7D2CF1E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7.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image" Target="../media/image18.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17.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1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16.xml"/><Relationship Id="rId5" Type="http://schemas.openxmlformats.org/officeDocument/2006/relationships/tags" Target="../tags/tag18.xml"/><Relationship Id="rId10" Type="http://schemas.openxmlformats.org/officeDocument/2006/relationships/slideLayout" Target="../slideLayouts/slideLayout7.xml"/><Relationship Id="rId4" Type="http://schemas.openxmlformats.org/officeDocument/2006/relationships/tags" Target="../tags/tag17.xml"/><Relationship Id="rId9" Type="http://schemas.openxmlformats.org/officeDocument/2006/relationships/tags" Target="../tags/tag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Effect>
                      <a14:colorTemperature colorTemp="72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874356" y="484438"/>
            <a:ext cx="5647287" cy="196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0" y="2801584"/>
            <a:ext cx="9144000" cy="164237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99592" y="3075806"/>
            <a:ext cx="7344816" cy="584775"/>
          </a:xfrm>
          <a:prstGeom prst="rect">
            <a:avLst/>
          </a:prstGeom>
        </p:spPr>
        <p:txBody>
          <a:bodyPr wrap="square">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年度工作汇报工作总结</a:t>
            </a:r>
            <a:r>
              <a:rPr lang="en-US" altLang="zh-CN" sz="3200" b="1" dirty="0">
                <a:solidFill>
                  <a:schemeClr val="bg1"/>
                </a:solidFill>
                <a:latin typeface="微软雅黑" panose="020B0503020204020204" pitchFamily="34" charset="-122"/>
                <a:ea typeface="微软雅黑" panose="020B0503020204020204" pitchFamily="34" charset="-122"/>
              </a:rPr>
              <a:t>PPT</a:t>
            </a:r>
            <a:r>
              <a:rPr lang="zh-CN" altLang="en-US" sz="3200" b="1" dirty="0">
                <a:solidFill>
                  <a:schemeClr val="bg1"/>
                </a:solidFill>
                <a:latin typeface="微软雅黑" panose="020B0503020204020204" pitchFamily="34" charset="-122"/>
                <a:ea typeface="微软雅黑" panose="020B0503020204020204" pitchFamily="34" charset="-122"/>
              </a:rPr>
              <a:t>模板</a:t>
            </a:r>
          </a:p>
        </p:txBody>
      </p:sp>
      <p:sp>
        <p:nvSpPr>
          <p:cNvPr id="11" name="TextBox 10"/>
          <p:cNvSpPr txBox="1"/>
          <p:nvPr/>
        </p:nvSpPr>
        <p:spPr>
          <a:xfrm>
            <a:off x="4499992" y="1842365"/>
            <a:ext cx="2016224" cy="610262"/>
          </a:xfrm>
          <a:prstGeom prst="rect">
            <a:avLst/>
          </a:prstGeom>
          <a:noFill/>
        </p:spPr>
        <p:txBody>
          <a:bodyPr wrap="square" rtlCol="0">
            <a:prstTxWarp prst="textPlain">
              <a:avLst/>
            </a:prstTxWarp>
            <a:spAutoFit/>
          </a:bodyPr>
          <a:lstStyle/>
          <a:p>
            <a:r>
              <a:rPr lang="en-US" altLang="zh-CN" sz="7200" b="1" dirty="0">
                <a:solidFill>
                  <a:schemeClr val="tx2">
                    <a:lumMod val="75000"/>
                  </a:schemeClr>
                </a:solidFill>
                <a:effectLst>
                  <a:outerShdw blurRad="63500" sx="102000" sy="102000" algn="ctr" rotWithShape="0">
                    <a:prstClr val="black">
                      <a:alpha val="40000"/>
                    </a:prstClr>
                  </a:outerShdw>
                </a:effectLst>
                <a:latin typeface="Agency FB" panose="020B0503020202020204" pitchFamily="34" charset="0"/>
                <a:ea typeface="Adobe Gothic Std B" panose="020B0800000000000000" pitchFamily="34" charset="-128"/>
              </a:rPr>
              <a:t>2021</a:t>
            </a:r>
            <a:endParaRPr lang="zh-CN" altLang="en-US" sz="7200" b="1" dirty="0">
              <a:solidFill>
                <a:schemeClr val="tx2">
                  <a:lumMod val="75000"/>
                </a:schemeClr>
              </a:solidFill>
              <a:effectLst>
                <a:outerShdw blurRad="63500" sx="102000" sy="102000" algn="ctr" rotWithShape="0">
                  <a:prstClr val="black">
                    <a:alpha val="40000"/>
                  </a:prstClr>
                </a:outerShdw>
              </a:effectLst>
              <a:latin typeface="Agency FB" panose="020B0503020202020204" pitchFamily="34" charset="0"/>
            </a:endParaRPr>
          </a:p>
        </p:txBody>
      </p:sp>
      <p:sp>
        <p:nvSpPr>
          <p:cNvPr id="12" name="Freeform 7"/>
          <p:cNvSpPr>
            <a:spLocks noEditPoints="1"/>
          </p:cNvSpPr>
          <p:nvPr/>
        </p:nvSpPr>
        <p:spPr bwMode="auto">
          <a:xfrm>
            <a:off x="2195736" y="3843001"/>
            <a:ext cx="252000" cy="252000"/>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vert="horz" wrap="square" lIns="68562" tIns="34281" rIns="68562" bIns="34281" numCol="1" anchor="t" anchorCtr="0" compatLnSpc="1"/>
          <a:lstStyle/>
          <a:p>
            <a:endParaRPr lang="zh-CN" altLang="en-US">
              <a:solidFill>
                <a:schemeClr val="bg1">
                  <a:lumMod val="95000"/>
                </a:schemeClr>
              </a:solidFill>
            </a:endParaRPr>
          </a:p>
        </p:txBody>
      </p:sp>
      <p:sp>
        <p:nvSpPr>
          <p:cNvPr id="13" name="TextBox 12"/>
          <p:cNvSpPr txBox="1"/>
          <p:nvPr/>
        </p:nvSpPr>
        <p:spPr>
          <a:xfrm>
            <a:off x="2435041" y="3795886"/>
            <a:ext cx="1731848" cy="346230"/>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sz="1800">
                <a:solidFill>
                  <a:schemeClr val="bg1">
                    <a:lumMod val="95000"/>
                  </a:schemeClr>
                </a:solidFill>
                <a:latin typeface="微软雅黑" panose="020B0503020204020204" pitchFamily="34" charset="-122"/>
                <a:ea typeface="微软雅黑" panose="020B0503020204020204" pitchFamily="34" charset="-122"/>
              </a:rPr>
              <a:t>报告人：</a:t>
            </a:r>
            <a:r>
              <a:rPr lang="en-US" altLang="zh-CN" sz="1800">
                <a:solidFill>
                  <a:schemeClr val="bg1">
                    <a:lumMod val="95000"/>
                  </a:schemeClr>
                </a:solidFill>
                <a:latin typeface="微软雅黑" panose="020B0503020204020204" pitchFamily="34" charset="-122"/>
                <a:ea typeface="微软雅黑" panose="020B0503020204020204" pitchFamily="34" charset="-122"/>
              </a:rPr>
              <a:t>xiazaii</a:t>
            </a:r>
            <a:endParaRPr lang="zh-CN" altLang="en-US" sz="18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Freeform 10"/>
          <p:cNvSpPr>
            <a:spLocks noEditPoints="1"/>
          </p:cNvSpPr>
          <p:nvPr/>
        </p:nvSpPr>
        <p:spPr bwMode="auto">
          <a:xfrm>
            <a:off x="4830415" y="3843001"/>
            <a:ext cx="252000" cy="252000"/>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15" name="TextBox 14"/>
          <p:cNvSpPr txBox="1"/>
          <p:nvPr/>
        </p:nvSpPr>
        <p:spPr>
          <a:xfrm>
            <a:off x="5077082" y="3795886"/>
            <a:ext cx="1799174" cy="346230"/>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部   门</a:t>
            </a:r>
            <a:r>
              <a:rPr lang="zh-CN" altLang="en-US" sz="1800">
                <a:solidFill>
                  <a:schemeClr val="bg1">
                    <a:lumMod val="95000"/>
                  </a:schemeClr>
                </a:solidFill>
                <a:latin typeface="微软雅黑" panose="020B0503020204020204" pitchFamily="34" charset="-122"/>
                <a:ea typeface="微软雅黑" panose="020B0503020204020204" pitchFamily="34" charset="-122"/>
              </a:rPr>
              <a:t>： 技术部</a:t>
            </a:r>
            <a:endParaRPr lang="zh-CN" altLang="zh-CN" sz="18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2" name="Breath and Life - Audiomachin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66530" y="379020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27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3200"/>
                            </p:stCondLst>
                            <p:childTnLst>
                              <p:par>
                                <p:cTn id="38" presetID="42" presetClass="entr" presetSubtype="0" fill="hold" grpId="0" nodeType="afterEffect">
                                  <p:stCondLst>
                                    <p:cond delay="0"/>
                                  </p:stCondLst>
                                  <p:iterate type="lt">
                                    <p:tmPct val="10000"/>
                                  </p:iterate>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anim calcmode="lin" valueType="num">
                                      <p:cBhvr>
                                        <p:cTn id="41" dur="500" fill="hold"/>
                                        <p:tgtEl>
                                          <p:spTgt spid="13"/>
                                        </p:tgtEl>
                                        <p:attrNameLst>
                                          <p:attrName>ppt_x</p:attrName>
                                        </p:attrNameLst>
                                      </p:cBhvr>
                                      <p:tavLst>
                                        <p:tav tm="0">
                                          <p:val>
                                            <p:strVal val="#ppt_x"/>
                                          </p:val>
                                        </p:tav>
                                        <p:tav tm="100000">
                                          <p:val>
                                            <p:strVal val="#ppt_x"/>
                                          </p:val>
                                        </p:tav>
                                      </p:tavLst>
                                    </p:anim>
                                    <p:anim calcmode="lin" valueType="num">
                                      <p:cBhvr>
                                        <p:cTn id="42" dur="5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4200"/>
                            </p:stCondLst>
                            <p:childTnLst>
                              <p:par>
                                <p:cTn id="44" presetID="53"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par>
                          <p:cTn id="49" fill="hold">
                            <p:stCondLst>
                              <p:cond delay="4700"/>
                            </p:stCondLst>
                            <p:childTnLst>
                              <p:par>
                                <p:cTn id="50" presetID="42" presetClass="entr" presetSubtype="0" fill="hold" grpId="0" nodeType="afterEffect">
                                  <p:stCondLst>
                                    <p:cond delay="0"/>
                                  </p:stCondLst>
                                  <p:iterate type="lt">
                                    <p:tmPct val="10000"/>
                                  </p:iterate>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55" repeatCount="indefinite" fill="hold" display="0">
                  <p:stCondLst>
                    <p:cond delay="indefinite"/>
                  </p:stCondLst>
                  <p:endCondLst>
                    <p:cond evt="onStopAudio" delay="0">
                      <p:tgtEl>
                        <p:sldTgt/>
                      </p:tgtEl>
                    </p:cond>
                  </p:endCondLst>
                </p:cTn>
                <p:tgtEl>
                  <p:spTgt spid="2"/>
                </p:tgtEl>
              </p:cMediaNode>
            </p:audio>
          </p:childTnLst>
        </p:cTn>
      </p:par>
    </p:tnLst>
    <p:bldLst>
      <p:bldP spid="17" grpId="0" animBg="1"/>
      <p:bldP spid="10" grpId="0"/>
      <p:bldP spid="11" grpId="0"/>
      <p:bldP spid="12" grpId="0" animBg="1"/>
      <p:bldP spid="13" grpId="0"/>
      <p:bldP spid="14"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aphicFrame>
        <p:nvGraphicFramePr>
          <p:cNvPr id="8" name="图表 7"/>
          <p:cNvGraphicFramePr/>
          <p:nvPr/>
        </p:nvGraphicFramePr>
        <p:xfrm>
          <a:off x="3635896" y="1963986"/>
          <a:ext cx="4680520" cy="3128044"/>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7"/>
          <p:cNvSpPr txBox="1">
            <a:spLocks noChangeArrowheads="1"/>
          </p:cNvSpPr>
          <p:nvPr/>
        </p:nvSpPr>
        <p:spPr bwMode="auto">
          <a:xfrm>
            <a:off x="3707904" y="1136722"/>
            <a:ext cx="1440159" cy="80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600" dirty="0">
                <a:solidFill>
                  <a:schemeClr val="tx1">
                    <a:lumMod val="75000"/>
                    <a:lumOff val="25000"/>
                  </a:schemeClr>
                </a:solidFill>
                <a:latin typeface="微软雅黑" panose="020B0503020204020204" pitchFamily="34" charset="-122"/>
              </a:rPr>
              <a:t>系列一</a:t>
            </a:r>
            <a:endParaRPr lang="en-US" altLang="zh-CN" sz="1600" dirty="0">
              <a:solidFill>
                <a:schemeClr val="tx1">
                  <a:lumMod val="75000"/>
                  <a:lumOff val="25000"/>
                </a:schemeClr>
              </a:solidFill>
              <a:latin typeface="微软雅黑" panose="020B0503020204020204" pitchFamily="34" charset="-122"/>
            </a:endParaRPr>
          </a:p>
          <a:p>
            <a:pPr algn="ctr">
              <a:lnSpc>
                <a:spcPct val="120000"/>
              </a:lnSpc>
              <a:spcBef>
                <a:spcPts val="300"/>
              </a:spcBef>
            </a:pPr>
            <a:r>
              <a:rPr lang="zh-CN" altLang="en-US" sz="1200" dirty="0">
                <a:solidFill>
                  <a:schemeClr val="tx1">
                    <a:lumMod val="75000"/>
                    <a:lumOff val="25000"/>
                  </a:schemeClr>
                </a:solidFill>
                <a:latin typeface="微软雅黑" panose="020B0503020204020204" pitchFamily="34" charset="-122"/>
              </a:rPr>
              <a:t>单击添加说明文字单击添加说明文字</a:t>
            </a:r>
          </a:p>
        </p:txBody>
      </p:sp>
      <p:sp>
        <p:nvSpPr>
          <p:cNvPr id="10" name="文本框 7"/>
          <p:cNvSpPr txBox="1">
            <a:spLocks noChangeArrowheads="1"/>
          </p:cNvSpPr>
          <p:nvPr/>
        </p:nvSpPr>
        <p:spPr bwMode="auto">
          <a:xfrm>
            <a:off x="5364087" y="1136722"/>
            <a:ext cx="1440159" cy="80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dirty="0">
                <a:solidFill>
                  <a:schemeClr val="tx1">
                    <a:lumMod val="75000"/>
                    <a:lumOff val="25000"/>
                  </a:schemeClr>
                </a:solidFill>
                <a:latin typeface="微软雅黑" panose="020B0503020204020204" pitchFamily="34" charset="-122"/>
              </a:rPr>
              <a:t>系列二</a:t>
            </a:r>
            <a:endParaRPr lang="en-US" altLang="zh-CN" sz="1600" dirty="0">
              <a:solidFill>
                <a:schemeClr val="tx1">
                  <a:lumMod val="75000"/>
                  <a:lumOff val="25000"/>
                </a:schemeClr>
              </a:solidFill>
              <a:latin typeface="微软雅黑" panose="020B0503020204020204" pitchFamily="34" charset="-122"/>
            </a:endParaRPr>
          </a:p>
          <a:p>
            <a:pPr algn="ctr">
              <a:lnSpc>
                <a:spcPct val="120000"/>
              </a:lnSpc>
              <a:spcBef>
                <a:spcPts val="300"/>
              </a:spcBef>
            </a:pPr>
            <a:r>
              <a:rPr lang="zh-CN" altLang="en-US" sz="1200" dirty="0">
                <a:solidFill>
                  <a:schemeClr val="tx1">
                    <a:lumMod val="75000"/>
                    <a:lumOff val="25000"/>
                  </a:schemeClr>
                </a:solidFill>
                <a:latin typeface="微软雅黑" panose="020B0503020204020204" pitchFamily="34" charset="-122"/>
              </a:rPr>
              <a:t>单击添加说明文字单击添加说明文字</a:t>
            </a:r>
          </a:p>
        </p:txBody>
      </p:sp>
      <p:sp>
        <p:nvSpPr>
          <p:cNvPr id="11" name="文本框 7"/>
          <p:cNvSpPr txBox="1">
            <a:spLocks noChangeArrowheads="1"/>
          </p:cNvSpPr>
          <p:nvPr/>
        </p:nvSpPr>
        <p:spPr bwMode="auto">
          <a:xfrm>
            <a:off x="7020271" y="1136722"/>
            <a:ext cx="1440159" cy="80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dirty="0">
                <a:solidFill>
                  <a:schemeClr val="tx1">
                    <a:lumMod val="75000"/>
                    <a:lumOff val="25000"/>
                  </a:schemeClr>
                </a:solidFill>
                <a:latin typeface="微软雅黑" panose="020B0503020204020204" pitchFamily="34" charset="-122"/>
              </a:rPr>
              <a:t>系列三</a:t>
            </a:r>
            <a:endParaRPr lang="en-US" altLang="zh-CN" sz="1600" dirty="0">
              <a:solidFill>
                <a:schemeClr val="tx1">
                  <a:lumMod val="75000"/>
                  <a:lumOff val="25000"/>
                </a:schemeClr>
              </a:solidFill>
              <a:latin typeface="微软雅黑" panose="020B0503020204020204" pitchFamily="34" charset="-122"/>
            </a:endParaRPr>
          </a:p>
          <a:p>
            <a:pPr algn="ctr">
              <a:lnSpc>
                <a:spcPct val="120000"/>
              </a:lnSpc>
              <a:spcBef>
                <a:spcPts val="300"/>
              </a:spcBef>
            </a:pPr>
            <a:r>
              <a:rPr lang="zh-CN" altLang="en-US" sz="1200" dirty="0">
                <a:solidFill>
                  <a:schemeClr val="tx1">
                    <a:lumMod val="75000"/>
                    <a:lumOff val="25000"/>
                  </a:schemeClr>
                </a:solidFill>
                <a:latin typeface="微软雅黑" panose="020B0503020204020204" pitchFamily="34" charset="-122"/>
              </a:rPr>
              <a:t>单击添加说明文字单击添加说明文字</a:t>
            </a:r>
          </a:p>
        </p:txBody>
      </p:sp>
      <p:sp>
        <p:nvSpPr>
          <p:cNvPr id="12" name="文本框 7"/>
          <p:cNvSpPr txBox="1">
            <a:spLocks noChangeArrowheads="1"/>
          </p:cNvSpPr>
          <p:nvPr/>
        </p:nvSpPr>
        <p:spPr bwMode="auto">
          <a:xfrm>
            <a:off x="548392" y="1491630"/>
            <a:ext cx="1363732" cy="37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p:txBody>
      </p:sp>
      <p:cxnSp>
        <p:nvCxnSpPr>
          <p:cNvPr id="13" name="直接连接符 12"/>
          <p:cNvCxnSpPr/>
          <p:nvPr/>
        </p:nvCxnSpPr>
        <p:spPr>
          <a:xfrm>
            <a:off x="611560" y="1839817"/>
            <a:ext cx="252028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7"/>
          <p:cNvSpPr txBox="1">
            <a:spLocks noChangeArrowheads="1"/>
          </p:cNvSpPr>
          <p:nvPr/>
        </p:nvSpPr>
        <p:spPr bwMode="auto">
          <a:xfrm>
            <a:off x="548392" y="1901297"/>
            <a:ext cx="2727464" cy="267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a:t>
            </a:r>
          </a:p>
          <a:p>
            <a:pPr>
              <a:lnSpc>
                <a:spcPct val="150000"/>
              </a:lnSpc>
              <a:spcBef>
                <a:spcPts val="300"/>
              </a:spcBef>
            </a:pPr>
            <a:endParaRPr lang="zh-CN" altLang="en-US" sz="11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en-US" altLang="zh-CN" sz="11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1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Graphic spid="8" grpId="0">
        <p:bldAsOne/>
      </p:bldGraphic>
      <p:bldP spid="9" grpId="0"/>
      <p:bldP spid="10" grpId="0"/>
      <p:bldP spid="11"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0" name="组合 19"/>
          <p:cNvGrpSpPr/>
          <p:nvPr/>
        </p:nvGrpSpPr>
        <p:grpSpPr>
          <a:xfrm>
            <a:off x="2933422" y="1957089"/>
            <a:ext cx="1812750" cy="1818140"/>
            <a:chOff x="2933422" y="1885386"/>
            <a:chExt cx="1812750" cy="1818140"/>
          </a:xfrm>
        </p:grpSpPr>
        <p:sp>
          <p:nvSpPr>
            <p:cNvPr id="21" name="Freeform 71"/>
            <p:cNvSpPr/>
            <p:nvPr/>
          </p:nvSpPr>
          <p:spPr bwMode="auto">
            <a:xfrm>
              <a:off x="2933422" y="1885386"/>
              <a:ext cx="1812750" cy="1818140"/>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 name="Freeform 71"/>
            <p:cNvSpPr/>
            <p:nvPr/>
          </p:nvSpPr>
          <p:spPr bwMode="auto">
            <a:xfrm>
              <a:off x="3056718" y="2009049"/>
              <a:ext cx="1566157" cy="1570813"/>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1588878" y="1957089"/>
            <a:ext cx="1819936" cy="1818140"/>
            <a:chOff x="1733092" y="1885386"/>
            <a:chExt cx="1819936" cy="1818140"/>
          </a:xfrm>
        </p:grpSpPr>
        <p:sp>
          <p:nvSpPr>
            <p:cNvPr id="24" name="Freeform 72"/>
            <p:cNvSpPr/>
            <p:nvPr/>
          </p:nvSpPr>
          <p:spPr bwMode="auto">
            <a:xfrm>
              <a:off x="1733092" y="1885386"/>
              <a:ext cx="1819936" cy="1818140"/>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 name="Freeform 72"/>
            <p:cNvSpPr/>
            <p:nvPr/>
          </p:nvSpPr>
          <p:spPr bwMode="auto">
            <a:xfrm>
              <a:off x="1856877" y="2009049"/>
              <a:ext cx="1572366" cy="1570813"/>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251520" y="1957089"/>
            <a:ext cx="1812750" cy="1818140"/>
            <a:chOff x="468549" y="1885386"/>
            <a:chExt cx="1812750" cy="1818140"/>
          </a:xfrm>
        </p:grpSpPr>
        <p:sp>
          <p:nvSpPr>
            <p:cNvPr id="27" name="Freeform 73"/>
            <p:cNvSpPr/>
            <p:nvPr/>
          </p:nvSpPr>
          <p:spPr bwMode="auto">
            <a:xfrm>
              <a:off x="468549" y="1885386"/>
              <a:ext cx="1812750" cy="1818140"/>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 name="Freeform 73"/>
            <p:cNvSpPr/>
            <p:nvPr/>
          </p:nvSpPr>
          <p:spPr bwMode="auto">
            <a:xfrm>
              <a:off x="591845" y="2009049"/>
              <a:ext cx="1566157" cy="1570813"/>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zh-CN" altLang="en-US"/>
            </a:p>
          </p:txBody>
        </p:sp>
      </p:grpSp>
      <p:sp>
        <p:nvSpPr>
          <p:cNvPr id="29" name="矩形 83"/>
          <p:cNvSpPr>
            <a:spLocks noChangeArrowheads="1"/>
          </p:cNvSpPr>
          <p:nvPr/>
        </p:nvSpPr>
        <p:spPr bwMode="auto">
          <a:xfrm>
            <a:off x="5029030" y="1206889"/>
            <a:ext cx="3645929" cy="3402627"/>
          </a:xfrm>
          <a:prstGeom prst="rect">
            <a:avLst/>
          </a:prstGeom>
          <a:solidFill>
            <a:srgbClr val="F2F2F2"/>
          </a:solidFill>
          <a:ln w="9525" cmpd="sng">
            <a:solidFill>
              <a:schemeClr val="bg1">
                <a:lumMod val="75000"/>
              </a:schemeClr>
            </a:solidFill>
            <a:miter lim="800000"/>
          </a:ln>
        </p:spPr>
        <p:txBody>
          <a:bodyPr lIns="68562" tIns="34281" rIns="68562" bIns="34281"/>
          <a:lstStyle/>
          <a:p>
            <a:endParaRPr lang="zh-CN" altLang="en-US"/>
          </a:p>
        </p:txBody>
      </p:sp>
      <p:sp>
        <p:nvSpPr>
          <p:cNvPr id="30" name="TextBox 84"/>
          <p:cNvSpPr txBox="1">
            <a:spLocks noChangeArrowheads="1"/>
          </p:cNvSpPr>
          <p:nvPr/>
        </p:nvSpPr>
        <p:spPr bwMode="auto">
          <a:xfrm>
            <a:off x="5292080" y="1420870"/>
            <a:ext cx="3168000" cy="308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p>
        </p:txBody>
      </p:sp>
      <p:sp>
        <p:nvSpPr>
          <p:cNvPr id="31" name="Freeform 12"/>
          <p:cNvSpPr/>
          <p:nvPr/>
        </p:nvSpPr>
        <p:spPr bwMode="auto">
          <a:xfrm>
            <a:off x="4983323" y="1138295"/>
            <a:ext cx="396324"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lumMod val="75000"/>
            </a:schemeClr>
          </a:solidFill>
          <a:ln>
            <a:noFill/>
          </a:ln>
        </p:spPr>
        <p:txBody>
          <a:bodyPr lIns="68562" tIns="34281" rIns="68562" bIns="34281"/>
          <a:lstStyle/>
          <a:p>
            <a:endParaRPr lang="zh-CN" altLang="en-US"/>
          </a:p>
        </p:txBody>
      </p:sp>
      <p:sp>
        <p:nvSpPr>
          <p:cNvPr id="32" name="Freeform 12"/>
          <p:cNvSpPr/>
          <p:nvPr/>
        </p:nvSpPr>
        <p:spPr bwMode="auto">
          <a:xfrm flipH="1" flipV="1">
            <a:off x="8352140" y="4262313"/>
            <a:ext cx="396324"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lumMod val="75000"/>
            </a:schemeClr>
          </a:solidFill>
          <a:ln>
            <a:noFill/>
          </a:ln>
        </p:spPr>
        <p:txBody>
          <a:bodyPr lIns="68562" tIns="34281" rIns="68562" bIns="34281"/>
          <a:lstStyle/>
          <a:p>
            <a:endParaRPr lang="zh-CN" altLang="en-US"/>
          </a:p>
        </p:txBody>
      </p:sp>
      <p:sp>
        <p:nvSpPr>
          <p:cNvPr id="33" name="Text Box 7"/>
          <p:cNvSpPr txBox="1">
            <a:spLocks noChangeArrowheads="1"/>
          </p:cNvSpPr>
          <p:nvPr/>
        </p:nvSpPr>
        <p:spPr bwMode="auto">
          <a:xfrm>
            <a:off x="-252536" y="3935546"/>
            <a:ext cx="2719244" cy="292388"/>
          </a:xfrm>
          <a:prstGeom prst="rect">
            <a:avLst/>
          </a:prstGeom>
          <a:noFill/>
          <a:ln w="9525">
            <a:noFill/>
            <a:miter lim="800000"/>
          </a:ln>
        </p:spPr>
        <p:txBody>
          <a:bodyPr wrap="square" lIns="45720" tIns="22860" rIns="45720" bIns="22860">
            <a:spAutoFit/>
          </a:bodyPr>
          <a:lstStyle/>
          <a:p>
            <a:pPr algn="ctr" defTabSz="1087755" fontAlgn="auto">
              <a:spcBef>
                <a:spcPts val="0"/>
              </a:spcBef>
              <a:spcAft>
                <a:spcPts val="0"/>
              </a:spcAft>
              <a:defRPr/>
            </a:pPr>
            <a:r>
              <a:rPr lang="zh-CN" altLang="en-US" sz="1600" b="1" spc="-150" dirty="0">
                <a:solidFill>
                  <a:schemeClr val="tx2">
                    <a:lumMod val="75000"/>
                  </a:schemeClr>
                </a:solidFill>
                <a:latin typeface="微软雅黑" panose="020B0503020204020204" pitchFamily="34" charset="-122"/>
                <a:ea typeface="微软雅黑" panose="020B0503020204020204" pitchFamily="34" charset="-122"/>
                <a:cs typeface="Open Sans" pitchFamily="34" charset="0"/>
              </a:rPr>
              <a:t>输入文本</a:t>
            </a:r>
            <a:endParaRPr lang="en-CA" sz="1600" b="1" spc="-150" dirty="0">
              <a:solidFill>
                <a:schemeClr val="tx2">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34" name="Text Box 7"/>
          <p:cNvSpPr txBox="1">
            <a:spLocks noChangeArrowheads="1"/>
          </p:cNvSpPr>
          <p:nvPr/>
        </p:nvSpPr>
        <p:spPr bwMode="auto">
          <a:xfrm>
            <a:off x="2042841" y="3935546"/>
            <a:ext cx="912010" cy="292388"/>
          </a:xfrm>
          <a:prstGeom prst="rect">
            <a:avLst/>
          </a:prstGeom>
          <a:noFill/>
          <a:ln w="9525">
            <a:noFill/>
            <a:miter lim="800000"/>
          </a:ln>
        </p:spPr>
        <p:txBody>
          <a:bodyPr wrap="square" lIns="45720" tIns="22860" rIns="45720" bIns="22860">
            <a:spAutoFit/>
          </a:bodyPr>
          <a:lstStyle/>
          <a:p>
            <a:pPr algn="ctr" defTabSz="1087755" fontAlgn="auto">
              <a:spcBef>
                <a:spcPts val="0"/>
              </a:spcBef>
              <a:spcAft>
                <a:spcPts val="0"/>
              </a:spcAft>
              <a:defRPr/>
            </a:pPr>
            <a:r>
              <a:rPr lang="zh-CN" altLang="en-US" sz="1600" b="1" spc="-150" dirty="0">
                <a:solidFill>
                  <a:schemeClr val="tx2">
                    <a:lumMod val="75000"/>
                  </a:schemeClr>
                </a:solidFill>
                <a:latin typeface="微软雅黑" panose="020B0503020204020204" pitchFamily="34" charset="-122"/>
                <a:ea typeface="微软雅黑" panose="020B0503020204020204" pitchFamily="34" charset="-122"/>
                <a:cs typeface="Open Sans" pitchFamily="34" charset="0"/>
              </a:rPr>
              <a:t>输入文本</a:t>
            </a:r>
            <a:endParaRPr lang="en-CA" sz="1600" b="1" spc="-150" dirty="0">
              <a:solidFill>
                <a:schemeClr val="tx2">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35" name="Text Box 7"/>
          <p:cNvSpPr txBox="1">
            <a:spLocks noChangeArrowheads="1"/>
          </p:cNvSpPr>
          <p:nvPr/>
        </p:nvSpPr>
        <p:spPr bwMode="auto">
          <a:xfrm>
            <a:off x="3408814" y="3935546"/>
            <a:ext cx="912010" cy="292388"/>
          </a:xfrm>
          <a:prstGeom prst="rect">
            <a:avLst/>
          </a:prstGeom>
          <a:noFill/>
          <a:ln w="9525">
            <a:noFill/>
            <a:miter lim="800000"/>
          </a:ln>
        </p:spPr>
        <p:txBody>
          <a:bodyPr wrap="square" lIns="45720" tIns="22860" rIns="45720" bIns="22860">
            <a:spAutoFit/>
          </a:bodyPr>
          <a:lstStyle/>
          <a:p>
            <a:pPr algn="ctr" defTabSz="1087755" fontAlgn="auto">
              <a:spcBef>
                <a:spcPts val="0"/>
              </a:spcBef>
              <a:spcAft>
                <a:spcPts val="0"/>
              </a:spcAft>
              <a:defRPr/>
            </a:pPr>
            <a:r>
              <a:rPr lang="zh-CN" altLang="en-US" sz="1600" b="1" spc="-150" dirty="0">
                <a:solidFill>
                  <a:schemeClr val="tx2">
                    <a:lumMod val="75000"/>
                  </a:schemeClr>
                </a:solidFill>
                <a:latin typeface="微软雅黑" panose="020B0503020204020204" pitchFamily="34" charset="-122"/>
                <a:ea typeface="微软雅黑" panose="020B0503020204020204" pitchFamily="34" charset="-122"/>
                <a:cs typeface="Open Sans" pitchFamily="34" charset="0"/>
              </a:rPr>
              <a:t>输入文本</a:t>
            </a:r>
            <a:endParaRPr lang="en-CA" sz="1600" b="1" spc="-150" dirty="0">
              <a:solidFill>
                <a:schemeClr val="tx2">
                  <a:lumMod val="75000"/>
                </a:schemeClr>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4" fill="hold" nodeType="afterEffect" p14:presetBounceEnd="60000">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14:bounceEnd="60000">
                                          <p:cBhvr additive="base">
                                            <p:cTn id="18" dur="750" fill="hold"/>
                                            <p:tgtEl>
                                              <p:spTgt spid="26"/>
                                            </p:tgtEl>
                                            <p:attrNameLst>
                                              <p:attrName>ppt_x</p:attrName>
                                            </p:attrNameLst>
                                          </p:cBhvr>
                                          <p:tavLst>
                                            <p:tav tm="0">
                                              <p:val>
                                                <p:strVal val="#ppt_x"/>
                                              </p:val>
                                            </p:tav>
                                            <p:tav tm="100000">
                                              <p:val>
                                                <p:strVal val="#ppt_x"/>
                                              </p:val>
                                            </p:tav>
                                          </p:tavLst>
                                        </p:anim>
                                        <p:anim calcmode="lin" valueType="num" p14:bounceEnd="60000">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14:presetBounceEnd="6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60000">
                                          <p:cBhvr additive="base">
                                            <p:cTn id="22" dur="75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23" dur="75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14:presetBounceEnd="60000">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14:bounceEnd="60000">
                                          <p:cBhvr additive="base">
                                            <p:cTn id="26"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27" dur="75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250" fill="hold"/>
                                            <p:tgtEl>
                                              <p:spTgt spid="34"/>
                                            </p:tgtEl>
                                            <p:attrNameLst>
                                              <p:attrName>ppt_x</p:attrName>
                                            </p:attrNameLst>
                                          </p:cBhvr>
                                          <p:tavLst>
                                            <p:tav tm="0">
                                              <p:val>
                                                <p:strVal val="#ppt_x"/>
                                              </p:val>
                                            </p:tav>
                                            <p:tav tm="100000">
                                              <p:val>
                                                <p:strVal val="#ppt_x"/>
                                              </p:val>
                                            </p:tav>
                                          </p:tavLst>
                                        </p:anim>
                                        <p:anim calcmode="lin" valueType="num">
                                          <p:cBhvr additive="base">
                                            <p:cTn id="37" dur="25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250" fill="hold"/>
                                            <p:tgtEl>
                                              <p:spTgt spid="35"/>
                                            </p:tgtEl>
                                            <p:attrNameLst>
                                              <p:attrName>ppt_x</p:attrName>
                                            </p:attrNameLst>
                                          </p:cBhvr>
                                          <p:tavLst>
                                            <p:tav tm="0">
                                              <p:val>
                                                <p:strVal val="#ppt_x"/>
                                              </p:val>
                                            </p:tav>
                                            <p:tav tm="100000">
                                              <p:val>
                                                <p:strVal val="#ppt_x"/>
                                              </p:val>
                                            </p:tav>
                                          </p:tavLst>
                                        </p:anim>
                                        <p:anim calcmode="lin" valueType="num">
                                          <p:cBhvr additive="base">
                                            <p:cTn id="42" dur="250" fill="hold"/>
                                            <p:tgtEl>
                                              <p:spTgt spid="35"/>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1"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35" presetClass="path" presetSubtype="0" accel="50000" decel="50000" fill="hold" grpId="1" nodeType="withEffect">
                                      <p:stCondLst>
                                        <p:cond delay="0"/>
                                      </p:stCondLst>
                                      <p:childTnLst>
                                        <p:animMotion origin="layout" path="M 2.17538E-6 -2.95097E-6 L 0.16536 0.28539 " pathEditMode="relative" rAng="0" ptsTypes="AA">
                                          <p:cBhvr>
                                            <p:cTn id="47" dur="500" spd="-99900" fill="hold"/>
                                            <p:tgtEl>
                                              <p:spTgt spid="31"/>
                                            </p:tgtEl>
                                            <p:attrNameLst>
                                              <p:attrName>ppt_x</p:attrName>
                                              <p:attrName>ppt_y</p:attrName>
                                            </p:attrNameLst>
                                          </p:cBhvr>
                                          <p:rCtr x="8262" y="14269"/>
                                        </p:animMotion>
                                      </p:childTnLst>
                                    </p:cTn>
                                  </p:par>
                                  <p:par>
                                    <p:cTn id="48" presetID="1"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par>
                                    <p:cTn id="50" presetID="35" presetClass="path" presetSubtype="0" accel="50000" decel="50000" fill="hold" grpId="1" nodeType="withEffect">
                                      <p:stCondLst>
                                        <p:cond delay="0"/>
                                      </p:stCondLst>
                                      <p:childTnLst>
                                        <p:animMotion origin="layout" path="M 3.64299E-7 3.02498E-6 L -0.15392 -0.26827 " pathEditMode="relative" rAng="0" ptsTypes="AA">
                                          <p:cBhvr>
                                            <p:cTn id="51" dur="500" spd="-99900" fill="hold"/>
                                            <p:tgtEl>
                                              <p:spTgt spid="32"/>
                                            </p:tgtEl>
                                            <p:attrNameLst>
                                              <p:attrName>ppt_x</p:attrName>
                                              <p:attrName>ppt_y</p:attrName>
                                            </p:attrNameLst>
                                          </p:cBhvr>
                                          <p:rCtr x="-7702" y="-13414"/>
                                        </p:animMotion>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3500"/>
                                </p:stCondLst>
                                <p:childTnLst>
                                  <p:par>
                                    <p:cTn id="58" presetID="22" presetClass="entr" presetSubtype="1" fill="hold" nodeType="afterEffect">
                                      <p:stCondLst>
                                        <p:cond delay="0"/>
                                      </p:stCondLst>
                                      <p:childTnLst>
                                        <p:set>
                                          <p:cBhvr>
                                            <p:cTn id="59" dur="1" fill="hold">
                                              <p:stCondLst>
                                                <p:cond delay="0"/>
                                              </p:stCondLst>
                                            </p:cTn>
                                            <p:tgtEl>
                                              <p:spTgt spid="30">
                                                <p:txEl>
                                                  <p:pRg st="0" end="0"/>
                                                </p:txEl>
                                              </p:spTgt>
                                            </p:tgtEl>
                                            <p:attrNameLst>
                                              <p:attrName>style.visibility</p:attrName>
                                            </p:attrNameLst>
                                          </p:cBhvr>
                                          <p:to>
                                            <p:strVal val="visible"/>
                                          </p:to>
                                        </p:set>
                                        <p:animEffect transition="in" filter="wipe(up)">
                                          <p:cBhvr>
                                            <p:cTn id="60"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9" grpId="0" animBg="1" autoUpdateAnimBg="0"/>
          <p:bldP spid="31" grpId="0" animBg="1"/>
          <p:bldP spid="31" grpId="1" animBg="1"/>
          <p:bldP spid="32" grpId="0" animBg="1"/>
          <p:bldP spid="32" grpId="1" animBg="1"/>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fill="hold"/>
                                            <p:tgtEl>
                                              <p:spTgt spid="23"/>
                                            </p:tgtEl>
                                            <p:attrNameLst>
                                              <p:attrName>ppt_x</p:attrName>
                                            </p:attrNameLst>
                                          </p:cBhvr>
                                          <p:tavLst>
                                            <p:tav tm="0">
                                              <p:val>
                                                <p:strVal val="#ppt_x"/>
                                              </p:val>
                                            </p:tav>
                                            <p:tav tm="100000">
                                              <p:val>
                                                <p:strVal val="#ppt_x"/>
                                              </p:val>
                                            </p:tav>
                                          </p:tavLst>
                                        </p:anim>
                                        <p:anim calcmode="lin" valueType="num">
                                          <p:cBhvr additive="base">
                                            <p:cTn id="23" dur="75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750" fill="hold"/>
                                            <p:tgtEl>
                                              <p:spTgt spid="20"/>
                                            </p:tgtEl>
                                            <p:attrNameLst>
                                              <p:attrName>ppt_x</p:attrName>
                                            </p:attrNameLst>
                                          </p:cBhvr>
                                          <p:tavLst>
                                            <p:tav tm="0">
                                              <p:val>
                                                <p:strVal val="#ppt_x"/>
                                              </p:val>
                                            </p:tav>
                                            <p:tav tm="100000">
                                              <p:val>
                                                <p:strVal val="#ppt_x"/>
                                              </p:val>
                                            </p:tav>
                                          </p:tavLst>
                                        </p:anim>
                                        <p:anim calcmode="lin" valueType="num">
                                          <p:cBhvr additive="base">
                                            <p:cTn id="27" dur="75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250" fill="hold"/>
                                            <p:tgtEl>
                                              <p:spTgt spid="34"/>
                                            </p:tgtEl>
                                            <p:attrNameLst>
                                              <p:attrName>ppt_x</p:attrName>
                                            </p:attrNameLst>
                                          </p:cBhvr>
                                          <p:tavLst>
                                            <p:tav tm="0">
                                              <p:val>
                                                <p:strVal val="#ppt_x"/>
                                              </p:val>
                                            </p:tav>
                                            <p:tav tm="100000">
                                              <p:val>
                                                <p:strVal val="#ppt_x"/>
                                              </p:val>
                                            </p:tav>
                                          </p:tavLst>
                                        </p:anim>
                                        <p:anim calcmode="lin" valueType="num">
                                          <p:cBhvr additive="base">
                                            <p:cTn id="37" dur="25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250" fill="hold"/>
                                            <p:tgtEl>
                                              <p:spTgt spid="35"/>
                                            </p:tgtEl>
                                            <p:attrNameLst>
                                              <p:attrName>ppt_x</p:attrName>
                                            </p:attrNameLst>
                                          </p:cBhvr>
                                          <p:tavLst>
                                            <p:tav tm="0">
                                              <p:val>
                                                <p:strVal val="#ppt_x"/>
                                              </p:val>
                                            </p:tav>
                                            <p:tav tm="100000">
                                              <p:val>
                                                <p:strVal val="#ppt_x"/>
                                              </p:val>
                                            </p:tav>
                                          </p:tavLst>
                                        </p:anim>
                                        <p:anim calcmode="lin" valueType="num">
                                          <p:cBhvr additive="base">
                                            <p:cTn id="42" dur="250" fill="hold"/>
                                            <p:tgtEl>
                                              <p:spTgt spid="35"/>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1"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35" presetClass="path" presetSubtype="0" accel="50000" decel="50000" fill="hold" grpId="1" nodeType="withEffect">
                                      <p:stCondLst>
                                        <p:cond delay="0"/>
                                      </p:stCondLst>
                                      <p:childTnLst>
                                        <p:animMotion origin="layout" path="M 2.17538E-6 -2.95097E-6 L 0.16536 0.28539 " pathEditMode="relative" rAng="0" ptsTypes="AA">
                                          <p:cBhvr>
                                            <p:cTn id="47" dur="500" spd="-99900" fill="hold"/>
                                            <p:tgtEl>
                                              <p:spTgt spid="31"/>
                                            </p:tgtEl>
                                            <p:attrNameLst>
                                              <p:attrName>ppt_x</p:attrName>
                                              <p:attrName>ppt_y</p:attrName>
                                            </p:attrNameLst>
                                          </p:cBhvr>
                                          <p:rCtr x="8262" y="14269"/>
                                        </p:animMotion>
                                      </p:childTnLst>
                                    </p:cTn>
                                  </p:par>
                                  <p:par>
                                    <p:cTn id="48" presetID="1"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par>
                                    <p:cTn id="50" presetID="35" presetClass="path" presetSubtype="0" accel="50000" decel="50000" fill="hold" grpId="1" nodeType="withEffect">
                                      <p:stCondLst>
                                        <p:cond delay="0"/>
                                      </p:stCondLst>
                                      <p:childTnLst>
                                        <p:animMotion origin="layout" path="M 3.64299E-7 3.02498E-6 L -0.15392 -0.26827 " pathEditMode="relative" rAng="0" ptsTypes="AA">
                                          <p:cBhvr>
                                            <p:cTn id="51" dur="500" spd="-99900" fill="hold"/>
                                            <p:tgtEl>
                                              <p:spTgt spid="32"/>
                                            </p:tgtEl>
                                            <p:attrNameLst>
                                              <p:attrName>ppt_x</p:attrName>
                                              <p:attrName>ppt_y</p:attrName>
                                            </p:attrNameLst>
                                          </p:cBhvr>
                                          <p:rCtr x="-7702" y="-13414"/>
                                        </p:animMotion>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3500"/>
                                </p:stCondLst>
                                <p:childTnLst>
                                  <p:par>
                                    <p:cTn id="58" presetID="22" presetClass="entr" presetSubtype="1" fill="hold" nodeType="afterEffect">
                                      <p:stCondLst>
                                        <p:cond delay="0"/>
                                      </p:stCondLst>
                                      <p:childTnLst>
                                        <p:set>
                                          <p:cBhvr>
                                            <p:cTn id="59" dur="1" fill="hold">
                                              <p:stCondLst>
                                                <p:cond delay="0"/>
                                              </p:stCondLst>
                                            </p:cTn>
                                            <p:tgtEl>
                                              <p:spTgt spid="30">
                                                <p:txEl>
                                                  <p:pRg st="0" end="0"/>
                                                </p:txEl>
                                              </p:spTgt>
                                            </p:tgtEl>
                                            <p:attrNameLst>
                                              <p:attrName>style.visibility</p:attrName>
                                            </p:attrNameLst>
                                          </p:cBhvr>
                                          <p:to>
                                            <p:strVal val="visible"/>
                                          </p:to>
                                        </p:set>
                                        <p:animEffect transition="in" filter="wipe(up)">
                                          <p:cBhvr>
                                            <p:cTn id="60"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9" grpId="0" animBg="1" autoUpdateAnimBg="0"/>
          <p:bldP spid="31" grpId="0" animBg="1"/>
          <p:bldP spid="31" grpId="1" animBg="1"/>
          <p:bldP spid="32" grpId="0" animBg="1"/>
          <p:bldP spid="32" grpId="1" animBg="1"/>
          <p:bldP spid="33" grpId="0"/>
          <p:bldP spid="34" grpId="0"/>
          <p:bldP spid="3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六边形 7"/>
          <p:cNvSpPr/>
          <p:nvPr/>
        </p:nvSpPr>
        <p:spPr>
          <a:xfrm rot="16200000">
            <a:off x="3984895" y="2386248"/>
            <a:ext cx="1205142" cy="1038916"/>
          </a:xfrm>
          <a:prstGeom prst="hexagon">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7"/>
          <p:cNvSpPr txBox="1">
            <a:spLocks noChangeArrowheads="1"/>
          </p:cNvSpPr>
          <p:nvPr/>
        </p:nvSpPr>
        <p:spPr bwMode="auto">
          <a:xfrm>
            <a:off x="1133878" y="3625354"/>
            <a:ext cx="2140986" cy="10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10" name="文本框 7"/>
          <p:cNvSpPr txBox="1">
            <a:spLocks noChangeArrowheads="1"/>
          </p:cNvSpPr>
          <p:nvPr/>
        </p:nvSpPr>
        <p:spPr bwMode="auto">
          <a:xfrm>
            <a:off x="558412" y="2461543"/>
            <a:ext cx="2141234" cy="10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11" name="文本框 7"/>
          <p:cNvSpPr txBox="1">
            <a:spLocks noChangeArrowheads="1"/>
          </p:cNvSpPr>
          <p:nvPr/>
        </p:nvSpPr>
        <p:spPr bwMode="auto">
          <a:xfrm>
            <a:off x="1133630" y="1277197"/>
            <a:ext cx="2141234" cy="10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12" name="文本框 7"/>
          <p:cNvSpPr txBox="1">
            <a:spLocks noChangeArrowheads="1"/>
          </p:cNvSpPr>
          <p:nvPr/>
        </p:nvSpPr>
        <p:spPr bwMode="auto">
          <a:xfrm>
            <a:off x="5894999" y="3625354"/>
            <a:ext cx="2140986" cy="10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13" name="文本框 7"/>
          <p:cNvSpPr txBox="1">
            <a:spLocks noChangeArrowheads="1"/>
          </p:cNvSpPr>
          <p:nvPr/>
        </p:nvSpPr>
        <p:spPr bwMode="auto">
          <a:xfrm>
            <a:off x="6444354" y="2461543"/>
            <a:ext cx="2141234" cy="10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14" name="文本框 7"/>
          <p:cNvSpPr txBox="1">
            <a:spLocks noChangeArrowheads="1"/>
          </p:cNvSpPr>
          <p:nvPr/>
        </p:nvSpPr>
        <p:spPr bwMode="auto">
          <a:xfrm>
            <a:off x="5894751" y="1277197"/>
            <a:ext cx="2141234" cy="10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grpSp>
        <p:nvGrpSpPr>
          <p:cNvPr id="15" name="组合 14"/>
          <p:cNvGrpSpPr/>
          <p:nvPr/>
        </p:nvGrpSpPr>
        <p:grpSpPr>
          <a:xfrm>
            <a:off x="3343182" y="3310041"/>
            <a:ext cx="1241751" cy="1440432"/>
            <a:chOff x="3343182" y="2976764"/>
            <a:chExt cx="1241751" cy="1440432"/>
          </a:xfrm>
        </p:grpSpPr>
        <p:sp>
          <p:nvSpPr>
            <p:cNvPr id="16" name="六边形 15"/>
            <p:cNvSpPr/>
            <p:nvPr/>
          </p:nvSpPr>
          <p:spPr>
            <a:xfrm rot="16200000">
              <a:off x="3243842" y="3076104"/>
              <a:ext cx="1440432" cy="1241751"/>
            </a:xfrm>
            <a:prstGeom prst="hexagon">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8"/>
            <p:cNvSpPr>
              <a:spLocks noChangeArrowheads="1"/>
            </p:cNvSpPr>
            <p:nvPr/>
          </p:nvSpPr>
          <p:spPr bwMode="auto">
            <a:xfrm>
              <a:off x="3465908" y="3488225"/>
              <a:ext cx="1052657" cy="595693"/>
            </a:xfrm>
            <a:prstGeom prst="rect">
              <a:avLst/>
            </a:prstGeom>
            <a:noFill/>
            <a:ln w="9525">
              <a:noFill/>
              <a:miter lim="800000"/>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添加文本五</a:t>
              </a:r>
            </a:p>
          </p:txBody>
        </p:sp>
      </p:grpSp>
      <p:grpSp>
        <p:nvGrpSpPr>
          <p:cNvPr id="18" name="组合 17"/>
          <p:cNvGrpSpPr/>
          <p:nvPr/>
        </p:nvGrpSpPr>
        <p:grpSpPr>
          <a:xfrm>
            <a:off x="4584933" y="3310041"/>
            <a:ext cx="1241751" cy="1440432"/>
            <a:chOff x="4584933" y="2976764"/>
            <a:chExt cx="1241751" cy="1440432"/>
          </a:xfrm>
        </p:grpSpPr>
        <p:sp>
          <p:nvSpPr>
            <p:cNvPr id="19" name="六边形 18"/>
            <p:cNvSpPr/>
            <p:nvPr/>
          </p:nvSpPr>
          <p:spPr>
            <a:xfrm rot="16200000">
              <a:off x="4485593" y="3076104"/>
              <a:ext cx="1440432" cy="1241751"/>
            </a:xfrm>
            <a:prstGeom prst="hexagon">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58"/>
            <p:cNvSpPr>
              <a:spLocks noChangeArrowheads="1"/>
            </p:cNvSpPr>
            <p:nvPr/>
          </p:nvSpPr>
          <p:spPr bwMode="auto">
            <a:xfrm>
              <a:off x="4679479" y="3452843"/>
              <a:ext cx="1052657" cy="595693"/>
            </a:xfrm>
            <a:prstGeom prst="rect">
              <a:avLst/>
            </a:prstGeom>
            <a:noFill/>
            <a:ln w="9525">
              <a:noFill/>
              <a:miter lim="800000"/>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添加文本四</a:t>
              </a:r>
            </a:p>
          </p:txBody>
        </p:sp>
      </p:grpSp>
      <p:grpSp>
        <p:nvGrpSpPr>
          <p:cNvPr id="21" name="组合 20"/>
          <p:cNvGrpSpPr/>
          <p:nvPr/>
        </p:nvGrpSpPr>
        <p:grpSpPr>
          <a:xfrm>
            <a:off x="5205808" y="2185490"/>
            <a:ext cx="1241751" cy="1440432"/>
            <a:chOff x="5205808" y="1852213"/>
            <a:chExt cx="1241751" cy="1440432"/>
          </a:xfrm>
        </p:grpSpPr>
        <p:sp>
          <p:nvSpPr>
            <p:cNvPr id="22" name="六边形 21"/>
            <p:cNvSpPr/>
            <p:nvPr/>
          </p:nvSpPr>
          <p:spPr>
            <a:xfrm rot="16200000">
              <a:off x="5106468" y="1951553"/>
              <a:ext cx="1440432" cy="1241751"/>
            </a:xfrm>
            <a:prstGeom prst="hexagon">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58"/>
            <p:cNvSpPr>
              <a:spLocks noChangeArrowheads="1"/>
            </p:cNvSpPr>
            <p:nvPr/>
          </p:nvSpPr>
          <p:spPr bwMode="auto">
            <a:xfrm>
              <a:off x="5300355" y="2328293"/>
              <a:ext cx="1052657" cy="595693"/>
            </a:xfrm>
            <a:prstGeom prst="rect">
              <a:avLst/>
            </a:prstGeom>
            <a:noFill/>
            <a:ln w="9525">
              <a:noFill/>
              <a:miter lim="800000"/>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添加文本三</a:t>
              </a:r>
            </a:p>
          </p:txBody>
        </p:sp>
      </p:grpSp>
      <p:grpSp>
        <p:nvGrpSpPr>
          <p:cNvPr id="24" name="组合 23"/>
          <p:cNvGrpSpPr/>
          <p:nvPr/>
        </p:nvGrpSpPr>
        <p:grpSpPr>
          <a:xfrm>
            <a:off x="4584933" y="1059582"/>
            <a:ext cx="1241751" cy="1440432"/>
            <a:chOff x="4584933" y="726305"/>
            <a:chExt cx="1241751" cy="1440432"/>
          </a:xfrm>
        </p:grpSpPr>
        <p:sp>
          <p:nvSpPr>
            <p:cNvPr id="25" name="六边形 24"/>
            <p:cNvSpPr/>
            <p:nvPr/>
          </p:nvSpPr>
          <p:spPr>
            <a:xfrm rot="16200000">
              <a:off x="4485593" y="825645"/>
              <a:ext cx="1440432" cy="1241751"/>
            </a:xfrm>
            <a:prstGeom prst="hexagon">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58"/>
            <p:cNvSpPr>
              <a:spLocks noChangeArrowheads="1"/>
            </p:cNvSpPr>
            <p:nvPr/>
          </p:nvSpPr>
          <p:spPr bwMode="auto">
            <a:xfrm>
              <a:off x="4679480" y="1202385"/>
              <a:ext cx="1052657" cy="595693"/>
            </a:xfrm>
            <a:prstGeom prst="rect">
              <a:avLst/>
            </a:prstGeom>
            <a:noFill/>
            <a:ln w="9525">
              <a:noFill/>
              <a:miter lim="800000"/>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添加文本二</a:t>
              </a:r>
            </a:p>
          </p:txBody>
        </p:sp>
      </p:grpSp>
      <p:grpSp>
        <p:nvGrpSpPr>
          <p:cNvPr id="27" name="组合 26"/>
          <p:cNvGrpSpPr/>
          <p:nvPr/>
        </p:nvGrpSpPr>
        <p:grpSpPr>
          <a:xfrm>
            <a:off x="3343182" y="1059582"/>
            <a:ext cx="1241751" cy="1440432"/>
            <a:chOff x="3343182" y="726305"/>
            <a:chExt cx="1241751" cy="1440432"/>
          </a:xfrm>
        </p:grpSpPr>
        <p:sp>
          <p:nvSpPr>
            <p:cNvPr id="28" name="六边形 27"/>
            <p:cNvSpPr/>
            <p:nvPr/>
          </p:nvSpPr>
          <p:spPr>
            <a:xfrm rot="16200000">
              <a:off x="3243842" y="825645"/>
              <a:ext cx="1440432" cy="1241751"/>
            </a:xfrm>
            <a:prstGeom prst="hexagon">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58"/>
            <p:cNvSpPr>
              <a:spLocks noChangeArrowheads="1"/>
            </p:cNvSpPr>
            <p:nvPr/>
          </p:nvSpPr>
          <p:spPr bwMode="auto">
            <a:xfrm>
              <a:off x="3437727" y="1202384"/>
              <a:ext cx="1052657" cy="595693"/>
            </a:xfrm>
            <a:prstGeom prst="rect">
              <a:avLst/>
            </a:prstGeom>
            <a:noFill/>
            <a:ln w="9525">
              <a:noFill/>
              <a:miter lim="800000"/>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添加文本一</a:t>
              </a:r>
            </a:p>
          </p:txBody>
        </p:sp>
      </p:grpSp>
      <p:grpSp>
        <p:nvGrpSpPr>
          <p:cNvPr id="30" name="组合 29"/>
          <p:cNvGrpSpPr/>
          <p:nvPr/>
        </p:nvGrpSpPr>
        <p:grpSpPr>
          <a:xfrm>
            <a:off x="2722305" y="2185490"/>
            <a:ext cx="1241751" cy="1440432"/>
            <a:chOff x="2722305" y="1852213"/>
            <a:chExt cx="1241751" cy="1440432"/>
          </a:xfrm>
        </p:grpSpPr>
        <p:sp>
          <p:nvSpPr>
            <p:cNvPr id="31" name="六边形 30"/>
            <p:cNvSpPr/>
            <p:nvPr/>
          </p:nvSpPr>
          <p:spPr>
            <a:xfrm rot="16200000">
              <a:off x="2622965" y="1951553"/>
              <a:ext cx="1440432" cy="1241751"/>
            </a:xfrm>
            <a:prstGeom prst="hexagon">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58"/>
            <p:cNvSpPr>
              <a:spLocks noChangeArrowheads="1"/>
            </p:cNvSpPr>
            <p:nvPr/>
          </p:nvSpPr>
          <p:spPr bwMode="auto">
            <a:xfrm>
              <a:off x="2816851" y="2328292"/>
              <a:ext cx="1052657" cy="595693"/>
            </a:xfrm>
            <a:prstGeom prst="rect">
              <a:avLst/>
            </a:prstGeom>
            <a:noFill/>
            <a:ln w="9525">
              <a:noFill/>
              <a:miter lim="800000"/>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添加文本六</a:t>
              </a:r>
            </a:p>
          </p:txBody>
        </p:sp>
      </p:grpSp>
      <p:sp>
        <p:nvSpPr>
          <p:cNvPr id="33" name="矩形 32"/>
          <p:cNvSpPr/>
          <p:nvPr/>
        </p:nvSpPr>
        <p:spPr>
          <a:xfrm>
            <a:off x="4170884" y="2669839"/>
            <a:ext cx="833164" cy="523220"/>
          </a:xfrm>
          <a:prstGeom prst="rect">
            <a:avLst/>
          </a:prstGeom>
        </p:spPr>
        <p:txBody>
          <a:bodyPr wrap="square">
            <a:spAutoFit/>
          </a:bodyPr>
          <a:lstStyle/>
          <a:p>
            <a:pPr lvl="0" algn="ct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添加文本说明</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par>
                          <p:cTn id="25" fill="hold">
                            <p:stCondLst>
                              <p:cond delay="2000"/>
                            </p:stCondLst>
                            <p:childTnLst>
                              <p:par>
                                <p:cTn id="26" presetID="52"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Scale>
                                      <p:cBhvr>
                                        <p:cTn id="28" dur="7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750" decel="50000" fill="hold">
                                          <p:stCondLst>
                                            <p:cond delay="0"/>
                                          </p:stCondLst>
                                        </p:cTn>
                                        <p:tgtEl>
                                          <p:spTgt spid="27"/>
                                        </p:tgtEl>
                                        <p:attrNameLst>
                                          <p:attrName>ppt_x</p:attrName>
                                          <p:attrName>ppt_y</p:attrName>
                                        </p:attrNameLst>
                                      </p:cBhvr>
                                    </p:animMotion>
                                    <p:animEffect transition="in" filter="fade">
                                      <p:cBhvr>
                                        <p:cTn id="30" dur="750"/>
                                        <p:tgtEl>
                                          <p:spTgt spid="27"/>
                                        </p:tgtEl>
                                      </p:cBhvr>
                                    </p:animEffect>
                                  </p:childTnLst>
                                </p:cTn>
                              </p:par>
                              <p:par>
                                <p:cTn id="31" presetID="52" presetClass="entr" presetSubtype="0" fill="hold" nodeType="withEffect">
                                  <p:stCondLst>
                                    <p:cond delay="250"/>
                                  </p:stCondLst>
                                  <p:childTnLst>
                                    <p:set>
                                      <p:cBhvr>
                                        <p:cTn id="32" dur="1" fill="hold">
                                          <p:stCondLst>
                                            <p:cond delay="0"/>
                                          </p:stCondLst>
                                        </p:cTn>
                                        <p:tgtEl>
                                          <p:spTgt spid="24"/>
                                        </p:tgtEl>
                                        <p:attrNameLst>
                                          <p:attrName>style.visibility</p:attrName>
                                        </p:attrNameLst>
                                      </p:cBhvr>
                                      <p:to>
                                        <p:strVal val="visible"/>
                                      </p:to>
                                    </p:set>
                                    <p:animScale>
                                      <p:cBhvr>
                                        <p:cTn id="33" dur="75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750" decel="50000" fill="hold">
                                          <p:stCondLst>
                                            <p:cond delay="0"/>
                                          </p:stCondLst>
                                        </p:cTn>
                                        <p:tgtEl>
                                          <p:spTgt spid="24"/>
                                        </p:tgtEl>
                                        <p:attrNameLst>
                                          <p:attrName>ppt_x</p:attrName>
                                          <p:attrName>ppt_y</p:attrName>
                                        </p:attrNameLst>
                                      </p:cBhvr>
                                    </p:animMotion>
                                    <p:animEffect transition="in" filter="fade">
                                      <p:cBhvr>
                                        <p:cTn id="35" dur="750"/>
                                        <p:tgtEl>
                                          <p:spTgt spid="24"/>
                                        </p:tgtEl>
                                      </p:cBhvr>
                                    </p:animEffect>
                                  </p:childTnLst>
                                </p:cTn>
                              </p:par>
                              <p:par>
                                <p:cTn id="36" presetID="52" presetClass="entr" presetSubtype="0" fill="hold" nodeType="withEffect">
                                  <p:stCondLst>
                                    <p:cond delay="500"/>
                                  </p:stCondLst>
                                  <p:childTnLst>
                                    <p:set>
                                      <p:cBhvr>
                                        <p:cTn id="37" dur="1" fill="hold">
                                          <p:stCondLst>
                                            <p:cond delay="0"/>
                                          </p:stCondLst>
                                        </p:cTn>
                                        <p:tgtEl>
                                          <p:spTgt spid="21"/>
                                        </p:tgtEl>
                                        <p:attrNameLst>
                                          <p:attrName>style.visibility</p:attrName>
                                        </p:attrNameLst>
                                      </p:cBhvr>
                                      <p:to>
                                        <p:strVal val="visible"/>
                                      </p:to>
                                    </p:set>
                                    <p:animScale>
                                      <p:cBhvr>
                                        <p:cTn id="38" dur="75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750" decel="50000" fill="hold">
                                          <p:stCondLst>
                                            <p:cond delay="0"/>
                                          </p:stCondLst>
                                        </p:cTn>
                                        <p:tgtEl>
                                          <p:spTgt spid="21"/>
                                        </p:tgtEl>
                                        <p:attrNameLst>
                                          <p:attrName>ppt_x</p:attrName>
                                          <p:attrName>ppt_y</p:attrName>
                                        </p:attrNameLst>
                                      </p:cBhvr>
                                    </p:animMotion>
                                    <p:animEffect transition="in" filter="fade">
                                      <p:cBhvr>
                                        <p:cTn id="40" dur="750"/>
                                        <p:tgtEl>
                                          <p:spTgt spid="21"/>
                                        </p:tgtEl>
                                      </p:cBhvr>
                                    </p:animEffect>
                                  </p:childTnLst>
                                </p:cTn>
                              </p:par>
                              <p:par>
                                <p:cTn id="41" presetID="52" presetClass="entr" presetSubtype="0" fill="hold" nodeType="withEffect">
                                  <p:stCondLst>
                                    <p:cond delay="750"/>
                                  </p:stCondLst>
                                  <p:childTnLst>
                                    <p:set>
                                      <p:cBhvr>
                                        <p:cTn id="42" dur="1" fill="hold">
                                          <p:stCondLst>
                                            <p:cond delay="0"/>
                                          </p:stCondLst>
                                        </p:cTn>
                                        <p:tgtEl>
                                          <p:spTgt spid="18"/>
                                        </p:tgtEl>
                                        <p:attrNameLst>
                                          <p:attrName>style.visibility</p:attrName>
                                        </p:attrNameLst>
                                      </p:cBhvr>
                                      <p:to>
                                        <p:strVal val="visible"/>
                                      </p:to>
                                    </p:set>
                                    <p:animScale>
                                      <p:cBhvr>
                                        <p:cTn id="43"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750" decel="50000" fill="hold">
                                          <p:stCondLst>
                                            <p:cond delay="0"/>
                                          </p:stCondLst>
                                        </p:cTn>
                                        <p:tgtEl>
                                          <p:spTgt spid="18"/>
                                        </p:tgtEl>
                                        <p:attrNameLst>
                                          <p:attrName>ppt_x</p:attrName>
                                          <p:attrName>ppt_y</p:attrName>
                                        </p:attrNameLst>
                                      </p:cBhvr>
                                    </p:animMotion>
                                    <p:animEffect transition="in" filter="fade">
                                      <p:cBhvr>
                                        <p:cTn id="45" dur="750"/>
                                        <p:tgtEl>
                                          <p:spTgt spid="18"/>
                                        </p:tgtEl>
                                      </p:cBhvr>
                                    </p:animEffect>
                                  </p:childTnLst>
                                </p:cTn>
                              </p:par>
                              <p:par>
                                <p:cTn id="46" presetID="52" presetClass="entr" presetSubtype="0" fill="hold" nodeType="withEffect">
                                  <p:stCondLst>
                                    <p:cond delay="1000"/>
                                  </p:stCondLst>
                                  <p:childTnLst>
                                    <p:set>
                                      <p:cBhvr>
                                        <p:cTn id="47" dur="1" fill="hold">
                                          <p:stCondLst>
                                            <p:cond delay="0"/>
                                          </p:stCondLst>
                                        </p:cTn>
                                        <p:tgtEl>
                                          <p:spTgt spid="15"/>
                                        </p:tgtEl>
                                        <p:attrNameLst>
                                          <p:attrName>style.visibility</p:attrName>
                                        </p:attrNameLst>
                                      </p:cBhvr>
                                      <p:to>
                                        <p:strVal val="visible"/>
                                      </p:to>
                                    </p:set>
                                    <p:animScale>
                                      <p:cBhvr>
                                        <p:cTn id="48" dur="75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750" decel="50000" fill="hold">
                                          <p:stCondLst>
                                            <p:cond delay="0"/>
                                          </p:stCondLst>
                                        </p:cTn>
                                        <p:tgtEl>
                                          <p:spTgt spid="15"/>
                                        </p:tgtEl>
                                        <p:attrNameLst>
                                          <p:attrName>ppt_x</p:attrName>
                                          <p:attrName>ppt_y</p:attrName>
                                        </p:attrNameLst>
                                      </p:cBhvr>
                                    </p:animMotion>
                                    <p:animEffect transition="in" filter="fade">
                                      <p:cBhvr>
                                        <p:cTn id="50" dur="750"/>
                                        <p:tgtEl>
                                          <p:spTgt spid="15"/>
                                        </p:tgtEl>
                                      </p:cBhvr>
                                    </p:animEffect>
                                  </p:childTnLst>
                                </p:cTn>
                              </p:par>
                              <p:par>
                                <p:cTn id="51" presetID="52" presetClass="entr" presetSubtype="0" fill="hold" nodeType="withEffect">
                                  <p:stCondLst>
                                    <p:cond delay="1250"/>
                                  </p:stCondLst>
                                  <p:childTnLst>
                                    <p:set>
                                      <p:cBhvr>
                                        <p:cTn id="52" dur="1" fill="hold">
                                          <p:stCondLst>
                                            <p:cond delay="0"/>
                                          </p:stCondLst>
                                        </p:cTn>
                                        <p:tgtEl>
                                          <p:spTgt spid="30"/>
                                        </p:tgtEl>
                                        <p:attrNameLst>
                                          <p:attrName>style.visibility</p:attrName>
                                        </p:attrNameLst>
                                      </p:cBhvr>
                                      <p:to>
                                        <p:strVal val="visible"/>
                                      </p:to>
                                    </p:set>
                                    <p:animScale>
                                      <p:cBhvr>
                                        <p:cTn id="53" dur="7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750" decel="50000" fill="hold">
                                          <p:stCondLst>
                                            <p:cond delay="0"/>
                                          </p:stCondLst>
                                        </p:cTn>
                                        <p:tgtEl>
                                          <p:spTgt spid="30"/>
                                        </p:tgtEl>
                                        <p:attrNameLst>
                                          <p:attrName>ppt_x</p:attrName>
                                          <p:attrName>ppt_y</p:attrName>
                                        </p:attrNameLst>
                                      </p:cBhvr>
                                    </p:animMotion>
                                    <p:animEffect transition="in" filter="fade">
                                      <p:cBhvr>
                                        <p:cTn id="55" dur="750"/>
                                        <p:tgtEl>
                                          <p:spTgt spid="30"/>
                                        </p:tgtEl>
                                      </p:cBhvr>
                                    </p:animEffect>
                                  </p:childTnLst>
                                </p:cTn>
                              </p:par>
                            </p:childTnLst>
                          </p:cTn>
                        </p:par>
                        <p:par>
                          <p:cTn id="56" fill="hold">
                            <p:stCondLst>
                              <p:cond delay="3000"/>
                            </p:stCondLst>
                            <p:childTnLst>
                              <p:par>
                                <p:cTn id="57" presetID="22" presetClass="entr" presetSubtype="2"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par>
                          <p:cTn id="64" fill="hold">
                            <p:stCondLst>
                              <p:cond delay="4000"/>
                            </p:stCondLst>
                            <p:childTnLst>
                              <p:par>
                                <p:cTn id="65" presetID="22" presetClass="entr" presetSubtype="2"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right)">
                                      <p:cBhvr>
                                        <p:cTn id="67" dur="500"/>
                                        <p:tgtEl>
                                          <p:spTgt spid="10"/>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par>
                          <p:cTn id="72" fill="hold">
                            <p:stCondLst>
                              <p:cond delay="5000"/>
                            </p:stCondLst>
                            <p:childTnLst>
                              <p:par>
                                <p:cTn id="73" presetID="22" presetClass="entr" presetSubtype="2"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right)">
                                      <p:cBhvr>
                                        <p:cTn id="75" dur="500"/>
                                        <p:tgtEl>
                                          <p:spTgt spid="9"/>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p:bldP spid="11" grpId="0"/>
      <p:bldP spid="12" grpId="0"/>
      <p:bldP spid="13" grpId="0"/>
      <p:bldP spid="14"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755624" y="1635646"/>
            <a:ext cx="2088184" cy="1368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83127" y="1535003"/>
            <a:ext cx="2088184" cy="136815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563888" y="1635646"/>
            <a:ext cx="2088184" cy="1368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55923" y="1535003"/>
            <a:ext cx="2088184" cy="136815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300192" y="1635646"/>
            <a:ext cx="2088184" cy="1368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228720" y="1535003"/>
            <a:ext cx="2088184" cy="136815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7"/>
          <p:cNvSpPr txBox="1">
            <a:spLocks noChangeArrowheads="1"/>
          </p:cNvSpPr>
          <p:nvPr/>
        </p:nvSpPr>
        <p:spPr bwMode="auto">
          <a:xfrm>
            <a:off x="682615" y="3291830"/>
            <a:ext cx="2233177" cy="91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a:t>
            </a:r>
          </a:p>
        </p:txBody>
      </p:sp>
      <p:sp>
        <p:nvSpPr>
          <p:cNvPr id="15" name="文本框 7"/>
          <p:cNvSpPr txBox="1">
            <a:spLocks noChangeArrowheads="1"/>
          </p:cNvSpPr>
          <p:nvPr/>
        </p:nvSpPr>
        <p:spPr bwMode="auto">
          <a:xfrm>
            <a:off x="3455411" y="3291830"/>
            <a:ext cx="2233177" cy="91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a:t>
            </a:r>
          </a:p>
        </p:txBody>
      </p:sp>
      <p:sp>
        <p:nvSpPr>
          <p:cNvPr id="16" name="文本框 7"/>
          <p:cNvSpPr txBox="1">
            <a:spLocks noChangeArrowheads="1"/>
          </p:cNvSpPr>
          <p:nvPr/>
        </p:nvSpPr>
        <p:spPr bwMode="auto">
          <a:xfrm>
            <a:off x="6228208" y="3291830"/>
            <a:ext cx="2233177" cy="91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path" presetSubtype="0" accel="50000" decel="50000" fill="hold" grpId="1" nodeType="withEffect">
                                  <p:stCondLst>
                                    <p:cond delay="0"/>
                                  </p:stCondLst>
                                  <p:childTnLst>
                                    <p:animMotion origin="layout" path="M 1.11111E-6 -2.33117E-6 L -0.10625 -0.12735 " pathEditMode="relative" rAng="0" ptsTypes="AA">
                                      <p:cBhvr>
                                        <p:cTn id="20" dur="1000" spd="-100000" fill="hold"/>
                                        <p:tgtEl>
                                          <p:spTgt spid="9"/>
                                        </p:tgtEl>
                                        <p:attrNameLst>
                                          <p:attrName>ppt_x</p:attrName>
                                          <p:attrName>ppt_y</p:attrName>
                                        </p:attrNameLst>
                                      </p:cBhvr>
                                      <p:rCtr x="-5313" y="-6383"/>
                                    </p:animMotion>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42" presetClass="path" presetSubtype="0" accel="50000" decel="50000" fill="hold" grpId="1" nodeType="withEffect">
                                  <p:stCondLst>
                                    <p:cond delay="0"/>
                                  </p:stCondLst>
                                  <p:childTnLst>
                                    <p:animMotion origin="layout" path="M -1.38889E-6 1.21184E-6 L 0.10643 0.11902 " pathEditMode="relative" rAng="0" ptsTypes="AA">
                                      <p:cBhvr>
                                        <p:cTn id="25" dur="1000" spd="-100000" fill="hold"/>
                                        <p:tgtEl>
                                          <p:spTgt spid="8"/>
                                        </p:tgtEl>
                                        <p:attrNameLst>
                                          <p:attrName>ppt_x</p:attrName>
                                          <p:attrName>ppt_y</p:attrName>
                                        </p:attrNameLst>
                                      </p:cBhvr>
                                      <p:rCtr x="5313" y="5951"/>
                                    </p:animMotion>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42" presetClass="path" presetSubtype="0" accel="50000" decel="50000" fill="hold" grpId="1" nodeType="withEffect">
                                  <p:stCondLst>
                                    <p:cond delay="0"/>
                                  </p:stCondLst>
                                  <p:childTnLst>
                                    <p:animMotion origin="layout" path="M 1.11111E-6 -2.33117E-6 L -0.10625 -0.12735 " pathEditMode="relative" rAng="0" ptsTypes="AA">
                                      <p:cBhvr>
                                        <p:cTn id="35" dur="1000" spd="-100000" fill="hold"/>
                                        <p:tgtEl>
                                          <p:spTgt spid="11"/>
                                        </p:tgtEl>
                                        <p:attrNameLst>
                                          <p:attrName>ppt_x</p:attrName>
                                          <p:attrName>ppt_y</p:attrName>
                                        </p:attrNameLst>
                                      </p:cBhvr>
                                      <p:rCtr x="-5313" y="-6383"/>
                                    </p:animMotion>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42" presetClass="path" presetSubtype="0" accel="50000" decel="50000" fill="hold" grpId="1" nodeType="withEffect">
                                  <p:stCondLst>
                                    <p:cond delay="0"/>
                                  </p:stCondLst>
                                  <p:childTnLst>
                                    <p:animMotion origin="layout" path="M -1.38889E-6 1.21184E-6 L 0.10643 0.11902 " pathEditMode="relative" rAng="0" ptsTypes="AA">
                                      <p:cBhvr>
                                        <p:cTn id="40" dur="1000" spd="-100000" fill="hold"/>
                                        <p:tgtEl>
                                          <p:spTgt spid="10"/>
                                        </p:tgtEl>
                                        <p:attrNameLst>
                                          <p:attrName>ppt_x</p:attrName>
                                          <p:attrName>ppt_y</p:attrName>
                                        </p:attrNameLst>
                                      </p:cBhvr>
                                      <p:rCtr x="5313" y="5951"/>
                                    </p:animMotion>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42" presetClass="path" presetSubtype="0" accel="50000" decel="50000" fill="hold" grpId="1" nodeType="withEffect">
                                  <p:stCondLst>
                                    <p:cond delay="0"/>
                                  </p:stCondLst>
                                  <p:childTnLst>
                                    <p:animMotion origin="layout" path="M 1.11111E-6 -2.33117E-6 L -0.10625 -0.12735 " pathEditMode="relative" rAng="0" ptsTypes="AA">
                                      <p:cBhvr>
                                        <p:cTn id="50" dur="1000" spd="-100000" fill="hold"/>
                                        <p:tgtEl>
                                          <p:spTgt spid="13"/>
                                        </p:tgtEl>
                                        <p:attrNameLst>
                                          <p:attrName>ppt_x</p:attrName>
                                          <p:attrName>ppt_y</p:attrName>
                                        </p:attrNameLst>
                                      </p:cBhvr>
                                      <p:rCtr x="-5313" y="-6383"/>
                                    </p:animMotion>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42" presetClass="path" presetSubtype="0" accel="50000" decel="50000" fill="hold" grpId="1" nodeType="withEffect">
                                  <p:stCondLst>
                                    <p:cond delay="0"/>
                                  </p:stCondLst>
                                  <p:childTnLst>
                                    <p:animMotion origin="layout" path="M -1.38889E-6 1.21184E-6 L 0.10643 0.11902 " pathEditMode="relative" rAng="0" ptsTypes="AA">
                                      <p:cBhvr>
                                        <p:cTn id="55" dur="1000" spd="-100000" fill="hold"/>
                                        <p:tgtEl>
                                          <p:spTgt spid="12"/>
                                        </p:tgtEl>
                                        <p:attrNameLst>
                                          <p:attrName>ppt_x</p:attrName>
                                          <p:attrName>ppt_y</p:attrName>
                                        </p:attrNameLst>
                                      </p:cBhvr>
                                      <p:rCtr x="5313" y="5951"/>
                                    </p:animMotion>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MH_SubTitle_4"/>
          <p:cNvSpPr/>
          <p:nvPr>
            <p:custDataLst>
              <p:tags r:id="rId1"/>
            </p:custDataLst>
          </p:nvPr>
        </p:nvSpPr>
        <p:spPr>
          <a:xfrm>
            <a:off x="4355976" y="3707606"/>
            <a:ext cx="2628000" cy="800100"/>
          </a:xfrm>
          <a:prstGeom prst="rect">
            <a:avLst/>
          </a:prstGeom>
        </p:spPr>
        <p:txBody>
          <a:bodyPr anchor="ctr"/>
          <a:lstStyle/>
          <a:p>
            <a:pPr lvl="0">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200" dirty="0">
              <a:solidFill>
                <a:srgbClr val="333333"/>
              </a:solidFill>
              <a:cs typeface="Arial" panose="020B0604020202020204" pitchFamily="34" charset="0"/>
            </a:endParaRPr>
          </a:p>
        </p:txBody>
      </p:sp>
      <p:sp>
        <p:nvSpPr>
          <p:cNvPr id="9" name="MH_SubTitle_4"/>
          <p:cNvSpPr/>
          <p:nvPr>
            <p:custDataLst>
              <p:tags r:id="rId2"/>
            </p:custDataLst>
          </p:nvPr>
        </p:nvSpPr>
        <p:spPr>
          <a:xfrm>
            <a:off x="107504" y="3286953"/>
            <a:ext cx="2628000" cy="800100"/>
          </a:xfrm>
          <a:prstGeom prst="rect">
            <a:avLst/>
          </a:prstGeom>
        </p:spPr>
        <p:txBody>
          <a:bodyPr anchor="ctr"/>
          <a:lstStyle/>
          <a:p>
            <a:pPr lvl="0" algn="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200" dirty="0">
              <a:solidFill>
                <a:srgbClr val="333333"/>
              </a:solidFill>
              <a:cs typeface="Arial" panose="020B0604020202020204" pitchFamily="34" charset="0"/>
            </a:endParaRPr>
          </a:p>
        </p:txBody>
      </p:sp>
      <p:sp>
        <p:nvSpPr>
          <p:cNvPr id="10" name="MH_SubTitle_4"/>
          <p:cNvSpPr/>
          <p:nvPr>
            <p:custDataLst>
              <p:tags r:id="rId3"/>
            </p:custDataLst>
          </p:nvPr>
        </p:nvSpPr>
        <p:spPr>
          <a:xfrm>
            <a:off x="1944000" y="1410296"/>
            <a:ext cx="2628000" cy="800100"/>
          </a:xfrm>
          <a:prstGeom prst="rect">
            <a:avLst/>
          </a:prstGeom>
        </p:spPr>
        <p:txBody>
          <a:bodyPr anchor="ctr"/>
          <a:lstStyle/>
          <a:p>
            <a:pPr lvl="0" algn="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200" dirty="0">
              <a:solidFill>
                <a:srgbClr val="333333"/>
              </a:solidFill>
              <a:cs typeface="Arial" panose="020B0604020202020204" pitchFamily="34" charset="0"/>
            </a:endParaRPr>
          </a:p>
        </p:txBody>
      </p:sp>
      <p:sp>
        <p:nvSpPr>
          <p:cNvPr id="11" name="MH_Other_1"/>
          <p:cNvSpPr/>
          <p:nvPr>
            <p:custDataLst>
              <p:tags r:id="rId4"/>
            </p:custDataLst>
          </p:nvPr>
        </p:nvSpPr>
        <p:spPr bwMode="auto">
          <a:xfrm>
            <a:off x="5402263" y="1682354"/>
            <a:ext cx="681905" cy="1320403"/>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tx2">
              <a:lumMod val="60000"/>
              <a:lumOff val="40000"/>
            </a:scheme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fontAlgn="auto" hangingPunct="1">
              <a:spcBef>
                <a:spcPts val="0"/>
              </a:spcBef>
              <a:spcAft>
                <a:spcPts val="0"/>
              </a:spcAft>
              <a:defRPr/>
            </a:pPr>
            <a:endParaRPr lang="zh-CN" altLang="en-US" sz="3600" b="1" dirty="0">
              <a:solidFill>
                <a:schemeClr val="accent4">
                  <a:lumMod val="75000"/>
                </a:schemeClr>
              </a:solidFill>
              <a:latin typeface="+mn-lt"/>
              <a:ea typeface="+mn-ea"/>
            </a:endParaRPr>
          </a:p>
        </p:txBody>
      </p:sp>
      <p:pic>
        <p:nvPicPr>
          <p:cNvPr id="12" name="MH_Other_2"/>
          <p:cNvPicPr/>
          <p:nvPr>
            <p:custDataLst>
              <p:tags r:id="rId5"/>
            </p:custDataLst>
          </p:nvPr>
        </p:nvPicPr>
        <p:blipFill>
          <a:blip r:embed="rId15" cstate="print">
            <a:extLst>
              <a:ext uri="{28A0092B-C50C-407E-A947-70E740481C1C}">
                <a14:useLocalDpi xmlns:a14="http://schemas.microsoft.com/office/drawing/2010/main" val="0"/>
              </a:ext>
            </a:extLst>
          </a:blip>
          <a:srcRect l="50887"/>
          <a:stretch>
            <a:fillRect/>
          </a:stretch>
        </p:blipFill>
        <p:spPr bwMode="auto">
          <a:xfrm>
            <a:off x="5402264" y="1472804"/>
            <a:ext cx="45719"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3"/>
          <p:cNvSpPr/>
          <p:nvPr>
            <p:custDataLst>
              <p:tags r:id="rId6"/>
            </p:custDataLst>
          </p:nvPr>
        </p:nvSpPr>
        <p:spPr bwMode="auto">
          <a:xfrm>
            <a:off x="4579938" y="2137173"/>
            <a:ext cx="681905" cy="1320403"/>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tx2">
              <a:lumMod val="75000"/>
            </a:scheme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fontAlgn="auto" hangingPunct="1">
              <a:spcBef>
                <a:spcPts val="0"/>
              </a:spcBef>
              <a:spcAft>
                <a:spcPts val="0"/>
              </a:spcAft>
              <a:defRPr/>
            </a:pPr>
            <a:endParaRPr lang="zh-CN" altLang="en-US" sz="3600" b="1" dirty="0">
              <a:solidFill>
                <a:schemeClr val="accent3">
                  <a:lumMod val="75000"/>
                </a:schemeClr>
              </a:solidFill>
              <a:latin typeface="+mn-lt"/>
              <a:ea typeface="+mn-ea"/>
            </a:endParaRPr>
          </a:p>
        </p:txBody>
      </p:sp>
      <p:pic>
        <p:nvPicPr>
          <p:cNvPr id="14" name="MH_Other_4"/>
          <p:cNvPicPr/>
          <p:nvPr>
            <p:custDataLst>
              <p:tags r:id="rId7"/>
            </p:custDataLst>
          </p:nvPr>
        </p:nvPicPr>
        <p:blipFill>
          <a:blip r:embed="rId16" cstate="print">
            <a:extLst>
              <a:ext uri="{28A0092B-C50C-407E-A947-70E740481C1C}">
                <a14:useLocalDpi xmlns:a14="http://schemas.microsoft.com/office/drawing/2010/main" val="0"/>
              </a:ext>
            </a:extLst>
          </a:blip>
          <a:srcRect l="50887"/>
          <a:stretch>
            <a:fillRect/>
          </a:stretch>
        </p:blipFill>
        <p:spPr bwMode="auto">
          <a:xfrm>
            <a:off x="4579939" y="1927622"/>
            <a:ext cx="45719"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H_Other_5"/>
          <p:cNvSpPr/>
          <p:nvPr>
            <p:custDataLst>
              <p:tags r:id="rId8"/>
            </p:custDataLst>
          </p:nvPr>
        </p:nvSpPr>
        <p:spPr bwMode="auto">
          <a:xfrm>
            <a:off x="3757613" y="2591991"/>
            <a:ext cx="681905" cy="1320403"/>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tx2">
              <a:lumMod val="60000"/>
              <a:lumOff val="40000"/>
            </a:scheme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fontAlgn="auto" hangingPunct="1">
              <a:spcBef>
                <a:spcPts val="0"/>
              </a:spcBef>
              <a:spcAft>
                <a:spcPts val="0"/>
              </a:spcAft>
              <a:defRPr/>
            </a:pPr>
            <a:endParaRPr lang="zh-CN" altLang="en-US" sz="3600" b="1" dirty="0">
              <a:solidFill>
                <a:schemeClr val="accent2">
                  <a:lumMod val="75000"/>
                </a:schemeClr>
              </a:solidFill>
              <a:latin typeface="+mn-lt"/>
              <a:ea typeface="+mn-ea"/>
            </a:endParaRPr>
          </a:p>
        </p:txBody>
      </p:sp>
      <p:pic>
        <p:nvPicPr>
          <p:cNvPr id="16" name="MH_Other_6"/>
          <p:cNvPicPr/>
          <p:nvPr>
            <p:custDataLst>
              <p:tags r:id="rId9"/>
            </p:custDataLst>
          </p:nvPr>
        </p:nvPicPr>
        <p:blipFill>
          <a:blip r:embed="rId16" cstate="print">
            <a:extLst>
              <a:ext uri="{28A0092B-C50C-407E-A947-70E740481C1C}">
                <a14:useLocalDpi xmlns:a14="http://schemas.microsoft.com/office/drawing/2010/main" val="0"/>
              </a:ext>
            </a:extLst>
          </a:blip>
          <a:srcRect l="50887"/>
          <a:stretch>
            <a:fillRect/>
          </a:stretch>
        </p:blipFill>
        <p:spPr bwMode="auto">
          <a:xfrm>
            <a:off x="3757614" y="2382441"/>
            <a:ext cx="45719"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MH_Other_7"/>
          <p:cNvSpPr/>
          <p:nvPr>
            <p:custDataLst>
              <p:tags r:id="rId10"/>
            </p:custDataLst>
          </p:nvPr>
        </p:nvSpPr>
        <p:spPr bwMode="auto">
          <a:xfrm>
            <a:off x="2936876" y="3046810"/>
            <a:ext cx="680677" cy="1320403"/>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tx2">
              <a:lumMod val="75000"/>
            </a:scheme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fontAlgn="auto" hangingPunct="1">
              <a:spcBef>
                <a:spcPts val="0"/>
              </a:spcBef>
              <a:spcAft>
                <a:spcPts val="0"/>
              </a:spcAft>
              <a:defRPr/>
            </a:pPr>
            <a:endParaRPr lang="zh-CN" altLang="en-US" sz="3600" b="1" dirty="0">
              <a:solidFill>
                <a:schemeClr val="accent1">
                  <a:lumMod val="75000"/>
                </a:schemeClr>
              </a:solidFill>
              <a:latin typeface="+mn-lt"/>
              <a:ea typeface="+mn-ea"/>
            </a:endParaRPr>
          </a:p>
        </p:txBody>
      </p:sp>
      <p:pic>
        <p:nvPicPr>
          <p:cNvPr id="18" name="MH_Other_8"/>
          <p:cNvPicPr/>
          <p:nvPr>
            <p:custDataLst>
              <p:tags r:id="rId11"/>
            </p:custDataLst>
          </p:nvPr>
        </p:nvPicPr>
        <p:blipFill>
          <a:blip r:embed="rId15" cstate="print">
            <a:extLst>
              <a:ext uri="{28A0092B-C50C-407E-A947-70E740481C1C}">
                <a14:useLocalDpi xmlns:a14="http://schemas.microsoft.com/office/drawing/2010/main" val="0"/>
              </a:ext>
            </a:extLst>
          </a:blip>
          <a:srcRect l="50887"/>
          <a:stretch>
            <a:fillRect/>
          </a:stretch>
        </p:blipFill>
        <p:spPr bwMode="auto">
          <a:xfrm>
            <a:off x="2936875" y="2837260"/>
            <a:ext cx="45719"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SubTitle_4"/>
          <p:cNvSpPr/>
          <p:nvPr>
            <p:custDataLst>
              <p:tags r:id="rId12"/>
            </p:custDataLst>
          </p:nvPr>
        </p:nvSpPr>
        <p:spPr>
          <a:xfrm>
            <a:off x="6292850" y="1919883"/>
            <a:ext cx="2628000" cy="800100"/>
          </a:xfrm>
          <a:prstGeom prst="rect">
            <a:avLst/>
          </a:prstGeom>
        </p:spPr>
        <p:txBody>
          <a:bodyPr anchor="ctr"/>
          <a:lstStyle/>
          <a:p>
            <a:pPr lvl="0">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200" dirty="0">
              <a:solidFill>
                <a:srgbClr val="333333"/>
              </a:solidFill>
              <a:cs typeface="Arial" panose="020B0604020202020204" pitchFamily="34" charset="0"/>
            </a:endParaRPr>
          </a:p>
        </p:txBody>
      </p:sp>
      <p:sp>
        <p:nvSpPr>
          <p:cNvPr id="20" name="矩形 19"/>
          <p:cNvSpPr/>
          <p:nvPr/>
        </p:nvSpPr>
        <p:spPr>
          <a:xfrm>
            <a:off x="4518540" y="2501483"/>
            <a:ext cx="442750" cy="646331"/>
          </a:xfrm>
          <a:prstGeom prst="rect">
            <a:avLst/>
          </a:prstGeom>
        </p:spPr>
        <p:txBody>
          <a:bodyPr wrap="none">
            <a:spAutoFit/>
          </a:bodyPr>
          <a:lstStyle/>
          <a:p>
            <a:pPr lvl="0" algn="just">
              <a:defRPr/>
            </a:pPr>
            <a:r>
              <a:rPr lang="en-US" altLang="zh-CN" sz="3600" b="1" dirty="0">
                <a:solidFill>
                  <a:schemeClr val="tx2">
                    <a:lumMod val="75000"/>
                  </a:schemeClr>
                </a:solidFill>
              </a:rPr>
              <a:t>C</a:t>
            </a:r>
            <a:endParaRPr lang="zh-CN" altLang="en-US" sz="3600" b="1" dirty="0">
              <a:solidFill>
                <a:schemeClr val="tx2">
                  <a:lumMod val="75000"/>
                </a:schemeClr>
              </a:solidFill>
            </a:endParaRPr>
          </a:p>
        </p:txBody>
      </p:sp>
      <p:sp>
        <p:nvSpPr>
          <p:cNvPr id="21" name="矩形 20"/>
          <p:cNvSpPr/>
          <p:nvPr/>
        </p:nvSpPr>
        <p:spPr>
          <a:xfrm>
            <a:off x="5319724" y="2054672"/>
            <a:ext cx="476412" cy="646331"/>
          </a:xfrm>
          <a:prstGeom prst="rect">
            <a:avLst/>
          </a:prstGeom>
        </p:spPr>
        <p:txBody>
          <a:bodyPr wrap="none">
            <a:spAutoFit/>
          </a:bodyPr>
          <a:lstStyle/>
          <a:p>
            <a:pPr lvl="0" algn="just">
              <a:defRPr/>
            </a:pPr>
            <a:r>
              <a:rPr lang="en-US" altLang="zh-CN" sz="3600" b="1" dirty="0">
                <a:solidFill>
                  <a:schemeClr val="tx2">
                    <a:lumMod val="60000"/>
                    <a:lumOff val="40000"/>
                  </a:schemeClr>
                </a:solidFill>
              </a:rPr>
              <a:t>D</a:t>
            </a:r>
            <a:endParaRPr lang="zh-CN" altLang="en-US" sz="3600" b="1" dirty="0">
              <a:solidFill>
                <a:schemeClr val="tx2">
                  <a:lumMod val="60000"/>
                  <a:lumOff val="40000"/>
                </a:schemeClr>
              </a:solidFill>
            </a:endParaRPr>
          </a:p>
        </p:txBody>
      </p:sp>
      <p:sp>
        <p:nvSpPr>
          <p:cNvPr id="22" name="矩形 21"/>
          <p:cNvSpPr/>
          <p:nvPr/>
        </p:nvSpPr>
        <p:spPr>
          <a:xfrm>
            <a:off x="3681307" y="2933531"/>
            <a:ext cx="442750" cy="646331"/>
          </a:xfrm>
          <a:prstGeom prst="rect">
            <a:avLst/>
          </a:prstGeom>
        </p:spPr>
        <p:txBody>
          <a:bodyPr wrap="none">
            <a:spAutoFit/>
          </a:bodyPr>
          <a:lstStyle/>
          <a:p>
            <a:pPr lvl="0" algn="just">
              <a:defRPr/>
            </a:pPr>
            <a:r>
              <a:rPr lang="en-US" altLang="zh-CN" sz="3600" b="1" dirty="0">
                <a:solidFill>
                  <a:schemeClr val="tx2">
                    <a:lumMod val="60000"/>
                    <a:lumOff val="40000"/>
                  </a:schemeClr>
                </a:solidFill>
              </a:rPr>
              <a:t>B</a:t>
            </a:r>
            <a:endParaRPr lang="zh-CN" altLang="en-US" sz="3600" b="1" dirty="0">
              <a:solidFill>
                <a:schemeClr val="tx2">
                  <a:lumMod val="60000"/>
                  <a:lumOff val="40000"/>
                </a:schemeClr>
              </a:solidFill>
            </a:endParaRPr>
          </a:p>
        </p:txBody>
      </p:sp>
      <p:sp>
        <p:nvSpPr>
          <p:cNvPr id="23" name="矩形 22"/>
          <p:cNvSpPr/>
          <p:nvPr/>
        </p:nvSpPr>
        <p:spPr>
          <a:xfrm>
            <a:off x="2807008" y="3363838"/>
            <a:ext cx="465192" cy="646331"/>
          </a:xfrm>
          <a:prstGeom prst="rect">
            <a:avLst/>
          </a:prstGeom>
        </p:spPr>
        <p:txBody>
          <a:bodyPr wrap="none">
            <a:spAutoFit/>
          </a:bodyPr>
          <a:lstStyle/>
          <a:p>
            <a:pPr lvl="0" algn="just">
              <a:defRPr/>
            </a:pPr>
            <a:r>
              <a:rPr lang="en-US" altLang="zh-CN" sz="3600" b="1" dirty="0">
                <a:solidFill>
                  <a:schemeClr val="tx2">
                    <a:lumMod val="75000"/>
                  </a:schemeClr>
                </a:solidFill>
              </a:rPr>
              <a:t>A</a:t>
            </a:r>
            <a:endParaRPr lang="zh-CN" altLang="en-US" sz="3600" b="1"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par>
                          <p:cTn id="53" fill="hold">
                            <p:stCondLst>
                              <p:cond delay="5000"/>
                            </p:stCondLst>
                            <p:childTnLst>
                              <p:par>
                                <p:cTn id="54" presetID="2" presetClass="entr" presetSubtype="4"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right)">
                                      <p:cBhvr>
                                        <p:cTn id="71" dur="500"/>
                                        <p:tgtEl>
                                          <p:spTgt spid="10"/>
                                        </p:tgtEl>
                                      </p:cBhvr>
                                    </p:animEffect>
                                  </p:childTnLst>
                                </p:cTn>
                              </p:par>
                            </p:childTnLst>
                          </p:cTn>
                        </p:par>
                        <p:par>
                          <p:cTn id="72" fill="hold">
                            <p:stCondLst>
                              <p:cond delay="7000"/>
                            </p:stCondLst>
                            <p:childTnLst>
                              <p:par>
                                <p:cTn id="73" presetID="2" presetClass="entr" presetSubtype="4"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par>
                          <p:cTn id="77" fill="hold">
                            <p:stCondLst>
                              <p:cond delay="7500"/>
                            </p:stCondLst>
                            <p:childTnLst>
                              <p:par>
                                <p:cTn id="78" presetID="22" presetClass="entr" presetSubtype="1"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up)">
                                      <p:cBhvr>
                                        <p:cTn id="80" dur="500"/>
                                        <p:tgtEl>
                                          <p:spTgt spid="11"/>
                                        </p:tgtEl>
                                      </p:cBhvr>
                                    </p:animEffect>
                                  </p:childTnLst>
                                </p:cTn>
                              </p:par>
                            </p:childTnLst>
                          </p:cTn>
                        </p:par>
                        <p:par>
                          <p:cTn id="81" fill="hold">
                            <p:stCondLst>
                              <p:cond delay="8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0" grpId="0"/>
      <p:bldP spid="11" grpId="0" animBg="1"/>
      <p:bldP spid="13" grpId="0" animBg="1"/>
      <p:bldP spid="15" grpId="0" animBg="1"/>
      <p:bldP spid="17" grpId="0" animBg="1"/>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1779662"/>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910828"/>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latin typeface="华文中宋" panose="02010600040101010101" pitchFamily="2" charset="-122"/>
              <a:ea typeface="华文中宋" panose="02010600040101010101" pitchFamily="2" charset="-122"/>
              <a:cs typeface="+mj-cs"/>
            </a:endParaRPr>
          </a:p>
        </p:txBody>
      </p:sp>
      <p:sp>
        <p:nvSpPr>
          <p:cNvPr id="5" name="任意多边形 8"/>
          <p:cNvSpPr/>
          <p:nvPr/>
        </p:nvSpPr>
        <p:spPr bwMode="auto">
          <a:xfrm>
            <a:off x="2763665" y="1779662"/>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32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6" name="文本框 10"/>
          <p:cNvSpPr txBox="1">
            <a:spLocks noChangeArrowheads="1"/>
          </p:cNvSpPr>
          <p:nvPr/>
        </p:nvSpPr>
        <p:spPr bwMode="auto">
          <a:xfrm>
            <a:off x="3550667" y="3199438"/>
            <a:ext cx="5197797" cy="732508"/>
          </a:xfrm>
          <a:prstGeom prst="rect">
            <a:avLst/>
          </a:prstGeom>
          <a:noFill/>
          <a:ln w="9525">
            <a:noFill/>
            <a:miter lim="800000"/>
          </a:ln>
        </p:spPr>
        <p:txBody>
          <a:bodyPr wrap="square">
            <a:spAutoFit/>
          </a:bodyPr>
          <a:lstStyle/>
          <a:p>
            <a:pPr eaLnBrk="1" hangingPunct="1">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此处添加或多或少的文字对第一部分的整体内容进行简单的说明，也可以添加小标题。</a:t>
            </a:r>
          </a:p>
        </p:txBody>
      </p:sp>
      <p:sp>
        <p:nvSpPr>
          <p:cNvPr id="7" name="矩形 6"/>
          <p:cNvSpPr/>
          <p:nvPr/>
        </p:nvSpPr>
        <p:spPr>
          <a:xfrm>
            <a:off x="3923928" y="2213451"/>
            <a:ext cx="3852000" cy="646331"/>
          </a:xfrm>
          <a:prstGeom prst="rect">
            <a:avLst/>
          </a:prstGeom>
        </p:spPr>
        <p:txBody>
          <a:bodyPr wrap="none">
            <a:spAutoFit/>
          </a:bodyPr>
          <a:lstStyle/>
          <a:p>
            <a:r>
              <a:rPr lang="zh-CN" altLang="en-US" sz="3600" b="1" dirty="0">
                <a:solidFill>
                  <a:schemeClr val="tx2">
                    <a:lumMod val="75000"/>
                  </a:schemeClr>
                </a:solidFill>
                <a:latin typeface="微软雅黑" panose="020B0503020204020204" pitchFamily="34" charset="-122"/>
                <a:ea typeface="微软雅黑" panose="020B0503020204020204" pitchFamily="34" charset="-122"/>
              </a:rPr>
              <a:t>年度工作完成情况</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MH_Other_1"/>
          <p:cNvSpPr/>
          <p:nvPr>
            <p:custDataLst>
              <p:tags r:id="rId1"/>
            </p:custDataLst>
          </p:nvPr>
        </p:nvSpPr>
        <p:spPr>
          <a:xfrm>
            <a:off x="1169988" y="1787624"/>
            <a:ext cx="1520825" cy="74930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dirty="0">
                <a:solidFill>
                  <a:srgbClr val="FFFFFF"/>
                </a:solidFill>
              </a:rPr>
              <a:t>01</a:t>
            </a:r>
            <a:endParaRPr lang="zh-CN" altLang="en-US" sz="3200" b="1" dirty="0">
              <a:solidFill>
                <a:srgbClr val="FFFFFF"/>
              </a:solidFill>
            </a:endParaRPr>
          </a:p>
        </p:txBody>
      </p:sp>
      <p:pic>
        <p:nvPicPr>
          <p:cNvPr id="9" name="MH_Other_2"/>
          <p:cNvPicPr/>
          <p:nvPr>
            <p:custDataLst>
              <p:tags r:id="rId2"/>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a:off x="669925" y="1787624"/>
            <a:ext cx="2520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H_Other_4"/>
          <p:cNvSpPr/>
          <p:nvPr>
            <p:custDataLst>
              <p:tags r:id="rId3"/>
            </p:custDataLst>
          </p:nvPr>
        </p:nvSpPr>
        <p:spPr>
          <a:xfrm>
            <a:off x="3811588" y="1787624"/>
            <a:ext cx="1520825" cy="74930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dirty="0">
                <a:solidFill>
                  <a:srgbClr val="FFFFFF"/>
                </a:solidFill>
              </a:rPr>
              <a:t>02</a:t>
            </a:r>
            <a:endParaRPr lang="zh-CN" altLang="en-US" sz="3200" b="1" dirty="0">
              <a:solidFill>
                <a:srgbClr val="FFFFFF"/>
              </a:solidFill>
            </a:endParaRPr>
          </a:p>
        </p:txBody>
      </p:sp>
      <p:pic>
        <p:nvPicPr>
          <p:cNvPr id="11" name="MH_Other_5"/>
          <p:cNvPicPr/>
          <p:nvPr>
            <p:custDataLst>
              <p:tags r:id="rId4"/>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a:off x="3311525" y="1787624"/>
            <a:ext cx="2520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H_Other_7"/>
          <p:cNvSpPr/>
          <p:nvPr>
            <p:custDataLst>
              <p:tags r:id="rId5"/>
            </p:custDataLst>
          </p:nvPr>
        </p:nvSpPr>
        <p:spPr>
          <a:xfrm>
            <a:off x="6453188" y="1787624"/>
            <a:ext cx="1520825" cy="74930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dirty="0">
                <a:solidFill>
                  <a:srgbClr val="FFFFFF"/>
                </a:solidFill>
              </a:rPr>
              <a:t>03</a:t>
            </a:r>
            <a:endParaRPr lang="zh-CN" altLang="en-US" sz="3200" b="1" dirty="0">
              <a:solidFill>
                <a:srgbClr val="FFFFFF"/>
              </a:solidFill>
            </a:endParaRPr>
          </a:p>
        </p:txBody>
      </p:sp>
      <p:pic>
        <p:nvPicPr>
          <p:cNvPr id="13" name="MH_Other_8"/>
          <p:cNvPicPr/>
          <p:nvPr>
            <p:custDataLst>
              <p:tags r:id="rId6"/>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a:off x="5953125" y="1787624"/>
            <a:ext cx="2520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H_SubTitle_4"/>
          <p:cNvSpPr/>
          <p:nvPr>
            <p:custDataLst>
              <p:tags r:id="rId7"/>
            </p:custDataLst>
          </p:nvPr>
        </p:nvSpPr>
        <p:spPr>
          <a:xfrm>
            <a:off x="787946" y="2787774"/>
            <a:ext cx="2271886" cy="1296144"/>
          </a:xfrm>
          <a:prstGeom prst="rect">
            <a:avLst/>
          </a:prstGeom>
        </p:spPr>
        <p:txBody>
          <a:bodyPr anchor="ctr"/>
          <a:lstStyle/>
          <a:p>
            <a:pPr lvl="0" algn="ctr">
              <a:lnSpc>
                <a:spcPct val="150000"/>
              </a:lnSpc>
              <a:spcBef>
                <a:spcPct val="0"/>
              </a:spcBef>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添加文本</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2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MH_SubTitle_4"/>
          <p:cNvSpPr/>
          <p:nvPr>
            <p:custDataLst>
              <p:tags r:id="rId8"/>
            </p:custDataLst>
          </p:nvPr>
        </p:nvSpPr>
        <p:spPr>
          <a:xfrm>
            <a:off x="3436057" y="2787774"/>
            <a:ext cx="2271886" cy="1296144"/>
          </a:xfrm>
          <a:prstGeom prst="rect">
            <a:avLst/>
          </a:prstGeom>
        </p:spPr>
        <p:txBody>
          <a:bodyPr anchor="ctr"/>
          <a:lstStyle/>
          <a:p>
            <a:pPr lvl="0" algn="ctr">
              <a:lnSpc>
                <a:spcPct val="150000"/>
              </a:lnSpc>
              <a:spcBef>
                <a:spcPct val="0"/>
              </a:spcBef>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添加文本</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2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MH_SubTitle_4"/>
          <p:cNvSpPr/>
          <p:nvPr>
            <p:custDataLst>
              <p:tags r:id="rId9"/>
            </p:custDataLst>
          </p:nvPr>
        </p:nvSpPr>
        <p:spPr>
          <a:xfrm>
            <a:off x="6077657" y="2787774"/>
            <a:ext cx="2271886" cy="1296144"/>
          </a:xfrm>
          <a:prstGeom prst="rect">
            <a:avLst/>
          </a:prstGeom>
        </p:spPr>
        <p:txBody>
          <a:bodyPr anchor="ctr"/>
          <a:lstStyle/>
          <a:p>
            <a:pPr lvl="0" algn="ctr">
              <a:lnSpc>
                <a:spcPct val="150000"/>
              </a:lnSpc>
              <a:spcBef>
                <a:spcPct val="0"/>
              </a:spcBef>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添加文本</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2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4000"/>
                            </p:stCondLst>
                            <p:childTnLst>
                              <p:par>
                                <p:cTn id="46" presetID="2" presetClass="entr" presetSubtype="2"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0" grpId="0" animBg="1"/>
      <p:bldP spid="12" grpId="0" animBg="1"/>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燕尾形 7"/>
          <p:cNvSpPr/>
          <p:nvPr/>
        </p:nvSpPr>
        <p:spPr>
          <a:xfrm rot="5400000">
            <a:off x="5419281" y="2841751"/>
            <a:ext cx="251257" cy="288032"/>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燕尾形 8"/>
          <p:cNvSpPr/>
          <p:nvPr/>
        </p:nvSpPr>
        <p:spPr>
          <a:xfrm>
            <a:off x="4427984" y="1815666"/>
            <a:ext cx="251257" cy="288032"/>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rot="16200000">
            <a:off x="3473433" y="2895372"/>
            <a:ext cx="251257" cy="288032"/>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rot="10800000">
            <a:off x="4464759" y="3867865"/>
            <a:ext cx="251257" cy="288032"/>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2" name="组合 11"/>
          <p:cNvGrpSpPr/>
          <p:nvPr/>
        </p:nvGrpSpPr>
        <p:grpSpPr>
          <a:xfrm>
            <a:off x="3059001" y="1419622"/>
            <a:ext cx="1080120" cy="1080120"/>
            <a:chOff x="3059001" y="1005605"/>
            <a:chExt cx="1080120" cy="1080120"/>
          </a:xfrm>
        </p:grpSpPr>
        <p:sp>
          <p:nvSpPr>
            <p:cNvPr id="13" name="矩形 12"/>
            <p:cNvSpPr/>
            <p:nvPr/>
          </p:nvSpPr>
          <p:spPr>
            <a:xfrm>
              <a:off x="3059001" y="1005605"/>
              <a:ext cx="1080120" cy="10801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059001" y="1253277"/>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p>
          </p:txBody>
        </p:sp>
      </p:grpSp>
      <p:grpSp>
        <p:nvGrpSpPr>
          <p:cNvPr id="15" name="组合 14"/>
          <p:cNvGrpSpPr/>
          <p:nvPr/>
        </p:nvGrpSpPr>
        <p:grpSpPr>
          <a:xfrm>
            <a:off x="5004849" y="1419622"/>
            <a:ext cx="1080120" cy="1080120"/>
            <a:chOff x="5004849" y="1005605"/>
            <a:chExt cx="1080120" cy="1080120"/>
          </a:xfrm>
        </p:grpSpPr>
        <p:sp>
          <p:nvSpPr>
            <p:cNvPr id="16" name="矩形 15"/>
            <p:cNvSpPr/>
            <p:nvPr/>
          </p:nvSpPr>
          <p:spPr>
            <a:xfrm>
              <a:off x="5004849" y="1005605"/>
              <a:ext cx="1080120" cy="10801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022851" y="1261954"/>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p>
          </p:txBody>
        </p:sp>
      </p:grpSp>
      <p:grpSp>
        <p:nvGrpSpPr>
          <p:cNvPr id="18" name="组合 17"/>
          <p:cNvGrpSpPr/>
          <p:nvPr/>
        </p:nvGrpSpPr>
        <p:grpSpPr>
          <a:xfrm>
            <a:off x="3059001" y="3471821"/>
            <a:ext cx="1080120" cy="1080120"/>
            <a:chOff x="3059001" y="3057804"/>
            <a:chExt cx="1080120" cy="1080120"/>
          </a:xfrm>
        </p:grpSpPr>
        <p:sp>
          <p:nvSpPr>
            <p:cNvPr id="19" name="矩形 18"/>
            <p:cNvSpPr/>
            <p:nvPr/>
          </p:nvSpPr>
          <p:spPr>
            <a:xfrm>
              <a:off x="3059001" y="3057804"/>
              <a:ext cx="1080120" cy="10801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059001" y="3305476"/>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p>
          </p:txBody>
        </p:sp>
      </p:grpSp>
      <p:grpSp>
        <p:nvGrpSpPr>
          <p:cNvPr id="21" name="组合 20"/>
          <p:cNvGrpSpPr/>
          <p:nvPr/>
        </p:nvGrpSpPr>
        <p:grpSpPr>
          <a:xfrm>
            <a:off x="5004849" y="3471821"/>
            <a:ext cx="1080120" cy="1080120"/>
            <a:chOff x="5004849" y="3057804"/>
            <a:chExt cx="1080120" cy="1080120"/>
          </a:xfrm>
        </p:grpSpPr>
        <p:sp>
          <p:nvSpPr>
            <p:cNvPr id="22" name="矩形 21"/>
            <p:cNvSpPr/>
            <p:nvPr/>
          </p:nvSpPr>
          <p:spPr>
            <a:xfrm>
              <a:off x="5004849" y="3057804"/>
              <a:ext cx="1080120" cy="10801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022851" y="3314153"/>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p>
          </p:txBody>
        </p:sp>
      </p:grpSp>
      <p:sp>
        <p:nvSpPr>
          <p:cNvPr id="24" name="文本框 7"/>
          <p:cNvSpPr txBox="1">
            <a:spLocks noChangeArrowheads="1"/>
          </p:cNvSpPr>
          <p:nvPr/>
        </p:nvSpPr>
        <p:spPr bwMode="auto">
          <a:xfrm>
            <a:off x="6101141" y="1557140"/>
            <a:ext cx="2736304" cy="82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25" name="文本框 7"/>
          <p:cNvSpPr txBox="1">
            <a:spLocks noChangeArrowheads="1"/>
          </p:cNvSpPr>
          <p:nvPr/>
        </p:nvSpPr>
        <p:spPr bwMode="auto">
          <a:xfrm>
            <a:off x="251520" y="1579194"/>
            <a:ext cx="2736304" cy="80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26" name="文本框 7"/>
          <p:cNvSpPr txBox="1">
            <a:spLocks noChangeArrowheads="1"/>
          </p:cNvSpPr>
          <p:nvPr/>
        </p:nvSpPr>
        <p:spPr bwMode="auto">
          <a:xfrm>
            <a:off x="6101141" y="3609339"/>
            <a:ext cx="2736304" cy="82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27" name="文本框 7"/>
          <p:cNvSpPr txBox="1">
            <a:spLocks noChangeArrowheads="1"/>
          </p:cNvSpPr>
          <p:nvPr/>
        </p:nvSpPr>
        <p:spPr bwMode="auto">
          <a:xfrm>
            <a:off x="251520" y="3620366"/>
            <a:ext cx="2736304" cy="80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right)">
                                      <p:cBhvr>
                                        <p:cTn id="21" dur="500"/>
                                        <p:tgtEl>
                                          <p:spTgt spid="25"/>
                                        </p:tgtEl>
                                      </p:cBhvr>
                                    </p:animEffect>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par>
                          <p:cTn id="46" fill="hold">
                            <p:stCondLst>
                              <p:cond delay="3500"/>
                            </p:stCondLst>
                            <p:childTnLst>
                              <p:par>
                                <p:cTn id="47" presetID="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500"/>
                                        <p:tgtEl>
                                          <p:spTgt spid="27"/>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503548" y="1347614"/>
            <a:ext cx="1932251" cy="28803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1E2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503548" y="3302863"/>
            <a:ext cx="1932251" cy="744509"/>
            <a:chOff x="503548" y="3302863"/>
            <a:chExt cx="1932251" cy="744509"/>
          </a:xfrm>
        </p:grpSpPr>
        <p:sp>
          <p:nvSpPr>
            <p:cNvPr id="10" name="矩形 9"/>
            <p:cNvSpPr/>
            <p:nvPr/>
          </p:nvSpPr>
          <p:spPr>
            <a:xfrm>
              <a:off x="503548" y="3554929"/>
              <a:ext cx="1932251" cy="492443"/>
            </a:xfrm>
            <a:prstGeom prst="rect">
              <a:avLst/>
            </a:prstGeom>
            <a:noFill/>
          </p:spPr>
          <p:txBody>
            <a:bodyPr wrap="square">
              <a:spAutoFit/>
            </a:bodyPr>
            <a:lstStyle/>
            <a:p>
              <a:pPr lvl="0" algn="ctr">
                <a:lnSpc>
                  <a:spcPct val="130000"/>
                </a:lnSpc>
                <a:defRPr/>
              </a:pPr>
              <a:r>
                <a:rPr lang="zh-CN" altLang="en-US" sz="1000" dirty="0">
                  <a:solidFill>
                    <a:prstClr val="black">
                      <a:lumMod val="85000"/>
                      <a:lumOff val="15000"/>
                    </a:prstClr>
                  </a:solidFill>
                  <a:latin typeface="微软雅黑" panose="020B0503020204020204" pitchFamily="34" charset="-122"/>
                  <a:ea typeface="微软雅黑" panose="020B0503020204020204" pitchFamily="34" charset="-122"/>
                </a:rPr>
                <a:t>根据自己的需要添加适当的文字，文字最好不要超过</a:t>
              </a:r>
              <a:r>
                <a:rPr lang="en-US" altLang="zh-CN" sz="1000" dirty="0">
                  <a:solidFill>
                    <a:prstClr val="black">
                      <a:lumMod val="85000"/>
                      <a:lumOff val="15000"/>
                    </a:prstClr>
                  </a:solidFill>
                  <a:latin typeface="微软雅黑" panose="020B0503020204020204" pitchFamily="34" charset="-122"/>
                  <a:ea typeface="微软雅黑" panose="020B0503020204020204" pitchFamily="34" charset="-122"/>
                </a:rPr>
                <a:t>200</a:t>
              </a:r>
              <a:r>
                <a:rPr lang="zh-CN" altLang="en-US" sz="1000" dirty="0">
                  <a:solidFill>
                    <a:prstClr val="black">
                      <a:lumMod val="85000"/>
                      <a:lumOff val="15000"/>
                    </a:prstClr>
                  </a:solidFill>
                  <a:latin typeface="微软雅黑" panose="020B0503020204020204" pitchFamily="34" charset="-122"/>
                  <a:ea typeface="微软雅黑" panose="020B0503020204020204" pitchFamily="34" charset="-122"/>
                </a:rPr>
                <a:t>字</a:t>
              </a:r>
            </a:p>
          </p:txBody>
        </p:sp>
        <p:sp>
          <p:nvSpPr>
            <p:cNvPr id="11" name="TextBox 30"/>
            <p:cNvSpPr txBox="1"/>
            <p:nvPr/>
          </p:nvSpPr>
          <p:spPr>
            <a:xfrm>
              <a:off x="503548" y="3302863"/>
              <a:ext cx="1932251" cy="276999"/>
            </a:xfrm>
            <a:prstGeom prst="rect">
              <a:avLst/>
            </a:prstGeom>
            <a:noFill/>
            <a:effectLst/>
          </p:spPr>
          <p:txBody>
            <a:bodyPr wrap="square" rtlCol="0">
              <a:spAutoFit/>
            </a:bodyPr>
            <a:lstStyle/>
            <a:p>
              <a:pPr algn="ctr"/>
              <a:r>
                <a:rPr lang="zh-CN" altLang="en-US" sz="1200" b="1" dirty="0">
                  <a:solidFill>
                    <a:srgbClr val="1A1E21"/>
                  </a:solidFill>
                  <a:latin typeface="微软雅黑" panose="020B0503020204020204" pitchFamily="34" charset="-122"/>
                  <a:ea typeface="微软雅黑" panose="020B0503020204020204" pitchFamily="34" charset="-122"/>
                </a:rPr>
                <a:t>点击此处添加文本信息</a:t>
              </a:r>
            </a:p>
          </p:txBody>
        </p:sp>
      </p:grpSp>
      <p:sp>
        <p:nvSpPr>
          <p:cNvPr id="12" name="矩形 11"/>
          <p:cNvSpPr/>
          <p:nvPr/>
        </p:nvSpPr>
        <p:spPr>
          <a:xfrm>
            <a:off x="2559764" y="1347614"/>
            <a:ext cx="1932251" cy="28803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1E2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558838" y="1455626"/>
            <a:ext cx="1932251" cy="760982"/>
            <a:chOff x="2558838" y="1455626"/>
            <a:chExt cx="1932251" cy="760982"/>
          </a:xfrm>
        </p:grpSpPr>
        <p:sp>
          <p:nvSpPr>
            <p:cNvPr id="14" name="矩形 13"/>
            <p:cNvSpPr/>
            <p:nvPr/>
          </p:nvSpPr>
          <p:spPr>
            <a:xfrm>
              <a:off x="2558838" y="1743658"/>
              <a:ext cx="1932251" cy="472950"/>
            </a:xfrm>
            <a:prstGeom prst="rect">
              <a:avLst/>
            </a:prstGeom>
            <a:noFill/>
          </p:spPr>
          <p:txBody>
            <a:bodyPr wrap="square">
              <a:spAutoFit/>
            </a:bodyPr>
            <a:lstStyle/>
            <a:p>
              <a:pPr lvl="0" algn="ctr">
                <a:lnSpc>
                  <a:spcPct val="130000"/>
                </a:lnSpc>
                <a:defRPr/>
              </a:pPr>
              <a:r>
                <a:rPr lang="zh-CN" altLang="en-US" sz="1000" dirty="0">
                  <a:solidFill>
                    <a:prstClr val="black">
                      <a:lumMod val="85000"/>
                      <a:lumOff val="15000"/>
                    </a:prstClr>
                  </a:solidFill>
                  <a:latin typeface="微软雅黑" panose="020B0503020204020204" pitchFamily="34" charset="-122"/>
                  <a:ea typeface="微软雅黑" panose="020B0503020204020204" pitchFamily="34" charset="-122"/>
                </a:rPr>
                <a:t>根据自己的需要添加适当的文字，文字最好不要超过</a:t>
              </a:r>
              <a:r>
                <a:rPr lang="en-US" altLang="zh-CN" sz="1000" dirty="0">
                  <a:solidFill>
                    <a:prstClr val="black">
                      <a:lumMod val="85000"/>
                      <a:lumOff val="15000"/>
                    </a:prstClr>
                  </a:solidFill>
                  <a:latin typeface="微软雅黑" panose="020B0503020204020204" pitchFamily="34" charset="-122"/>
                  <a:ea typeface="微软雅黑" panose="020B0503020204020204" pitchFamily="34" charset="-122"/>
                </a:rPr>
                <a:t>200</a:t>
              </a:r>
              <a:r>
                <a:rPr lang="zh-CN" altLang="en-US" sz="1000" dirty="0">
                  <a:solidFill>
                    <a:prstClr val="black">
                      <a:lumMod val="85000"/>
                      <a:lumOff val="15000"/>
                    </a:prstClr>
                  </a:solidFill>
                  <a:latin typeface="微软雅黑" panose="020B0503020204020204" pitchFamily="34" charset="-122"/>
                  <a:ea typeface="微软雅黑" panose="020B0503020204020204" pitchFamily="34" charset="-122"/>
                </a:rPr>
                <a:t>字</a:t>
              </a:r>
            </a:p>
          </p:txBody>
        </p:sp>
        <p:sp>
          <p:nvSpPr>
            <p:cNvPr id="15" name="TextBox 32"/>
            <p:cNvSpPr txBox="1"/>
            <p:nvPr/>
          </p:nvSpPr>
          <p:spPr>
            <a:xfrm>
              <a:off x="2558838" y="1455626"/>
              <a:ext cx="1932251" cy="276999"/>
            </a:xfrm>
            <a:prstGeom prst="rect">
              <a:avLst/>
            </a:prstGeom>
            <a:noFill/>
            <a:effectLst/>
          </p:spPr>
          <p:txBody>
            <a:bodyPr wrap="square" rtlCol="0">
              <a:spAutoFit/>
            </a:bodyPr>
            <a:lstStyle/>
            <a:p>
              <a:pPr lvl="0" algn="ctr"/>
              <a:r>
                <a:rPr lang="zh-CN" altLang="en-US" sz="1200" b="1" dirty="0">
                  <a:solidFill>
                    <a:srgbClr val="1A1E21"/>
                  </a:solidFill>
                  <a:latin typeface="微软雅黑" panose="020B0503020204020204" pitchFamily="34" charset="-122"/>
                  <a:ea typeface="微软雅黑" panose="020B0503020204020204" pitchFamily="34" charset="-122"/>
                </a:rPr>
                <a:t>点击此处添加文本信息</a:t>
              </a:r>
            </a:p>
          </p:txBody>
        </p:sp>
      </p:grpSp>
      <p:sp>
        <p:nvSpPr>
          <p:cNvPr id="16" name="矩形 15"/>
          <p:cNvSpPr/>
          <p:nvPr/>
        </p:nvSpPr>
        <p:spPr>
          <a:xfrm>
            <a:off x="4615981" y="1347614"/>
            <a:ext cx="1932251" cy="28803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1E2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622261" y="3291830"/>
            <a:ext cx="1932251" cy="760982"/>
            <a:chOff x="4622261" y="3291830"/>
            <a:chExt cx="1932251" cy="760982"/>
          </a:xfrm>
        </p:grpSpPr>
        <p:sp>
          <p:nvSpPr>
            <p:cNvPr id="18" name="矩形 17"/>
            <p:cNvSpPr/>
            <p:nvPr/>
          </p:nvSpPr>
          <p:spPr>
            <a:xfrm>
              <a:off x="4622261" y="3579862"/>
              <a:ext cx="1932251" cy="472950"/>
            </a:xfrm>
            <a:prstGeom prst="rect">
              <a:avLst/>
            </a:prstGeom>
            <a:noFill/>
          </p:spPr>
          <p:txBody>
            <a:bodyPr wrap="square">
              <a:spAutoFit/>
            </a:bodyPr>
            <a:lstStyle/>
            <a:p>
              <a:pPr lvl="0" algn="ctr">
                <a:lnSpc>
                  <a:spcPct val="130000"/>
                </a:lnSpc>
                <a:defRPr/>
              </a:pPr>
              <a:r>
                <a:rPr lang="zh-CN" altLang="en-US" sz="1000" dirty="0">
                  <a:solidFill>
                    <a:prstClr val="black">
                      <a:lumMod val="85000"/>
                      <a:lumOff val="15000"/>
                    </a:prstClr>
                  </a:solidFill>
                  <a:latin typeface="微软雅黑" panose="020B0503020204020204" pitchFamily="34" charset="-122"/>
                  <a:ea typeface="微软雅黑" panose="020B0503020204020204" pitchFamily="34" charset="-122"/>
                </a:rPr>
                <a:t>根据自己的需要添加适当的文字，文字最好不要超过</a:t>
              </a:r>
              <a:r>
                <a:rPr lang="en-US" altLang="zh-CN" sz="1000" dirty="0">
                  <a:solidFill>
                    <a:prstClr val="black">
                      <a:lumMod val="85000"/>
                      <a:lumOff val="15000"/>
                    </a:prstClr>
                  </a:solidFill>
                  <a:latin typeface="微软雅黑" panose="020B0503020204020204" pitchFamily="34" charset="-122"/>
                  <a:ea typeface="微软雅黑" panose="020B0503020204020204" pitchFamily="34" charset="-122"/>
                </a:rPr>
                <a:t>200</a:t>
              </a:r>
              <a:r>
                <a:rPr lang="zh-CN" altLang="en-US" sz="1000" dirty="0">
                  <a:solidFill>
                    <a:prstClr val="black">
                      <a:lumMod val="85000"/>
                      <a:lumOff val="15000"/>
                    </a:prstClr>
                  </a:solidFill>
                  <a:latin typeface="微软雅黑" panose="020B0503020204020204" pitchFamily="34" charset="-122"/>
                  <a:ea typeface="微软雅黑" panose="020B0503020204020204" pitchFamily="34" charset="-122"/>
                </a:rPr>
                <a:t>字</a:t>
              </a:r>
            </a:p>
          </p:txBody>
        </p:sp>
        <p:sp>
          <p:nvSpPr>
            <p:cNvPr id="19" name="TextBox 34"/>
            <p:cNvSpPr txBox="1"/>
            <p:nvPr/>
          </p:nvSpPr>
          <p:spPr>
            <a:xfrm>
              <a:off x="4622261" y="3291830"/>
              <a:ext cx="1932251" cy="276999"/>
            </a:xfrm>
            <a:prstGeom prst="rect">
              <a:avLst/>
            </a:prstGeom>
            <a:noFill/>
            <a:effectLst/>
          </p:spPr>
          <p:txBody>
            <a:bodyPr wrap="square" rtlCol="0">
              <a:spAutoFit/>
            </a:bodyPr>
            <a:lstStyle/>
            <a:p>
              <a:pPr lvl="0" algn="ctr"/>
              <a:r>
                <a:rPr lang="zh-CN" altLang="en-US" sz="1200" b="1" dirty="0">
                  <a:solidFill>
                    <a:srgbClr val="1A1E21"/>
                  </a:solidFill>
                  <a:latin typeface="微软雅黑" panose="020B0503020204020204" pitchFamily="34" charset="-122"/>
                  <a:ea typeface="微软雅黑" panose="020B0503020204020204" pitchFamily="34" charset="-122"/>
                </a:rPr>
                <a:t>点击此处添加文本信息</a:t>
              </a:r>
            </a:p>
          </p:txBody>
        </p:sp>
      </p:grpSp>
      <p:sp>
        <p:nvSpPr>
          <p:cNvPr id="20" name="矩形 19"/>
          <p:cNvSpPr/>
          <p:nvPr/>
        </p:nvSpPr>
        <p:spPr>
          <a:xfrm>
            <a:off x="6672197" y="1347614"/>
            <a:ext cx="1932251" cy="28803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1E2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672195" y="1455625"/>
            <a:ext cx="1932251" cy="760982"/>
            <a:chOff x="6672195" y="1455625"/>
            <a:chExt cx="1932251" cy="760982"/>
          </a:xfrm>
        </p:grpSpPr>
        <p:sp>
          <p:nvSpPr>
            <p:cNvPr id="22" name="矩形 21"/>
            <p:cNvSpPr/>
            <p:nvPr/>
          </p:nvSpPr>
          <p:spPr>
            <a:xfrm>
              <a:off x="6672195" y="1743657"/>
              <a:ext cx="1932251" cy="472950"/>
            </a:xfrm>
            <a:prstGeom prst="rect">
              <a:avLst/>
            </a:prstGeom>
            <a:noFill/>
          </p:spPr>
          <p:txBody>
            <a:bodyPr wrap="square">
              <a:spAutoFit/>
            </a:bodyPr>
            <a:lstStyle/>
            <a:p>
              <a:pPr lvl="0" algn="ctr">
                <a:lnSpc>
                  <a:spcPct val="130000"/>
                </a:lnSpc>
                <a:defRPr/>
              </a:pPr>
              <a:r>
                <a:rPr lang="zh-CN" altLang="en-US" sz="1000" dirty="0">
                  <a:solidFill>
                    <a:prstClr val="black">
                      <a:lumMod val="85000"/>
                      <a:lumOff val="15000"/>
                    </a:prstClr>
                  </a:solidFill>
                  <a:latin typeface="微软雅黑" panose="020B0503020204020204" pitchFamily="34" charset="-122"/>
                  <a:ea typeface="微软雅黑" panose="020B0503020204020204" pitchFamily="34" charset="-122"/>
                </a:rPr>
                <a:t>根据自己的需要添加适当的文字，文字最好不要超过</a:t>
              </a:r>
              <a:r>
                <a:rPr lang="en-US" altLang="zh-CN" sz="1000" dirty="0">
                  <a:solidFill>
                    <a:prstClr val="black">
                      <a:lumMod val="85000"/>
                      <a:lumOff val="15000"/>
                    </a:prstClr>
                  </a:solidFill>
                  <a:latin typeface="微软雅黑" panose="020B0503020204020204" pitchFamily="34" charset="-122"/>
                  <a:ea typeface="微软雅黑" panose="020B0503020204020204" pitchFamily="34" charset="-122"/>
                </a:rPr>
                <a:t>200</a:t>
              </a:r>
              <a:r>
                <a:rPr lang="zh-CN" altLang="en-US" sz="1000" dirty="0">
                  <a:solidFill>
                    <a:prstClr val="black">
                      <a:lumMod val="85000"/>
                      <a:lumOff val="15000"/>
                    </a:prstClr>
                  </a:solidFill>
                  <a:latin typeface="微软雅黑" panose="020B0503020204020204" pitchFamily="34" charset="-122"/>
                  <a:ea typeface="微软雅黑" panose="020B0503020204020204" pitchFamily="34" charset="-122"/>
                </a:rPr>
                <a:t>字</a:t>
              </a:r>
            </a:p>
          </p:txBody>
        </p:sp>
        <p:sp>
          <p:nvSpPr>
            <p:cNvPr id="23" name="TextBox 36"/>
            <p:cNvSpPr txBox="1"/>
            <p:nvPr/>
          </p:nvSpPr>
          <p:spPr>
            <a:xfrm>
              <a:off x="6672195" y="1455625"/>
              <a:ext cx="1932251" cy="276999"/>
            </a:xfrm>
            <a:prstGeom prst="rect">
              <a:avLst/>
            </a:prstGeom>
            <a:noFill/>
            <a:effectLst/>
          </p:spPr>
          <p:txBody>
            <a:bodyPr wrap="square" rtlCol="0">
              <a:spAutoFit/>
            </a:bodyPr>
            <a:lstStyle/>
            <a:p>
              <a:pPr lvl="0" algn="ctr"/>
              <a:r>
                <a:rPr lang="zh-CN" altLang="en-US" sz="1200" b="1" dirty="0">
                  <a:solidFill>
                    <a:srgbClr val="1A1E21"/>
                  </a:solidFill>
                  <a:latin typeface="微软雅黑" panose="020B0503020204020204" pitchFamily="34" charset="-122"/>
                  <a:ea typeface="微软雅黑" panose="020B0503020204020204" pitchFamily="34" charset="-122"/>
                </a:rPr>
                <a:t>点击此处添加文本信息</a:t>
              </a:r>
            </a:p>
          </p:txBody>
        </p:sp>
      </p:grpSp>
      <p:sp>
        <p:nvSpPr>
          <p:cNvPr id="24" name="矩形 23"/>
          <p:cNvSpPr/>
          <p:nvPr/>
        </p:nvSpPr>
        <p:spPr>
          <a:xfrm>
            <a:off x="569572" y="1419622"/>
            <a:ext cx="1800201" cy="1800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a:off x="2625788" y="2340868"/>
            <a:ext cx="1800201" cy="18002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4682005" y="1410065"/>
            <a:ext cx="1800201" cy="18002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6738221" y="2355726"/>
            <a:ext cx="1800201" cy="18002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2" presetClass="entr" presetSubtype="1"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500"/>
                                        <p:tgtEl>
                                          <p:spTgt spid="2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6" grpId="0" animBg="1"/>
      <p:bldP spid="20" grpId="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组合 7"/>
          <p:cNvGrpSpPr/>
          <p:nvPr/>
        </p:nvGrpSpPr>
        <p:grpSpPr>
          <a:xfrm>
            <a:off x="502328" y="2235804"/>
            <a:ext cx="1831974" cy="982746"/>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2021</a:t>
              </a:r>
              <a:endParaRPr lang="zh-CN" altLang="en-US" sz="2000" dirty="0">
                <a:solidFill>
                  <a:srgbClr val="FFFFFF"/>
                </a:solidFill>
                <a:latin typeface="黑体" panose="02010609060101010101" charset="-122"/>
                <a:ea typeface="黑体" panose="02010609060101010101" charset="-122"/>
              </a:endParaRPr>
            </a:p>
          </p:txBody>
        </p:sp>
        <p:sp>
          <p:nvSpPr>
            <p:cNvPr id="10" name="平行四边形 9"/>
            <p:cNvSpPr/>
            <p:nvPr/>
          </p:nvSpPr>
          <p:spPr>
            <a:xfrm flipH="1">
              <a:off x="502328" y="2580832"/>
              <a:ext cx="1831974" cy="493702"/>
            </a:xfrm>
            <a:prstGeom prst="parallelogram">
              <a:avLst>
                <a:gd name="adj" fmla="val 8171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p>
          </p:txBody>
        </p:sp>
      </p:grpSp>
      <p:grpSp>
        <p:nvGrpSpPr>
          <p:cNvPr id="11" name="组合 10"/>
          <p:cNvGrpSpPr/>
          <p:nvPr/>
        </p:nvGrpSpPr>
        <p:grpSpPr>
          <a:xfrm>
            <a:off x="2079688" y="2235804"/>
            <a:ext cx="1829903" cy="982746"/>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2021</a:t>
              </a:r>
              <a:endParaRPr lang="zh-CN" altLang="en-US" sz="2000" dirty="0">
                <a:solidFill>
                  <a:srgbClr val="FFFFFF"/>
                </a:solidFill>
                <a:latin typeface="黑体" panose="02010609060101010101" charset="-122"/>
                <a:ea typeface="黑体" panose="02010609060101010101" charset="-122"/>
              </a:endParaRPr>
            </a:p>
          </p:txBody>
        </p:sp>
        <p:sp>
          <p:nvSpPr>
            <p:cNvPr id="13" name="平行四边形 12"/>
            <p:cNvSpPr/>
            <p:nvPr/>
          </p:nvSpPr>
          <p:spPr>
            <a:xfrm flipH="1">
              <a:off x="2079688" y="2580832"/>
              <a:ext cx="1829903" cy="493702"/>
            </a:xfrm>
            <a:prstGeom prst="parallelogram">
              <a:avLst>
                <a:gd name="adj" fmla="val 8171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p>
          </p:txBody>
        </p:sp>
      </p:grpSp>
      <p:grpSp>
        <p:nvGrpSpPr>
          <p:cNvPr id="14" name="组合 13"/>
          <p:cNvGrpSpPr/>
          <p:nvPr/>
        </p:nvGrpSpPr>
        <p:grpSpPr>
          <a:xfrm>
            <a:off x="3657048" y="2235804"/>
            <a:ext cx="1829903" cy="982746"/>
            <a:chOff x="3657048" y="2091788"/>
            <a:chExt cx="1829903" cy="982746"/>
          </a:xfrm>
        </p:grpSpPr>
        <p:sp>
          <p:nvSpPr>
            <p:cNvPr id="15" name="平行四边形 14"/>
            <p:cNvSpPr/>
            <p:nvPr/>
          </p:nvSpPr>
          <p:spPr>
            <a:xfrm>
              <a:off x="3657048" y="2091788"/>
              <a:ext cx="1829903" cy="493702"/>
            </a:xfrm>
            <a:prstGeom prst="parallelogram">
              <a:avLst>
                <a:gd name="adj" fmla="val 8171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2021</a:t>
              </a:r>
              <a:endParaRPr lang="zh-CN" altLang="en-US" sz="2000" dirty="0">
                <a:solidFill>
                  <a:srgbClr val="FFFFFF"/>
                </a:solidFill>
                <a:latin typeface="黑体" panose="02010609060101010101" charset="-122"/>
                <a:ea typeface="黑体" panose="02010609060101010101" charset="-122"/>
              </a:endParaRPr>
            </a:p>
          </p:txBody>
        </p:sp>
        <p:sp>
          <p:nvSpPr>
            <p:cNvPr id="16" name="平行四边形 15"/>
            <p:cNvSpPr/>
            <p:nvPr/>
          </p:nvSpPr>
          <p:spPr>
            <a:xfrm flipH="1">
              <a:off x="3657048" y="2580832"/>
              <a:ext cx="1829903" cy="493702"/>
            </a:xfrm>
            <a:prstGeom prst="parallelogram">
              <a:avLst>
                <a:gd name="adj" fmla="val 8171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p>
          </p:txBody>
        </p:sp>
      </p:grpSp>
      <p:grpSp>
        <p:nvGrpSpPr>
          <p:cNvPr id="17" name="组合 16"/>
          <p:cNvGrpSpPr/>
          <p:nvPr/>
        </p:nvGrpSpPr>
        <p:grpSpPr>
          <a:xfrm>
            <a:off x="5234408" y="2235804"/>
            <a:ext cx="1829903" cy="982746"/>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2021</a:t>
              </a:r>
              <a:endParaRPr lang="zh-CN" altLang="en-US" sz="2000" dirty="0">
                <a:solidFill>
                  <a:srgbClr val="FFFFFF"/>
                </a:solidFill>
                <a:latin typeface="黑体" panose="02010609060101010101" charset="-122"/>
                <a:ea typeface="黑体" panose="02010609060101010101" charset="-122"/>
              </a:endParaRPr>
            </a:p>
          </p:txBody>
        </p:sp>
        <p:sp>
          <p:nvSpPr>
            <p:cNvPr id="19" name="平行四边形 18"/>
            <p:cNvSpPr/>
            <p:nvPr/>
          </p:nvSpPr>
          <p:spPr>
            <a:xfrm flipH="1">
              <a:off x="5234408" y="2580832"/>
              <a:ext cx="1829903" cy="493702"/>
            </a:xfrm>
            <a:prstGeom prst="parallelogram">
              <a:avLst>
                <a:gd name="adj" fmla="val 8171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p>
          </p:txBody>
        </p:sp>
      </p:grpSp>
      <p:grpSp>
        <p:nvGrpSpPr>
          <p:cNvPr id="20" name="组合 19"/>
          <p:cNvGrpSpPr/>
          <p:nvPr/>
        </p:nvGrpSpPr>
        <p:grpSpPr>
          <a:xfrm>
            <a:off x="6809700" y="2235804"/>
            <a:ext cx="1831972" cy="982746"/>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2021</a:t>
              </a:r>
              <a:endParaRPr lang="zh-CN" altLang="en-US" sz="2000" dirty="0">
                <a:solidFill>
                  <a:srgbClr val="FFFFFF"/>
                </a:solidFill>
                <a:latin typeface="黑体" panose="02010609060101010101" charset="-122"/>
                <a:ea typeface="黑体" panose="02010609060101010101" charset="-122"/>
              </a:endParaRPr>
            </a:p>
          </p:txBody>
        </p:sp>
        <p:sp>
          <p:nvSpPr>
            <p:cNvPr id="22" name="平行四边形 21"/>
            <p:cNvSpPr/>
            <p:nvPr/>
          </p:nvSpPr>
          <p:spPr>
            <a:xfrm flipH="1">
              <a:off x="6809700" y="2580832"/>
              <a:ext cx="1831972" cy="493702"/>
            </a:xfrm>
            <a:prstGeom prst="parallelogram">
              <a:avLst>
                <a:gd name="adj" fmla="val 8171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p>
          </p:txBody>
        </p:sp>
      </p:grpSp>
      <p:sp>
        <p:nvSpPr>
          <p:cNvPr id="23" name="矩形 22"/>
          <p:cNvSpPr/>
          <p:nvPr/>
        </p:nvSpPr>
        <p:spPr>
          <a:xfrm>
            <a:off x="927100" y="3218549"/>
            <a:ext cx="1368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单击此处添加说明文字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4036296" y="3218549"/>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5" name="矩形 24"/>
          <p:cNvSpPr/>
          <p:nvPr/>
        </p:nvSpPr>
        <p:spPr>
          <a:xfrm>
            <a:off x="7201772" y="3218549"/>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2458935" y="1298427"/>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5624311" y="1298427"/>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7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100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childTnLst>
                          </p:cTn>
                        </p:par>
                        <p:par>
                          <p:cTn id="48" fill="hold">
                            <p:stCondLst>
                              <p:cond delay="3000"/>
                            </p:stCondLst>
                            <p:childTnLst>
                              <p:par>
                                <p:cTn id="49" presetID="22" presetClass="entr" presetSubtype="4"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par>
                          <p:cTn id="52" fill="hold">
                            <p:stCondLst>
                              <p:cond delay="3500"/>
                            </p:stCondLst>
                            <p:childTnLst>
                              <p:par>
                                <p:cTn id="53" presetID="22" presetClass="entr" presetSubtype="1"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up)">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3"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0408" y="4083918"/>
            <a:ext cx="734400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00408" y="1208940"/>
            <a:ext cx="7344000" cy="28749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p>
        </p:txBody>
      </p:sp>
      <p:sp>
        <p:nvSpPr>
          <p:cNvPr id="4" name="矩形 3"/>
          <p:cNvSpPr/>
          <p:nvPr/>
        </p:nvSpPr>
        <p:spPr>
          <a:xfrm>
            <a:off x="1100812" y="1909677"/>
            <a:ext cx="6871184" cy="1569642"/>
          </a:xfrm>
          <a:prstGeom prst="rect">
            <a:avLst/>
          </a:prstGeom>
        </p:spPr>
        <p:txBody>
          <a:bodyPr wrap="square" lIns="91424" tIns="45711" rIns="91424" bIns="45711">
            <a:spAutoFit/>
          </a:bodyPr>
          <a:lstStyle/>
          <a:p>
            <a:pPr indent="457200">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大家下午好！</a:t>
            </a:r>
            <a:r>
              <a:rPr lang="en-US" altLang="zh-CN" sz="1600" dirty="0">
                <a:solidFill>
                  <a:schemeClr val="bg1"/>
                </a:solidFill>
                <a:latin typeface="微软雅黑" panose="020B0503020204020204" pitchFamily="34" charset="-122"/>
                <a:ea typeface="微软雅黑" panose="020B0503020204020204" pitchFamily="34" charset="-122"/>
              </a:rPr>
              <a:t>2020</a:t>
            </a:r>
            <a:r>
              <a:rPr lang="zh-CN" altLang="en-US" sz="1600" dirty="0">
                <a:solidFill>
                  <a:schemeClr val="bg1"/>
                </a:solidFill>
                <a:latin typeface="微软雅黑" panose="020B0503020204020204" pitchFamily="34" charset="-122"/>
                <a:ea typeface="微软雅黑" panose="020B0503020204020204" pitchFamily="34" charset="-122"/>
              </a:rPr>
              <a:t>年即将过去，一年的工作已经成为历史，回顾这一年来本部门的工作，在公司以及部门领导的指导方针下，经过我们技术部全体成员的共同的努力下，基本上完成了本年度的各项工作。当然，此过程中存在一些不足，这需要我们在以后的工作中不断的完善。</a:t>
            </a:r>
          </a:p>
        </p:txBody>
      </p:sp>
      <p:sp>
        <p:nvSpPr>
          <p:cNvPr id="5" name="11 Rectángulo"/>
          <p:cNvSpPr/>
          <p:nvPr/>
        </p:nvSpPr>
        <p:spPr>
          <a:xfrm>
            <a:off x="1332636" y="843558"/>
            <a:ext cx="1620000" cy="792088"/>
          </a:xfrm>
          <a:prstGeom prst="parallelogram">
            <a:avLst/>
          </a:prstGeom>
          <a:solidFill>
            <a:schemeClr val="tx2">
              <a:lumMod val="60000"/>
              <a:lumOff val="40000"/>
            </a:schemeClr>
          </a:solidFill>
          <a:ln w="38100">
            <a:solidFill>
              <a:schemeClr val="bg1"/>
            </a:solidFill>
          </a:ln>
          <a:effectLst/>
        </p:spPr>
        <p:style>
          <a:lnRef idx="3">
            <a:schemeClr val="lt1"/>
          </a:lnRef>
          <a:fillRef idx="1">
            <a:schemeClr val="accent4"/>
          </a:fillRef>
          <a:effectRef idx="1">
            <a:schemeClr val="accent4"/>
          </a:effectRef>
          <a:fontRef idx="minor">
            <a:schemeClr val="lt1"/>
          </a:fontRef>
        </p:style>
        <p:txBody>
          <a:bodyPr anchor="ctr"/>
          <a:lstStyle/>
          <a:p>
            <a:pPr algn="ctr">
              <a:defRPr/>
            </a:pPr>
            <a:endParaRPr lang="es-ES" dirty="0">
              <a:solidFill>
                <a:schemeClr val="bg1">
                  <a:lumMod val="65000"/>
                </a:schemeClr>
              </a:solidFill>
            </a:endParaRPr>
          </a:p>
        </p:txBody>
      </p:sp>
      <p:sp>
        <p:nvSpPr>
          <p:cNvPr id="6" name="TextBox 5"/>
          <p:cNvSpPr txBox="1"/>
          <p:nvPr/>
        </p:nvSpPr>
        <p:spPr>
          <a:xfrm>
            <a:off x="1511298" y="897602"/>
            <a:ext cx="1297322" cy="684000"/>
          </a:xfrm>
          <a:prstGeom prst="rect">
            <a:avLst/>
          </a:prstGeom>
          <a:noFill/>
          <a:ln>
            <a:noFill/>
          </a:ln>
        </p:spPr>
        <p:txBody>
          <a:bodyPr wrap="square" rtlCol="0">
            <a:no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前 言</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en-US" altLang="zh-CN" sz="1600" dirty="0">
                <a:solidFill>
                  <a:schemeClr val="bg1"/>
                </a:solidFill>
              </a:rPr>
              <a:t>Introduction</a:t>
            </a:r>
            <a:endParaRPr lang="zh-CN" altLang="en-US" sz="1600" dirty="0">
              <a:solidFill>
                <a:schemeClr val="bg1"/>
              </a:solidFill>
            </a:endParaRPr>
          </a:p>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5076056" y="3625554"/>
            <a:ext cx="1433522" cy="955576"/>
            <a:chOff x="5076056" y="3651870"/>
            <a:chExt cx="1433522" cy="955576"/>
          </a:xfrm>
        </p:grpSpPr>
        <p:sp>
          <p:nvSpPr>
            <p:cNvPr id="10" name="矩形 9"/>
            <p:cNvSpPr/>
            <p:nvPr/>
          </p:nvSpPr>
          <p:spPr>
            <a:xfrm>
              <a:off x="5076056" y="3651870"/>
              <a:ext cx="1433522" cy="95557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144745" y="3697658"/>
              <a:ext cx="1296144"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6569968" y="3625554"/>
            <a:ext cx="1433522" cy="955576"/>
            <a:chOff x="6569968" y="3651870"/>
            <a:chExt cx="1433522" cy="955576"/>
          </a:xfrm>
        </p:grpSpPr>
        <p:sp>
          <p:nvSpPr>
            <p:cNvPr id="13" name="矩形 12"/>
            <p:cNvSpPr/>
            <p:nvPr/>
          </p:nvSpPr>
          <p:spPr>
            <a:xfrm>
              <a:off x="6569968" y="3651870"/>
              <a:ext cx="1433522" cy="95557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638657" y="3697658"/>
              <a:ext cx="1296144" cy="864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42" presetClass="entr" presetSubtype="0" fill="hold" grpId="0" nodeType="afterEffect">
                                  <p:stCondLst>
                                    <p:cond delay="0"/>
                                  </p:stCondLst>
                                  <p:iterate type="lt">
                                    <p:tmPct val="2000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7399"/>
                            </p:stCondLst>
                            <p:childTnLst>
                              <p:par>
                                <p:cTn id="31" presetID="5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Scale>
                                      <p:cBhvr>
                                        <p:cTn id="3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9"/>
                                        </p:tgtEl>
                                        <p:attrNameLst>
                                          <p:attrName>ppt_x</p:attrName>
                                          <p:attrName>ppt_y</p:attrName>
                                        </p:attrNameLst>
                                      </p:cBhvr>
                                    </p:animMotion>
                                    <p:animEffect transition="in" filter="fade">
                                      <p:cBhvr>
                                        <p:cTn id="35" dur="1000"/>
                                        <p:tgtEl>
                                          <p:spTgt spid="9"/>
                                        </p:tgtEl>
                                      </p:cBhvr>
                                    </p:animEffect>
                                  </p:childTnLst>
                                </p:cTn>
                              </p:par>
                              <p:par>
                                <p:cTn id="36" presetID="52" presetClass="entr" presetSubtype="0" fill="hold" nodeType="withEffect">
                                  <p:stCondLst>
                                    <p:cond delay="500"/>
                                  </p:stCondLst>
                                  <p:childTnLst>
                                    <p:set>
                                      <p:cBhvr>
                                        <p:cTn id="37" dur="1" fill="hold">
                                          <p:stCondLst>
                                            <p:cond delay="0"/>
                                          </p:stCondLst>
                                        </p:cTn>
                                        <p:tgtEl>
                                          <p:spTgt spid="12"/>
                                        </p:tgtEl>
                                        <p:attrNameLst>
                                          <p:attrName>style.visibility</p:attrName>
                                        </p:attrNameLst>
                                      </p:cBhvr>
                                      <p:to>
                                        <p:strVal val="visible"/>
                                      </p:to>
                                    </p:set>
                                    <p:animScale>
                                      <p:cBhvr>
                                        <p:cTn id="3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2"/>
                                        </p:tgtEl>
                                        <p:attrNameLst>
                                          <p:attrName>ppt_x</p:attrName>
                                          <p:attrName>ppt_y</p:attrName>
                                        </p:attrNameLst>
                                      </p:cBhvr>
                                    </p:animMotion>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aphicFrame>
        <p:nvGraphicFramePr>
          <p:cNvPr id="8" name="图表 7"/>
          <p:cNvGraphicFramePr/>
          <p:nvPr/>
        </p:nvGraphicFramePr>
        <p:xfrm>
          <a:off x="539552" y="187749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nvGraphicFramePr>
        <p:xfrm>
          <a:off x="5688124" y="187749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nvGraphicFramePr>
        <p:xfrm>
          <a:off x="3131840" y="187749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11" name="文本框 13"/>
          <p:cNvSpPr txBox="1"/>
          <p:nvPr/>
        </p:nvSpPr>
        <p:spPr>
          <a:xfrm>
            <a:off x="1007604" y="2591261"/>
            <a:ext cx="1728192" cy="584775"/>
          </a:xfrm>
          <a:prstGeom prst="rect">
            <a:avLst/>
          </a:prstGeom>
          <a:noFill/>
        </p:spPr>
        <p:txBody>
          <a:bodyPr wrap="square" rtlCol="0">
            <a:spAutoFit/>
          </a:bodyPr>
          <a:lstStyle/>
          <a:p>
            <a:pPr algn="ctr"/>
            <a:r>
              <a:rPr lang="en-US" altLang="zh-CN" sz="3200" dirty="0">
                <a:latin typeface="Calibri Light" panose="020F0302020204030204" pitchFamily="34" charset="0"/>
              </a:rPr>
              <a:t>75%</a:t>
            </a:r>
            <a:endParaRPr lang="zh-CN" altLang="en-US" sz="3200" dirty="0">
              <a:latin typeface="Calibri Light" panose="020F0302020204030204" pitchFamily="34" charset="0"/>
            </a:endParaRPr>
          </a:p>
        </p:txBody>
      </p:sp>
      <p:sp>
        <p:nvSpPr>
          <p:cNvPr id="12" name="文本框 14"/>
          <p:cNvSpPr txBox="1"/>
          <p:nvPr/>
        </p:nvSpPr>
        <p:spPr>
          <a:xfrm>
            <a:off x="3653898" y="2600419"/>
            <a:ext cx="1728192" cy="584775"/>
          </a:xfrm>
          <a:prstGeom prst="rect">
            <a:avLst/>
          </a:prstGeom>
          <a:noFill/>
        </p:spPr>
        <p:txBody>
          <a:bodyPr wrap="square" rtlCol="0">
            <a:spAutoFit/>
          </a:bodyPr>
          <a:lstStyle/>
          <a:p>
            <a:pPr algn="ctr"/>
            <a:r>
              <a:rPr lang="en-US" altLang="zh-CN" sz="3200" dirty="0">
                <a:latin typeface="Calibri Light" panose="020F0302020204030204" pitchFamily="34" charset="0"/>
              </a:rPr>
              <a:t>50%</a:t>
            </a:r>
            <a:endParaRPr lang="zh-CN" altLang="en-US" sz="3200" dirty="0">
              <a:latin typeface="Calibri Light" panose="020F0302020204030204" pitchFamily="34" charset="0"/>
            </a:endParaRPr>
          </a:p>
        </p:txBody>
      </p:sp>
      <p:sp>
        <p:nvSpPr>
          <p:cNvPr id="13" name="文本框 15"/>
          <p:cNvSpPr txBox="1"/>
          <p:nvPr/>
        </p:nvSpPr>
        <p:spPr>
          <a:xfrm>
            <a:off x="6156176" y="2600419"/>
            <a:ext cx="1728192" cy="584775"/>
          </a:xfrm>
          <a:prstGeom prst="rect">
            <a:avLst/>
          </a:prstGeom>
          <a:noFill/>
        </p:spPr>
        <p:txBody>
          <a:bodyPr wrap="square" rtlCol="0">
            <a:spAutoFit/>
          </a:bodyPr>
          <a:lstStyle/>
          <a:p>
            <a:pPr algn="ctr"/>
            <a:r>
              <a:rPr lang="en-US" altLang="zh-CN" sz="3200" dirty="0">
                <a:latin typeface="Calibri Light" panose="020F0302020204030204" pitchFamily="34" charset="0"/>
              </a:rPr>
              <a:t>25%</a:t>
            </a:r>
            <a:endParaRPr lang="zh-CN" altLang="en-US" sz="3200" dirty="0">
              <a:latin typeface="Calibri Light" panose="020F0302020204030204" pitchFamily="34" charset="0"/>
            </a:endParaRPr>
          </a:p>
        </p:txBody>
      </p:sp>
      <p:sp>
        <p:nvSpPr>
          <p:cNvPr id="14" name="文本框 7"/>
          <p:cNvSpPr txBox="1">
            <a:spLocks noChangeArrowheads="1"/>
          </p:cNvSpPr>
          <p:nvPr/>
        </p:nvSpPr>
        <p:spPr bwMode="auto">
          <a:xfrm>
            <a:off x="971600" y="383326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15" name="文本框 7"/>
          <p:cNvSpPr txBox="1">
            <a:spLocks noChangeArrowheads="1"/>
          </p:cNvSpPr>
          <p:nvPr/>
        </p:nvSpPr>
        <p:spPr bwMode="auto">
          <a:xfrm>
            <a:off x="3540245" y="383326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16" name="文本框 7"/>
          <p:cNvSpPr txBox="1">
            <a:spLocks noChangeArrowheads="1"/>
          </p:cNvSpPr>
          <p:nvPr/>
        </p:nvSpPr>
        <p:spPr bwMode="auto">
          <a:xfrm>
            <a:off x="6096529" y="383326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17" name="文本框 7"/>
          <p:cNvSpPr txBox="1">
            <a:spLocks noChangeArrowheads="1"/>
          </p:cNvSpPr>
          <p:nvPr/>
        </p:nvSpPr>
        <p:spPr bwMode="auto">
          <a:xfrm>
            <a:off x="932724" y="987574"/>
            <a:ext cx="738369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单击此处添加说明文字单击此处添加说明文字单击此处添加说明文字单击此处添加说明文字单击此处添加说明文字单击此处添加说明文字单击此处添加说明文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750"/>
                                        <p:tgtEl>
                                          <p:spTgt spid="17"/>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500"/>
                            </p:stCondLst>
                            <p:childTnLst>
                              <p:par>
                                <p:cTn id="26" presetID="45"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ppt_w</p:attrName>
                                        </p:attrNameLst>
                                      </p:cBhvr>
                                      <p:tavLst>
                                        <p:tav tm="0" fmla="#ppt_w*sin(2.5*pi*$)">
                                          <p:val>
                                            <p:fltVal val="0"/>
                                          </p:val>
                                        </p:tav>
                                        <p:tav tm="100000">
                                          <p:val>
                                            <p:fltVal val="1"/>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500"/>
                            </p:stCondLst>
                            <p:childTnLst>
                              <p:par>
                                <p:cTn id="41" presetID="45"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ppt_w</p:attrName>
                                        </p:attrNameLst>
                                      </p:cBhvr>
                                      <p:tavLst>
                                        <p:tav tm="0" fmla="#ppt_w*sin(2.5*pi*$)">
                                          <p:val>
                                            <p:fltVal val="0"/>
                                          </p:val>
                                        </p:tav>
                                        <p:tav tm="100000">
                                          <p:val>
                                            <p:fltVal val="1"/>
                                          </p:val>
                                        </p:tav>
                                      </p:tavLst>
                                    </p:anim>
                                    <p:anim calcmode="lin" valueType="num">
                                      <p:cBhvr>
                                        <p:cTn id="45" dur="500" fill="hold"/>
                                        <p:tgtEl>
                                          <p:spTgt spid="12"/>
                                        </p:tgtEl>
                                        <p:attrNameLst>
                                          <p:attrName>ppt_h</p:attrName>
                                        </p:attrNameLst>
                                      </p:cBhvr>
                                      <p:tavLst>
                                        <p:tav tm="0">
                                          <p:val>
                                            <p:strVal val="#ppt_h"/>
                                          </p:val>
                                        </p:tav>
                                        <p:tav tm="100000">
                                          <p:val>
                                            <p:strVal val="#ppt_h"/>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500"/>
                            </p:stCondLst>
                            <p:childTnLst>
                              <p:par>
                                <p:cTn id="56" presetID="45"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anim calcmode="lin" valueType="num">
                                      <p:cBhvr>
                                        <p:cTn id="59" dur="500" fill="hold"/>
                                        <p:tgtEl>
                                          <p:spTgt spid="13"/>
                                        </p:tgtEl>
                                        <p:attrNameLst>
                                          <p:attrName>ppt_w</p:attrName>
                                        </p:attrNameLst>
                                      </p:cBhvr>
                                      <p:tavLst>
                                        <p:tav tm="0" fmla="#ppt_w*sin(2.5*pi*$)">
                                          <p:val>
                                            <p:fltVal val="0"/>
                                          </p:val>
                                        </p:tav>
                                        <p:tav tm="100000">
                                          <p:val>
                                            <p:fltVal val="1"/>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Graphic spid="8" grpId="0">
        <p:bldAsOne/>
      </p:bldGraphic>
      <p:bldGraphic spid="9" grpId="0">
        <p:bldAsOne/>
      </p:bldGraphic>
      <p:bldGraphic spid="10" grpId="0">
        <p:bldAsOne/>
      </p:bldGraphic>
      <p:bldP spid="11" grpId="0"/>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六边形 7"/>
          <p:cNvSpPr/>
          <p:nvPr/>
        </p:nvSpPr>
        <p:spPr>
          <a:xfrm rot="16200000">
            <a:off x="923163" y="2764206"/>
            <a:ext cx="1224406" cy="1055522"/>
          </a:xfrm>
          <a:prstGeom prst="hexagon">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2987391" y="1515885"/>
            <a:ext cx="1224410" cy="1055525"/>
          </a:xfrm>
          <a:prstGeom prst="hexagon">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16200000">
            <a:off x="5051622" y="2547910"/>
            <a:ext cx="1224408" cy="1055524"/>
          </a:xfrm>
          <a:prstGeom prst="hexagon">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rot="16200000">
            <a:off x="6996428" y="1323773"/>
            <a:ext cx="1224409" cy="1055524"/>
          </a:xfrm>
          <a:prstGeom prst="hexagon">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8" idx="1"/>
            <a:endCxn id="9" idx="4"/>
          </p:cNvCxnSpPr>
          <p:nvPr/>
        </p:nvCxnSpPr>
        <p:spPr>
          <a:xfrm flipV="1">
            <a:off x="2063127" y="2391972"/>
            <a:ext cx="1008707" cy="551672"/>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4127359" y="2391972"/>
            <a:ext cx="1008705" cy="335377"/>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6191588" y="2199859"/>
            <a:ext cx="889283" cy="52749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332368" y="1409094"/>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6" name="文本框 7"/>
          <p:cNvSpPr txBox="1">
            <a:spLocks noChangeArrowheads="1"/>
          </p:cNvSpPr>
          <p:nvPr/>
        </p:nvSpPr>
        <p:spPr bwMode="auto">
          <a:xfrm>
            <a:off x="2420600" y="2849254"/>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7" name="文本框 7"/>
          <p:cNvSpPr txBox="1">
            <a:spLocks noChangeArrowheads="1"/>
          </p:cNvSpPr>
          <p:nvPr/>
        </p:nvSpPr>
        <p:spPr bwMode="auto">
          <a:xfrm>
            <a:off x="4427984" y="1239604"/>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8" name="文本框 7"/>
          <p:cNvSpPr txBox="1">
            <a:spLocks noChangeArrowheads="1"/>
          </p:cNvSpPr>
          <p:nvPr/>
        </p:nvSpPr>
        <p:spPr bwMode="auto">
          <a:xfrm>
            <a:off x="6453048" y="2679764"/>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9" name="KSO_Shape"/>
          <p:cNvSpPr/>
          <p:nvPr/>
        </p:nvSpPr>
        <p:spPr bwMode="auto">
          <a:xfrm>
            <a:off x="1314638" y="3043867"/>
            <a:ext cx="441456" cy="44145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2">
              <a:lumMod val="7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0" name="KSO_Shape"/>
          <p:cNvSpPr/>
          <p:nvPr/>
        </p:nvSpPr>
        <p:spPr>
          <a:xfrm rot="2075794">
            <a:off x="3466156" y="1741520"/>
            <a:ext cx="266879" cy="604254"/>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1" name="KSO_Shape"/>
          <p:cNvSpPr/>
          <p:nvPr/>
        </p:nvSpPr>
        <p:spPr bwMode="auto">
          <a:xfrm>
            <a:off x="5507116" y="2837546"/>
            <a:ext cx="316706" cy="476249"/>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7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7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7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7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tx2">
              <a:lumMod val="7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KSO_Shape"/>
          <p:cNvSpPr/>
          <p:nvPr/>
        </p:nvSpPr>
        <p:spPr bwMode="auto">
          <a:xfrm>
            <a:off x="7379495" y="1622017"/>
            <a:ext cx="458274" cy="45903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tx2">
              <a:lumMod val="7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3" presetClass="entr" presetSubtype="3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400" fill="hold"/>
                                        <p:tgtEl>
                                          <p:spTgt spid="8"/>
                                        </p:tgtEl>
                                        <p:attrNameLst>
                                          <p:attrName>ppt_w</p:attrName>
                                        </p:attrNameLst>
                                      </p:cBhvr>
                                      <p:tavLst>
                                        <p:tav tm="0">
                                          <p:val>
                                            <p:strVal val="4*#ppt_w"/>
                                          </p:val>
                                        </p:tav>
                                        <p:tav tm="100000">
                                          <p:val>
                                            <p:strVal val="#ppt_w"/>
                                          </p:val>
                                        </p:tav>
                                      </p:tavLst>
                                    </p:anim>
                                    <p:anim calcmode="lin" valueType="num">
                                      <p:cBhvr>
                                        <p:cTn id="19" dur="400" fill="hold"/>
                                        <p:tgtEl>
                                          <p:spTgt spid="8"/>
                                        </p:tgtEl>
                                        <p:attrNameLst>
                                          <p:attrName>ppt_h</p:attrName>
                                        </p:attrNameLst>
                                      </p:cBhvr>
                                      <p:tavLst>
                                        <p:tav tm="0">
                                          <p:val>
                                            <p:strVal val="4*#ppt_h"/>
                                          </p:val>
                                        </p:tav>
                                        <p:tav tm="100000">
                                          <p:val>
                                            <p:strVal val="#ppt_h"/>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1500"/>
                            </p:stCondLst>
                            <p:childTnLst>
                              <p:par>
                                <p:cTn id="26" presetID="23" presetClass="entr" presetSubtype="3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400" fill="hold"/>
                                        <p:tgtEl>
                                          <p:spTgt spid="9"/>
                                        </p:tgtEl>
                                        <p:attrNameLst>
                                          <p:attrName>ppt_w</p:attrName>
                                        </p:attrNameLst>
                                      </p:cBhvr>
                                      <p:tavLst>
                                        <p:tav tm="0">
                                          <p:val>
                                            <p:strVal val="4*#ppt_w"/>
                                          </p:val>
                                        </p:tav>
                                        <p:tav tm="100000">
                                          <p:val>
                                            <p:strVal val="#ppt_w"/>
                                          </p:val>
                                        </p:tav>
                                      </p:tavLst>
                                    </p:anim>
                                    <p:anim calcmode="lin" valueType="num">
                                      <p:cBhvr>
                                        <p:cTn id="29" dur="400" fill="hold"/>
                                        <p:tgtEl>
                                          <p:spTgt spid="9"/>
                                        </p:tgtEl>
                                        <p:attrNameLst>
                                          <p:attrName>ppt_h</p:attrName>
                                        </p:attrNameLst>
                                      </p:cBhvr>
                                      <p:tavLst>
                                        <p:tav tm="0">
                                          <p:val>
                                            <p:strVal val="4*#ppt_h"/>
                                          </p:val>
                                        </p:tav>
                                        <p:tav tm="100000">
                                          <p:val>
                                            <p:strVal val="#ppt_h"/>
                                          </p:val>
                                        </p:tav>
                                      </p:tavLst>
                                    </p:anim>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2000"/>
                            </p:stCondLst>
                            <p:childTnLst>
                              <p:par>
                                <p:cTn id="36" presetID="23" presetClass="entr" presetSubtype="32"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400" fill="hold"/>
                                        <p:tgtEl>
                                          <p:spTgt spid="10"/>
                                        </p:tgtEl>
                                        <p:attrNameLst>
                                          <p:attrName>ppt_w</p:attrName>
                                        </p:attrNameLst>
                                      </p:cBhvr>
                                      <p:tavLst>
                                        <p:tav tm="0">
                                          <p:val>
                                            <p:strVal val="4*#ppt_w"/>
                                          </p:val>
                                        </p:tav>
                                        <p:tav tm="100000">
                                          <p:val>
                                            <p:strVal val="#ppt_w"/>
                                          </p:val>
                                        </p:tav>
                                      </p:tavLst>
                                    </p:anim>
                                    <p:anim calcmode="lin" valueType="num">
                                      <p:cBhvr>
                                        <p:cTn id="39" dur="400" fill="hold"/>
                                        <p:tgtEl>
                                          <p:spTgt spid="10"/>
                                        </p:tgtEl>
                                        <p:attrNameLst>
                                          <p:attrName>ppt_h</p:attrName>
                                        </p:attrNameLst>
                                      </p:cBhvr>
                                      <p:tavLst>
                                        <p:tav tm="0">
                                          <p:val>
                                            <p:strVal val="4*#ppt_h"/>
                                          </p:val>
                                        </p:tav>
                                        <p:tav tm="100000">
                                          <p:val>
                                            <p:strVal val="#ppt_h"/>
                                          </p:val>
                                        </p:tav>
                                      </p:tavLst>
                                    </p:anim>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par>
                          <p:cTn id="45" fill="hold">
                            <p:stCondLst>
                              <p:cond delay="2500"/>
                            </p:stCondLst>
                            <p:childTnLst>
                              <p:par>
                                <p:cTn id="46" presetID="23" presetClass="entr" presetSubtype="32"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400" fill="hold"/>
                                        <p:tgtEl>
                                          <p:spTgt spid="11"/>
                                        </p:tgtEl>
                                        <p:attrNameLst>
                                          <p:attrName>ppt_w</p:attrName>
                                        </p:attrNameLst>
                                      </p:cBhvr>
                                      <p:tavLst>
                                        <p:tav tm="0">
                                          <p:val>
                                            <p:strVal val="4*#ppt_w"/>
                                          </p:val>
                                        </p:tav>
                                        <p:tav tm="100000">
                                          <p:val>
                                            <p:strVal val="#ppt_w"/>
                                          </p:val>
                                        </p:tav>
                                      </p:tavLst>
                                    </p:anim>
                                    <p:anim calcmode="lin" valueType="num">
                                      <p:cBhvr>
                                        <p:cTn id="49" dur="400" fill="hold"/>
                                        <p:tgtEl>
                                          <p:spTgt spid="11"/>
                                        </p:tgtEl>
                                        <p:attrNameLst>
                                          <p:attrName>ppt_h</p:attrName>
                                        </p:attrNameLst>
                                      </p:cBhvr>
                                      <p:tavLst>
                                        <p:tav tm="0">
                                          <p:val>
                                            <p:strVal val="4*#ppt_h"/>
                                          </p:val>
                                        </p:tav>
                                        <p:tav tm="100000">
                                          <p:val>
                                            <p:strVal val="#ppt_h"/>
                                          </p:val>
                                        </p:tav>
                                      </p:tavLst>
                                    </p:anim>
                                  </p:child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childTnLst>
                          </p:cTn>
                        </p:par>
                        <p:par>
                          <p:cTn id="55" fill="hold">
                            <p:stCondLst>
                              <p:cond delay="3000"/>
                            </p:stCondLst>
                            <p:childTnLst>
                              <p:par>
                                <p:cTn id="56" presetID="22" presetClass="entr" presetSubtype="4"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par>
                                <p:cTn id="59" presetID="22" presetClass="entr" presetSubtype="4"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par>
                          <p:cTn id="65" fill="hold">
                            <p:stCondLst>
                              <p:cond delay="350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childTnLst>
                          </p:cTn>
                        </p:par>
                        <p:par>
                          <p:cTn id="69" fill="hold">
                            <p:stCondLst>
                              <p:cond delay="4000"/>
                            </p:stCondLst>
                            <p:childTnLst>
                              <p:par>
                                <p:cTn id="70" presetID="22" presetClass="entr" presetSubtype="1"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up)">
                                      <p:cBhvr>
                                        <p:cTn id="72" dur="500"/>
                                        <p:tgtEl>
                                          <p:spTgt spid="16"/>
                                        </p:tgtEl>
                                      </p:cBhvr>
                                    </p:animEffect>
                                  </p:childTnLst>
                                </p:cTn>
                              </p:par>
                            </p:childTnLst>
                          </p:cTn>
                        </p:par>
                        <p:par>
                          <p:cTn id="73" fill="hold">
                            <p:stCondLst>
                              <p:cond delay="4500"/>
                            </p:stCondLst>
                            <p:childTnLst>
                              <p:par>
                                <p:cTn id="74" presetID="2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500"/>
                                        <p:tgtEl>
                                          <p:spTgt spid="17"/>
                                        </p:tgtEl>
                                      </p:cBhvr>
                                    </p:animEffect>
                                  </p:childTnLst>
                                </p:cTn>
                              </p:par>
                            </p:childTnLst>
                          </p:cTn>
                        </p:par>
                        <p:par>
                          <p:cTn id="77" fill="hold">
                            <p:stCondLst>
                              <p:cond delay="5000"/>
                            </p:stCondLst>
                            <p:childTnLst>
                              <p:par>
                                <p:cTn id="78" presetID="22" presetClass="entr" presetSubtype="1"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up)">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1779662"/>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910828"/>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latin typeface="华文中宋" panose="02010600040101010101" pitchFamily="2" charset="-122"/>
              <a:ea typeface="华文中宋" panose="02010600040101010101" pitchFamily="2" charset="-122"/>
              <a:cs typeface="+mj-cs"/>
            </a:endParaRPr>
          </a:p>
        </p:txBody>
      </p:sp>
      <p:sp>
        <p:nvSpPr>
          <p:cNvPr id="5" name="任意多边形 8"/>
          <p:cNvSpPr/>
          <p:nvPr/>
        </p:nvSpPr>
        <p:spPr bwMode="auto">
          <a:xfrm>
            <a:off x="2763665" y="1779662"/>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32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6" name="文本框 10"/>
          <p:cNvSpPr txBox="1">
            <a:spLocks noChangeArrowheads="1"/>
          </p:cNvSpPr>
          <p:nvPr/>
        </p:nvSpPr>
        <p:spPr bwMode="auto">
          <a:xfrm>
            <a:off x="3550667" y="3199438"/>
            <a:ext cx="5197797" cy="732508"/>
          </a:xfrm>
          <a:prstGeom prst="rect">
            <a:avLst/>
          </a:prstGeom>
          <a:noFill/>
          <a:ln w="9525">
            <a:noFill/>
            <a:miter lim="800000"/>
          </a:ln>
        </p:spPr>
        <p:txBody>
          <a:bodyPr wrap="square">
            <a:spAutoFit/>
          </a:bodyPr>
          <a:lstStyle/>
          <a:p>
            <a:pPr eaLnBrk="1" hangingPunct="1">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此处添加或多或少的文字对第一部分的整体内容进行简单的说明，也可以添加小标题。</a:t>
            </a:r>
          </a:p>
        </p:txBody>
      </p:sp>
      <p:sp>
        <p:nvSpPr>
          <p:cNvPr id="7" name="矩形 6"/>
          <p:cNvSpPr/>
          <p:nvPr/>
        </p:nvSpPr>
        <p:spPr>
          <a:xfrm>
            <a:off x="3923928" y="2213451"/>
            <a:ext cx="4339650" cy="646331"/>
          </a:xfrm>
          <a:prstGeom prst="rect">
            <a:avLst/>
          </a:prstGeom>
        </p:spPr>
        <p:txBody>
          <a:bodyPr wrap="none">
            <a:spAutoFit/>
          </a:bodyPr>
          <a:lstStyle/>
          <a:p>
            <a:r>
              <a:rPr lang="zh-CN" altLang="en-US" sz="3600" b="1" dirty="0">
                <a:solidFill>
                  <a:schemeClr val="tx2">
                    <a:lumMod val="75000"/>
                  </a:schemeClr>
                </a:solidFill>
                <a:latin typeface="微软雅黑" panose="020B0503020204020204" pitchFamily="34" charset="-122"/>
                <a:ea typeface="微软雅黑" panose="020B0503020204020204" pitchFamily="34" charset="-122"/>
              </a:rPr>
              <a:t>工作中的优点与不足</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4"/>
          <p:cNvSpPr/>
          <p:nvPr/>
        </p:nvSpPr>
        <p:spPr bwMode="gray">
          <a:xfrm>
            <a:off x="5073650" y="987574"/>
            <a:ext cx="1466850" cy="88961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29000">
                <a:schemeClr val="tx2">
                  <a:lumMod val="60000"/>
                  <a:lumOff val="40000"/>
                </a:schemeClr>
              </a:gs>
              <a:gs pos="100000">
                <a:schemeClr val="tx2">
                  <a:lumMod val="75000"/>
                </a:schemeClr>
              </a:gs>
            </a:gsLst>
            <a:lin ang="0" scaled="1"/>
          </a:gradFill>
          <a:ln w="12700">
            <a:noFill/>
            <a:prstDash val="solid"/>
            <a:round/>
          </a:ln>
        </p:spPr>
        <p:txBody>
          <a:bodyPr/>
          <a:lstStyle/>
          <a:p>
            <a:pPr>
              <a:defRPr/>
            </a:pPr>
            <a:endParaRPr lang="zh-CN" altLang="en-US">
              <a:ea typeface="宋体" panose="02010600030101010101" pitchFamily="2" charset="-122"/>
            </a:endParaRPr>
          </a:p>
        </p:txBody>
      </p:sp>
      <p:sp>
        <p:nvSpPr>
          <p:cNvPr id="9" name="AutoShape 5"/>
          <p:cNvSpPr>
            <a:spLocks noChangeArrowheads="1"/>
          </p:cNvSpPr>
          <p:nvPr/>
        </p:nvSpPr>
        <p:spPr bwMode="auto">
          <a:xfrm>
            <a:off x="3424238" y="2091043"/>
            <a:ext cx="2295525" cy="2268000"/>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AutoShape 6"/>
          <p:cNvSpPr>
            <a:spLocks noChangeArrowheads="1"/>
          </p:cNvSpPr>
          <p:nvPr/>
        </p:nvSpPr>
        <p:spPr bwMode="gray">
          <a:xfrm>
            <a:off x="3657600" y="1984728"/>
            <a:ext cx="1863725" cy="360000"/>
          </a:xfrm>
          <a:prstGeom prst="roundRect">
            <a:avLst>
              <a:gd name="adj" fmla="val 50000"/>
            </a:avLst>
          </a:prstGeom>
          <a:solidFill>
            <a:schemeClr val="tx2">
              <a:lumMod val="75000"/>
            </a:schemeClr>
          </a:solidFill>
          <a:ln w="9525">
            <a:noFill/>
            <a:round/>
          </a:ln>
          <a:effectLst/>
        </p:spPr>
        <p:txBody>
          <a:bodyPr wrap="none" anchor="ctr"/>
          <a:lstStyle/>
          <a:p>
            <a:pPr algn="ctr">
              <a:defRPr/>
            </a:pP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1" name="AutoShape 9"/>
          <p:cNvSpPr>
            <a:spLocks noChangeArrowheads="1"/>
          </p:cNvSpPr>
          <p:nvPr/>
        </p:nvSpPr>
        <p:spPr bwMode="auto">
          <a:xfrm>
            <a:off x="5934075" y="1704890"/>
            <a:ext cx="2295525" cy="2268000"/>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AutoShape 10"/>
          <p:cNvSpPr>
            <a:spLocks noChangeArrowheads="1"/>
          </p:cNvSpPr>
          <p:nvPr/>
        </p:nvSpPr>
        <p:spPr bwMode="gray">
          <a:xfrm>
            <a:off x="6149975" y="1594909"/>
            <a:ext cx="1863725" cy="360000"/>
          </a:xfrm>
          <a:prstGeom prst="roundRect">
            <a:avLst>
              <a:gd name="adj" fmla="val 50000"/>
            </a:avLst>
          </a:prstGeom>
          <a:solidFill>
            <a:schemeClr val="tx2">
              <a:lumMod val="75000"/>
            </a:schemeClr>
          </a:solidFill>
          <a:ln w="9525">
            <a:noFill/>
            <a:round/>
          </a:ln>
          <a:effectLst/>
        </p:spPr>
        <p:txBody>
          <a:bodyPr wrap="none" anchor="ctr"/>
          <a:lstStyle/>
          <a:p>
            <a:pPr algn="ctr">
              <a:defRPr/>
            </a:pP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3" name="Freeform 13"/>
          <p:cNvSpPr/>
          <p:nvPr/>
        </p:nvSpPr>
        <p:spPr bwMode="gray">
          <a:xfrm>
            <a:off x="2492375" y="1373727"/>
            <a:ext cx="1466850" cy="890841"/>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48000">
                <a:schemeClr val="tx2">
                  <a:lumMod val="60000"/>
                  <a:lumOff val="40000"/>
                </a:schemeClr>
              </a:gs>
              <a:gs pos="100000">
                <a:schemeClr val="tx2">
                  <a:lumMod val="75000"/>
                </a:schemeClr>
              </a:gs>
            </a:gsLst>
            <a:lin ang="0" scaled="1"/>
          </a:gradFill>
          <a:ln w="12700">
            <a:noFill/>
            <a:prstDash val="solid"/>
            <a:round/>
          </a:ln>
        </p:spPr>
        <p:txBody>
          <a:bodyPr/>
          <a:lstStyle/>
          <a:p>
            <a:pPr>
              <a:defRPr/>
            </a:pPr>
            <a:endParaRPr lang="zh-CN" altLang="en-US">
              <a:ea typeface="宋体" panose="02010600030101010101" pitchFamily="2" charset="-122"/>
            </a:endParaRPr>
          </a:p>
        </p:txBody>
      </p:sp>
      <p:sp>
        <p:nvSpPr>
          <p:cNvPr id="14" name="AutoShape 17"/>
          <p:cNvSpPr>
            <a:spLocks noChangeArrowheads="1"/>
          </p:cNvSpPr>
          <p:nvPr/>
        </p:nvSpPr>
        <p:spPr bwMode="auto">
          <a:xfrm>
            <a:off x="914400" y="2422206"/>
            <a:ext cx="2295525" cy="2268000"/>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AutoShape 18"/>
          <p:cNvSpPr>
            <a:spLocks noChangeArrowheads="1"/>
          </p:cNvSpPr>
          <p:nvPr/>
        </p:nvSpPr>
        <p:spPr bwMode="gray">
          <a:xfrm>
            <a:off x="1130300" y="2312225"/>
            <a:ext cx="1863725" cy="360000"/>
          </a:xfrm>
          <a:prstGeom prst="roundRect">
            <a:avLst>
              <a:gd name="adj" fmla="val 50000"/>
            </a:avLst>
          </a:prstGeom>
          <a:solidFill>
            <a:schemeClr val="tx2">
              <a:lumMod val="75000"/>
            </a:schemeClr>
          </a:solidFill>
          <a:ln w="9525">
            <a:noFill/>
            <a:round/>
          </a:ln>
          <a:effectLst/>
        </p:spPr>
        <p:txBody>
          <a:bodyPr wrap="none" anchor="ctr"/>
          <a:lstStyle/>
          <a:p>
            <a:pPr algn="ctr">
              <a:defRPr/>
            </a:pP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6" name="Text Box 10"/>
          <p:cNvSpPr txBox="1">
            <a:spLocks noChangeArrowheads="1"/>
          </p:cNvSpPr>
          <p:nvPr/>
        </p:nvSpPr>
        <p:spPr bwMode="auto">
          <a:xfrm>
            <a:off x="971600" y="2818839"/>
            <a:ext cx="2124000" cy="1697127"/>
          </a:xfrm>
          <a:prstGeom prst="rect">
            <a:avLst/>
          </a:prstGeom>
          <a:noFill/>
          <a:ln w="9525">
            <a:noFill/>
            <a:miter lim="800000"/>
          </a:ln>
        </p:spPr>
        <p:txBody>
          <a:bodyPr wrap="square" lIns="45720" tIns="22860" rIns="45720" bIns="22860">
            <a:noAutofit/>
          </a:bodyPr>
          <a:lstStyle/>
          <a:p>
            <a:pPr lvl="0" algn="ct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
        <p:nvSpPr>
          <p:cNvPr id="17" name="Text Box 10"/>
          <p:cNvSpPr txBox="1">
            <a:spLocks noChangeArrowheads="1"/>
          </p:cNvSpPr>
          <p:nvPr/>
        </p:nvSpPr>
        <p:spPr bwMode="auto">
          <a:xfrm>
            <a:off x="3510000" y="2492225"/>
            <a:ext cx="2124000" cy="1697127"/>
          </a:xfrm>
          <a:prstGeom prst="rect">
            <a:avLst/>
          </a:prstGeom>
          <a:noFill/>
          <a:ln w="9525">
            <a:noFill/>
            <a:miter lim="800000"/>
          </a:ln>
        </p:spPr>
        <p:txBody>
          <a:bodyPr wrap="square" lIns="45720" tIns="22860" rIns="45720" bIns="22860">
            <a:noAutofit/>
          </a:bodyPr>
          <a:lstStyle/>
          <a:p>
            <a:pPr lvl="0" algn="ct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
        <p:nvSpPr>
          <p:cNvPr id="18" name="Text Box 10"/>
          <p:cNvSpPr txBox="1">
            <a:spLocks noChangeArrowheads="1"/>
          </p:cNvSpPr>
          <p:nvPr/>
        </p:nvSpPr>
        <p:spPr bwMode="auto">
          <a:xfrm>
            <a:off x="6019837" y="2091043"/>
            <a:ext cx="2124000" cy="1697127"/>
          </a:xfrm>
          <a:prstGeom prst="rect">
            <a:avLst/>
          </a:prstGeom>
          <a:noFill/>
          <a:ln w="9525">
            <a:noFill/>
            <a:miter lim="800000"/>
          </a:ln>
        </p:spPr>
        <p:txBody>
          <a:bodyPr wrap="square" lIns="45720" tIns="22860" rIns="45720" bIns="22860">
            <a:noAutofit/>
          </a:bodyPr>
          <a:lstStyle/>
          <a:p>
            <a:pPr lvl="0" algn="ct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outVertical)">
                                      <p:cBhvr>
                                        <p:cTn id="34" dur="500"/>
                                        <p:tgtEl>
                                          <p:spTgt spid="10"/>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par>
                          <p:cTn id="47" fill="hold">
                            <p:stCondLst>
                              <p:cond delay="5000"/>
                            </p:stCondLst>
                            <p:childTnLst>
                              <p:par>
                                <p:cTn id="48" presetID="16" presetClass="entr" presetSubtype="37"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outVertical)">
                                      <p:cBhvr>
                                        <p:cTn id="50" dur="500"/>
                                        <p:tgtEl>
                                          <p:spTgt spid="12"/>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500"/>
                                        <p:tgtEl>
                                          <p:spTgt spid="11"/>
                                        </p:tgtEl>
                                      </p:cBhvr>
                                    </p:animEffect>
                                  </p:childTnLst>
                                </p:cTn>
                              </p:par>
                            </p:childTnLst>
                          </p:cTn>
                        </p:par>
                        <p:par>
                          <p:cTn id="55" fill="hold">
                            <p:stCondLst>
                              <p:cond delay="6000"/>
                            </p:stCondLst>
                            <p:childTnLst>
                              <p:par>
                                <p:cTn id="56" presetID="22" presetClass="entr" presetSubtype="4"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组合 7"/>
          <p:cNvGrpSpPr/>
          <p:nvPr/>
        </p:nvGrpSpPr>
        <p:grpSpPr>
          <a:xfrm>
            <a:off x="1022759" y="1388376"/>
            <a:ext cx="3366298" cy="3055582"/>
            <a:chOff x="1022759" y="1388376"/>
            <a:chExt cx="3366298" cy="3055582"/>
          </a:xfrm>
        </p:grpSpPr>
        <p:sp>
          <p:nvSpPr>
            <p:cNvPr id="9" name="平行四边形 10"/>
            <p:cNvSpPr/>
            <p:nvPr/>
          </p:nvSpPr>
          <p:spPr>
            <a:xfrm flipH="1">
              <a:off x="1022760" y="3576934"/>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0" name="平行四边形 10"/>
            <p:cNvSpPr/>
            <p:nvPr/>
          </p:nvSpPr>
          <p:spPr>
            <a:xfrm flipH="1">
              <a:off x="1022760" y="1904388"/>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1" name="平行四边形 10"/>
            <p:cNvSpPr/>
            <p:nvPr/>
          </p:nvSpPr>
          <p:spPr>
            <a:xfrm flipH="1">
              <a:off x="1022760" y="2739912"/>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1504301" y="3056421"/>
              <a:ext cx="2868254" cy="550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latin typeface="微软雅黑" panose="020B0503020204020204" pitchFamily="34" charset="-122"/>
                  <a:ea typeface="微软雅黑" panose="020B0503020204020204" pitchFamily="34" charset="-122"/>
                </a:rPr>
                <a:t>单机添加文本标题</a:t>
              </a:r>
            </a:p>
          </p:txBody>
        </p:sp>
        <p:sp>
          <p:nvSpPr>
            <p:cNvPr id="13" name="矩形 12"/>
            <p:cNvSpPr/>
            <p:nvPr/>
          </p:nvSpPr>
          <p:spPr>
            <a:xfrm>
              <a:off x="1504301" y="2219397"/>
              <a:ext cx="2868254" cy="55201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latin typeface="微软雅黑" panose="020B0503020204020204" pitchFamily="34" charset="-122"/>
                  <a:ea typeface="微软雅黑" panose="020B0503020204020204" pitchFamily="34" charset="-122"/>
                </a:rPr>
                <a:t>单机添加文本标题</a:t>
              </a:r>
            </a:p>
          </p:txBody>
        </p:sp>
        <p:sp>
          <p:nvSpPr>
            <p:cNvPr id="14" name="任意多边形 13"/>
            <p:cNvSpPr/>
            <p:nvPr/>
          </p:nvSpPr>
          <p:spPr>
            <a:xfrm>
              <a:off x="1022759" y="1740884"/>
              <a:ext cx="3366298" cy="499513"/>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1" fmla="*/ 1492250 w 2540000"/>
                <a:gd name="connsiteY0-2" fmla="*/ 19050 h 330200"/>
                <a:gd name="connsiteX1-3" fmla="*/ 2540000 w 2540000"/>
                <a:gd name="connsiteY1-4" fmla="*/ 330200 h 330200"/>
                <a:gd name="connsiteX2-5" fmla="*/ 609600 w 2540000"/>
                <a:gd name="connsiteY2-6" fmla="*/ 317500 h 330200"/>
                <a:gd name="connsiteX3-7" fmla="*/ 0 w 2540000"/>
                <a:gd name="connsiteY3-8" fmla="*/ 127000 h 330200"/>
                <a:gd name="connsiteX4-9" fmla="*/ 1701800 w 2540000"/>
                <a:gd name="connsiteY4-10" fmla="*/ 0 h 330200"/>
                <a:gd name="connsiteX5-11" fmla="*/ 1701800 w 2540000"/>
                <a:gd name="connsiteY5-12" fmla="*/ 0 h 330200"/>
                <a:gd name="connsiteX6-13" fmla="*/ 1701800 w 2540000"/>
                <a:gd name="connsiteY6-14" fmla="*/ 0 h 330200"/>
                <a:gd name="connsiteX0-15" fmla="*/ 1492250 w 2540000"/>
                <a:gd name="connsiteY0-16" fmla="*/ 19050 h 330200"/>
                <a:gd name="connsiteX1-17" fmla="*/ 2540000 w 2540000"/>
                <a:gd name="connsiteY1-18" fmla="*/ 330200 h 330200"/>
                <a:gd name="connsiteX2-19" fmla="*/ 609600 w 2540000"/>
                <a:gd name="connsiteY2-20" fmla="*/ 317500 h 330200"/>
                <a:gd name="connsiteX3-21" fmla="*/ 0 w 2540000"/>
                <a:gd name="connsiteY3-22" fmla="*/ 127000 h 330200"/>
                <a:gd name="connsiteX4-23" fmla="*/ 1701800 w 2540000"/>
                <a:gd name="connsiteY4-24" fmla="*/ 0 h 330200"/>
                <a:gd name="connsiteX5-25" fmla="*/ 1701800 w 2540000"/>
                <a:gd name="connsiteY5-26" fmla="*/ 0 h 330200"/>
                <a:gd name="connsiteX6-27" fmla="*/ 1504950 w 2540000"/>
                <a:gd name="connsiteY6-28" fmla="*/ 25400 h 330200"/>
                <a:gd name="connsiteX0-29" fmla="*/ 1492250 w 2540000"/>
                <a:gd name="connsiteY0-30" fmla="*/ 19050 h 330200"/>
                <a:gd name="connsiteX1-31" fmla="*/ 2540000 w 2540000"/>
                <a:gd name="connsiteY1-32" fmla="*/ 330200 h 330200"/>
                <a:gd name="connsiteX2-33" fmla="*/ 609600 w 2540000"/>
                <a:gd name="connsiteY2-34" fmla="*/ 317500 h 330200"/>
                <a:gd name="connsiteX3-35" fmla="*/ 0 w 2540000"/>
                <a:gd name="connsiteY3-36" fmla="*/ 127000 h 330200"/>
                <a:gd name="connsiteX4-37" fmla="*/ 1701800 w 2540000"/>
                <a:gd name="connsiteY4-38" fmla="*/ 0 h 330200"/>
                <a:gd name="connsiteX5-39" fmla="*/ 1504950 w 2540000"/>
                <a:gd name="connsiteY5-40" fmla="*/ 25400 h 330200"/>
                <a:gd name="connsiteX0-41" fmla="*/ 1492250 w 2540000"/>
                <a:gd name="connsiteY0-42" fmla="*/ 0 h 311150"/>
                <a:gd name="connsiteX1-43" fmla="*/ 2540000 w 2540000"/>
                <a:gd name="connsiteY1-44" fmla="*/ 311150 h 311150"/>
                <a:gd name="connsiteX2-45" fmla="*/ 609600 w 2540000"/>
                <a:gd name="connsiteY2-46" fmla="*/ 298450 h 311150"/>
                <a:gd name="connsiteX3-47" fmla="*/ 0 w 2540000"/>
                <a:gd name="connsiteY3-48" fmla="*/ 107950 h 311150"/>
                <a:gd name="connsiteX4-49" fmla="*/ 1504950 w 2540000"/>
                <a:gd name="connsiteY4-50" fmla="*/ 6350 h 311150"/>
                <a:gd name="connsiteX0-51" fmla="*/ 1479550 w 2527300"/>
                <a:gd name="connsiteY0-52" fmla="*/ 0 h 311150"/>
                <a:gd name="connsiteX1-53" fmla="*/ 2527300 w 2527300"/>
                <a:gd name="connsiteY1-54" fmla="*/ 311150 h 311150"/>
                <a:gd name="connsiteX2-55" fmla="*/ 596900 w 2527300"/>
                <a:gd name="connsiteY2-56" fmla="*/ 298450 h 311150"/>
                <a:gd name="connsiteX3-57" fmla="*/ 0 w 2527300"/>
                <a:gd name="connsiteY3-58" fmla="*/ 114300 h 311150"/>
                <a:gd name="connsiteX4-59" fmla="*/ 1492250 w 2527300"/>
                <a:gd name="connsiteY4-60" fmla="*/ 6350 h 311150"/>
                <a:gd name="connsiteX0-61" fmla="*/ 1479550 w 2527300"/>
                <a:gd name="connsiteY0-62" fmla="*/ 0 h 311150"/>
                <a:gd name="connsiteX1-63" fmla="*/ 2527300 w 2527300"/>
                <a:gd name="connsiteY1-64" fmla="*/ 311150 h 311150"/>
                <a:gd name="connsiteX2-65" fmla="*/ 596900 w 2527300"/>
                <a:gd name="connsiteY2-66" fmla="*/ 298450 h 311150"/>
                <a:gd name="connsiteX3-67" fmla="*/ 0 w 2527300"/>
                <a:gd name="connsiteY3-68" fmla="*/ 114300 h 311150"/>
                <a:gd name="connsiteX4-69" fmla="*/ 1492250 w 2527300"/>
                <a:gd name="connsiteY4-70" fmla="*/ 6350 h 311150"/>
                <a:gd name="connsiteX5-71" fmla="*/ 1479550 w 2527300"/>
                <a:gd name="connsiteY5-72" fmla="*/ 0 h 311150"/>
                <a:gd name="connsiteX0-73" fmla="*/ 0 w 2527300"/>
                <a:gd name="connsiteY0-74" fmla="*/ 114300 h 311150"/>
                <a:gd name="connsiteX1-75" fmla="*/ 1492250 w 2527300"/>
                <a:gd name="connsiteY1-76" fmla="*/ 6350 h 311150"/>
                <a:gd name="connsiteX2-77" fmla="*/ 1479550 w 2527300"/>
                <a:gd name="connsiteY2-78" fmla="*/ 0 h 311150"/>
                <a:gd name="connsiteX3-79" fmla="*/ 2527300 w 2527300"/>
                <a:gd name="connsiteY3-80" fmla="*/ 311150 h 311150"/>
                <a:gd name="connsiteX4-81" fmla="*/ 596900 w 2527300"/>
                <a:gd name="connsiteY4-82" fmla="*/ 298450 h 311150"/>
                <a:gd name="connsiteX5-83" fmla="*/ 91440 w 2527300"/>
                <a:gd name="connsiteY5-84" fmla="*/ 205740 h 311150"/>
                <a:gd name="connsiteX0-85" fmla="*/ 0 w 2527300"/>
                <a:gd name="connsiteY0-86" fmla="*/ 114300 h 311150"/>
                <a:gd name="connsiteX1-87" fmla="*/ 1492250 w 2527300"/>
                <a:gd name="connsiteY1-88" fmla="*/ 6350 h 311150"/>
                <a:gd name="connsiteX2-89" fmla="*/ 1479550 w 2527300"/>
                <a:gd name="connsiteY2-90" fmla="*/ 0 h 311150"/>
                <a:gd name="connsiteX3-91" fmla="*/ 2527300 w 2527300"/>
                <a:gd name="connsiteY3-92" fmla="*/ 311150 h 311150"/>
                <a:gd name="connsiteX4-93" fmla="*/ 596900 w 2527300"/>
                <a:gd name="connsiteY4-94" fmla="*/ 298450 h 311150"/>
                <a:gd name="connsiteX5-95" fmla="*/ 21590 w 2527300"/>
                <a:gd name="connsiteY5-96" fmla="*/ 135890 h 311150"/>
                <a:gd name="connsiteX0-97" fmla="*/ 0 w 2517775"/>
                <a:gd name="connsiteY0-98" fmla="*/ 114300 h 311150"/>
                <a:gd name="connsiteX1-99" fmla="*/ 1482725 w 2517775"/>
                <a:gd name="connsiteY1-100" fmla="*/ 6350 h 311150"/>
                <a:gd name="connsiteX2-101" fmla="*/ 1470025 w 2517775"/>
                <a:gd name="connsiteY2-102" fmla="*/ 0 h 311150"/>
                <a:gd name="connsiteX3-103" fmla="*/ 2517775 w 2517775"/>
                <a:gd name="connsiteY3-104" fmla="*/ 311150 h 311150"/>
                <a:gd name="connsiteX4-105" fmla="*/ 587375 w 2517775"/>
                <a:gd name="connsiteY4-106" fmla="*/ 298450 h 311150"/>
                <a:gd name="connsiteX5-107" fmla="*/ 12065 w 2517775"/>
                <a:gd name="connsiteY5-108" fmla="*/ 135890 h 311150"/>
                <a:gd name="connsiteX0-109" fmla="*/ 0 w 2517775"/>
                <a:gd name="connsiteY0-110" fmla="*/ 114300 h 311150"/>
                <a:gd name="connsiteX1-111" fmla="*/ 1482725 w 2517775"/>
                <a:gd name="connsiteY1-112" fmla="*/ 6350 h 311150"/>
                <a:gd name="connsiteX2-113" fmla="*/ 1470025 w 2517775"/>
                <a:gd name="connsiteY2-114" fmla="*/ 0 h 311150"/>
                <a:gd name="connsiteX3-115" fmla="*/ 2517775 w 2517775"/>
                <a:gd name="connsiteY3-116" fmla="*/ 311150 h 311150"/>
                <a:gd name="connsiteX4-117" fmla="*/ 587375 w 2517775"/>
                <a:gd name="connsiteY4-118" fmla="*/ 298450 h 311150"/>
                <a:gd name="connsiteX5-119" fmla="*/ 2540 w 2517775"/>
                <a:gd name="connsiteY5-120" fmla="*/ 119221 h 3111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5" name="矩形 14"/>
            <p:cNvSpPr/>
            <p:nvPr/>
          </p:nvSpPr>
          <p:spPr>
            <a:xfrm>
              <a:off x="1504301" y="1388376"/>
              <a:ext cx="2868254" cy="550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latin typeface="微软雅黑" panose="020B0503020204020204" pitchFamily="34" charset="-122"/>
                  <a:ea typeface="微软雅黑" panose="020B0503020204020204" pitchFamily="34" charset="-122"/>
                </a:rPr>
                <a:t>单机添加文本标题</a:t>
              </a:r>
            </a:p>
          </p:txBody>
        </p:sp>
        <p:sp>
          <p:nvSpPr>
            <p:cNvPr id="16" name="矩形 15"/>
            <p:cNvSpPr/>
            <p:nvPr/>
          </p:nvSpPr>
          <p:spPr>
            <a:xfrm>
              <a:off x="1504301" y="3891942"/>
              <a:ext cx="2868254" cy="55201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latin typeface="微软雅黑" panose="020B0503020204020204" pitchFamily="34" charset="-122"/>
                  <a:ea typeface="微软雅黑" panose="020B0503020204020204" pitchFamily="34" charset="-122"/>
                </a:rPr>
                <a:t>单机添加文本标题</a:t>
              </a:r>
            </a:p>
          </p:txBody>
        </p:sp>
        <p:sp>
          <p:nvSpPr>
            <p:cNvPr id="17" name="矩形 16"/>
            <p:cNvSpPr/>
            <p:nvPr/>
          </p:nvSpPr>
          <p:spPr>
            <a:xfrm>
              <a:off x="1022759" y="3056421"/>
              <a:ext cx="481542" cy="55051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600" dirty="0">
                  <a:latin typeface="微软雅黑" panose="020B0503020204020204" pitchFamily="34" charset="-122"/>
                  <a:ea typeface="微软雅黑" panose="020B0503020204020204" pitchFamily="34" charset="-122"/>
                  <a:cs typeface="Verdana" panose="020B0604030504040204" pitchFamily="34" charset="0"/>
                </a:rPr>
                <a:t>C</a:t>
              </a:r>
              <a:endParaRPr lang="zh-CN" altLang="en-US" sz="26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8" name="矩形 17"/>
            <p:cNvSpPr/>
            <p:nvPr/>
          </p:nvSpPr>
          <p:spPr>
            <a:xfrm>
              <a:off x="1022759" y="2219397"/>
              <a:ext cx="481542" cy="55201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600" dirty="0">
                  <a:latin typeface="微软雅黑" panose="020B0503020204020204" pitchFamily="34" charset="-122"/>
                  <a:ea typeface="微软雅黑" panose="020B0503020204020204" pitchFamily="34" charset="-122"/>
                  <a:cs typeface="Verdana" panose="020B0604030504040204" pitchFamily="34" charset="0"/>
                </a:rPr>
                <a:t>B</a:t>
              </a:r>
              <a:endParaRPr lang="zh-CN" altLang="en-US" sz="26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矩形 18"/>
            <p:cNvSpPr/>
            <p:nvPr/>
          </p:nvSpPr>
          <p:spPr>
            <a:xfrm>
              <a:off x="1022759" y="1388376"/>
              <a:ext cx="481542" cy="55051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600" dirty="0">
                  <a:latin typeface="微软雅黑" panose="020B0503020204020204" pitchFamily="34" charset="-122"/>
                  <a:ea typeface="微软雅黑" panose="020B0503020204020204" pitchFamily="34" charset="-122"/>
                  <a:cs typeface="Verdana" panose="020B0604030504040204" pitchFamily="34" charset="0"/>
                </a:rPr>
                <a:t>A</a:t>
              </a:r>
              <a:endParaRPr lang="zh-CN" altLang="en-US" sz="26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0" name="矩形 19"/>
            <p:cNvSpPr/>
            <p:nvPr/>
          </p:nvSpPr>
          <p:spPr>
            <a:xfrm>
              <a:off x="1022759" y="3891942"/>
              <a:ext cx="481542" cy="55201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600" dirty="0">
                  <a:latin typeface="微软雅黑" panose="020B0503020204020204" pitchFamily="34" charset="-122"/>
                  <a:ea typeface="微软雅黑" panose="020B0503020204020204" pitchFamily="34" charset="-122"/>
                  <a:cs typeface="Verdana" panose="020B0604030504040204" pitchFamily="34" charset="0"/>
                </a:rPr>
                <a:t>D</a:t>
              </a:r>
              <a:endParaRPr lang="zh-CN" altLang="en-US" sz="2600" dirty="0">
                <a:latin typeface="微软雅黑" panose="020B0503020204020204" pitchFamily="34" charset="-122"/>
                <a:ea typeface="微软雅黑" panose="020B0503020204020204" pitchFamily="34" charset="-122"/>
                <a:cs typeface="Verdana" panose="020B0604030504040204" pitchFamily="34" charset="0"/>
              </a:endParaRPr>
            </a:p>
          </p:txBody>
        </p:sp>
      </p:grpSp>
      <p:sp>
        <p:nvSpPr>
          <p:cNvPr id="21" name="文本框 3"/>
          <p:cNvSpPr txBox="1"/>
          <p:nvPr/>
        </p:nvSpPr>
        <p:spPr>
          <a:xfrm>
            <a:off x="4389057" y="1388376"/>
            <a:ext cx="3783343" cy="550514"/>
          </a:xfrm>
          <a:prstGeom prst="rect">
            <a:avLst/>
          </a:prstGeom>
          <a:noFill/>
        </p:spPr>
        <p:txBody>
          <a:bodyPr lIns="86404" tIns="0" rIns="86404" bIns="0" anchor="ctr"/>
          <a:lstStyle/>
          <a:p>
            <a:pPr lvl="0">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a:t>
            </a:r>
          </a:p>
        </p:txBody>
      </p:sp>
      <p:sp>
        <p:nvSpPr>
          <p:cNvPr id="22" name="文本框 22"/>
          <p:cNvSpPr txBox="1"/>
          <p:nvPr/>
        </p:nvSpPr>
        <p:spPr>
          <a:xfrm>
            <a:off x="4389057" y="2213398"/>
            <a:ext cx="3783343" cy="550514"/>
          </a:xfrm>
          <a:prstGeom prst="rect">
            <a:avLst/>
          </a:prstGeom>
          <a:noFill/>
        </p:spPr>
        <p:txBody>
          <a:bodyPr lIns="86404" tIns="0" rIns="86404" bIns="0" anchor="ctr"/>
          <a:lstStyle/>
          <a:p>
            <a:pPr lvl="0">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a:t>
            </a:r>
          </a:p>
        </p:txBody>
      </p:sp>
      <p:sp>
        <p:nvSpPr>
          <p:cNvPr id="23" name="文本框 23"/>
          <p:cNvSpPr txBox="1"/>
          <p:nvPr/>
        </p:nvSpPr>
        <p:spPr>
          <a:xfrm>
            <a:off x="4389057" y="3039919"/>
            <a:ext cx="3783343" cy="550516"/>
          </a:xfrm>
          <a:prstGeom prst="rect">
            <a:avLst/>
          </a:prstGeom>
          <a:noFill/>
        </p:spPr>
        <p:txBody>
          <a:bodyPr lIns="86404" tIns="0" rIns="86404" bIns="0" anchor="ctr"/>
          <a:lstStyle/>
          <a:p>
            <a:pPr lvl="0">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a:t>
            </a:r>
          </a:p>
        </p:txBody>
      </p:sp>
      <p:sp>
        <p:nvSpPr>
          <p:cNvPr id="24" name="文本框 24"/>
          <p:cNvSpPr txBox="1"/>
          <p:nvPr/>
        </p:nvSpPr>
        <p:spPr>
          <a:xfrm>
            <a:off x="4389057" y="3879942"/>
            <a:ext cx="3783343" cy="550516"/>
          </a:xfrm>
          <a:prstGeom prst="rect">
            <a:avLst/>
          </a:prstGeom>
          <a:noFill/>
        </p:spPr>
        <p:txBody>
          <a:bodyPr lIns="86404" tIns="0" rIns="86404" bIns="0" anchor="ctr"/>
          <a:lstStyle/>
          <a:p>
            <a:pPr lvl="0">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000"/>
                                        <p:tgtEl>
                                          <p:spTgt spid="8"/>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平行四边形 23"/>
          <p:cNvSpPr/>
          <p:nvPr/>
        </p:nvSpPr>
        <p:spPr>
          <a:xfrm>
            <a:off x="4452375" y="1542711"/>
            <a:ext cx="2051487" cy="2064080"/>
          </a:xfrm>
          <a:prstGeom prst="parallelogram">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5" name="平行四边形 4"/>
          <p:cNvSpPr/>
          <p:nvPr/>
        </p:nvSpPr>
        <p:spPr>
          <a:xfrm>
            <a:off x="6262796" y="1542711"/>
            <a:ext cx="2051487" cy="2064080"/>
          </a:xfrm>
          <a:prstGeom prst="parallelogram">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6" name="平行四边形 2"/>
          <p:cNvSpPr/>
          <p:nvPr/>
        </p:nvSpPr>
        <p:spPr>
          <a:xfrm>
            <a:off x="829718" y="1542711"/>
            <a:ext cx="2051487" cy="2064080"/>
          </a:xfrm>
          <a:prstGeom prst="parallelogram">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7" name="平行四边形 3"/>
          <p:cNvSpPr/>
          <p:nvPr/>
        </p:nvSpPr>
        <p:spPr>
          <a:xfrm>
            <a:off x="2640138" y="1542711"/>
            <a:ext cx="2053304" cy="2064080"/>
          </a:xfrm>
          <a:prstGeom prst="parallelogram">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829718" y="3743464"/>
            <a:ext cx="1404000" cy="872976"/>
          </a:xfrm>
          <a:prstGeom prst="rect">
            <a:avLst/>
          </a:prstGeom>
        </p:spPr>
        <p:txBody>
          <a:bodyPr wrap="square" lIns="0" tIns="0" rIns="0" bIns="0">
            <a:noAutofit/>
          </a:bodyPr>
          <a:lstStyle/>
          <a:p>
            <a:pPr algn="ctr">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字</a:t>
            </a:r>
          </a:p>
        </p:txBody>
      </p:sp>
      <p:sp>
        <p:nvSpPr>
          <p:cNvPr id="29" name="矩形 28"/>
          <p:cNvSpPr/>
          <p:nvPr/>
        </p:nvSpPr>
        <p:spPr>
          <a:xfrm>
            <a:off x="2640138" y="3743464"/>
            <a:ext cx="1404000" cy="872976"/>
          </a:xfrm>
          <a:prstGeom prst="rect">
            <a:avLst/>
          </a:prstGeom>
        </p:spPr>
        <p:txBody>
          <a:bodyPr wrap="square" lIns="0" tIns="0" rIns="0" bIns="0">
            <a:noAutofit/>
          </a:bodyPr>
          <a:lstStyle/>
          <a:p>
            <a:pPr algn="ctr">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字</a:t>
            </a:r>
          </a:p>
        </p:txBody>
      </p:sp>
      <p:sp>
        <p:nvSpPr>
          <p:cNvPr id="30" name="矩形 29"/>
          <p:cNvSpPr/>
          <p:nvPr/>
        </p:nvSpPr>
        <p:spPr>
          <a:xfrm>
            <a:off x="4512365" y="3743464"/>
            <a:ext cx="1404000" cy="872976"/>
          </a:xfrm>
          <a:prstGeom prst="rect">
            <a:avLst/>
          </a:prstGeom>
        </p:spPr>
        <p:txBody>
          <a:bodyPr wrap="square" lIns="0" tIns="0" rIns="0" bIns="0">
            <a:noAutofit/>
          </a:bodyPr>
          <a:lstStyle/>
          <a:p>
            <a:pPr algn="ctr">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字</a:t>
            </a:r>
          </a:p>
        </p:txBody>
      </p:sp>
      <p:sp>
        <p:nvSpPr>
          <p:cNvPr id="31" name="矩形 30"/>
          <p:cNvSpPr/>
          <p:nvPr/>
        </p:nvSpPr>
        <p:spPr>
          <a:xfrm>
            <a:off x="6262796" y="3743464"/>
            <a:ext cx="1404000" cy="872976"/>
          </a:xfrm>
          <a:prstGeom prst="rect">
            <a:avLst/>
          </a:prstGeom>
        </p:spPr>
        <p:txBody>
          <a:bodyPr wrap="square" lIns="0" tIns="0" rIns="0" bIns="0">
            <a:noAutofit/>
          </a:bodyPr>
          <a:lstStyle/>
          <a:p>
            <a:pPr algn="ctr">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4" grpId="0" animBg="1"/>
      <p:bldP spid="25" grpId="0" animBg="1"/>
      <p:bldP spid="26" grpId="0" animBg="1"/>
      <p:bldP spid="27" grpId="0" animBg="1"/>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组合 7"/>
          <p:cNvGrpSpPr/>
          <p:nvPr/>
        </p:nvGrpSpPr>
        <p:grpSpPr>
          <a:xfrm>
            <a:off x="3203848" y="1319178"/>
            <a:ext cx="1324054" cy="1141426"/>
            <a:chOff x="3203848" y="1194651"/>
            <a:chExt cx="1324054" cy="1141426"/>
          </a:xfrm>
        </p:grpSpPr>
        <p:sp>
          <p:nvSpPr>
            <p:cNvPr id="9" name="六边形 8"/>
            <p:cNvSpPr/>
            <p:nvPr/>
          </p:nvSpPr>
          <p:spPr>
            <a:xfrm>
              <a:off x="3203848" y="1194651"/>
              <a:ext cx="1324054" cy="1141426"/>
            </a:xfrm>
            <a:prstGeom prst="hex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469831" y="1472976"/>
              <a:ext cx="792088"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11" name="组合 10"/>
          <p:cNvGrpSpPr/>
          <p:nvPr/>
        </p:nvGrpSpPr>
        <p:grpSpPr>
          <a:xfrm>
            <a:off x="4480598" y="2029956"/>
            <a:ext cx="1324054" cy="1141426"/>
            <a:chOff x="4480598" y="1905429"/>
            <a:chExt cx="1324054" cy="1141426"/>
          </a:xfrm>
        </p:grpSpPr>
        <p:sp>
          <p:nvSpPr>
            <p:cNvPr id="12" name="六边形 11"/>
            <p:cNvSpPr/>
            <p:nvPr/>
          </p:nvSpPr>
          <p:spPr>
            <a:xfrm>
              <a:off x="4480598" y="1905429"/>
              <a:ext cx="1324054" cy="1141426"/>
            </a:xfrm>
            <a:prstGeom prst="hex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746581" y="2183754"/>
              <a:ext cx="792088"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14" name="组合 13"/>
          <p:cNvGrpSpPr/>
          <p:nvPr/>
        </p:nvGrpSpPr>
        <p:grpSpPr>
          <a:xfrm>
            <a:off x="3203848" y="2740734"/>
            <a:ext cx="1324054" cy="1141426"/>
            <a:chOff x="3203848" y="2616207"/>
            <a:chExt cx="1324054" cy="1141426"/>
          </a:xfrm>
        </p:grpSpPr>
        <p:sp>
          <p:nvSpPr>
            <p:cNvPr id="15" name="六边形 14"/>
            <p:cNvSpPr/>
            <p:nvPr/>
          </p:nvSpPr>
          <p:spPr>
            <a:xfrm>
              <a:off x="3203848" y="2616207"/>
              <a:ext cx="1324054" cy="1141426"/>
            </a:xfrm>
            <a:prstGeom prst="hex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469831" y="2894534"/>
              <a:ext cx="792088"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17" name="组合 16"/>
          <p:cNvGrpSpPr/>
          <p:nvPr/>
        </p:nvGrpSpPr>
        <p:grpSpPr>
          <a:xfrm>
            <a:off x="4480598" y="3451514"/>
            <a:ext cx="1324054" cy="1141426"/>
            <a:chOff x="4480598" y="3326987"/>
            <a:chExt cx="1324054" cy="1141426"/>
          </a:xfrm>
        </p:grpSpPr>
        <p:sp>
          <p:nvSpPr>
            <p:cNvPr id="18" name="六边形 17"/>
            <p:cNvSpPr/>
            <p:nvPr/>
          </p:nvSpPr>
          <p:spPr>
            <a:xfrm>
              <a:off x="4480598" y="3326987"/>
              <a:ext cx="1324054" cy="1141426"/>
            </a:xfrm>
            <a:prstGeom prst="hex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746581" y="3605312"/>
              <a:ext cx="792088"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grpSp>
      <p:sp>
        <p:nvSpPr>
          <p:cNvPr id="20" name="文本框 7"/>
          <p:cNvSpPr txBox="1">
            <a:spLocks noChangeArrowheads="1"/>
          </p:cNvSpPr>
          <p:nvPr/>
        </p:nvSpPr>
        <p:spPr bwMode="auto">
          <a:xfrm>
            <a:off x="5842750" y="1895868"/>
            <a:ext cx="2401658" cy="127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a:t>
            </a:r>
          </a:p>
        </p:txBody>
      </p:sp>
      <p:sp>
        <p:nvSpPr>
          <p:cNvPr id="21" name="文本框 7"/>
          <p:cNvSpPr txBox="1">
            <a:spLocks noChangeArrowheads="1"/>
          </p:cNvSpPr>
          <p:nvPr/>
        </p:nvSpPr>
        <p:spPr bwMode="auto">
          <a:xfrm>
            <a:off x="683568" y="1184109"/>
            <a:ext cx="2367154" cy="12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a:t>
            </a:r>
          </a:p>
        </p:txBody>
      </p:sp>
      <p:sp>
        <p:nvSpPr>
          <p:cNvPr id="22" name="文本框 7"/>
          <p:cNvSpPr txBox="1">
            <a:spLocks noChangeArrowheads="1"/>
          </p:cNvSpPr>
          <p:nvPr/>
        </p:nvSpPr>
        <p:spPr bwMode="auto">
          <a:xfrm>
            <a:off x="5865322" y="3384469"/>
            <a:ext cx="2401658" cy="127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a:t>
            </a:r>
          </a:p>
        </p:txBody>
      </p:sp>
      <p:sp>
        <p:nvSpPr>
          <p:cNvPr id="23" name="文本框 7"/>
          <p:cNvSpPr txBox="1">
            <a:spLocks noChangeArrowheads="1"/>
          </p:cNvSpPr>
          <p:nvPr/>
        </p:nvSpPr>
        <p:spPr bwMode="auto">
          <a:xfrm>
            <a:off x="683568" y="2710406"/>
            <a:ext cx="2367154" cy="12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9"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300" fill="hold"/>
                                        <p:tgtEl>
                                          <p:spTgt spid="8"/>
                                        </p:tgtEl>
                                        <p:attrNameLst>
                                          <p:attrName>ppt_x</p:attrName>
                                        </p:attrNameLst>
                                      </p:cBhvr>
                                      <p:tavLst>
                                        <p:tav tm="0">
                                          <p:val>
                                            <p:strVal val="0-#ppt_w/2"/>
                                          </p:val>
                                        </p:tav>
                                        <p:tav tm="100000">
                                          <p:val>
                                            <p:strVal val="#ppt_x"/>
                                          </p:val>
                                        </p:tav>
                                      </p:tavLst>
                                    </p:anim>
                                    <p:anim calcmode="lin" valueType="num">
                                      <p:cBhvr additive="base">
                                        <p:cTn id="19" dur="3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childTnLst>
                          </p:cTn>
                        </p:par>
                        <p:par>
                          <p:cTn id="24" fill="hold">
                            <p:stCondLst>
                              <p:cond delay="2000"/>
                            </p:stCondLst>
                            <p:childTnLst>
                              <p:par>
                                <p:cTn id="25" presetID="2" presetClass="entr" presetSubtype="3"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300" fill="hold"/>
                                        <p:tgtEl>
                                          <p:spTgt spid="11"/>
                                        </p:tgtEl>
                                        <p:attrNameLst>
                                          <p:attrName>ppt_x</p:attrName>
                                        </p:attrNameLst>
                                      </p:cBhvr>
                                      <p:tavLst>
                                        <p:tav tm="0">
                                          <p:val>
                                            <p:strVal val="1+#ppt_w/2"/>
                                          </p:val>
                                        </p:tav>
                                        <p:tav tm="100000">
                                          <p:val>
                                            <p:strVal val="#ppt_x"/>
                                          </p:val>
                                        </p:tav>
                                      </p:tavLst>
                                    </p:anim>
                                    <p:anim calcmode="lin" valueType="num">
                                      <p:cBhvr additive="base">
                                        <p:cTn id="28" dur="300" fill="hold"/>
                                        <p:tgtEl>
                                          <p:spTgt spid="11"/>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3000"/>
                            </p:stCondLst>
                            <p:childTnLst>
                              <p:par>
                                <p:cTn id="34" presetID="2" presetClass="entr" presetSubtype="1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300" fill="hold"/>
                                        <p:tgtEl>
                                          <p:spTgt spid="14"/>
                                        </p:tgtEl>
                                        <p:attrNameLst>
                                          <p:attrName>ppt_x</p:attrName>
                                        </p:attrNameLst>
                                      </p:cBhvr>
                                      <p:tavLst>
                                        <p:tav tm="0">
                                          <p:val>
                                            <p:strVal val="0-#ppt_w/2"/>
                                          </p:val>
                                        </p:tav>
                                        <p:tav tm="100000">
                                          <p:val>
                                            <p:strVal val="#ppt_x"/>
                                          </p:val>
                                        </p:tav>
                                      </p:tavLst>
                                    </p:anim>
                                    <p:anim calcmode="lin" valueType="num">
                                      <p:cBhvr additive="base">
                                        <p:cTn id="37" dur="3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right)">
                                      <p:cBhvr>
                                        <p:cTn id="41" dur="500"/>
                                        <p:tgtEl>
                                          <p:spTgt spid="23"/>
                                        </p:tgtEl>
                                      </p:cBhvr>
                                    </p:animEffect>
                                  </p:childTnLst>
                                </p:cTn>
                              </p:par>
                            </p:childTnLst>
                          </p:cTn>
                        </p:par>
                        <p:par>
                          <p:cTn id="42" fill="hold">
                            <p:stCondLst>
                              <p:cond delay="4000"/>
                            </p:stCondLst>
                            <p:childTnLst>
                              <p:par>
                                <p:cTn id="43" presetID="2" presetClass="entr" presetSubtype="6"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300" fill="hold"/>
                                        <p:tgtEl>
                                          <p:spTgt spid="17"/>
                                        </p:tgtEl>
                                        <p:attrNameLst>
                                          <p:attrName>ppt_x</p:attrName>
                                        </p:attrNameLst>
                                      </p:cBhvr>
                                      <p:tavLst>
                                        <p:tav tm="0">
                                          <p:val>
                                            <p:strVal val="1+#ppt_w/2"/>
                                          </p:val>
                                        </p:tav>
                                        <p:tav tm="100000">
                                          <p:val>
                                            <p:strVal val="#ppt_x"/>
                                          </p:val>
                                        </p:tav>
                                      </p:tavLst>
                                    </p:anim>
                                    <p:anim calcmode="lin" valueType="num">
                                      <p:cBhvr additive="base">
                                        <p:cTn id="46" dur="300" fill="hold"/>
                                        <p:tgtEl>
                                          <p:spTgt spid="1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Group 58"/>
          <p:cNvGrpSpPr/>
          <p:nvPr/>
        </p:nvGrpSpPr>
        <p:grpSpPr bwMode="auto">
          <a:xfrm>
            <a:off x="668089" y="4135186"/>
            <a:ext cx="2695108" cy="505333"/>
            <a:chOff x="0" y="0"/>
            <a:chExt cx="928" cy="174"/>
          </a:xfrm>
        </p:grpSpPr>
        <p:sp>
          <p:nvSpPr>
            <p:cNvPr id="9" name="Line 55"/>
            <p:cNvSpPr>
              <a:spLocks noChangeShapeType="1"/>
            </p:cNvSpPr>
            <p:nvPr/>
          </p:nvSpPr>
          <p:spPr bwMode="auto">
            <a:xfrm rot="10800000" flipH="1">
              <a:off x="912" y="0"/>
              <a:ext cx="16" cy="2"/>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10" name="Line 56"/>
            <p:cNvSpPr>
              <a:spLocks noChangeShapeType="1"/>
            </p:cNvSpPr>
            <p:nvPr/>
          </p:nvSpPr>
          <p:spPr bwMode="auto">
            <a:xfrm rot="10800000" flipH="1">
              <a:off x="31" y="8"/>
              <a:ext cx="850" cy="160"/>
            </a:xfrm>
            <a:prstGeom prst="line">
              <a:avLst/>
            </a:prstGeom>
            <a:noFill/>
            <a:ln w="6350">
              <a:solidFill>
                <a:srgbClr val="506C74"/>
              </a:solidFill>
              <a:prstDash val="dash"/>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11" name="Line 57"/>
            <p:cNvSpPr>
              <a:spLocks noChangeShapeType="1"/>
            </p:cNvSpPr>
            <p:nvPr/>
          </p:nvSpPr>
          <p:spPr bwMode="auto">
            <a:xfrm rot="10800000" flipH="1">
              <a:off x="0" y="171"/>
              <a:ext cx="15" cy="3"/>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grpSp>
      <p:grpSp>
        <p:nvGrpSpPr>
          <p:cNvPr id="12" name="Group 62"/>
          <p:cNvGrpSpPr/>
          <p:nvPr/>
        </p:nvGrpSpPr>
        <p:grpSpPr bwMode="auto">
          <a:xfrm>
            <a:off x="670992" y="1788583"/>
            <a:ext cx="1344651" cy="2851935"/>
            <a:chOff x="0" y="0"/>
            <a:chExt cx="463" cy="982"/>
          </a:xfrm>
        </p:grpSpPr>
        <p:sp>
          <p:nvSpPr>
            <p:cNvPr id="13" name="Line 59"/>
            <p:cNvSpPr>
              <a:spLocks noChangeShapeType="1"/>
            </p:cNvSpPr>
            <p:nvPr/>
          </p:nvSpPr>
          <p:spPr bwMode="auto">
            <a:xfrm rot="10800000" flipH="1">
              <a:off x="456" y="0"/>
              <a:ext cx="7" cy="14"/>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14" name="Line 60"/>
            <p:cNvSpPr>
              <a:spLocks noChangeShapeType="1"/>
            </p:cNvSpPr>
            <p:nvPr/>
          </p:nvSpPr>
          <p:spPr bwMode="auto">
            <a:xfrm rot="10800000" flipH="1">
              <a:off x="13" y="43"/>
              <a:ext cx="429" cy="910"/>
            </a:xfrm>
            <a:prstGeom prst="line">
              <a:avLst/>
            </a:prstGeom>
            <a:noFill/>
            <a:ln w="6350">
              <a:solidFill>
                <a:srgbClr val="506C74"/>
              </a:solidFill>
              <a:prstDash val="dash"/>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15" name="Line 61"/>
            <p:cNvSpPr>
              <a:spLocks noChangeShapeType="1"/>
            </p:cNvSpPr>
            <p:nvPr/>
          </p:nvSpPr>
          <p:spPr bwMode="auto">
            <a:xfrm rot="10800000" flipH="1">
              <a:off x="0" y="967"/>
              <a:ext cx="6" cy="15"/>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grpSp>
      <p:grpSp>
        <p:nvGrpSpPr>
          <p:cNvPr id="16" name="Group 66"/>
          <p:cNvGrpSpPr/>
          <p:nvPr/>
        </p:nvGrpSpPr>
        <p:grpSpPr bwMode="auto">
          <a:xfrm>
            <a:off x="670992" y="3600811"/>
            <a:ext cx="1335937" cy="1039708"/>
            <a:chOff x="0" y="0"/>
            <a:chExt cx="460" cy="358"/>
          </a:xfrm>
        </p:grpSpPr>
        <p:sp>
          <p:nvSpPr>
            <p:cNvPr id="17" name="Line 63"/>
            <p:cNvSpPr>
              <a:spLocks noChangeShapeType="1"/>
            </p:cNvSpPr>
            <p:nvPr/>
          </p:nvSpPr>
          <p:spPr bwMode="auto">
            <a:xfrm rot="10800000" flipH="1">
              <a:off x="448" y="0"/>
              <a:ext cx="12" cy="9"/>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18" name="Line 64"/>
            <p:cNvSpPr>
              <a:spLocks noChangeShapeType="1"/>
            </p:cNvSpPr>
            <p:nvPr/>
          </p:nvSpPr>
          <p:spPr bwMode="auto">
            <a:xfrm rot="10800000" flipH="1">
              <a:off x="25" y="174"/>
              <a:ext cx="211" cy="164"/>
            </a:xfrm>
            <a:prstGeom prst="line">
              <a:avLst/>
            </a:prstGeom>
            <a:noFill/>
            <a:ln w="6350">
              <a:solidFill>
                <a:srgbClr val="506C74"/>
              </a:solidFill>
              <a:prstDash val="dash"/>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19" name="Line 65"/>
            <p:cNvSpPr>
              <a:spLocks noChangeShapeType="1"/>
            </p:cNvSpPr>
            <p:nvPr/>
          </p:nvSpPr>
          <p:spPr bwMode="auto">
            <a:xfrm rot="10800000" flipH="1">
              <a:off x="0" y="348"/>
              <a:ext cx="12" cy="10"/>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dirty="0">
                <a:solidFill>
                  <a:schemeClr val="tx1">
                    <a:lumMod val="50000"/>
                    <a:lumOff val="50000"/>
                  </a:schemeClr>
                </a:solidFill>
                <a:latin typeface="Roboto condensed"/>
                <a:cs typeface="Roboto condensed"/>
              </a:endParaRPr>
            </a:p>
          </p:txBody>
        </p:sp>
      </p:grpSp>
      <p:sp>
        <p:nvSpPr>
          <p:cNvPr id="20" name="AutoShape 67"/>
          <p:cNvSpPr/>
          <p:nvPr/>
        </p:nvSpPr>
        <p:spPr bwMode="auto">
          <a:xfrm>
            <a:off x="2012738" y="1797295"/>
            <a:ext cx="1353362" cy="2343699"/>
          </a:xfrm>
          <a:custGeom>
            <a:avLst/>
            <a:gdLst>
              <a:gd name="T0" fmla="*/ 739775 w 21540"/>
              <a:gd name="T1" fmla="*/ 1281113 h 21600"/>
              <a:gd name="T2" fmla="*/ 0 w 21540"/>
              <a:gd name="T3" fmla="*/ 990253 h 21600"/>
              <a:gd name="T4" fmla="*/ 3744 w 21540"/>
              <a:gd name="T5" fmla="*/ 0 h 21600"/>
              <a:gd name="T6" fmla="*/ 739775 w 21540"/>
              <a:gd name="T7" fmla="*/ 128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rgbClr val="002060"/>
          </a:solidFill>
          <a:ln>
            <a:noFill/>
          </a:ln>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21" name="AutoShape 68"/>
          <p:cNvSpPr/>
          <p:nvPr/>
        </p:nvSpPr>
        <p:spPr bwMode="auto">
          <a:xfrm>
            <a:off x="1780401" y="2261968"/>
            <a:ext cx="1126834" cy="1951630"/>
          </a:xfrm>
          <a:custGeom>
            <a:avLst/>
            <a:gdLst>
              <a:gd name="T0" fmla="*/ 615950 w 21540"/>
              <a:gd name="T1" fmla="*/ 1066800 h 21600"/>
              <a:gd name="T2" fmla="*/ 0 w 21540"/>
              <a:gd name="T3" fmla="*/ 824597 h 21600"/>
              <a:gd name="T4" fmla="*/ 3117 w 21540"/>
              <a:gd name="T5" fmla="*/ 0 h 21600"/>
              <a:gd name="T6" fmla="*/ 615950 w 21540"/>
              <a:gd name="T7" fmla="*/ 1066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rgbClr val="002060"/>
          </a:solidFill>
          <a:ln w="25400" cap="flat">
            <a:solidFill>
              <a:schemeClr val="bg1"/>
            </a:solidFill>
            <a:miter lim="800000"/>
            <a:headEnd type="none" w="med" len="med"/>
            <a:tailEnd type="none" w="med" len="med"/>
          </a:ln>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22" name="AutoShape 69"/>
          <p:cNvSpPr/>
          <p:nvPr/>
        </p:nvSpPr>
        <p:spPr bwMode="auto">
          <a:xfrm>
            <a:off x="1571298" y="2749876"/>
            <a:ext cx="903211" cy="1562466"/>
          </a:xfrm>
          <a:custGeom>
            <a:avLst/>
            <a:gdLst>
              <a:gd name="T0" fmla="*/ 493713 w 21540"/>
              <a:gd name="T1" fmla="*/ 854075 h 21600"/>
              <a:gd name="T2" fmla="*/ 0 w 21540"/>
              <a:gd name="T3" fmla="*/ 660168 h 21600"/>
              <a:gd name="T4" fmla="*/ 2498 w 21540"/>
              <a:gd name="T5" fmla="*/ 0 h 21600"/>
              <a:gd name="T6" fmla="*/ 493713 w 21540"/>
              <a:gd name="T7" fmla="*/ 854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rgbClr val="002060"/>
          </a:solidFill>
          <a:ln w="25400" cap="flat">
            <a:solidFill>
              <a:schemeClr val="bg1"/>
            </a:solidFill>
            <a:miter lim="800000"/>
            <a:headEnd type="none" w="med" len="med"/>
            <a:tailEnd type="none" w="med" len="med"/>
          </a:ln>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23" name="AutoShape 70"/>
          <p:cNvSpPr/>
          <p:nvPr/>
        </p:nvSpPr>
        <p:spPr bwMode="auto">
          <a:xfrm>
            <a:off x="1338961" y="3214550"/>
            <a:ext cx="676682" cy="1170398"/>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rgbClr val="002060"/>
          </a:solidFill>
          <a:ln w="25400" cap="flat">
            <a:solidFill>
              <a:schemeClr val="bg1"/>
            </a:solidFill>
            <a:miter lim="800000"/>
            <a:headEnd type="none" w="med" len="med"/>
            <a:tailEnd type="none" w="med" len="med"/>
          </a:ln>
        </p:spPr>
        <p:txBody>
          <a:bodyPr lIns="0" tIns="0" rIns="0" bIns="0"/>
          <a:lstStyle/>
          <a:p>
            <a:endParaRPr lang="en-US" dirty="0">
              <a:solidFill>
                <a:schemeClr val="tx1">
                  <a:lumMod val="50000"/>
                  <a:lumOff val="50000"/>
                </a:schemeClr>
              </a:solidFill>
              <a:latin typeface="Roboto condensed"/>
              <a:cs typeface="Roboto condensed"/>
            </a:endParaRPr>
          </a:p>
        </p:txBody>
      </p:sp>
      <p:sp>
        <p:nvSpPr>
          <p:cNvPr id="24" name="AutoShape 71"/>
          <p:cNvSpPr/>
          <p:nvPr/>
        </p:nvSpPr>
        <p:spPr bwMode="auto">
          <a:xfrm>
            <a:off x="641950" y="4608571"/>
            <a:ext cx="55181" cy="55181"/>
          </a:xfrm>
          <a:custGeom>
            <a:avLst/>
            <a:gdLst>
              <a:gd name="T0" fmla="*/ 30163 w 21598"/>
              <a:gd name="T1" fmla="*/ 15081 h 21598"/>
              <a:gd name="T2" fmla="*/ 29015 w 21598"/>
              <a:gd name="T3" fmla="*/ 9309 h 21598"/>
              <a:gd name="T4" fmla="*/ 25746 w 21598"/>
              <a:gd name="T5" fmla="*/ 4417 h 21598"/>
              <a:gd name="T6" fmla="*/ 20854 w 21598"/>
              <a:gd name="T7" fmla="*/ 1148 h 21598"/>
              <a:gd name="T8" fmla="*/ 15081 w 21598"/>
              <a:gd name="T9" fmla="*/ 0 h 21598"/>
              <a:gd name="T10" fmla="*/ 9309 w 21598"/>
              <a:gd name="T11" fmla="*/ 1148 h 21598"/>
              <a:gd name="T12" fmla="*/ 4417 w 21598"/>
              <a:gd name="T13" fmla="*/ 4417 h 21598"/>
              <a:gd name="T14" fmla="*/ 1148 w 21598"/>
              <a:gd name="T15" fmla="*/ 9309 h 21598"/>
              <a:gd name="T16" fmla="*/ 0 w 21598"/>
              <a:gd name="T17" fmla="*/ 15081 h 21598"/>
              <a:gd name="T18" fmla="*/ 1148 w 21598"/>
              <a:gd name="T19" fmla="*/ 20854 h 21598"/>
              <a:gd name="T20" fmla="*/ 4417 w 21598"/>
              <a:gd name="T21" fmla="*/ 25746 h 21598"/>
              <a:gd name="T22" fmla="*/ 9309 w 21598"/>
              <a:gd name="T23" fmla="*/ 29015 h 21598"/>
              <a:gd name="T24" fmla="*/ 15081 w 21598"/>
              <a:gd name="T25" fmla="*/ 30163 h 21598"/>
              <a:gd name="T26" fmla="*/ 20854 w 21598"/>
              <a:gd name="T27" fmla="*/ 29015 h 21598"/>
              <a:gd name="T28" fmla="*/ 25746 w 21598"/>
              <a:gd name="T29" fmla="*/ 25746 h 21598"/>
              <a:gd name="T30" fmla="*/ 29015 w 21598"/>
              <a:gd name="T31" fmla="*/ 20854 h 21598"/>
              <a:gd name="T32" fmla="*/ 30163 w 21598"/>
              <a:gd name="T33" fmla="*/ 15081 h 21598"/>
              <a:gd name="T34" fmla="*/ 30163 w 21598"/>
              <a:gd name="T35" fmla="*/ 15081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506C7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tx1">
                  <a:lumMod val="50000"/>
                  <a:lumOff val="50000"/>
                </a:schemeClr>
              </a:solidFill>
              <a:latin typeface="Roboto condensed"/>
              <a:cs typeface="Roboto condensed"/>
            </a:endParaRPr>
          </a:p>
        </p:txBody>
      </p:sp>
      <p:cxnSp>
        <p:nvCxnSpPr>
          <p:cNvPr id="25" name="Elbow Connector 21"/>
          <p:cNvCxnSpPr/>
          <p:nvPr/>
        </p:nvCxnSpPr>
        <p:spPr>
          <a:xfrm flipV="1">
            <a:off x="2907235" y="1340756"/>
            <a:ext cx="2458515" cy="1553037"/>
          </a:xfrm>
          <a:prstGeom prst="bentConnector3">
            <a:avLst>
              <a:gd name="adj1" fmla="val 69630"/>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6" name="Elbow Connector 22"/>
          <p:cNvCxnSpPr/>
          <p:nvPr/>
        </p:nvCxnSpPr>
        <p:spPr>
          <a:xfrm flipV="1">
            <a:off x="2413000" y="2198006"/>
            <a:ext cx="2952750" cy="1036560"/>
          </a:xfrm>
          <a:prstGeom prst="bentConnector3">
            <a:avLst>
              <a:gd name="adj1" fmla="val 78387"/>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7" name="Elbow Connector 23"/>
          <p:cNvCxnSpPr/>
          <p:nvPr/>
        </p:nvCxnSpPr>
        <p:spPr>
          <a:xfrm flipV="1">
            <a:off x="2017643" y="3042556"/>
            <a:ext cx="3350107" cy="529722"/>
          </a:xfrm>
          <a:prstGeom prst="bentConnector3">
            <a:avLst>
              <a:gd name="adj1" fmla="val 83929"/>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8" name="Elbow Connector 24"/>
          <p:cNvCxnSpPr/>
          <p:nvPr/>
        </p:nvCxnSpPr>
        <p:spPr>
          <a:xfrm flipV="1">
            <a:off x="1571298" y="3909987"/>
            <a:ext cx="3794452" cy="2"/>
          </a:xfrm>
          <a:prstGeom prst="bentConnector3">
            <a:avLst>
              <a:gd name="adj1" fmla="val 50000"/>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grpSp>
        <p:nvGrpSpPr>
          <p:cNvPr id="29" name="Group 31"/>
          <p:cNvGrpSpPr/>
          <p:nvPr/>
        </p:nvGrpSpPr>
        <p:grpSpPr>
          <a:xfrm>
            <a:off x="5558805" y="973622"/>
            <a:ext cx="3055069" cy="680365"/>
            <a:chOff x="4826000" y="920370"/>
            <a:chExt cx="3055069" cy="680365"/>
          </a:xfrm>
        </p:grpSpPr>
        <p:sp>
          <p:nvSpPr>
            <p:cNvPr id="30" name="텍스트 개체 틀 2"/>
            <p:cNvSpPr txBox="1"/>
            <p:nvPr/>
          </p:nvSpPr>
          <p:spPr>
            <a:xfrm>
              <a:off x="4826000" y="1157478"/>
              <a:ext cx="3055069" cy="44325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defTabSz="914400">
                <a:lnSpc>
                  <a:spcPct val="150000"/>
                </a:lnSpc>
                <a:spcBef>
                  <a:spcPts val="0"/>
                </a:spcBef>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字根据自己的需要添加适当的文字</a:t>
              </a:r>
              <a:endParaRPr lang="en-US" altLang="ko-KR" sz="200" dirty="0">
                <a:solidFill>
                  <a:schemeClr val="tx1">
                    <a:lumMod val="75000"/>
                    <a:lumOff val="25000"/>
                  </a:schemeClr>
                </a:solidFill>
                <a:latin typeface="微软雅黑" panose="020B0503020204020204" pitchFamily="34" charset="-122"/>
                <a:ea typeface="微软雅黑" panose="020B0503020204020204" pitchFamily="34" charset="-122"/>
                <a:cs typeface="Roboto condensed"/>
              </a:endParaRPr>
            </a:p>
          </p:txBody>
        </p:sp>
        <p:sp>
          <p:nvSpPr>
            <p:cNvPr id="31"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b="1">
                  <a:solidFill>
                    <a:schemeClr val="tx1">
                      <a:lumMod val="65000"/>
                      <a:lumOff val="35000"/>
                    </a:schemeClr>
                  </a:solidFill>
                  <a:latin typeface="微软雅黑" panose="020B0503020204020204" pitchFamily="34" charset="-122"/>
                  <a:ea typeface="微软雅黑" panose="020B0503020204020204" pitchFamily="34" charset="-122"/>
                  <a:cs typeface="Roboto condensed"/>
                </a:rPr>
                <a:t> </a:t>
              </a: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Roboto condensed"/>
                </a:rPr>
                <a:t>项目资金短缺</a:t>
              </a:r>
              <a:endParaRPr lang="en-US" altLang="ko-KR" sz="1200" b="1" dirty="0">
                <a:solidFill>
                  <a:schemeClr val="tx1">
                    <a:lumMod val="65000"/>
                    <a:lumOff val="35000"/>
                  </a:schemeClr>
                </a:solidFill>
                <a:latin typeface="微软雅黑" panose="020B0503020204020204" pitchFamily="34" charset="-122"/>
                <a:ea typeface="微软雅黑" panose="020B0503020204020204" pitchFamily="34" charset="-122"/>
                <a:cs typeface="Roboto condensed"/>
              </a:endParaRPr>
            </a:p>
          </p:txBody>
        </p:sp>
      </p:grpSp>
      <p:grpSp>
        <p:nvGrpSpPr>
          <p:cNvPr id="32" name="Group 31"/>
          <p:cNvGrpSpPr/>
          <p:nvPr/>
        </p:nvGrpSpPr>
        <p:grpSpPr>
          <a:xfrm>
            <a:off x="5558805" y="1954891"/>
            <a:ext cx="3055069" cy="680365"/>
            <a:chOff x="4826000" y="920370"/>
            <a:chExt cx="3055069" cy="680365"/>
          </a:xfrm>
        </p:grpSpPr>
        <p:sp>
          <p:nvSpPr>
            <p:cNvPr id="33" name="텍스트 개체 틀 2"/>
            <p:cNvSpPr txBox="1"/>
            <p:nvPr/>
          </p:nvSpPr>
          <p:spPr>
            <a:xfrm>
              <a:off x="4826000" y="1157478"/>
              <a:ext cx="3055069" cy="44325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defTabSz="914400">
                <a:lnSpc>
                  <a:spcPct val="150000"/>
                </a:lnSpc>
                <a:spcBef>
                  <a:spcPts val="0"/>
                </a:spcBef>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字根据自己的需要添加适当的文字</a:t>
              </a:r>
              <a:endParaRPr lang="en-US" altLang="ko-KR" sz="200" dirty="0">
                <a:solidFill>
                  <a:schemeClr val="tx1">
                    <a:lumMod val="75000"/>
                    <a:lumOff val="25000"/>
                  </a:schemeClr>
                </a:solidFill>
                <a:latin typeface="微软雅黑" panose="020B0503020204020204" pitchFamily="34" charset="-122"/>
                <a:ea typeface="微软雅黑" panose="020B0503020204020204" pitchFamily="34" charset="-122"/>
                <a:cs typeface="Roboto condensed"/>
              </a:endParaRPr>
            </a:p>
          </p:txBody>
        </p:sp>
        <p:sp>
          <p:nvSpPr>
            <p:cNvPr id="34"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Roboto condensed"/>
                </a:rPr>
                <a:t>缺乏相关专业技能人才</a:t>
              </a:r>
              <a:endParaRPr lang="en-US" altLang="ko-KR" sz="1200" b="1" dirty="0">
                <a:solidFill>
                  <a:schemeClr val="tx1">
                    <a:lumMod val="65000"/>
                    <a:lumOff val="35000"/>
                  </a:schemeClr>
                </a:solidFill>
                <a:latin typeface="微软雅黑" panose="020B0503020204020204" pitchFamily="34" charset="-122"/>
                <a:ea typeface="微软雅黑" panose="020B0503020204020204" pitchFamily="34" charset="-122"/>
                <a:cs typeface="Roboto condensed"/>
              </a:endParaRPr>
            </a:p>
          </p:txBody>
        </p:sp>
      </p:grpSp>
      <p:grpSp>
        <p:nvGrpSpPr>
          <p:cNvPr id="35" name="Group 31"/>
          <p:cNvGrpSpPr/>
          <p:nvPr/>
        </p:nvGrpSpPr>
        <p:grpSpPr>
          <a:xfrm>
            <a:off x="5558805" y="2841974"/>
            <a:ext cx="3055069" cy="680365"/>
            <a:chOff x="4826000" y="920370"/>
            <a:chExt cx="3055069" cy="680365"/>
          </a:xfrm>
        </p:grpSpPr>
        <p:sp>
          <p:nvSpPr>
            <p:cNvPr id="36" name="텍스트 개체 틀 2"/>
            <p:cNvSpPr txBox="1"/>
            <p:nvPr/>
          </p:nvSpPr>
          <p:spPr>
            <a:xfrm>
              <a:off x="4826000" y="1157478"/>
              <a:ext cx="3055069" cy="44325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defTabSz="914400">
                <a:lnSpc>
                  <a:spcPct val="150000"/>
                </a:lnSpc>
                <a:spcBef>
                  <a:spcPts val="0"/>
                </a:spcBef>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字根据自己的需要添加适当的文字</a:t>
              </a:r>
              <a:endParaRPr lang="en-US" altLang="ko-KR" sz="200" dirty="0">
                <a:solidFill>
                  <a:schemeClr val="tx1">
                    <a:lumMod val="75000"/>
                    <a:lumOff val="25000"/>
                  </a:schemeClr>
                </a:solidFill>
                <a:latin typeface="微软雅黑" panose="020B0503020204020204" pitchFamily="34" charset="-122"/>
                <a:ea typeface="微软雅黑" panose="020B0503020204020204" pitchFamily="34" charset="-122"/>
                <a:cs typeface="Roboto condensed"/>
              </a:endParaRPr>
            </a:p>
          </p:txBody>
        </p:sp>
        <p:sp>
          <p:nvSpPr>
            <p:cNvPr id="37"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Roboto condensed"/>
                </a:rPr>
                <a:t>市场容量有限</a:t>
              </a:r>
              <a:endParaRPr lang="en-US" altLang="ko-KR" sz="1200" b="1" dirty="0">
                <a:solidFill>
                  <a:schemeClr val="tx1">
                    <a:lumMod val="65000"/>
                    <a:lumOff val="35000"/>
                  </a:schemeClr>
                </a:solidFill>
                <a:latin typeface="微软雅黑" panose="020B0503020204020204" pitchFamily="34" charset="-122"/>
                <a:ea typeface="微软雅黑" panose="020B0503020204020204" pitchFamily="34" charset="-122"/>
                <a:cs typeface="Roboto condensed"/>
              </a:endParaRPr>
            </a:p>
          </p:txBody>
        </p:sp>
      </p:grpSp>
      <p:grpSp>
        <p:nvGrpSpPr>
          <p:cNvPr id="38" name="Group 31"/>
          <p:cNvGrpSpPr/>
          <p:nvPr/>
        </p:nvGrpSpPr>
        <p:grpSpPr>
          <a:xfrm>
            <a:off x="5558805" y="3644132"/>
            <a:ext cx="3055069" cy="680365"/>
            <a:chOff x="4826000" y="920370"/>
            <a:chExt cx="3055069" cy="680365"/>
          </a:xfrm>
        </p:grpSpPr>
        <p:sp>
          <p:nvSpPr>
            <p:cNvPr id="39" name="텍스트 개체 틀 2"/>
            <p:cNvSpPr txBox="1"/>
            <p:nvPr/>
          </p:nvSpPr>
          <p:spPr>
            <a:xfrm>
              <a:off x="4826000" y="1157478"/>
              <a:ext cx="3055069" cy="44325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defTabSz="914400">
                <a:lnSpc>
                  <a:spcPct val="150000"/>
                </a:lnSpc>
                <a:spcBef>
                  <a:spcPts val="0"/>
                </a:spcBef>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字根据自己的需要添加适当的文字</a:t>
              </a:r>
              <a:endParaRPr lang="en-US" altLang="ko-KR" sz="200" dirty="0">
                <a:solidFill>
                  <a:schemeClr val="tx1">
                    <a:lumMod val="75000"/>
                    <a:lumOff val="25000"/>
                  </a:schemeClr>
                </a:solidFill>
                <a:latin typeface="微软雅黑" panose="020B0503020204020204" pitchFamily="34" charset="-122"/>
                <a:ea typeface="微软雅黑" panose="020B0503020204020204" pitchFamily="34" charset="-122"/>
                <a:cs typeface="Roboto condensed"/>
              </a:endParaRPr>
            </a:p>
          </p:txBody>
        </p:sp>
        <p:sp>
          <p:nvSpPr>
            <p:cNvPr id="40"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Roboto condensed"/>
                </a:rPr>
                <a:t>竞争压力较大</a:t>
              </a:r>
              <a:endParaRPr lang="en-US" altLang="ko-KR" sz="1200" b="1" dirty="0">
                <a:solidFill>
                  <a:schemeClr val="tx1">
                    <a:lumMod val="65000"/>
                    <a:lumOff val="35000"/>
                  </a:schemeClr>
                </a:solidFill>
                <a:latin typeface="微软雅黑" panose="020B0503020204020204" pitchFamily="34" charset="-122"/>
                <a:ea typeface="微软雅黑" panose="020B0503020204020204" pitchFamily="34" charset="-122"/>
                <a:cs typeface="Roboto condensed"/>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500"/>
                            </p:stCondLst>
                            <p:childTnLst>
                              <p:par>
                                <p:cTn id="26" presetID="2" presetClass="entr" presetSubtype="3"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250" fill="hold"/>
                                        <p:tgtEl>
                                          <p:spTgt spid="23"/>
                                        </p:tgtEl>
                                        <p:attrNameLst>
                                          <p:attrName>ppt_x</p:attrName>
                                        </p:attrNameLst>
                                      </p:cBhvr>
                                      <p:tavLst>
                                        <p:tav tm="0">
                                          <p:val>
                                            <p:strVal val="1+#ppt_w/2"/>
                                          </p:val>
                                        </p:tav>
                                        <p:tav tm="100000">
                                          <p:val>
                                            <p:strVal val="#ppt_x"/>
                                          </p:val>
                                        </p:tav>
                                      </p:tavLst>
                                    </p:anim>
                                    <p:anim calcmode="lin" valueType="num">
                                      <p:cBhvr additive="base">
                                        <p:cTn id="29" dur="250" fill="hold"/>
                                        <p:tgtEl>
                                          <p:spTgt spid="23"/>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3"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250" fill="hold"/>
                                        <p:tgtEl>
                                          <p:spTgt spid="22"/>
                                        </p:tgtEl>
                                        <p:attrNameLst>
                                          <p:attrName>ppt_x</p:attrName>
                                        </p:attrNameLst>
                                      </p:cBhvr>
                                      <p:tavLst>
                                        <p:tav tm="0">
                                          <p:val>
                                            <p:strVal val="1+#ppt_w/2"/>
                                          </p:val>
                                        </p:tav>
                                        <p:tav tm="100000">
                                          <p:val>
                                            <p:strVal val="#ppt_x"/>
                                          </p:val>
                                        </p:tav>
                                      </p:tavLst>
                                    </p:anim>
                                    <p:anim calcmode="lin" valueType="num">
                                      <p:cBhvr additive="base">
                                        <p:cTn id="34" dur="250" fill="hold"/>
                                        <p:tgtEl>
                                          <p:spTgt spid="22"/>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3"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250" fill="hold"/>
                                        <p:tgtEl>
                                          <p:spTgt spid="21"/>
                                        </p:tgtEl>
                                        <p:attrNameLst>
                                          <p:attrName>ppt_x</p:attrName>
                                        </p:attrNameLst>
                                      </p:cBhvr>
                                      <p:tavLst>
                                        <p:tav tm="0">
                                          <p:val>
                                            <p:strVal val="1+#ppt_w/2"/>
                                          </p:val>
                                        </p:tav>
                                        <p:tav tm="100000">
                                          <p:val>
                                            <p:strVal val="#ppt_x"/>
                                          </p:val>
                                        </p:tav>
                                      </p:tavLst>
                                    </p:anim>
                                    <p:anim calcmode="lin" valueType="num">
                                      <p:cBhvr additive="base">
                                        <p:cTn id="39" dur="25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2" presetClass="entr" presetSubtype="3"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250" fill="hold"/>
                                        <p:tgtEl>
                                          <p:spTgt spid="20"/>
                                        </p:tgtEl>
                                        <p:attrNameLst>
                                          <p:attrName>ppt_x</p:attrName>
                                        </p:attrNameLst>
                                      </p:cBhvr>
                                      <p:tavLst>
                                        <p:tav tm="0">
                                          <p:val>
                                            <p:strVal val="1+#ppt_w/2"/>
                                          </p:val>
                                        </p:tav>
                                        <p:tav tm="100000">
                                          <p:val>
                                            <p:strVal val="#ppt_x"/>
                                          </p:val>
                                        </p:tav>
                                      </p:tavLst>
                                    </p:anim>
                                    <p:anim calcmode="lin" valueType="num">
                                      <p:cBhvr additive="base">
                                        <p:cTn id="44" dur="250" fill="hold"/>
                                        <p:tgtEl>
                                          <p:spTgt spid="20"/>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750"/>
                                        <p:tgtEl>
                                          <p:spTgt spid="25"/>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750"/>
                                        <p:tgtEl>
                                          <p:spTgt spid="26"/>
                                        </p:tgtEl>
                                      </p:cBhvr>
                                    </p:animEffect>
                                  </p:childTnLst>
                                </p:cTn>
                              </p:par>
                            </p:childTnLst>
                          </p:cTn>
                        </p:par>
                        <p:par>
                          <p:cTn id="57" fill="hold">
                            <p:stCondLst>
                              <p:cond delay="6000"/>
                            </p:stCondLst>
                            <p:childTnLst>
                              <p:par>
                                <p:cTn id="58" presetID="22" presetClass="entr" presetSubtype="8"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6500"/>
                            </p:stCondLst>
                            <p:childTnLst>
                              <p:par>
                                <p:cTn id="62" presetID="22" presetClass="entr" presetSubtype="8"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750"/>
                                        <p:tgtEl>
                                          <p:spTgt spid="27"/>
                                        </p:tgtEl>
                                      </p:cBhvr>
                                    </p:animEffect>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par>
                          <p:cTn id="69" fill="hold">
                            <p:stCondLst>
                              <p:cond delay="8000"/>
                            </p:stCondLst>
                            <p:childTnLst>
                              <p:par>
                                <p:cTn id="70" presetID="22" presetClass="entr" presetSubtype="8"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750"/>
                                        <p:tgtEl>
                                          <p:spTgt spid="28"/>
                                        </p:tgtEl>
                                      </p:cBhvr>
                                    </p:animEffect>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0"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右箭头 7"/>
          <p:cNvSpPr/>
          <p:nvPr/>
        </p:nvSpPr>
        <p:spPr bwMode="auto">
          <a:xfrm>
            <a:off x="6016715" y="2449326"/>
            <a:ext cx="2371709" cy="1111530"/>
          </a:xfrm>
          <a:prstGeom prst="rightArrow">
            <a:avLst>
              <a:gd name="adj1" fmla="val 67746"/>
              <a:gd name="adj2" fmla="val 40105"/>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1300" b="1" dirty="0">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9" name="矩形 4"/>
          <p:cNvSpPr/>
          <p:nvPr/>
        </p:nvSpPr>
        <p:spPr bwMode="auto">
          <a:xfrm>
            <a:off x="6001713" y="2624831"/>
            <a:ext cx="925581" cy="1110030"/>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800" dirty="0">
              <a:solidFill>
                <a:srgbClr val="4D4D4D"/>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0" name="矩形 9"/>
          <p:cNvSpPr/>
          <p:nvPr/>
        </p:nvSpPr>
        <p:spPr bwMode="auto">
          <a:xfrm>
            <a:off x="4978622" y="3044843"/>
            <a:ext cx="1948672" cy="700519"/>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1300" b="1" dirty="0">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1" name="矩形 4"/>
          <p:cNvSpPr/>
          <p:nvPr/>
        </p:nvSpPr>
        <p:spPr bwMode="auto">
          <a:xfrm>
            <a:off x="4968122" y="3049343"/>
            <a:ext cx="925582" cy="1110030"/>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800" dirty="0">
              <a:solidFill>
                <a:srgbClr val="4D4D4D"/>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2" name="矩形 11"/>
          <p:cNvSpPr/>
          <p:nvPr/>
        </p:nvSpPr>
        <p:spPr bwMode="auto">
          <a:xfrm>
            <a:off x="3946532" y="3475355"/>
            <a:ext cx="1947172" cy="700519"/>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1300" b="1" dirty="0">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3" name="矩形 4"/>
          <p:cNvSpPr/>
          <p:nvPr/>
        </p:nvSpPr>
        <p:spPr bwMode="auto">
          <a:xfrm>
            <a:off x="3925530" y="3485856"/>
            <a:ext cx="925581" cy="1110030"/>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800" dirty="0">
              <a:solidFill>
                <a:srgbClr val="4D4D4D"/>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4" name="矩形 13"/>
          <p:cNvSpPr/>
          <p:nvPr/>
        </p:nvSpPr>
        <p:spPr bwMode="auto">
          <a:xfrm>
            <a:off x="851757" y="3895367"/>
            <a:ext cx="3999354" cy="700519"/>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1300" b="1" dirty="0">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5" name="KSO_GT5"/>
          <p:cNvSpPr txBox="1">
            <a:spLocks noChangeArrowheads="1"/>
          </p:cNvSpPr>
          <p:nvPr/>
        </p:nvSpPr>
        <p:spPr bwMode="auto">
          <a:xfrm>
            <a:off x="6022082" y="2280950"/>
            <a:ext cx="985587" cy="270459"/>
          </a:xfrm>
          <a:prstGeom prst="rect">
            <a:avLst/>
          </a:prstGeom>
          <a:noFill/>
          <a:ln w="9525">
            <a:noFill/>
            <a:miter lim="800000"/>
          </a:ln>
        </p:spPr>
        <p:txBody>
          <a:bodyPr lIns="0" tIns="0" rIns="86404" bIns="0" anchor="ctr">
            <a:spAutoFit/>
          </a:bodyPr>
          <a:lstStyle/>
          <a:p>
            <a:pPr eaLnBrk="1" hangingPunct="1">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后台维护</a:t>
            </a:r>
          </a:p>
        </p:txBody>
      </p:sp>
      <p:sp>
        <p:nvSpPr>
          <p:cNvPr id="16" name="KSO_GT4"/>
          <p:cNvSpPr txBox="1">
            <a:spLocks noChangeArrowheads="1"/>
          </p:cNvSpPr>
          <p:nvPr/>
        </p:nvSpPr>
        <p:spPr bwMode="auto">
          <a:xfrm>
            <a:off x="4978624" y="2744608"/>
            <a:ext cx="987087" cy="270459"/>
          </a:xfrm>
          <a:prstGeom prst="rect">
            <a:avLst/>
          </a:prstGeom>
          <a:noFill/>
          <a:ln w="9525">
            <a:noFill/>
            <a:miter lim="800000"/>
          </a:ln>
        </p:spPr>
        <p:txBody>
          <a:bodyPr lIns="0" tIns="0" rIns="86404" bIns="0" anchor="ctr">
            <a:spAutoFit/>
          </a:bodyPr>
          <a:lstStyle/>
          <a:p>
            <a:pPr eaLnBrk="1" hangingPunct="1">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战略应用</a:t>
            </a:r>
          </a:p>
        </p:txBody>
      </p:sp>
      <p:sp>
        <p:nvSpPr>
          <p:cNvPr id="17" name="KSO_GT3"/>
          <p:cNvSpPr txBox="1">
            <a:spLocks noChangeArrowheads="1"/>
          </p:cNvSpPr>
          <p:nvPr/>
        </p:nvSpPr>
        <p:spPr bwMode="auto">
          <a:xfrm>
            <a:off x="3946531" y="3173620"/>
            <a:ext cx="985586" cy="270459"/>
          </a:xfrm>
          <a:prstGeom prst="rect">
            <a:avLst/>
          </a:prstGeom>
          <a:noFill/>
          <a:ln w="9525">
            <a:noFill/>
            <a:miter lim="800000"/>
          </a:ln>
        </p:spPr>
        <p:txBody>
          <a:bodyPr lIns="0" tIns="0" rIns="86404" bIns="0" anchor="ctr">
            <a:spAutoFit/>
          </a:bodyPr>
          <a:lstStyle/>
          <a:p>
            <a:pPr eaLnBrk="1" hangingPunct="1">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优化升级</a:t>
            </a:r>
          </a:p>
        </p:txBody>
      </p:sp>
      <p:sp>
        <p:nvSpPr>
          <p:cNvPr id="18" name="KSO_GT2"/>
          <p:cNvSpPr txBox="1">
            <a:spLocks noChangeArrowheads="1"/>
          </p:cNvSpPr>
          <p:nvPr/>
        </p:nvSpPr>
        <p:spPr bwMode="auto">
          <a:xfrm>
            <a:off x="2903939" y="3604881"/>
            <a:ext cx="985587" cy="270459"/>
          </a:xfrm>
          <a:prstGeom prst="rect">
            <a:avLst/>
          </a:prstGeom>
          <a:noFill/>
          <a:ln w="9525">
            <a:noFill/>
            <a:miter lim="800000"/>
          </a:ln>
        </p:spPr>
        <p:txBody>
          <a:bodyPr lIns="0" tIns="0" rIns="86404" bIns="0" anchor="ctr">
            <a:spAutoFit/>
          </a:bodyPr>
          <a:lstStyle/>
          <a:p>
            <a:pPr eaLnBrk="1" hangingPunct="1">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关键应用</a:t>
            </a:r>
          </a:p>
        </p:txBody>
      </p:sp>
      <p:sp>
        <p:nvSpPr>
          <p:cNvPr id="19" name="矩形 1"/>
          <p:cNvSpPr>
            <a:spLocks noChangeArrowheads="1"/>
          </p:cNvSpPr>
          <p:nvPr/>
        </p:nvSpPr>
        <p:spPr bwMode="auto">
          <a:xfrm>
            <a:off x="827584" y="1229801"/>
            <a:ext cx="6480720" cy="1061829"/>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单击添加文字单击添加文字单击添加文字单击添加文字单击添加文字单击添加文字单击添加文字单击添加文字单击添加文字单击添加文字单击添加文字单击添加文字单击添加文字单击添加文本</a:t>
            </a:r>
          </a:p>
        </p:txBody>
      </p:sp>
      <p:sp>
        <p:nvSpPr>
          <p:cNvPr id="20" name="L 形 19"/>
          <p:cNvSpPr/>
          <p:nvPr/>
        </p:nvSpPr>
        <p:spPr>
          <a:xfrm rot="5400000">
            <a:off x="731337" y="1184857"/>
            <a:ext cx="343914" cy="295436"/>
          </a:xfrm>
          <a:prstGeom prst="corner">
            <a:avLst>
              <a:gd name="adj1" fmla="val 25014"/>
              <a:gd name="adj2" fmla="val 2354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2" fill="hold" grpId="0" nodeType="with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2" fill="hold" grpId="0" nodeType="withEffect">
                                      <p:stCondLst>
                                        <p:cond delay="25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3000"/>
                                </p:stCondLst>
                                <p:childTnLst>
                                  <p:par>
                                    <p:cTn id="41" presetID="2" presetClass="entr" presetSubtype="9"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25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5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75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 presetClass="entr" presetSubtype="6"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1+#ppt_w/2"/>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2" presetClass="entr" presetSubtype="2" fill="hold" grpId="0" nodeType="afterEffect" p14:presetBounceEnd="20000">
                                      <p:stCondLst>
                                        <p:cond delay="0"/>
                                      </p:stCondLst>
                                      <p:iterate type="lt">
                                        <p:tmPct val="10000"/>
                                      </p:iterate>
                                      <p:childTnLst>
                                        <p:set>
                                          <p:cBhvr>
                                            <p:cTn id="64" dur="1" fill="hold">
                                              <p:stCondLst>
                                                <p:cond delay="0"/>
                                              </p:stCondLst>
                                            </p:cTn>
                                            <p:tgtEl>
                                              <p:spTgt spid="19"/>
                                            </p:tgtEl>
                                            <p:attrNameLst>
                                              <p:attrName>style.visibility</p:attrName>
                                            </p:attrNameLst>
                                          </p:cBhvr>
                                          <p:to>
                                            <p:strVal val="visible"/>
                                          </p:to>
                                        </p:set>
                                        <p:anim calcmode="lin" valueType="num" p14:bounceEnd="20000">
                                          <p:cBhvr additive="base">
                                            <p:cTn id="65" dur="50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6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2" fill="hold" grpId="0" nodeType="with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2" fill="hold" grpId="0" nodeType="withEffect">
                                      <p:stCondLst>
                                        <p:cond delay="25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3000"/>
                                </p:stCondLst>
                                <p:childTnLst>
                                  <p:par>
                                    <p:cTn id="41" presetID="2" presetClass="entr" presetSubtype="9"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25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5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75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 presetClass="entr" presetSubtype="6"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1+#ppt_w/2"/>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2" presetClass="entr" presetSubtype="2" fill="hold" grpId="0" nodeType="afterEffect">
                                      <p:stCondLst>
                                        <p:cond delay="0"/>
                                      </p:stCondLst>
                                      <p:iterate type="lt">
                                        <p:tmPct val="10000"/>
                                      </p:iterate>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1779662"/>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910828"/>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latin typeface="华文中宋" panose="02010600040101010101" pitchFamily="2" charset="-122"/>
              <a:ea typeface="华文中宋" panose="02010600040101010101" pitchFamily="2" charset="-122"/>
              <a:cs typeface="+mj-cs"/>
            </a:endParaRPr>
          </a:p>
        </p:txBody>
      </p:sp>
      <p:sp>
        <p:nvSpPr>
          <p:cNvPr id="5" name="任意多边形 8"/>
          <p:cNvSpPr/>
          <p:nvPr/>
        </p:nvSpPr>
        <p:spPr bwMode="auto">
          <a:xfrm>
            <a:off x="2763665" y="1779662"/>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6" name="文本框 10"/>
          <p:cNvSpPr txBox="1">
            <a:spLocks noChangeArrowheads="1"/>
          </p:cNvSpPr>
          <p:nvPr/>
        </p:nvSpPr>
        <p:spPr bwMode="auto">
          <a:xfrm>
            <a:off x="3550667" y="3199438"/>
            <a:ext cx="5197797" cy="732508"/>
          </a:xfrm>
          <a:prstGeom prst="rect">
            <a:avLst/>
          </a:prstGeom>
          <a:noFill/>
          <a:ln w="9525">
            <a:noFill/>
            <a:miter lim="800000"/>
          </a:ln>
        </p:spPr>
        <p:txBody>
          <a:bodyPr wrap="square">
            <a:spAutoFit/>
          </a:bodyPr>
          <a:lstStyle/>
          <a:p>
            <a:pPr eaLnBrk="1" hangingPunct="1">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此处添加或多或少的文字对第一部分的整体内容进行简单的说明，也可以添加小标题。</a:t>
            </a:r>
          </a:p>
        </p:txBody>
      </p:sp>
      <p:sp>
        <p:nvSpPr>
          <p:cNvPr id="7" name="矩形 6"/>
          <p:cNvSpPr/>
          <p:nvPr/>
        </p:nvSpPr>
        <p:spPr>
          <a:xfrm>
            <a:off x="3923928" y="2213451"/>
            <a:ext cx="3852000" cy="646331"/>
          </a:xfrm>
          <a:prstGeom prst="rect">
            <a:avLst/>
          </a:prstGeom>
        </p:spPr>
        <p:txBody>
          <a:bodyPr wrap="none">
            <a:spAutoFit/>
          </a:bodyPr>
          <a:lstStyle/>
          <a:p>
            <a:r>
              <a:rPr lang="zh-CN" altLang="en-US" sz="3600" b="1" dirty="0">
                <a:solidFill>
                  <a:schemeClr val="tx2">
                    <a:lumMod val="75000"/>
                  </a:schemeClr>
                </a:solidFill>
                <a:latin typeface="微软雅黑" panose="020B0503020204020204" pitchFamily="34" charset="-122"/>
                <a:ea typeface="微软雅黑" panose="020B0503020204020204" pitchFamily="34" charset="-122"/>
              </a:rPr>
              <a:t>下阶段计划与安排</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3"/>
          <p:cNvSpPr/>
          <p:nvPr/>
        </p:nvSpPr>
        <p:spPr>
          <a:xfrm>
            <a:off x="3276216" y="1419622"/>
            <a:ext cx="3240000" cy="504000"/>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1700" b="1" dirty="0">
                <a:solidFill>
                  <a:schemeClr val="bg1"/>
                </a:solidFill>
                <a:latin typeface="微软雅黑" panose="020B0503020204020204" pitchFamily="34" charset="-122"/>
                <a:ea typeface="微软雅黑" panose="020B0503020204020204" pitchFamily="34" charset="-122"/>
              </a:rPr>
              <a:t>本年年度工作概况</a:t>
            </a:r>
          </a:p>
        </p:txBody>
      </p:sp>
      <p:sp>
        <p:nvSpPr>
          <p:cNvPr id="28" name="圆角矩形 1"/>
          <p:cNvSpPr/>
          <p:nvPr/>
        </p:nvSpPr>
        <p:spPr>
          <a:xfrm>
            <a:off x="2412120" y="1419622"/>
            <a:ext cx="1008112" cy="504000"/>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01</a:t>
            </a:r>
          </a:p>
        </p:txBody>
      </p:sp>
      <p:sp>
        <p:nvSpPr>
          <p:cNvPr id="29" name="圆角矩形 3"/>
          <p:cNvSpPr/>
          <p:nvPr/>
        </p:nvSpPr>
        <p:spPr>
          <a:xfrm>
            <a:off x="3276216" y="2204722"/>
            <a:ext cx="3240000" cy="504000"/>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1700" b="1" dirty="0">
                <a:solidFill>
                  <a:schemeClr val="bg1"/>
                </a:solidFill>
                <a:latin typeface="微软雅黑" panose="020B0503020204020204" pitchFamily="34" charset="-122"/>
                <a:ea typeface="微软雅黑" panose="020B0503020204020204" pitchFamily="34" charset="-122"/>
              </a:rPr>
              <a:t>年度工作完成情况</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30" name="圆角矩形 1"/>
          <p:cNvSpPr/>
          <p:nvPr/>
        </p:nvSpPr>
        <p:spPr>
          <a:xfrm>
            <a:off x="2412120" y="2204722"/>
            <a:ext cx="1008112" cy="504000"/>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02</a:t>
            </a:r>
          </a:p>
        </p:txBody>
      </p:sp>
      <p:sp>
        <p:nvSpPr>
          <p:cNvPr id="31" name="圆角矩形 3"/>
          <p:cNvSpPr/>
          <p:nvPr/>
        </p:nvSpPr>
        <p:spPr>
          <a:xfrm>
            <a:off x="3276216" y="2996810"/>
            <a:ext cx="3240000" cy="504000"/>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1700" b="1" dirty="0">
                <a:solidFill>
                  <a:schemeClr val="bg1"/>
                </a:solidFill>
                <a:latin typeface="微软雅黑" panose="020B0503020204020204" pitchFamily="34" charset="-122"/>
                <a:ea typeface="微软雅黑" panose="020B0503020204020204" pitchFamily="34" charset="-122"/>
              </a:rPr>
              <a:t>工作中的优点存在的不足</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32" name="圆角矩形 1"/>
          <p:cNvSpPr/>
          <p:nvPr/>
        </p:nvSpPr>
        <p:spPr>
          <a:xfrm>
            <a:off x="2412120" y="2996810"/>
            <a:ext cx="1008112" cy="504000"/>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03</a:t>
            </a:r>
          </a:p>
        </p:txBody>
      </p:sp>
      <p:sp>
        <p:nvSpPr>
          <p:cNvPr id="33" name="圆角矩形 3"/>
          <p:cNvSpPr/>
          <p:nvPr/>
        </p:nvSpPr>
        <p:spPr>
          <a:xfrm>
            <a:off x="3276216" y="3788898"/>
            <a:ext cx="3240000" cy="504000"/>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1700" b="1" dirty="0">
                <a:solidFill>
                  <a:schemeClr val="bg1"/>
                </a:solidFill>
                <a:latin typeface="微软雅黑" panose="020B0503020204020204" pitchFamily="34" charset="-122"/>
                <a:ea typeface="微软雅黑" panose="020B0503020204020204" pitchFamily="34" charset="-122"/>
              </a:rPr>
              <a:t>下阶段计划与安排</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34" name="圆角矩形 1"/>
          <p:cNvSpPr/>
          <p:nvPr/>
        </p:nvSpPr>
        <p:spPr>
          <a:xfrm>
            <a:off x="2412120" y="3788898"/>
            <a:ext cx="1008112" cy="504000"/>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04</a:t>
            </a:r>
          </a:p>
        </p:txBody>
      </p:sp>
      <p:sp>
        <p:nvSpPr>
          <p:cNvPr id="35" name="矩形 34"/>
          <p:cNvSpPr/>
          <p:nvPr/>
        </p:nvSpPr>
        <p:spPr>
          <a:xfrm>
            <a:off x="323528" y="351405"/>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507136" y="551221"/>
            <a:ext cx="248440" cy="2484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TextBox 36"/>
          <p:cNvSpPr txBox="1"/>
          <p:nvPr/>
        </p:nvSpPr>
        <p:spPr>
          <a:xfrm>
            <a:off x="827584" y="379611"/>
            <a:ext cx="1584176" cy="461665"/>
          </a:xfrm>
          <a:prstGeom prst="rect">
            <a:avLst/>
          </a:prstGeom>
          <a:noFill/>
        </p:spPr>
        <p:txBody>
          <a:bodyPr wrap="square" rtlCol="0">
            <a:spAutoFit/>
          </a:bodyPr>
          <a:lstStyle/>
          <a:p>
            <a:r>
              <a:rPr lang="zh-CN" altLang="en-US" sz="2400" b="1" spc="300" dirty="0">
                <a:solidFill>
                  <a:schemeClr val="tx2">
                    <a:lumMod val="75000"/>
                  </a:schemeClr>
                </a:solidFill>
                <a:latin typeface="微软雅黑" panose="020B0503020204020204" pitchFamily="34" charset="-122"/>
                <a:ea typeface="微软雅黑" panose="020B0503020204020204" pitchFamily="34" charset="-122"/>
              </a:rPr>
              <a:t>目录页</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out)">
                                      <p:cBhvr>
                                        <p:cTn id="7" dur="500"/>
                                        <p:tgtEl>
                                          <p:spTgt spid="3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ox(out)">
                                      <p:cBhvr>
                                        <p:cTn id="10" dur="500"/>
                                        <p:tgtEl>
                                          <p:spTgt spid="3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0-#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0-#ppt_w/2"/>
                                          </p:val>
                                        </p:tav>
                                        <p:tav tm="100000">
                                          <p:val>
                                            <p:strVal val="#ppt_x"/>
                                          </p:val>
                                        </p:tav>
                                      </p:tavLst>
                                    </p:anim>
                                    <p:anim calcmode="lin" valueType="num">
                                      <p:cBhvr additive="base">
                                        <p:cTn id="37" dur="500" fill="hold"/>
                                        <p:tgtEl>
                                          <p:spTgt spid="3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右箭头 7"/>
          <p:cNvSpPr/>
          <p:nvPr/>
        </p:nvSpPr>
        <p:spPr>
          <a:xfrm rot="5400000" flipH="1">
            <a:off x="3942169" y="1427480"/>
            <a:ext cx="1134357" cy="916115"/>
          </a:xfrm>
          <a:prstGeom prst="rightArrow">
            <a:avLst>
              <a:gd name="adj1" fmla="val 69095"/>
              <a:gd name="adj2" fmla="val 44430"/>
            </a:avLst>
          </a:prstGeom>
          <a:solidFill>
            <a:schemeClr val="tx2">
              <a:lumMod val="75000"/>
            </a:schemeClr>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1800" b="1" kern="0" dirty="0">
                <a:solidFill>
                  <a:prstClr val="white"/>
                </a:solidFill>
                <a:latin typeface="微软雅黑" panose="020B0503020204020204" pitchFamily="34" charset="-122"/>
                <a:ea typeface="微软雅黑" panose="020B0503020204020204" pitchFamily="34" charset="-122"/>
              </a:rPr>
              <a:t>标题</a:t>
            </a:r>
          </a:p>
        </p:txBody>
      </p:sp>
      <p:sp>
        <p:nvSpPr>
          <p:cNvPr id="9" name="右箭头 8"/>
          <p:cNvSpPr/>
          <p:nvPr/>
        </p:nvSpPr>
        <p:spPr>
          <a:xfrm rot="16200000" flipH="1" flipV="1">
            <a:off x="3935430" y="3216274"/>
            <a:ext cx="1134357" cy="916115"/>
          </a:xfrm>
          <a:prstGeom prst="rightArrow">
            <a:avLst>
              <a:gd name="adj1" fmla="val 69095"/>
              <a:gd name="adj2" fmla="val 44430"/>
            </a:avLst>
          </a:prstGeom>
          <a:solidFill>
            <a:schemeClr val="tx2">
              <a:lumMod val="75000"/>
            </a:schemeClr>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1800" b="1" kern="0" dirty="0">
                <a:solidFill>
                  <a:prstClr val="white"/>
                </a:solidFill>
                <a:latin typeface="微软雅黑" panose="020B0503020204020204" pitchFamily="34" charset="-122"/>
                <a:ea typeface="微软雅黑" panose="020B0503020204020204" pitchFamily="34" charset="-122"/>
              </a:rPr>
              <a:t>标题</a:t>
            </a:r>
          </a:p>
        </p:txBody>
      </p:sp>
      <p:sp>
        <p:nvSpPr>
          <p:cNvPr id="10" name="右箭头 9"/>
          <p:cNvSpPr/>
          <p:nvPr/>
        </p:nvSpPr>
        <p:spPr>
          <a:xfrm flipH="1">
            <a:off x="3047926" y="2321829"/>
            <a:ext cx="1134238" cy="916212"/>
          </a:xfrm>
          <a:prstGeom prst="rightArrow">
            <a:avLst>
              <a:gd name="adj1" fmla="val 69095"/>
              <a:gd name="adj2" fmla="val 44430"/>
            </a:avLst>
          </a:prstGeom>
          <a:solidFill>
            <a:schemeClr val="tx2">
              <a:lumMod val="75000"/>
            </a:schemeClr>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1800" b="1" kern="0" dirty="0">
                <a:solidFill>
                  <a:prstClr val="white"/>
                </a:solidFill>
                <a:latin typeface="微软雅黑" panose="020B0503020204020204" pitchFamily="34" charset="-122"/>
                <a:ea typeface="微软雅黑" panose="020B0503020204020204" pitchFamily="34" charset="-122"/>
              </a:rPr>
              <a:t>标题</a:t>
            </a:r>
          </a:p>
        </p:txBody>
      </p:sp>
      <p:sp>
        <p:nvSpPr>
          <p:cNvPr id="11" name="右箭头 10"/>
          <p:cNvSpPr/>
          <p:nvPr/>
        </p:nvSpPr>
        <p:spPr>
          <a:xfrm>
            <a:off x="4836532" y="2329174"/>
            <a:ext cx="2793050" cy="916212"/>
          </a:xfrm>
          <a:prstGeom prst="rightArrow">
            <a:avLst>
              <a:gd name="adj1" fmla="val 69095"/>
              <a:gd name="adj2" fmla="val 44430"/>
            </a:avLst>
          </a:prstGeom>
          <a:solidFill>
            <a:schemeClr val="tx2">
              <a:lumMod val="75000"/>
            </a:schemeClr>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1800" b="1" kern="0" dirty="0">
                <a:solidFill>
                  <a:prstClr val="white"/>
                </a:solidFill>
                <a:latin typeface="微软雅黑" panose="020B0503020204020204" pitchFamily="34" charset="-122"/>
                <a:ea typeface="微软雅黑" panose="020B0503020204020204" pitchFamily="34" charset="-122"/>
              </a:rPr>
              <a:t>标题</a:t>
            </a:r>
          </a:p>
        </p:txBody>
      </p:sp>
      <p:sp>
        <p:nvSpPr>
          <p:cNvPr id="12" name="TextBox 17"/>
          <p:cNvSpPr txBox="1"/>
          <p:nvPr/>
        </p:nvSpPr>
        <p:spPr>
          <a:xfrm>
            <a:off x="5076056" y="1053668"/>
            <a:ext cx="3060000" cy="942018"/>
          </a:xfrm>
          <a:prstGeom prst="rect">
            <a:avLst/>
          </a:prstGeom>
          <a:noFill/>
        </p:spPr>
        <p:txBody>
          <a:bodyPr wrap="square" lIns="100803" tIns="50402" rIns="100803" bIns="50402" rtlCol="0">
            <a:spAutoFit/>
          </a:bodyPr>
          <a:lstStyle/>
          <a:p>
            <a:pPr>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 name="TextBox 17"/>
          <p:cNvSpPr txBox="1"/>
          <p:nvPr/>
        </p:nvSpPr>
        <p:spPr>
          <a:xfrm>
            <a:off x="1145902" y="3789972"/>
            <a:ext cx="2808000" cy="942018"/>
          </a:xfrm>
          <a:prstGeom prst="rect">
            <a:avLst/>
          </a:prstGeom>
          <a:noFill/>
        </p:spPr>
        <p:txBody>
          <a:bodyPr wrap="square" lIns="100803" tIns="50402" rIns="100803" bIns="50402" rtlCol="0">
            <a:spAutoFit/>
          </a:bodyPr>
          <a:lstStyle/>
          <a:p>
            <a:pPr lvl="0">
              <a:lnSpc>
                <a:spcPct val="130000"/>
              </a:lnSpc>
            </a:pPr>
            <a:r>
              <a:rPr lang="zh-CN" altLang="en-US" sz="1400">
                <a:solidFill>
                  <a:prstClr val="black">
                    <a:lumMod val="75000"/>
                    <a:lumOff val="25000"/>
                  </a:prst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40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 name="TextBox 17"/>
          <p:cNvSpPr txBox="1"/>
          <p:nvPr/>
        </p:nvSpPr>
        <p:spPr>
          <a:xfrm>
            <a:off x="179512" y="2277804"/>
            <a:ext cx="2808000" cy="942018"/>
          </a:xfrm>
          <a:prstGeom prst="rect">
            <a:avLst/>
          </a:prstGeom>
          <a:noFill/>
        </p:spPr>
        <p:txBody>
          <a:bodyPr wrap="square" lIns="100803" tIns="50402" rIns="100803" bIns="50402" rtlCol="0">
            <a:spAutoFit/>
          </a:bodyPr>
          <a:lstStyle/>
          <a:p>
            <a:pPr lvl="0">
              <a:lnSpc>
                <a:spcPct val="130000"/>
              </a:lnSpc>
            </a:pPr>
            <a:r>
              <a:rPr lang="zh-CN" altLang="en-US" sz="1400">
                <a:solidFill>
                  <a:prstClr val="black">
                    <a:lumMod val="75000"/>
                    <a:lumOff val="25000"/>
                  </a:prst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40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 name="TextBox 17"/>
          <p:cNvSpPr txBox="1"/>
          <p:nvPr/>
        </p:nvSpPr>
        <p:spPr>
          <a:xfrm>
            <a:off x="5736034" y="3352010"/>
            <a:ext cx="3060000" cy="942018"/>
          </a:xfrm>
          <a:prstGeom prst="rect">
            <a:avLst/>
          </a:prstGeom>
          <a:noFill/>
        </p:spPr>
        <p:txBody>
          <a:bodyPr wrap="square" lIns="100803" tIns="50402" rIns="100803" bIns="50402" rtlCol="0">
            <a:spAutoFit/>
          </a:bodyPr>
          <a:lstStyle/>
          <a:p>
            <a:pPr lvl="0">
              <a:lnSpc>
                <a:spcPct val="130000"/>
              </a:lnSpc>
            </a:pPr>
            <a:r>
              <a:rPr lang="zh-CN" altLang="en-US" sz="1400">
                <a:solidFill>
                  <a:prstClr val="black">
                    <a:lumMod val="75000"/>
                    <a:lumOff val="25000"/>
                  </a:prst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40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3"/>
          <p:cNvSpPr/>
          <p:nvPr/>
        </p:nvSpPr>
        <p:spPr>
          <a:xfrm>
            <a:off x="1504054" y="1688221"/>
            <a:ext cx="6668346" cy="118278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1785668" tIns="51586" rIns="79363" bIns="51586" anchor="ctr"/>
          <a:lstStyle/>
          <a:p>
            <a:pPr lvl="0">
              <a:lnSpc>
                <a:spcPct val="150000"/>
              </a:lnSpc>
              <a:spcBef>
                <a:spcPts val="660"/>
              </a:spcBef>
              <a:spcAft>
                <a:spcPts val="660"/>
              </a:spcAft>
              <a:defRPr/>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rPr>
              <a:t>200</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字根据自己的需要添加适当的文字，据研究，在幻灯片中，一页的文字最好不要超过</a:t>
            </a: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rPr>
              <a:t>200</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直角三角形 2"/>
          <p:cNvSpPr/>
          <p:nvPr/>
        </p:nvSpPr>
        <p:spPr>
          <a:xfrm rot="17117050" flipH="1">
            <a:off x="1706513" y="1963827"/>
            <a:ext cx="841287" cy="12073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sp>
        <p:nvSpPr>
          <p:cNvPr id="10" name="任意多边形 9"/>
          <p:cNvSpPr/>
          <p:nvPr/>
        </p:nvSpPr>
        <p:spPr>
          <a:xfrm>
            <a:off x="827585" y="1236910"/>
            <a:ext cx="2021095" cy="1075602"/>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lumMod val="75000"/>
            </a:schemeClr>
          </a:solidFill>
          <a:ln w="25400" cap="flat" cmpd="sng" algn="ctr">
            <a:noFill/>
            <a:prstDash val="solid"/>
          </a:ln>
          <a:effectLst/>
        </p:spPr>
        <p:txBody>
          <a:bodyPr lIns="0" tIns="0" rIns="0" bIns="0" anchor="ctr"/>
          <a:lstStyle/>
          <a:p>
            <a:pPr algn="ctr">
              <a:defRPr/>
            </a:pPr>
            <a:r>
              <a:rPr lang="zh-CN" altLang="en-US" sz="2200" kern="0">
                <a:solidFill>
                  <a:schemeClr val="bg1"/>
                </a:solidFill>
                <a:latin typeface="Arial Black" panose="020B0A04020102020204" pitchFamily="34" charset="0"/>
                <a:ea typeface="微软雅黑" panose="020B0503020204020204" pitchFamily="34" charset="-122"/>
              </a:rPr>
              <a:t>添加文本</a:t>
            </a:r>
            <a:endParaRPr lang="zh-CN" altLang="en-US" sz="2200" kern="0" dirty="0">
              <a:solidFill>
                <a:schemeClr val="bg1"/>
              </a:solidFill>
              <a:latin typeface="Arial Black" panose="020B0A04020102020204" pitchFamily="34" charset="0"/>
              <a:ea typeface="微软雅黑" panose="020B0503020204020204" pitchFamily="34" charset="-122"/>
            </a:endParaRPr>
          </a:p>
        </p:txBody>
      </p:sp>
      <p:sp>
        <p:nvSpPr>
          <p:cNvPr id="11" name="矩形 3"/>
          <p:cNvSpPr/>
          <p:nvPr/>
        </p:nvSpPr>
        <p:spPr>
          <a:xfrm>
            <a:off x="1504054" y="3431801"/>
            <a:ext cx="6668346" cy="118278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1785668" tIns="51586" rIns="79363" bIns="51586" anchor="ctr"/>
          <a:lstStyle/>
          <a:p>
            <a:pPr lvl="0">
              <a:lnSpc>
                <a:spcPct val="150000"/>
              </a:lnSpc>
              <a:spcBef>
                <a:spcPts val="660"/>
              </a:spcBef>
              <a:spcAft>
                <a:spcPts val="660"/>
              </a:spcAft>
              <a:defRPr/>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rPr>
              <a:t>200</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字根据自己的需要添加适当的文字，据研究，在幻灯片中，一页的文字最好不要超过</a:t>
            </a: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rPr>
              <a:t>200</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直角三角形 2"/>
          <p:cNvSpPr/>
          <p:nvPr/>
        </p:nvSpPr>
        <p:spPr>
          <a:xfrm rot="17117050" flipH="1">
            <a:off x="1706513" y="3707407"/>
            <a:ext cx="841287" cy="12073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sp>
        <p:nvSpPr>
          <p:cNvPr id="13" name="任意多边形 12"/>
          <p:cNvSpPr/>
          <p:nvPr/>
        </p:nvSpPr>
        <p:spPr>
          <a:xfrm>
            <a:off x="827585" y="2980490"/>
            <a:ext cx="2021095" cy="1075602"/>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lumMod val="75000"/>
            </a:schemeClr>
          </a:solidFill>
          <a:ln w="25400" cap="flat" cmpd="sng" algn="ctr">
            <a:noFill/>
            <a:prstDash val="solid"/>
          </a:ln>
          <a:effectLst/>
        </p:spPr>
        <p:txBody>
          <a:bodyPr lIns="0" tIns="0" rIns="0" bIns="0" anchor="ctr"/>
          <a:lstStyle/>
          <a:p>
            <a:pPr algn="ctr">
              <a:defRPr/>
            </a:pPr>
            <a:r>
              <a:rPr lang="zh-CN" altLang="en-US" sz="2200" kern="0">
                <a:solidFill>
                  <a:schemeClr val="bg1"/>
                </a:solidFill>
                <a:latin typeface="Arial Black" panose="020B0A04020102020204" pitchFamily="34" charset="0"/>
                <a:ea typeface="微软雅黑" panose="020B0503020204020204" pitchFamily="34" charset="-122"/>
              </a:rPr>
              <a:t>添加文本</a:t>
            </a:r>
            <a:endParaRPr lang="zh-CN" altLang="en-US" sz="2200" kern="0" dirty="0">
              <a:solidFill>
                <a:schemeClr val="bg1"/>
              </a:solidFill>
              <a:latin typeface="Arial Black" panose="020B0A040201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1000"/>
                                        <p:tgtEl>
                                          <p:spTgt spid="8"/>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圆柱形 7"/>
          <p:cNvSpPr/>
          <p:nvPr/>
        </p:nvSpPr>
        <p:spPr>
          <a:xfrm>
            <a:off x="3347864" y="3750424"/>
            <a:ext cx="2448272" cy="580569"/>
          </a:xfrm>
          <a:prstGeom prst="ca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a:t>
            </a:r>
          </a:p>
        </p:txBody>
      </p:sp>
      <p:sp>
        <p:nvSpPr>
          <p:cNvPr id="9" name="圆柱形 8"/>
          <p:cNvSpPr/>
          <p:nvPr/>
        </p:nvSpPr>
        <p:spPr>
          <a:xfrm>
            <a:off x="3491880" y="3030344"/>
            <a:ext cx="2160240" cy="580569"/>
          </a:xfrm>
          <a:prstGeom prst="ca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a:t>
            </a:r>
          </a:p>
        </p:txBody>
      </p:sp>
      <p:sp>
        <p:nvSpPr>
          <p:cNvPr id="10" name="圆柱形 9"/>
          <p:cNvSpPr/>
          <p:nvPr/>
        </p:nvSpPr>
        <p:spPr>
          <a:xfrm>
            <a:off x="3635896" y="2310264"/>
            <a:ext cx="1872208" cy="580569"/>
          </a:xfrm>
          <a:prstGeom prst="ca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a:t>
            </a:r>
          </a:p>
        </p:txBody>
      </p:sp>
      <p:sp>
        <p:nvSpPr>
          <p:cNvPr id="11" name="圆柱形 10"/>
          <p:cNvSpPr/>
          <p:nvPr/>
        </p:nvSpPr>
        <p:spPr>
          <a:xfrm>
            <a:off x="3809752" y="1590184"/>
            <a:ext cx="1524496" cy="580569"/>
          </a:xfrm>
          <a:prstGeom prst="ca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a:t>
            </a:r>
          </a:p>
        </p:txBody>
      </p:sp>
      <p:cxnSp>
        <p:nvCxnSpPr>
          <p:cNvPr id="12" name="直接连接符 11"/>
          <p:cNvCxnSpPr/>
          <p:nvPr/>
        </p:nvCxnSpPr>
        <p:spPr>
          <a:xfrm>
            <a:off x="5652120" y="4114969"/>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34248" y="2600548"/>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87760" y="3320628"/>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275920" y="1882721"/>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文本框 7"/>
          <p:cNvSpPr txBox="1">
            <a:spLocks noChangeArrowheads="1"/>
          </p:cNvSpPr>
          <p:nvPr/>
        </p:nvSpPr>
        <p:spPr bwMode="auto">
          <a:xfrm>
            <a:off x="6045600" y="2170753"/>
            <a:ext cx="2719584" cy="9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zh-CN" altLang="en-US" sz="1200" dirty="0">
                <a:solidFill>
                  <a:schemeClr val="tx1">
                    <a:lumMod val="85000"/>
                    <a:lumOff val="15000"/>
                  </a:schemeClr>
                </a:solidFill>
                <a:latin typeface="微软雅黑" panose="020B0503020204020204" pitchFamily="34" charset="-122"/>
              </a:rPr>
              <a:t>添加文本信息</a:t>
            </a:r>
            <a:endParaRPr lang="en-US" altLang="zh-CN" sz="1200"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17" name="文本框 7"/>
          <p:cNvSpPr txBox="1">
            <a:spLocks noChangeArrowheads="1"/>
          </p:cNvSpPr>
          <p:nvPr/>
        </p:nvSpPr>
        <p:spPr bwMode="auto">
          <a:xfrm>
            <a:off x="6388920" y="3640698"/>
            <a:ext cx="2719584" cy="9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zh-CN" altLang="en-US" sz="1200" dirty="0">
                <a:solidFill>
                  <a:schemeClr val="tx1">
                    <a:lumMod val="85000"/>
                    <a:lumOff val="15000"/>
                  </a:schemeClr>
                </a:solidFill>
                <a:latin typeface="微软雅黑" panose="020B0503020204020204" pitchFamily="34" charset="-122"/>
              </a:rPr>
              <a:t>添加文本信息</a:t>
            </a:r>
            <a:endParaRPr lang="en-US" altLang="zh-CN" sz="1200"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18" name="文本框 7"/>
          <p:cNvSpPr txBox="1">
            <a:spLocks noChangeArrowheads="1"/>
          </p:cNvSpPr>
          <p:nvPr/>
        </p:nvSpPr>
        <p:spPr bwMode="auto">
          <a:xfrm>
            <a:off x="467544" y="1378665"/>
            <a:ext cx="2719584" cy="9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lnSpc>
                <a:spcPct val="150000"/>
              </a:lnSpc>
            </a:pPr>
            <a:r>
              <a:rPr lang="zh-CN" altLang="en-US" sz="1200" dirty="0">
                <a:solidFill>
                  <a:schemeClr val="tx1">
                    <a:lumMod val="85000"/>
                    <a:lumOff val="15000"/>
                  </a:schemeClr>
                </a:solidFill>
                <a:latin typeface="微软雅黑" panose="020B0503020204020204" pitchFamily="34" charset="-122"/>
              </a:rPr>
              <a:t>添加文本信息</a:t>
            </a:r>
            <a:endParaRPr lang="en-US" altLang="zh-CN" sz="1200"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19" name="文本框 7"/>
          <p:cNvSpPr txBox="1">
            <a:spLocks noChangeArrowheads="1"/>
          </p:cNvSpPr>
          <p:nvPr/>
        </p:nvSpPr>
        <p:spPr bwMode="auto">
          <a:xfrm>
            <a:off x="107504" y="2818825"/>
            <a:ext cx="2719584" cy="9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lnSpc>
                <a:spcPct val="150000"/>
              </a:lnSpc>
            </a:pPr>
            <a:r>
              <a:rPr lang="zh-CN" altLang="en-US" sz="1200" dirty="0">
                <a:solidFill>
                  <a:schemeClr val="tx1">
                    <a:lumMod val="85000"/>
                    <a:lumOff val="15000"/>
                  </a:schemeClr>
                </a:solidFill>
                <a:latin typeface="微软雅黑" panose="020B0503020204020204" pitchFamily="34" charset="-122"/>
              </a:rPr>
              <a:t>添加文本信息</a:t>
            </a:r>
            <a:endParaRPr lang="en-US" altLang="zh-CN" sz="1200"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1" fill="hold" grpId="0" nodeType="afterEffect" p14:presetBounceEnd="60000">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14:bounceEnd="60000">
                                          <p:cBhvr additive="base">
                                            <p:cTn id="18"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grpId="0" nodeType="afterEffect" p14:presetBounceEnd="60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60000">
                                          <p:cBhvr additive="base">
                                            <p:cTn id="23"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grpId="0" nodeType="afterEffect" p14:presetBounceEnd="60000">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14:bounceEnd="60000">
                                          <p:cBhvr additive="base">
                                            <p:cTn id="28"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9" dur="500" fill="hold"/>
                                            <p:tgtEl>
                                              <p:spTgt spid="10"/>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1" fill="hold" grpId="0" nodeType="afterEffect" p14:presetBounceEnd="60000">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14:bounceEnd="60000">
                                          <p:cBhvr additive="base">
                                            <p:cTn id="33"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4" dur="500" fill="hold"/>
                                            <p:tgtEl>
                                              <p:spTgt spid="11"/>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4000"/>
                                </p:stCondLst>
                                <p:childTnLst>
                                  <p:par>
                                    <p:cTn id="44" presetID="22" presetClass="entr" presetSubtype="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right)">
                                          <p:cBhvr>
                                            <p:cTn id="50" dur="500"/>
                                            <p:tgtEl>
                                              <p:spTgt spid="19"/>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6000"/>
                                </p:stCondLst>
                                <p:childTnLst>
                                  <p:par>
                                    <p:cTn id="60" presetID="22" presetClass="entr" presetSubtype="2"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par>
                              <p:cTn id="63" fill="hold">
                                <p:stCondLst>
                                  <p:cond delay="6500"/>
                                </p:stCondLst>
                                <p:childTnLst>
                                  <p:par>
                                    <p:cTn id="64" presetID="22" presetClass="entr" presetSubtype="2"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right)">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4000"/>
                                </p:stCondLst>
                                <p:childTnLst>
                                  <p:par>
                                    <p:cTn id="44" presetID="22" presetClass="entr" presetSubtype="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right)">
                                          <p:cBhvr>
                                            <p:cTn id="50" dur="500"/>
                                            <p:tgtEl>
                                              <p:spTgt spid="19"/>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6000"/>
                                </p:stCondLst>
                                <p:childTnLst>
                                  <p:par>
                                    <p:cTn id="60" presetID="22" presetClass="entr" presetSubtype="2"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par>
                              <p:cTn id="63" fill="hold">
                                <p:stCondLst>
                                  <p:cond delay="6500"/>
                                </p:stCondLst>
                                <p:childTnLst>
                                  <p:par>
                                    <p:cTn id="64" presetID="22" presetClass="entr" presetSubtype="2"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right)">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6" grpId="0"/>
          <p:bldP spid="17" grpId="0"/>
          <p:bldP spid="18" grpId="0"/>
          <p:bldP spid="19"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870225" y="1131590"/>
            <a:ext cx="7403550" cy="108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 name="矩形 8"/>
          <p:cNvSpPr/>
          <p:nvPr/>
        </p:nvSpPr>
        <p:spPr>
          <a:xfrm>
            <a:off x="870225" y="2298056"/>
            <a:ext cx="7403550" cy="108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 name="矩形 9"/>
          <p:cNvSpPr/>
          <p:nvPr/>
        </p:nvSpPr>
        <p:spPr>
          <a:xfrm>
            <a:off x="870225" y="3464522"/>
            <a:ext cx="7403550" cy="108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1" name="矩形 10"/>
          <p:cNvSpPr/>
          <p:nvPr/>
        </p:nvSpPr>
        <p:spPr>
          <a:xfrm>
            <a:off x="1028466" y="1196111"/>
            <a:ext cx="1324800" cy="950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28466" y="2367363"/>
            <a:ext cx="1324800" cy="950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28466" y="3533829"/>
            <a:ext cx="1324800" cy="950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453078" y="1544474"/>
            <a:ext cx="5647314" cy="523220"/>
          </a:xfrm>
          <a:prstGeom prst="rect">
            <a:avLst/>
          </a:prstGeom>
        </p:spPr>
        <p:txBody>
          <a:bodyPr wrap="square">
            <a:spAutoFit/>
          </a:bodyPr>
          <a:lstStyle/>
          <a:p>
            <a:pPr lvl="0"/>
            <a:r>
              <a:rPr lang="zh-CN" altLang="en-US" sz="1400"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400" dirty="0">
                <a:solidFill>
                  <a:schemeClr val="bg1"/>
                </a:solidFill>
                <a:latin typeface="微软雅黑" panose="020B0503020204020204" pitchFamily="34" charset="-122"/>
                <a:ea typeface="微软雅黑" panose="020B0503020204020204" pitchFamily="34" charset="-122"/>
              </a:rPr>
              <a:t>200,</a:t>
            </a:r>
            <a:r>
              <a:rPr lang="zh-CN" altLang="en-US" sz="1400"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400" dirty="0">
                <a:solidFill>
                  <a:schemeClr val="bg1"/>
                </a:solidFill>
                <a:latin typeface="微软雅黑" panose="020B0503020204020204" pitchFamily="34" charset="-122"/>
                <a:ea typeface="微软雅黑" panose="020B0503020204020204" pitchFamily="34" charset="-122"/>
              </a:rPr>
              <a:t>200</a:t>
            </a:r>
            <a:r>
              <a:rPr lang="en-US" altLang="zh-CN" sz="1400" dirty="0">
                <a:solidFill>
                  <a:schemeClr val="bg1"/>
                </a:solidFill>
              </a:rPr>
              <a:t>,</a:t>
            </a:r>
            <a:r>
              <a:rPr lang="zh-CN" altLang="en-US" sz="1400"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400" dirty="0">
                <a:solidFill>
                  <a:schemeClr val="bg1"/>
                </a:solidFill>
                <a:latin typeface="微软雅黑" panose="020B0503020204020204" pitchFamily="34" charset="-122"/>
                <a:ea typeface="微软雅黑" panose="020B0503020204020204" pitchFamily="34" charset="-122"/>
              </a:rPr>
              <a:t>200</a:t>
            </a:r>
            <a:endParaRPr lang="zh-CN" altLang="en-US" sz="1400" dirty="0">
              <a:solidFill>
                <a:schemeClr val="bg1"/>
              </a:solidFill>
            </a:endParaRPr>
          </a:p>
        </p:txBody>
      </p:sp>
      <p:sp>
        <p:nvSpPr>
          <p:cNvPr id="15" name="矩形 14"/>
          <p:cNvSpPr/>
          <p:nvPr/>
        </p:nvSpPr>
        <p:spPr>
          <a:xfrm>
            <a:off x="2453078" y="1148140"/>
            <a:ext cx="2118922" cy="415498"/>
          </a:xfrm>
          <a:prstGeom prst="rect">
            <a:avLst/>
          </a:prstGeom>
        </p:spPr>
        <p:txBody>
          <a:bodyPr wrap="square">
            <a:spAutoFit/>
          </a:bodyPr>
          <a:lstStyle/>
          <a:p>
            <a:pPr lvl="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此处输入文本标题</a:t>
            </a:r>
          </a:p>
        </p:txBody>
      </p:sp>
      <p:sp>
        <p:nvSpPr>
          <p:cNvPr id="16" name="矩形 15"/>
          <p:cNvSpPr/>
          <p:nvPr/>
        </p:nvSpPr>
        <p:spPr>
          <a:xfrm>
            <a:off x="2453078" y="2696602"/>
            <a:ext cx="5647314" cy="523220"/>
          </a:xfrm>
          <a:prstGeom prst="rect">
            <a:avLst/>
          </a:prstGeom>
        </p:spPr>
        <p:txBody>
          <a:bodyPr wrap="square">
            <a:spAutoFit/>
          </a:bodyPr>
          <a:lstStyle/>
          <a:p>
            <a:pPr lvl="0"/>
            <a:r>
              <a:rPr lang="zh-CN" altLang="en-US" sz="1400"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400" dirty="0">
                <a:solidFill>
                  <a:schemeClr val="bg1"/>
                </a:solidFill>
                <a:latin typeface="微软雅黑" panose="020B0503020204020204" pitchFamily="34" charset="-122"/>
                <a:ea typeface="微软雅黑" panose="020B0503020204020204" pitchFamily="34" charset="-122"/>
              </a:rPr>
              <a:t>200,</a:t>
            </a:r>
            <a:r>
              <a:rPr lang="zh-CN" altLang="en-US" sz="1400"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400" dirty="0">
                <a:solidFill>
                  <a:schemeClr val="bg1"/>
                </a:solidFill>
                <a:latin typeface="微软雅黑" panose="020B0503020204020204" pitchFamily="34" charset="-122"/>
                <a:ea typeface="微软雅黑" panose="020B0503020204020204" pitchFamily="34" charset="-122"/>
              </a:rPr>
              <a:t>200</a:t>
            </a:r>
            <a:r>
              <a:rPr lang="en-US" altLang="zh-CN" sz="1400" dirty="0">
                <a:solidFill>
                  <a:schemeClr val="bg1"/>
                </a:solidFill>
              </a:rPr>
              <a:t>,</a:t>
            </a:r>
            <a:r>
              <a:rPr lang="zh-CN" altLang="en-US" sz="1400"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400" dirty="0">
                <a:solidFill>
                  <a:schemeClr val="bg1"/>
                </a:solidFill>
                <a:latin typeface="微软雅黑" panose="020B0503020204020204" pitchFamily="34" charset="-122"/>
                <a:ea typeface="微软雅黑" panose="020B0503020204020204" pitchFamily="34" charset="-122"/>
              </a:rPr>
              <a:t>200</a:t>
            </a:r>
            <a:endParaRPr lang="zh-CN" altLang="en-US" sz="1400" dirty="0">
              <a:solidFill>
                <a:schemeClr val="bg1"/>
              </a:solidFill>
            </a:endParaRPr>
          </a:p>
        </p:txBody>
      </p:sp>
      <p:sp>
        <p:nvSpPr>
          <p:cNvPr id="17" name="矩形 16"/>
          <p:cNvSpPr/>
          <p:nvPr/>
        </p:nvSpPr>
        <p:spPr>
          <a:xfrm>
            <a:off x="2453078" y="2300268"/>
            <a:ext cx="2118922" cy="415498"/>
          </a:xfrm>
          <a:prstGeom prst="rect">
            <a:avLst/>
          </a:prstGeom>
        </p:spPr>
        <p:txBody>
          <a:bodyPr wrap="square">
            <a:spAutoFit/>
          </a:bodyPr>
          <a:lstStyle/>
          <a:p>
            <a:pPr lvl="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此处输入文本标题</a:t>
            </a:r>
          </a:p>
        </p:txBody>
      </p:sp>
      <p:sp>
        <p:nvSpPr>
          <p:cNvPr id="18" name="矩形 17"/>
          <p:cNvSpPr/>
          <p:nvPr/>
        </p:nvSpPr>
        <p:spPr>
          <a:xfrm>
            <a:off x="2453078" y="3848730"/>
            <a:ext cx="5647314" cy="523220"/>
          </a:xfrm>
          <a:prstGeom prst="rect">
            <a:avLst/>
          </a:prstGeom>
        </p:spPr>
        <p:txBody>
          <a:bodyPr wrap="square">
            <a:spAutoFit/>
          </a:bodyPr>
          <a:lstStyle/>
          <a:p>
            <a:pPr lvl="0"/>
            <a:r>
              <a:rPr lang="zh-CN" altLang="en-US" sz="1400"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400" dirty="0">
                <a:solidFill>
                  <a:schemeClr val="bg1"/>
                </a:solidFill>
                <a:latin typeface="微软雅黑" panose="020B0503020204020204" pitchFamily="34" charset="-122"/>
                <a:ea typeface="微软雅黑" panose="020B0503020204020204" pitchFamily="34" charset="-122"/>
              </a:rPr>
              <a:t>200,</a:t>
            </a:r>
            <a:r>
              <a:rPr lang="zh-CN" altLang="en-US" sz="1400"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400" dirty="0">
                <a:solidFill>
                  <a:schemeClr val="bg1"/>
                </a:solidFill>
                <a:latin typeface="微软雅黑" panose="020B0503020204020204" pitchFamily="34" charset="-122"/>
                <a:ea typeface="微软雅黑" panose="020B0503020204020204" pitchFamily="34" charset="-122"/>
              </a:rPr>
              <a:t>200</a:t>
            </a:r>
            <a:r>
              <a:rPr lang="en-US" altLang="zh-CN" sz="1400" dirty="0">
                <a:solidFill>
                  <a:schemeClr val="bg1"/>
                </a:solidFill>
              </a:rPr>
              <a:t>,</a:t>
            </a:r>
            <a:r>
              <a:rPr lang="zh-CN" altLang="en-US" sz="1400"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400" dirty="0">
                <a:solidFill>
                  <a:schemeClr val="bg1"/>
                </a:solidFill>
                <a:latin typeface="微软雅黑" panose="020B0503020204020204" pitchFamily="34" charset="-122"/>
                <a:ea typeface="微软雅黑" panose="020B0503020204020204" pitchFamily="34" charset="-122"/>
              </a:rPr>
              <a:t>200</a:t>
            </a:r>
            <a:endParaRPr lang="zh-CN" altLang="en-US" sz="1400" dirty="0">
              <a:solidFill>
                <a:schemeClr val="bg1"/>
              </a:solidFill>
            </a:endParaRPr>
          </a:p>
        </p:txBody>
      </p:sp>
      <p:sp>
        <p:nvSpPr>
          <p:cNvPr id="19" name="矩形 18"/>
          <p:cNvSpPr/>
          <p:nvPr/>
        </p:nvSpPr>
        <p:spPr>
          <a:xfrm>
            <a:off x="2453078" y="3452396"/>
            <a:ext cx="2118922" cy="415498"/>
          </a:xfrm>
          <a:prstGeom prst="rect">
            <a:avLst/>
          </a:prstGeom>
        </p:spPr>
        <p:txBody>
          <a:bodyPr wrap="square">
            <a:spAutoFit/>
          </a:bodyPr>
          <a:lstStyle/>
          <a:p>
            <a:pPr lvl="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此处输入文本标题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31"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4000"/>
                            </p:stCondLst>
                            <p:childTnLst>
                              <p:par>
                                <p:cTn id="39" presetID="31"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 calcmode="lin" valueType="num">
                                      <p:cBhvr>
                                        <p:cTn id="43" dur="1000" fill="hold"/>
                                        <p:tgtEl>
                                          <p:spTgt spid="12"/>
                                        </p:tgtEl>
                                        <p:attrNameLst>
                                          <p:attrName>style.rotation</p:attrName>
                                        </p:attrNameLst>
                                      </p:cBhvr>
                                      <p:tavLst>
                                        <p:tav tm="0">
                                          <p:val>
                                            <p:fltVal val="90"/>
                                          </p:val>
                                        </p:tav>
                                        <p:tav tm="100000">
                                          <p:val>
                                            <p:fltVal val="0"/>
                                          </p:val>
                                        </p:tav>
                                      </p:tavLst>
                                    </p:anim>
                                    <p:animEffect transition="in" filter="fade">
                                      <p:cBhvr>
                                        <p:cTn id="44" dur="1000"/>
                                        <p:tgtEl>
                                          <p:spTgt spid="12"/>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par>
                          <p:cTn id="57" fill="hold">
                            <p:stCondLst>
                              <p:cond delay="65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up)">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AutoShape 11">
            <a:hlinkClick r:id="rId3"/>
          </p:cNvPr>
          <p:cNvSpPr>
            <a:spLocks noChangeArrowheads="1"/>
          </p:cNvSpPr>
          <p:nvPr/>
        </p:nvSpPr>
        <p:spPr bwMode="auto">
          <a:xfrm>
            <a:off x="4216400" y="2535410"/>
            <a:ext cx="962025" cy="592138"/>
          </a:xfrm>
          <a:prstGeom prst="rightArrow">
            <a:avLst>
              <a:gd name="adj1" fmla="val 50000"/>
              <a:gd name="adj2" fmla="val 40617"/>
            </a:avLst>
          </a:prstGeom>
          <a:solidFill>
            <a:schemeClr val="tx2">
              <a:lumMod val="75000"/>
            </a:schemeClr>
          </a:solidFill>
          <a:ln>
            <a:noFill/>
          </a:ln>
          <a:effectLst>
            <a:outerShdw dist="35921" dir="2700000" algn="ctr" rotWithShape="0">
              <a:srgbClr val="5F5F5F">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9" name="AutoShape 12">
            <a:hlinkClick r:id="rId3"/>
          </p:cNvPr>
          <p:cNvSpPr>
            <a:spLocks noChangeArrowheads="1"/>
          </p:cNvSpPr>
          <p:nvPr/>
        </p:nvSpPr>
        <p:spPr bwMode="auto">
          <a:xfrm flipH="1">
            <a:off x="4216400" y="3570460"/>
            <a:ext cx="962025" cy="592138"/>
          </a:xfrm>
          <a:prstGeom prst="rightArrow">
            <a:avLst>
              <a:gd name="adj1" fmla="val 50000"/>
              <a:gd name="adj2" fmla="val 40617"/>
            </a:avLst>
          </a:prstGeom>
          <a:solidFill>
            <a:schemeClr val="tx2">
              <a:lumMod val="75000"/>
            </a:schemeClr>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10" name="Rectangle 6">
            <a:hlinkClick r:id="rId3"/>
          </p:cNvPr>
          <p:cNvSpPr>
            <a:spLocks noChangeArrowheads="1"/>
          </p:cNvSpPr>
          <p:nvPr/>
        </p:nvSpPr>
        <p:spPr bwMode="auto">
          <a:xfrm>
            <a:off x="812800" y="1311274"/>
            <a:ext cx="3179763" cy="519113"/>
          </a:xfrm>
          <a:prstGeom prst="rect">
            <a:avLst/>
          </a:prstGeom>
          <a:solidFill>
            <a:schemeClr val="tx2">
              <a:lumMod val="7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000" b="1" dirty="0">
                <a:solidFill>
                  <a:prstClr val="white"/>
                </a:solidFill>
                <a:latin typeface="微软雅黑" panose="020B0503020204020204" pitchFamily="34" charset="-122"/>
                <a:ea typeface="微软雅黑" panose="020B0503020204020204" pitchFamily="34" charset="-122"/>
              </a:rPr>
              <a:t>输入文本</a:t>
            </a:r>
          </a:p>
        </p:txBody>
      </p:sp>
      <p:sp>
        <p:nvSpPr>
          <p:cNvPr id="11" name="Rectangle 7">
            <a:hlinkClick r:id="rId3"/>
          </p:cNvPr>
          <p:cNvSpPr>
            <a:spLocks noChangeArrowheads="1"/>
          </p:cNvSpPr>
          <p:nvPr/>
        </p:nvSpPr>
        <p:spPr bwMode="auto">
          <a:xfrm>
            <a:off x="812800" y="1830388"/>
            <a:ext cx="3179763" cy="2829594"/>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12" name="Rectangle 5">
            <a:hlinkClick r:id="rId3"/>
          </p:cNvPr>
          <p:cNvSpPr>
            <a:spLocks noChangeArrowheads="1"/>
          </p:cNvSpPr>
          <p:nvPr/>
        </p:nvSpPr>
        <p:spPr bwMode="gray">
          <a:xfrm>
            <a:off x="899592" y="2031354"/>
            <a:ext cx="3041650" cy="237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en-US" altLang="zh-CN" sz="1400" noProof="1">
              <a:solidFill>
                <a:srgbClr val="333333"/>
              </a:solidFill>
              <a:cs typeface="Arial" panose="020B0604020202020204" pitchFamily="34" charset="0"/>
            </a:endParaRPr>
          </a:p>
        </p:txBody>
      </p:sp>
      <p:sp>
        <p:nvSpPr>
          <p:cNvPr id="13" name="Rectangle 8">
            <a:hlinkClick r:id="rId3"/>
          </p:cNvPr>
          <p:cNvSpPr>
            <a:spLocks noChangeArrowheads="1"/>
          </p:cNvSpPr>
          <p:nvPr/>
        </p:nvSpPr>
        <p:spPr bwMode="auto">
          <a:xfrm>
            <a:off x="5326063" y="1311274"/>
            <a:ext cx="3179762" cy="519113"/>
          </a:xfrm>
          <a:prstGeom prst="rect">
            <a:avLst/>
          </a:prstGeom>
          <a:solidFill>
            <a:schemeClr val="tx2">
              <a:lumMod val="7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20000"/>
              </a:lnSpc>
              <a:spcBef>
                <a:spcPts val="0"/>
              </a:spcBef>
              <a:spcAft>
                <a:spcPts val="0"/>
              </a:spcAft>
              <a:defRPr/>
            </a:pPr>
            <a:r>
              <a:rPr lang="zh-CN" altLang="en-US" sz="2000" b="1" dirty="0">
                <a:solidFill>
                  <a:schemeClr val="bg1"/>
                </a:solidFill>
                <a:latin typeface="微软雅黑" panose="020B0503020204020204" pitchFamily="34" charset="-122"/>
                <a:ea typeface="微软雅黑" panose="020B0503020204020204" pitchFamily="34" charset="-122"/>
              </a:rPr>
              <a:t>输入文本</a:t>
            </a:r>
          </a:p>
        </p:txBody>
      </p:sp>
      <p:sp>
        <p:nvSpPr>
          <p:cNvPr id="14" name="Rectangle 9">
            <a:hlinkClick r:id="rId3"/>
          </p:cNvPr>
          <p:cNvSpPr>
            <a:spLocks noChangeArrowheads="1"/>
          </p:cNvSpPr>
          <p:nvPr/>
        </p:nvSpPr>
        <p:spPr bwMode="auto">
          <a:xfrm>
            <a:off x="5326063" y="1830388"/>
            <a:ext cx="3179762" cy="2829594"/>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15" name="Rectangle 5"/>
          <p:cNvSpPr>
            <a:spLocks noChangeArrowheads="1"/>
          </p:cNvSpPr>
          <p:nvPr/>
        </p:nvSpPr>
        <p:spPr bwMode="gray">
          <a:xfrm>
            <a:off x="5434013" y="2031354"/>
            <a:ext cx="3040062" cy="237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en-US" altLang="zh-CN" sz="1400" noProof="1">
              <a:solidFill>
                <a:srgbClr val="333333"/>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2500"/>
                            </p:stCondLst>
                            <p:childTnLst>
                              <p:par>
                                <p:cTn id="28" presetID="16" presetClass="entr" presetSubtype="37"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outVertical)">
                                      <p:cBhvr>
                                        <p:cTn id="30" dur="500"/>
                                        <p:tgtEl>
                                          <p:spTgt spid="13"/>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p:bldP spid="13" grpId="0" animBg="1"/>
      <p:bldP spid="14"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圆角矩形 7"/>
          <p:cNvSpPr/>
          <p:nvPr/>
        </p:nvSpPr>
        <p:spPr>
          <a:xfrm>
            <a:off x="628922" y="1601841"/>
            <a:ext cx="1799901" cy="2914125"/>
          </a:xfrm>
          <a:prstGeom prst="roundRect">
            <a:avLst>
              <a:gd name="adj" fmla="val 5505"/>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grpSp>
        <p:nvGrpSpPr>
          <p:cNvPr id="9" name="组合 8"/>
          <p:cNvGrpSpPr/>
          <p:nvPr/>
        </p:nvGrpSpPr>
        <p:grpSpPr>
          <a:xfrm>
            <a:off x="1197813" y="1278809"/>
            <a:ext cx="681268" cy="689626"/>
            <a:chOff x="1197813" y="1203598"/>
            <a:chExt cx="681268" cy="689626"/>
          </a:xfrm>
        </p:grpSpPr>
        <p:sp>
          <p:nvSpPr>
            <p:cNvPr id="10" name="椭圆 9"/>
            <p:cNvSpPr/>
            <p:nvPr/>
          </p:nvSpPr>
          <p:spPr>
            <a:xfrm>
              <a:off x="1197813" y="1203598"/>
              <a:ext cx="681268" cy="681697"/>
            </a:xfrm>
            <a:prstGeom prst="ellipse">
              <a:avLst/>
            </a:prstGeom>
            <a:solidFill>
              <a:schemeClr val="tx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solidFill>
                  <a:srgbClr val="0278A1"/>
                </a:solidFill>
                <a:latin typeface="微软雅黑" panose="020B0503020204020204" pitchFamily="34" charset="-122"/>
                <a:ea typeface="微软雅黑" panose="020B0503020204020204" pitchFamily="34" charset="-122"/>
              </a:endParaRPr>
            </a:p>
          </p:txBody>
        </p:sp>
        <p:sp>
          <p:nvSpPr>
            <p:cNvPr id="11" name="文本框 19"/>
            <p:cNvSpPr txBox="1"/>
            <p:nvPr/>
          </p:nvSpPr>
          <p:spPr>
            <a:xfrm>
              <a:off x="1297732" y="1214705"/>
              <a:ext cx="486030" cy="678519"/>
            </a:xfrm>
            <a:prstGeom prst="rect">
              <a:avLst/>
            </a:prstGeom>
            <a:noFill/>
          </p:spPr>
          <p:txBody>
            <a:bodyPr wrap="none" rtlCol="0">
              <a:spAutoFit/>
            </a:bodyPr>
            <a:lstStyle/>
            <a:p>
              <a:pPr algn="ctr"/>
              <a:r>
                <a:rPr lang="en-US" altLang="zh-CN" sz="3810" b="1" dirty="0">
                  <a:solidFill>
                    <a:schemeClr val="bg1"/>
                  </a:solidFill>
                  <a:latin typeface="微软雅黑" panose="020B0503020204020204" pitchFamily="34" charset="-122"/>
                  <a:ea typeface="微软雅黑" panose="020B0503020204020204" pitchFamily="34" charset="-122"/>
                </a:rPr>
                <a:t>1</a:t>
              </a:r>
              <a:endParaRPr lang="zh-CN" altLang="en-US" sz="381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743214" y="2303384"/>
            <a:ext cx="1601672" cy="1869743"/>
          </a:xfrm>
          <a:prstGeom prst="rect">
            <a:avLst/>
          </a:prstGeom>
        </p:spPr>
        <p:txBody>
          <a:bodyPr wrap="square">
            <a:spAutoFit/>
          </a:bodyPr>
          <a:lstStyle/>
          <a:p>
            <a:pPr algn="ctr">
              <a:lnSpc>
                <a:spcPct val="150000"/>
              </a:lnSpc>
              <a:spcBef>
                <a:spcPts val="660"/>
              </a:spcBef>
              <a:spcAft>
                <a:spcPts val="660"/>
              </a:spcAft>
              <a:defRPr/>
            </a:pPr>
            <a:r>
              <a:rPr lang="zh-CN" altLang="en-US" sz="1100">
                <a:solidFill>
                  <a:schemeClr val="bg1"/>
                </a:solidFill>
                <a:latin typeface="微软雅黑" panose="020B0503020204020204" pitchFamily="34" charset="-122"/>
                <a:ea typeface="微软雅黑" panose="020B0503020204020204" pitchFamily="34" charset="-122"/>
              </a:rPr>
              <a:t>根据自己的需要添加适当的文字，据研究，在幻灯片中，一页的文字最好不要超</a:t>
            </a:r>
            <a:r>
              <a:rPr lang="en-US" altLang="zh-CN" sz="1100">
                <a:solidFill>
                  <a:schemeClr val="bg1"/>
                </a:solidFill>
                <a:latin typeface="微软雅黑" panose="020B0503020204020204" pitchFamily="34" charset="-122"/>
                <a:ea typeface="微软雅黑" panose="020B0503020204020204" pitchFamily="34" charset="-122"/>
              </a:rPr>
              <a:t>200</a:t>
            </a:r>
            <a:r>
              <a:rPr lang="zh-CN" altLang="en-US" sz="1100">
                <a:solidFill>
                  <a:schemeClr val="bg1"/>
                </a:solidFill>
                <a:latin typeface="微软雅黑" panose="020B0503020204020204" pitchFamily="34" charset="-122"/>
                <a:ea typeface="微软雅黑" panose="020B0503020204020204" pitchFamily="34" charset="-122"/>
              </a:rPr>
              <a:t>字根据自己的需要添加适当的文字一页的文字最好不要超过</a:t>
            </a:r>
            <a:r>
              <a:rPr lang="en-US" altLang="zh-CN" sz="1100">
                <a:solidFill>
                  <a:schemeClr val="bg1"/>
                </a:solidFill>
                <a:latin typeface="微软雅黑" panose="020B0503020204020204" pitchFamily="34" charset="-122"/>
                <a:ea typeface="微软雅黑" panose="020B0503020204020204" pitchFamily="34" charset="-122"/>
              </a:rPr>
              <a:t>200</a:t>
            </a:r>
            <a:r>
              <a:rPr lang="zh-CN" altLang="en-US" sz="1100">
                <a:solidFill>
                  <a:schemeClr val="bg1"/>
                </a:solidFill>
                <a:latin typeface="微软雅黑" panose="020B0503020204020204" pitchFamily="34" charset="-122"/>
                <a:ea typeface="微软雅黑" panose="020B0503020204020204" pitchFamily="34" charset="-122"/>
              </a:rPr>
              <a:t>字</a:t>
            </a:r>
          </a:p>
        </p:txBody>
      </p:sp>
      <p:sp>
        <p:nvSpPr>
          <p:cNvPr id="13" name="圆角矩形 12"/>
          <p:cNvSpPr/>
          <p:nvPr/>
        </p:nvSpPr>
        <p:spPr>
          <a:xfrm>
            <a:off x="2615008" y="1601841"/>
            <a:ext cx="1799901" cy="2914125"/>
          </a:xfrm>
          <a:prstGeom prst="roundRect">
            <a:avLst>
              <a:gd name="adj" fmla="val 5505"/>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grpSp>
        <p:nvGrpSpPr>
          <p:cNvPr id="14" name="组合 13"/>
          <p:cNvGrpSpPr/>
          <p:nvPr/>
        </p:nvGrpSpPr>
        <p:grpSpPr>
          <a:xfrm>
            <a:off x="3183899" y="1278809"/>
            <a:ext cx="681268" cy="681697"/>
            <a:chOff x="3183899" y="1203598"/>
            <a:chExt cx="681268" cy="681697"/>
          </a:xfrm>
        </p:grpSpPr>
        <p:sp>
          <p:nvSpPr>
            <p:cNvPr id="15" name="椭圆 14"/>
            <p:cNvSpPr/>
            <p:nvPr/>
          </p:nvSpPr>
          <p:spPr>
            <a:xfrm>
              <a:off x="3183899" y="1203598"/>
              <a:ext cx="681268" cy="681697"/>
            </a:xfrm>
            <a:prstGeom prst="ellipse">
              <a:avLst/>
            </a:prstGeom>
            <a:solidFill>
              <a:schemeClr val="tx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solidFill>
                  <a:srgbClr val="0278A1"/>
                </a:solidFill>
                <a:latin typeface="微软雅黑" panose="020B0503020204020204" pitchFamily="34" charset="-122"/>
                <a:ea typeface="微软雅黑" panose="020B0503020204020204" pitchFamily="34" charset="-122"/>
              </a:endParaRPr>
            </a:p>
          </p:txBody>
        </p:sp>
        <p:sp>
          <p:nvSpPr>
            <p:cNvPr id="16" name="文本框 19"/>
            <p:cNvSpPr txBox="1"/>
            <p:nvPr/>
          </p:nvSpPr>
          <p:spPr>
            <a:xfrm>
              <a:off x="3283075" y="1239131"/>
              <a:ext cx="460383" cy="629724"/>
            </a:xfrm>
            <a:prstGeom prst="rect">
              <a:avLst/>
            </a:prstGeom>
            <a:noFill/>
          </p:spPr>
          <p:txBody>
            <a:bodyPr wrap="none" rtlCol="0">
              <a:spAutoFit/>
            </a:bodyPr>
            <a:lstStyle/>
            <a:p>
              <a:pPr algn="ctr"/>
              <a:r>
                <a:rPr lang="en-US" altLang="zh-CN" sz="3490" b="1" dirty="0">
                  <a:solidFill>
                    <a:schemeClr val="bg1"/>
                  </a:solidFill>
                  <a:latin typeface="微软雅黑" panose="020B0503020204020204" pitchFamily="34" charset="-122"/>
                  <a:ea typeface="微软雅黑" panose="020B0503020204020204" pitchFamily="34" charset="-122"/>
                </a:rPr>
                <a:t>2</a:t>
              </a:r>
              <a:endParaRPr lang="zh-CN" altLang="en-US" sz="3490" b="1" dirty="0">
                <a:solidFill>
                  <a:schemeClr val="bg1"/>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2729300" y="2303383"/>
            <a:ext cx="1601672" cy="1839863"/>
          </a:xfrm>
          <a:prstGeom prst="rect">
            <a:avLst/>
          </a:prstGeom>
        </p:spPr>
        <p:txBody>
          <a:bodyPr wrap="square">
            <a:spAutoFit/>
          </a:bodyPr>
          <a:lstStyle/>
          <a:p>
            <a:pPr lvl="0" algn="ctr">
              <a:lnSpc>
                <a:spcPct val="150000"/>
              </a:lnSpc>
              <a:spcBef>
                <a:spcPts val="660"/>
              </a:spcBef>
              <a:spcAft>
                <a:spcPts val="660"/>
              </a:spcAft>
              <a:defRPr/>
            </a:pPr>
            <a:r>
              <a:rPr lang="zh-CN" altLang="en-US" sz="1100">
                <a:solidFill>
                  <a:prstClr val="white"/>
                </a:solidFill>
                <a:latin typeface="微软雅黑" panose="020B0503020204020204" pitchFamily="34" charset="-122"/>
                <a:ea typeface="微软雅黑" panose="020B0503020204020204" pitchFamily="34" charset="-122"/>
              </a:rPr>
              <a:t>根据自己的需要添加适当的文字，据研究，在幻灯片中，一页的文字最好不要超</a:t>
            </a:r>
            <a:r>
              <a:rPr lang="en-US" altLang="zh-CN" sz="1100">
                <a:solidFill>
                  <a:prstClr val="white"/>
                </a:solidFill>
                <a:latin typeface="微软雅黑" panose="020B0503020204020204" pitchFamily="34" charset="-122"/>
                <a:ea typeface="微软雅黑" panose="020B0503020204020204" pitchFamily="34" charset="-122"/>
              </a:rPr>
              <a:t>200</a:t>
            </a:r>
            <a:r>
              <a:rPr lang="zh-CN" altLang="en-US" sz="1100">
                <a:solidFill>
                  <a:prstClr val="white"/>
                </a:solidFill>
                <a:latin typeface="微软雅黑" panose="020B0503020204020204" pitchFamily="34" charset="-122"/>
                <a:ea typeface="微软雅黑" panose="020B0503020204020204" pitchFamily="34" charset="-122"/>
              </a:rPr>
              <a:t>字根据自己的需要添加适当的文字一页的文字最好不要超过</a:t>
            </a:r>
            <a:r>
              <a:rPr lang="en-US" altLang="zh-CN" sz="1100">
                <a:solidFill>
                  <a:prstClr val="white"/>
                </a:solidFill>
                <a:latin typeface="微软雅黑" panose="020B0503020204020204" pitchFamily="34" charset="-122"/>
                <a:ea typeface="微软雅黑" panose="020B0503020204020204" pitchFamily="34" charset="-122"/>
              </a:rPr>
              <a:t>200</a:t>
            </a:r>
            <a:r>
              <a:rPr lang="zh-CN" altLang="en-US" sz="1100">
                <a:solidFill>
                  <a:prstClr val="white"/>
                </a:solidFill>
                <a:latin typeface="微软雅黑" panose="020B0503020204020204" pitchFamily="34" charset="-122"/>
                <a:ea typeface="微软雅黑" panose="020B0503020204020204" pitchFamily="34" charset="-122"/>
              </a:rPr>
              <a:t>字</a:t>
            </a:r>
          </a:p>
        </p:txBody>
      </p:sp>
      <p:sp>
        <p:nvSpPr>
          <p:cNvPr id="18" name="圆角矩形 17"/>
          <p:cNvSpPr/>
          <p:nvPr/>
        </p:nvSpPr>
        <p:spPr>
          <a:xfrm>
            <a:off x="4626331" y="1601841"/>
            <a:ext cx="1799901" cy="2914125"/>
          </a:xfrm>
          <a:prstGeom prst="roundRect">
            <a:avLst>
              <a:gd name="adj" fmla="val 5505"/>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grpSp>
        <p:nvGrpSpPr>
          <p:cNvPr id="19" name="组合 18"/>
          <p:cNvGrpSpPr/>
          <p:nvPr/>
        </p:nvGrpSpPr>
        <p:grpSpPr>
          <a:xfrm>
            <a:off x="5195222" y="1278809"/>
            <a:ext cx="681268" cy="681697"/>
            <a:chOff x="5195222" y="1203598"/>
            <a:chExt cx="681268" cy="681697"/>
          </a:xfrm>
        </p:grpSpPr>
        <p:sp>
          <p:nvSpPr>
            <p:cNvPr id="20" name="椭圆 19"/>
            <p:cNvSpPr/>
            <p:nvPr/>
          </p:nvSpPr>
          <p:spPr>
            <a:xfrm>
              <a:off x="5195222" y="1203598"/>
              <a:ext cx="681268" cy="681697"/>
            </a:xfrm>
            <a:prstGeom prst="ellipse">
              <a:avLst/>
            </a:prstGeom>
            <a:solidFill>
              <a:schemeClr val="tx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solidFill>
                  <a:srgbClr val="0278A1"/>
                </a:solidFill>
                <a:latin typeface="微软雅黑" panose="020B0503020204020204" pitchFamily="34" charset="-122"/>
                <a:ea typeface="微软雅黑" panose="020B0503020204020204" pitchFamily="34" charset="-122"/>
              </a:endParaRPr>
            </a:p>
          </p:txBody>
        </p:sp>
        <p:sp>
          <p:nvSpPr>
            <p:cNvPr id="21" name="文本框 19"/>
            <p:cNvSpPr txBox="1"/>
            <p:nvPr/>
          </p:nvSpPr>
          <p:spPr>
            <a:xfrm>
              <a:off x="5305663" y="1239131"/>
              <a:ext cx="460383" cy="629724"/>
            </a:xfrm>
            <a:prstGeom prst="rect">
              <a:avLst/>
            </a:prstGeom>
            <a:noFill/>
          </p:spPr>
          <p:txBody>
            <a:bodyPr wrap="none" rtlCol="0">
              <a:spAutoFit/>
            </a:bodyPr>
            <a:lstStyle/>
            <a:p>
              <a:pPr algn="ctr"/>
              <a:r>
                <a:rPr lang="en-US" altLang="zh-CN" sz="3490" b="1" dirty="0">
                  <a:solidFill>
                    <a:schemeClr val="bg1"/>
                  </a:solidFill>
                  <a:latin typeface="微软雅黑" panose="020B0503020204020204" pitchFamily="34" charset="-122"/>
                  <a:ea typeface="微软雅黑" panose="020B0503020204020204" pitchFamily="34" charset="-122"/>
                </a:rPr>
                <a:t>3</a:t>
              </a:r>
              <a:endParaRPr lang="zh-CN" altLang="en-US" sz="3490" b="1" dirty="0">
                <a:solidFill>
                  <a:schemeClr val="bg1"/>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4740623" y="2303384"/>
            <a:ext cx="1601672" cy="1839863"/>
          </a:xfrm>
          <a:prstGeom prst="rect">
            <a:avLst/>
          </a:prstGeom>
        </p:spPr>
        <p:txBody>
          <a:bodyPr wrap="square">
            <a:spAutoFit/>
          </a:bodyPr>
          <a:lstStyle/>
          <a:p>
            <a:pPr lvl="0" algn="ctr">
              <a:lnSpc>
                <a:spcPct val="150000"/>
              </a:lnSpc>
              <a:spcBef>
                <a:spcPts val="660"/>
              </a:spcBef>
              <a:spcAft>
                <a:spcPts val="660"/>
              </a:spcAft>
              <a:defRPr/>
            </a:pPr>
            <a:r>
              <a:rPr lang="zh-CN" altLang="en-US" sz="1100">
                <a:solidFill>
                  <a:prstClr val="white"/>
                </a:solidFill>
                <a:latin typeface="微软雅黑" panose="020B0503020204020204" pitchFamily="34" charset="-122"/>
                <a:ea typeface="微软雅黑" panose="020B0503020204020204" pitchFamily="34" charset="-122"/>
              </a:rPr>
              <a:t>根据自己的需要添加适当的文字，据研究，在幻灯片中，一页的文字最好不要超</a:t>
            </a:r>
            <a:r>
              <a:rPr lang="en-US" altLang="zh-CN" sz="1100">
                <a:solidFill>
                  <a:prstClr val="white"/>
                </a:solidFill>
                <a:latin typeface="微软雅黑" panose="020B0503020204020204" pitchFamily="34" charset="-122"/>
                <a:ea typeface="微软雅黑" panose="020B0503020204020204" pitchFamily="34" charset="-122"/>
              </a:rPr>
              <a:t>200</a:t>
            </a:r>
            <a:r>
              <a:rPr lang="zh-CN" altLang="en-US" sz="1100">
                <a:solidFill>
                  <a:prstClr val="white"/>
                </a:solidFill>
                <a:latin typeface="微软雅黑" panose="020B0503020204020204" pitchFamily="34" charset="-122"/>
                <a:ea typeface="微软雅黑" panose="020B0503020204020204" pitchFamily="34" charset="-122"/>
              </a:rPr>
              <a:t>字根据自己的需要添加适当的文字一页的文字最好不要超过</a:t>
            </a:r>
            <a:r>
              <a:rPr lang="en-US" altLang="zh-CN" sz="1100">
                <a:solidFill>
                  <a:prstClr val="white"/>
                </a:solidFill>
                <a:latin typeface="微软雅黑" panose="020B0503020204020204" pitchFamily="34" charset="-122"/>
                <a:ea typeface="微软雅黑" panose="020B0503020204020204" pitchFamily="34" charset="-122"/>
              </a:rPr>
              <a:t>200</a:t>
            </a:r>
            <a:r>
              <a:rPr lang="zh-CN" altLang="en-US" sz="1100">
                <a:solidFill>
                  <a:prstClr val="white"/>
                </a:solidFill>
                <a:latin typeface="微软雅黑" panose="020B0503020204020204" pitchFamily="34" charset="-122"/>
                <a:ea typeface="微软雅黑" panose="020B0503020204020204" pitchFamily="34" charset="-122"/>
              </a:rPr>
              <a:t>字</a:t>
            </a:r>
          </a:p>
        </p:txBody>
      </p:sp>
      <p:sp>
        <p:nvSpPr>
          <p:cNvPr id="23" name="圆角矩形 22"/>
          <p:cNvSpPr/>
          <p:nvPr/>
        </p:nvSpPr>
        <p:spPr>
          <a:xfrm>
            <a:off x="6612418" y="1601841"/>
            <a:ext cx="1799901" cy="2914125"/>
          </a:xfrm>
          <a:prstGeom prst="roundRect">
            <a:avLst>
              <a:gd name="adj" fmla="val 5505"/>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grpSp>
        <p:nvGrpSpPr>
          <p:cNvPr id="24" name="组合 23"/>
          <p:cNvGrpSpPr/>
          <p:nvPr/>
        </p:nvGrpSpPr>
        <p:grpSpPr>
          <a:xfrm>
            <a:off x="7181308" y="1278809"/>
            <a:ext cx="681268" cy="689626"/>
            <a:chOff x="7181308" y="1203598"/>
            <a:chExt cx="681268" cy="689626"/>
          </a:xfrm>
        </p:grpSpPr>
        <p:sp>
          <p:nvSpPr>
            <p:cNvPr id="25" name="椭圆 24"/>
            <p:cNvSpPr/>
            <p:nvPr/>
          </p:nvSpPr>
          <p:spPr>
            <a:xfrm>
              <a:off x="7181308" y="1203598"/>
              <a:ext cx="681268" cy="681697"/>
            </a:xfrm>
            <a:prstGeom prst="ellipse">
              <a:avLst/>
            </a:prstGeom>
            <a:solidFill>
              <a:schemeClr val="tx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solidFill>
                  <a:srgbClr val="0278A1"/>
                </a:solidFill>
                <a:latin typeface="微软雅黑" panose="020B0503020204020204" pitchFamily="34" charset="-122"/>
                <a:ea typeface="微软雅黑" panose="020B0503020204020204" pitchFamily="34" charset="-122"/>
              </a:endParaRPr>
            </a:p>
          </p:txBody>
        </p:sp>
        <p:sp>
          <p:nvSpPr>
            <p:cNvPr id="26" name="文本框 19"/>
            <p:cNvSpPr txBox="1"/>
            <p:nvPr/>
          </p:nvSpPr>
          <p:spPr>
            <a:xfrm>
              <a:off x="7262563" y="1214705"/>
              <a:ext cx="486030" cy="678519"/>
            </a:xfrm>
            <a:prstGeom prst="rect">
              <a:avLst/>
            </a:prstGeom>
            <a:noFill/>
          </p:spPr>
          <p:txBody>
            <a:bodyPr wrap="none" rtlCol="0">
              <a:spAutoFit/>
            </a:bodyPr>
            <a:lstStyle/>
            <a:p>
              <a:pPr algn="ctr"/>
              <a:r>
                <a:rPr lang="en-US" altLang="zh-CN" sz="3810" b="1" dirty="0">
                  <a:solidFill>
                    <a:schemeClr val="bg1"/>
                  </a:solidFill>
                  <a:latin typeface="微软雅黑" panose="020B0503020204020204" pitchFamily="34" charset="-122"/>
                  <a:ea typeface="微软雅黑" panose="020B0503020204020204" pitchFamily="34" charset="-122"/>
                </a:rPr>
                <a:t>4</a:t>
              </a:r>
              <a:endParaRPr lang="zh-CN" altLang="en-US" sz="3810" b="1" dirty="0">
                <a:solidFill>
                  <a:schemeClr val="bg1"/>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6726710" y="2303384"/>
            <a:ext cx="1601672" cy="1839863"/>
          </a:xfrm>
          <a:prstGeom prst="rect">
            <a:avLst/>
          </a:prstGeom>
        </p:spPr>
        <p:txBody>
          <a:bodyPr wrap="square">
            <a:spAutoFit/>
          </a:bodyPr>
          <a:lstStyle/>
          <a:p>
            <a:pPr lvl="0" algn="ctr">
              <a:lnSpc>
                <a:spcPct val="150000"/>
              </a:lnSpc>
              <a:spcBef>
                <a:spcPts val="660"/>
              </a:spcBef>
              <a:spcAft>
                <a:spcPts val="660"/>
              </a:spcAft>
              <a:defRPr/>
            </a:pPr>
            <a:r>
              <a:rPr lang="zh-CN" altLang="en-US" sz="1100">
                <a:solidFill>
                  <a:prstClr val="white"/>
                </a:solidFill>
                <a:latin typeface="微软雅黑" panose="020B0503020204020204" pitchFamily="34" charset="-122"/>
                <a:ea typeface="微软雅黑" panose="020B0503020204020204" pitchFamily="34" charset="-122"/>
              </a:rPr>
              <a:t>根据自己的需要添加适当的文字，据研究，在幻灯片中，一页的文字最好不要超</a:t>
            </a:r>
            <a:r>
              <a:rPr lang="en-US" altLang="zh-CN" sz="1100">
                <a:solidFill>
                  <a:prstClr val="white"/>
                </a:solidFill>
                <a:latin typeface="微软雅黑" panose="020B0503020204020204" pitchFamily="34" charset="-122"/>
                <a:ea typeface="微软雅黑" panose="020B0503020204020204" pitchFamily="34" charset="-122"/>
              </a:rPr>
              <a:t>200</a:t>
            </a:r>
            <a:r>
              <a:rPr lang="zh-CN" altLang="en-US" sz="1100">
                <a:solidFill>
                  <a:prstClr val="white"/>
                </a:solidFill>
                <a:latin typeface="微软雅黑" panose="020B0503020204020204" pitchFamily="34" charset="-122"/>
                <a:ea typeface="微软雅黑" panose="020B0503020204020204" pitchFamily="34" charset="-122"/>
              </a:rPr>
              <a:t>字根据自己的需要添加适当的文字一页的文字最好不要超过</a:t>
            </a:r>
            <a:r>
              <a:rPr lang="en-US" altLang="zh-CN" sz="1100">
                <a:solidFill>
                  <a:prstClr val="white"/>
                </a:solidFill>
                <a:latin typeface="微软雅黑" panose="020B0503020204020204" pitchFamily="34" charset="-122"/>
                <a:ea typeface="微软雅黑" panose="020B0503020204020204" pitchFamily="34" charset="-122"/>
              </a:rPr>
              <a:t>200</a:t>
            </a:r>
            <a:r>
              <a:rPr lang="zh-CN" altLang="en-US" sz="1100">
                <a:solidFill>
                  <a:prstClr val="white"/>
                </a:solidFill>
                <a:latin typeface="微软雅黑" panose="020B0503020204020204" pitchFamily="34" charset="-122"/>
                <a:ea typeface="微软雅黑" panose="020B0503020204020204" pitchFamily="34" charset="-122"/>
              </a:rPr>
              <a:t>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1"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500"/>
                                        <p:tgtEl>
                                          <p:spTgt spid="9"/>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1"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500"/>
                                        <p:tgtEl>
                                          <p:spTgt spid="14"/>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1" presetClass="entr" presetSubtype="1"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heel(1)">
                                      <p:cBhvr>
                                        <p:cTn id="49" dur="500"/>
                                        <p:tgtEl>
                                          <p:spTgt spid="19"/>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1" presetClass="entr" presetSubtype="1"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heel(1)">
                                      <p:cBhvr>
                                        <p:cTn id="62" dur="500"/>
                                        <p:tgtEl>
                                          <p:spTgt spid="24"/>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up)">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p:bldP spid="13" grpId="0" animBg="1"/>
      <p:bldP spid="17" grpId="0"/>
      <p:bldP spid="18" grpId="0" animBg="1"/>
      <p:bldP spid="22" grpId="0"/>
      <p:bldP spid="23" grpId="0" animBg="1"/>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49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002979"/>
            <a:ext cx="9144000" cy="172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7"/>
          <p:cNvSpPr>
            <a:spLocks noChangeAspect="1" noEditPoints="1"/>
          </p:cNvSpPr>
          <p:nvPr/>
        </p:nvSpPr>
        <p:spPr bwMode="auto">
          <a:xfrm>
            <a:off x="1835696" y="4104409"/>
            <a:ext cx="294344" cy="296470"/>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zh-CN" altLang="en-US">
              <a:solidFill>
                <a:schemeClr val="bg1">
                  <a:lumMod val="95000"/>
                </a:schemeClr>
              </a:solidFill>
            </a:endParaRPr>
          </a:p>
        </p:txBody>
      </p:sp>
      <p:sp>
        <p:nvSpPr>
          <p:cNvPr id="5" name="TextBox 4"/>
          <p:cNvSpPr txBox="1"/>
          <p:nvPr/>
        </p:nvSpPr>
        <p:spPr>
          <a:xfrm>
            <a:off x="2183497" y="4064140"/>
            <a:ext cx="1909782" cy="377008"/>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a:solidFill>
                  <a:schemeClr val="bg1">
                    <a:lumMod val="95000"/>
                  </a:schemeClr>
                </a:solidFill>
                <a:latin typeface="微软雅黑" panose="020B0503020204020204" pitchFamily="34" charset="-122"/>
                <a:ea typeface="微软雅黑" panose="020B0503020204020204" pitchFamily="34" charset="-122"/>
              </a:rPr>
              <a:t>报告人：</a:t>
            </a:r>
            <a:r>
              <a:rPr lang="en-US" altLang="zh-CN">
                <a:solidFill>
                  <a:schemeClr val="bg1">
                    <a:lumMod val="95000"/>
                  </a:schemeClr>
                </a:solidFill>
                <a:latin typeface="微软雅黑" panose="020B0503020204020204" pitchFamily="34" charset="-122"/>
                <a:ea typeface="微软雅黑" panose="020B0503020204020204" pitchFamily="34" charset="-122"/>
              </a:rPr>
              <a:t>xiazaii</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 name="Freeform 10"/>
          <p:cNvSpPr>
            <a:spLocks noChangeAspect="1" noEditPoints="1"/>
          </p:cNvSpPr>
          <p:nvPr/>
        </p:nvSpPr>
        <p:spPr bwMode="auto">
          <a:xfrm>
            <a:off x="4793855" y="4104706"/>
            <a:ext cx="295876" cy="295876"/>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7" name="TextBox 6"/>
          <p:cNvSpPr txBox="1"/>
          <p:nvPr/>
        </p:nvSpPr>
        <p:spPr>
          <a:xfrm>
            <a:off x="5149574" y="4064140"/>
            <a:ext cx="1978710" cy="377008"/>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部   门： 综合部</a:t>
            </a:r>
            <a:endParaRPr lang="zh-CN"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627784" y="2320465"/>
            <a:ext cx="3888432" cy="1092585"/>
          </a:xfrm>
          <a:prstGeom prst="rect">
            <a:avLst/>
          </a:prstGeom>
        </p:spPr>
        <p:txBody>
          <a:bodyPr wrap="square" lIns="76179" tIns="38089" rIns="76179" bIns="38089" anchor="ctr">
            <a:spAutoFit/>
          </a:bodyPr>
          <a:lstStyle/>
          <a:p>
            <a:pPr algn="ctr"/>
            <a:r>
              <a:rPr lang="zh-CN" altLang="en-US" sz="6600" b="1" spc="500" dirty="0">
                <a:solidFill>
                  <a:schemeClr val="tx2">
                    <a:lumMod val="60000"/>
                    <a:lumOff val="40000"/>
                  </a:schemeClr>
                </a:solidFill>
                <a:latin typeface="Adobe Gothic Std B" panose="020B0800000000000000" pitchFamily="34" charset="-128"/>
                <a:ea typeface="微软雅黑" panose="020B0503020204020204" pitchFamily="34" charset="-122"/>
              </a:rPr>
              <a:t>感谢聆听</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3000"/>
                            </p:stCondLst>
                            <p:childTnLst>
                              <p:par>
                                <p:cTn id="27" presetID="42" presetClass="entr" presetSubtype="0" fill="hold" grpId="0" nodeType="after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750"/>
                                        <p:tgtEl>
                                          <p:spTgt spid="2"/>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1779662"/>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910828"/>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latin typeface="华文中宋" panose="02010600040101010101" pitchFamily="2" charset="-122"/>
              <a:ea typeface="华文中宋" panose="02010600040101010101" pitchFamily="2" charset="-122"/>
              <a:cs typeface="+mj-cs"/>
            </a:endParaRPr>
          </a:p>
        </p:txBody>
      </p:sp>
      <p:sp>
        <p:nvSpPr>
          <p:cNvPr id="5" name="任意多边形 8"/>
          <p:cNvSpPr/>
          <p:nvPr/>
        </p:nvSpPr>
        <p:spPr bwMode="auto">
          <a:xfrm>
            <a:off x="2763665" y="1779662"/>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32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6" name="文本框 10"/>
          <p:cNvSpPr txBox="1">
            <a:spLocks noChangeArrowheads="1"/>
          </p:cNvSpPr>
          <p:nvPr/>
        </p:nvSpPr>
        <p:spPr bwMode="auto">
          <a:xfrm>
            <a:off x="3550667" y="3199438"/>
            <a:ext cx="5197797" cy="732508"/>
          </a:xfrm>
          <a:prstGeom prst="rect">
            <a:avLst/>
          </a:prstGeom>
          <a:noFill/>
          <a:ln w="9525">
            <a:noFill/>
            <a:miter lim="800000"/>
          </a:ln>
        </p:spPr>
        <p:txBody>
          <a:bodyPr wrap="square">
            <a:spAutoFit/>
          </a:bodyPr>
          <a:lstStyle/>
          <a:p>
            <a:pPr eaLnBrk="1" hangingPunct="1">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此处添加或多或少的文字对第一部分的整体内容进行简单的说明，也可以添加小标题。</a:t>
            </a:r>
          </a:p>
        </p:txBody>
      </p:sp>
      <p:sp>
        <p:nvSpPr>
          <p:cNvPr id="7" name="矩形 6"/>
          <p:cNvSpPr/>
          <p:nvPr/>
        </p:nvSpPr>
        <p:spPr>
          <a:xfrm>
            <a:off x="3923928" y="2213451"/>
            <a:ext cx="3852000" cy="646331"/>
          </a:xfrm>
          <a:prstGeom prst="rect">
            <a:avLst/>
          </a:prstGeom>
        </p:spPr>
        <p:txBody>
          <a:bodyPr wrap="none">
            <a:spAutoFit/>
          </a:bodyPr>
          <a:lstStyle/>
          <a:p>
            <a:r>
              <a:rPr lang="zh-CN" altLang="en-US" sz="3600" b="1" dirty="0">
                <a:solidFill>
                  <a:schemeClr val="tx2">
                    <a:lumMod val="75000"/>
                  </a:schemeClr>
                </a:solidFill>
                <a:latin typeface="微软雅黑" panose="020B0503020204020204" pitchFamily="34" charset="-122"/>
                <a:ea typeface="微软雅黑" panose="020B0503020204020204" pitchFamily="34" charset="-122"/>
              </a:rPr>
              <a:t>本年年度工作概况</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7"/>
          <p:cNvCxnSpPr/>
          <p:nvPr/>
        </p:nvCxnSpPr>
        <p:spPr>
          <a:xfrm>
            <a:off x="4499992" y="1203598"/>
            <a:ext cx="0" cy="33843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1"/>
          <p:cNvSpPr txBox="1">
            <a:spLocks noChangeArrowheads="1"/>
          </p:cNvSpPr>
          <p:nvPr/>
        </p:nvSpPr>
        <p:spPr bwMode="auto">
          <a:xfrm>
            <a:off x="1370540" y="1131590"/>
            <a:ext cx="2553388" cy="84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输入您的标题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rgbClr val="777777"/>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0" name="文本框 81"/>
          <p:cNvSpPr txBox="1">
            <a:spLocks noChangeArrowheads="1"/>
          </p:cNvSpPr>
          <p:nvPr/>
        </p:nvSpPr>
        <p:spPr bwMode="auto">
          <a:xfrm>
            <a:off x="1365041" y="2427734"/>
            <a:ext cx="2592288" cy="8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输入您的标题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rgbClr val="777777"/>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1" name="文本框 81"/>
          <p:cNvSpPr txBox="1">
            <a:spLocks noChangeArrowheads="1"/>
          </p:cNvSpPr>
          <p:nvPr/>
        </p:nvSpPr>
        <p:spPr bwMode="auto">
          <a:xfrm>
            <a:off x="1331640" y="3850767"/>
            <a:ext cx="2592288" cy="8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输入您的标题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rgbClr val="777777"/>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2" name="文本框 81"/>
          <p:cNvSpPr txBox="1">
            <a:spLocks noChangeArrowheads="1"/>
          </p:cNvSpPr>
          <p:nvPr/>
        </p:nvSpPr>
        <p:spPr bwMode="auto">
          <a:xfrm>
            <a:off x="5619012" y="1167594"/>
            <a:ext cx="2625396" cy="10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输入您的标题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rgbClr val="777777"/>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3" name="文本框 81"/>
          <p:cNvSpPr txBox="1">
            <a:spLocks noChangeArrowheads="1"/>
          </p:cNvSpPr>
          <p:nvPr/>
        </p:nvSpPr>
        <p:spPr bwMode="auto">
          <a:xfrm>
            <a:off x="5619012" y="2482615"/>
            <a:ext cx="2625396" cy="10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输入您的标题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rgbClr val="777777"/>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4" name="文本框 81"/>
          <p:cNvSpPr txBox="1">
            <a:spLocks noChangeArrowheads="1"/>
          </p:cNvSpPr>
          <p:nvPr/>
        </p:nvSpPr>
        <p:spPr bwMode="auto">
          <a:xfrm>
            <a:off x="5619012" y="3725628"/>
            <a:ext cx="2625396" cy="10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输入您的标题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rgbClr val="777777"/>
                </a:solidFill>
                <a:latin typeface="微软雅黑" panose="020B0503020204020204" pitchFamily="34" charset="-122"/>
                <a:ea typeface="微软雅黑" panose="020B0503020204020204" pitchFamily="34" charset="-122"/>
              </a:rPr>
              <a:t>此处输入您的文本请在此处输入您的文本此处输入您的文本</a:t>
            </a:r>
          </a:p>
        </p:txBody>
      </p:sp>
      <p:grpSp>
        <p:nvGrpSpPr>
          <p:cNvPr id="15" name="组合 14"/>
          <p:cNvGrpSpPr/>
          <p:nvPr/>
        </p:nvGrpSpPr>
        <p:grpSpPr>
          <a:xfrm>
            <a:off x="635906" y="1311610"/>
            <a:ext cx="576064" cy="576064"/>
            <a:chOff x="635906" y="1669368"/>
            <a:chExt cx="576064" cy="576064"/>
          </a:xfrm>
        </p:grpSpPr>
        <p:sp>
          <p:nvSpPr>
            <p:cNvPr id="16" name="椭圆 15"/>
            <p:cNvSpPr/>
            <p:nvPr/>
          </p:nvSpPr>
          <p:spPr>
            <a:xfrm>
              <a:off x="635906" y="1669368"/>
              <a:ext cx="576064" cy="57606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nvSpPr>
          <p:spPr>
            <a:xfrm>
              <a:off x="694527" y="1772734"/>
              <a:ext cx="396262"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8" name="组合 17"/>
          <p:cNvGrpSpPr/>
          <p:nvPr/>
        </p:nvGrpSpPr>
        <p:grpSpPr>
          <a:xfrm>
            <a:off x="635906" y="2607754"/>
            <a:ext cx="576064" cy="576064"/>
            <a:chOff x="635906" y="2965512"/>
            <a:chExt cx="576064" cy="576064"/>
          </a:xfrm>
        </p:grpSpPr>
        <p:sp>
          <p:nvSpPr>
            <p:cNvPr id="19" name="椭圆 18"/>
            <p:cNvSpPr/>
            <p:nvPr/>
          </p:nvSpPr>
          <p:spPr>
            <a:xfrm>
              <a:off x="635906" y="2965512"/>
              <a:ext cx="576064" cy="57606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712181" y="3068878"/>
              <a:ext cx="423514"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635906" y="3903898"/>
            <a:ext cx="576064" cy="576064"/>
            <a:chOff x="635906" y="4261656"/>
            <a:chExt cx="576064" cy="576064"/>
          </a:xfrm>
        </p:grpSpPr>
        <p:sp>
          <p:nvSpPr>
            <p:cNvPr id="22" name="椭圆 21"/>
            <p:cNvSpPr/>
            <p:nvPr/>
          </p:nvSpPr>
          <p:spPr>
            <a:xfrm>
              <a:off x="635906" y="4261656"/>
              <a:ext cx="576064" cy="57606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08975" y="4365022"/>
              <a:ext cx="429926"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4" name="组合 23"/>
          <p:cNvGrpSpPr/>
          <p:nvPr/>
        </p:nvGrpSpPr>
        <p:grpSpPr>
          <a:xfrm>
            <a:off x="5004048" y="1311610"/>
            <a:ext cx="576064" cy="576064"/>
            <a:chOff x="5004048" y="1669368"/>
            <a:chExt cx="576064" cy="576064"/>
          </a:xfrm>
        </p:grpSpPr>
        <p:sp>
          <p:nvSpPr>
            <p:cNvPr id="25" name="椭圆 24"/>
            <p:cNvSpPr/>
            <p:nvPr/>
          </p:nvSpPr>
          <p:spPr>
            <a:xfrm>
              <a:off x="5004048" y="1669368"/>
              <a:ext cx="576064" cy="57606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080323" y="1728166"/>
              <a:ext cx="423514"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7" name="组合 26"/>
          <p:cNvGrpSpPr/>
          <p:nvPr/>
        </p:nvGrpSpPr>
        <p:grpSpPr>
          <a:xfrm>
            <a:off x="5004048" y="2607754"/>
            <a:ext cx="576064" cy="576064"/>
            <a:chOff x="5004048" y="2965512"/>
            <a:chExt cx="576064" cy="576064"/>
          </a:xfrm>
        </p:grpSpPr>
        <p:sp>
          <p:nvSpPr>
            <p:cNvPr id="28" name="椭圆 27"/>
            <p:cNvSpPr/>
            <p:nvPr/>
          </p:nvSpPr>
          <p:spPr>
            <a:xfrm>
              <a:off x="5004048" y="2965512"/>
              <a:ext cx="576064" cy="57606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076316" y="3068878"/>
              <a:ext cx="431528"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30" name="组合 29"/>
          <p:cNvGrpSpPr/>
          <p:nvPr/>
        </p:nvGrpSpPr>
        <p:grpSpPr>
          <a:xfrm>
            <a:off x="5004048" y="3903898"/>
            <a:ext cx="576064" cy="576064"/>
            <a:chOff x="5004048" y="4261656"/>
            <a:chExt cx="576064" cy="576064"/>
          </a:xfrm>
        </p:grpSpPr>
        <p:sp>
          <p:nvSpPr>
            <p:cNvPr id="31" name="椭圆 30"/>
            <p:cNvSpPr/>
            <p:nvPr/>
          </p:nvSpPr>
          <p:spPr>
            <a:xfrm>
              <a:off x="5004048" y="4261656"/>
              <a:ext cx="576064" cy="57606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072695" y="4365022"/>
              <a:ext cx="433132"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Horizontal)">
                                      <p:cBhvr>
                                        <p:cTn id="18" dur="500"/>
                                        <p:tgtEl>
                                          <p:spTgt spid="8"/>
                                        </p:tgtEl>
                                      </p:cBhvr>
                                    </p:animEffect>
                                  </p:childTnLst>
                                </p:cTn>
                              </p:par>
                            </p:childTnLst>
                          </p:cTn>
                        </p:par>
                        <p:par>
                          <p:cTn id="19" fill="hold">
                            <p:stCondLst>
                              <p:cond delay="1500"/>
                            </p:stCondLst>
                            <p:childTnLst>
                              <p:par>
                                <p:cTn id="20" presetID="21"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21"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500"/>
                                        <p:tgtEl>
                                          <p:spTgt spid="18"/>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3500"/>
                            </p:stCondLst>
                            <p:childTnLst>
                              <p:par>
                                <p:cTn id="36" presetID="21" presetClass="entr" presetSubtype="1"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heel(1)">
                                      <p:cBhvr>
                                        <p:cTn id="38" dur="500"/>
                                        <p:tgtEl>
                                          <p:spTgt spid="21"/>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1" presetClass="entr" presetSubtype="1"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heel(1)">
                                      <p:cBhvr>
                                        <p:cTn id="46" dur="500"/>
                                        <p:tgtEl>
                                          <p:spTgt spid="24"/>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5500"/>
                            </p:stCondLst>
                            <p:childTnLst>
                              <p:par>
                                <p:cTn id="52" presetID="21" presetClass="entr" presetSubtype="1"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heel(1)">
                                      <p:cBhvr>
                                        <p:cTn id="54" dur="500"/>
                                        <p:tgtEl>
                                          <p:spTgt spid="27"/>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par>
                          <p:cTn id="59" fill="hold">
                            <p:stCondLst>
                              <p:cond delay="6500"/>
                            </p:stCondLst>
                            <p:childTnLst>
                              <p:par>
                                <p:cTn id="60" presetID="21" presetClass="entr" presetSubtype="1"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heel(1)">
                                      <p:cBhvr>
                                        <p:cTn id="62" dur="500"/>
                                        <p:tgtEl>
                                          <p:spTgt spid="30"/>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组合 7"/>
          <p:cNvGrpSpPr/>
          <p:nvPr/>
        </p:nvGrpSpPr>
        <p:grpSpPr>
          <a:xfrm>
            <a:off x="2282892" y="2512014"/>
            <a:ext cx="1657762" cy="1221509"/>
            <a:chOff x="2282892" y="2767021"/>
            <a:chExt cx="1657762" cy="1221509"/>
          </a:xfrm>
        </p:grpSpPr>
        <p:sp>
          <p:nvSpPr>
            <p:cNvPr id="9" name="五边形 8"/>
            <p:cNvSpPr/>
            <p:nvPr/>
          </p:nvSpPr>
          <p:spPr>
            <a:xfrm rot="16200000" flipV="1">
              <a:off x="2501018" y="2548895"/>
              <a:ext cx="1221509" cy="1657762"/>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354595" y="3395950"/>
              <a:ext cx="1453732" cy="461665"/>
            </a:xfrm>
            <a:prstGeom prst="rect">
              <a:avLst/>
            </a:prstGeom>
          </p:spPr>
          <p:txBody>
            <a:bodyPr wrap="square">
              <a:noAutofit/>
            </a:bodyPr>
            <a:lstStyle/>
            <a:p>
              <a:pPr algn="ctr">
                <a:defRPr/>
              </a:pPr>
              <a:r>
                <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rPr>
                <a:t>工作汇报</a:t>
              </a:r>
            </a:p>
          </p:txBody>
        </p:sp>
      </p:grpSp>
      <p:grpSp>
        <p:nvGrpSpPr>
          <p:cNvPr id="11" name="组合 10"/>
          <p:cNvGrpSpPr/>
          <p:nvPr/>
        </p:nvGrpSpPr>
        <p:grpSpPr>
          <a:xfrm>
            <a:off x="4231488" y="2512014"/>
            <a:ext cx="1657762" cy="1221509"/>
            <a:chOff x="4231488" y="2767021"/>
            <a:chExt cx="1657762" cy="1221509"/>
          </a:xfrm>
        </p:grpSpPr>
        <p:sp>
          <p:nvSpPr>
            <p:cNvPr id="12" name="五边形 11"/>
            <p:cNvSpPr/>
            <p:nvPr/>
          </p:nvSpPr>
          <p:spPr>
            <a:xfrm rot="16200000" flipV="1">
              <a:off x="4449614" y="2548895"/>
              <a:ext cx="1221509" cy="1657762"/>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333503" y="3289202"/>
              <a:ext cx="1453732" cy="461665"/>
            </a:xfrm>
            <a:prstGeom prst="rect">
              <a:avLst/>
            </a:prstGeom>
          </p:spPr>
          <p:txBody>
            <a:bodyPr wrap="square">
              <a:noAutofit/>
            </a:bodyPr>
            <a:lstStyle/>
            <a:p>
              <a:pPr algn="ctr">
                <a:defRPr/>
              </a:pPr>
              <a:r>
                <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rPr>
                <a:t>新年计划</a:t>
              </a:r>
            </a:p>
          </p:txBody>
        </p:sp>
      </p:grpSp>
      <p:grpSp>
        <p:nvGrpSpPr>
          <p:cNvPr id="14" name="组合 13"/>
          <p:cNvGrpSpPr/>
          <p:nvPr/>
        </p:nvGrpSpPr>
        <p:grpSpPr>
          <a:xfrm>
            <a:off x="3257190" y="1770383"/>
            <a:ext cx="1657762" cy="1221509"/>
            <a:chOff x="3257190" y="2025390"/>
            <a:chExt cx="1657762" cy="1221509"/>
          </a:xfrm>
        </p:grpSpPr>
        <p:sp>
          <p:nvSpPr>
            <p:cNvPr id="15" name="五边形 14"/>
            <p:cNvSpPr/>
            <p:nvPr/>
          </p:nvSpPr>
          <p:spPr>
            <a:xfrm rot="5400000">
              <a:off x="3475316" y="1807264"/>
              <a:ext cx="1221509" cy="1657762"/>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98587" y="2241715"/>
              <a:ext cx="1514348" cy="461665"/>
            </a:xfrm>
            <a:prstGeom prst="rect">
              <a:avLst/>
            </a:prstGeom>
          </p:spPr>
          <p:txBody>
            <a:bodyPr wrap="square">
              <a:noAutofit/>
            </a:bodyPr>
            <a:lstStyle/>
            <a:p>
              <a:pPr algn="ctr">
                <a:defRPr/>
              </a:pPr>
              <a:r>
                <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rPr>
                <a:t>年终总结</a:t>
              </a:r>
            </a:p>
          </p:txBody>
        </p:sp>
      </p:grpSp>
      <p:grpSp>
        <p:nvGrpSpPr>
          <p:cNvPr id="17" name="组合 16"/>
          <p:cNvGrpSpPr/>
          <p:nvPr/>
        </p:nvGrpSpPr>
        <p:grpSpPr>
          <a:xfrm>
            <a:off x="5205788" y="1770383"/>
            <a:ext cx="1657762" cy="1221509"/>
            <a:chOff x="5205788" y="2025390"/>
            <a:chExt cx="1657762" cy="1221509"/>
          </a:xfrm>
        </p:grpSpPr>
        <p:sp>
          <p:nvSpPr>
            <p:cNvPr id="18" name="五边形 17"/>
            <p:cNvSpPr/>
            <p:nvPr/>
          </p:nvSpPr>
          <p:spPr>
            <a:xfrm rot="5400000">
              <a:off x="5423914" y="1807264"/>
              <a:ext cx="1221509" cy="1657762"/>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205788" y="2241715"/>
              <a:ext cx="1657762" cy="461665"/>
            </a:xfrm>
            <a:prstGeom prst="rect">
              <a:avLst/>
            </a:prstGeom>
          </p:spPr>
          <p:txBody>
            <a:bodyPr wrap="square">
              <a:noAutofit/>
            </a:bodyPr>
            <a:lstStyle/>
            <a:p>
              <a:pPr algn="ctr">
                <a:defRPr/>
              </a:pPr>
              <a:r>
                <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rPr>
                <a:t>工作报告</a:t>
              </a:r>
            </a:p>
          </p:txBody>
        </p:sp>
      </p:grpSp>
      <p:cxnSp>
        <p:nvCxnSpPr>
          <p:cNvPr id="20" name="肘形连接符 19"/>
          <p:cNvCxnSpPr>
            <a:stCxn id="15" idx="1"/>
          </p:cNvCxnSpPr>
          <p:nvPr/>
        </p:nvCxnSpPr>
        <p:spPr>
          <a:xfrm rot="16200000" flipV="1">
            <a:off x="3112267" y="935662"/>
            <a:ext cx="556480" cy="1112961"/>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肘形连接符 20"/>
          <p:cNvCxnSpPr/>
          <p:nvPr/>
        </p:nvCxnSpPr>
        <p:spPr>
          <a:xfrm rot="5400000" flipH="1" flipV="1">
            <a:off x="6242831" y="1082310"/>
            <a:ext cx="556480" cy="834721"/>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9" idx="1"/>
          </p:cNvCxnSpPr>
          <p:nvPr/>
        </p:nvCxnSpPr>
        <p:spPr>
          <a:xfrm rot="5400000">
            <a:off x="2468342" y="3577013"/>
            <a:ext cx="486920" cy="799941"/>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rot="16200000" flipH="1">
            <a:off x="5203272" y="3590619"/>
            <a:ext cx="479353" cy="765160"/>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81"/>
          <p:cNvSpPr txBox="1">
            <a:spLocks noChangeArrowheads="1"/>
          </p:cNvSpPr>
          <p:nvPr/>
        </p:nvSpPr>
        <p:spPr bwMode="auto">
          <a:xfrm>
            <a:off x="499902" y="1084018"/>
            <a:ext cx="2334124" cy="97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Aft>
                <a:spcPts val="600"/>
              </a:spcAft>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输入您的标题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此处输入您的文本请在此处输入您的文本输入您的文本</a:t>
            </a:r>
          </a:p>
        </p:txBody>
      </p:sp>
      <p:sp>
        <p:nvSpPr>
          <p:cNvPr id="25" name="文本框 81"/>
          <p:cNvSpPr txBox="1">
            <a:spLocks noChangeArrowheads="1"/>
          </p:cNvSpPr>
          <p:nvPr/>
        </p:nvSpPr>
        <p:spPr bwMode="auto">
          <a:xfrm>
            <a:off x="179512" y="3722305"/>
            <a:ext cx="2124000" cy="83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Aft>
                <a:spcPts val="600"/>
              </a:spcAft>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输入您的标题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输入您的文本请在输入您的文本输入您的文本</a:t>
            </a:r>
          </a:p>
        </p:txBody>
      </p:sp>
      <p:sp>
        <p:nvSpPr>
          <p:cNvPr id="26" name="文本框 81"/>
          <p:cNvSpPr txBox="1">
            <a:spLocks noChangeArrowheads="1"/>
          </p:cNvSpPr>
          <p:nvPr/>
        </p:nvSpPr>
        <p:spPr bwMode="auto">
          <a:xfrm>
            <a:off x="6912495" y="1082328"/>
            <a:ext cx="2124000" cy="90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Aft>
                <a:spcPts val="600"/>
              </a:spcAft>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输入您的标题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输入您的文本请在输入您的文本输入您的文本</a:t>
            </a:r>
          </a:p>
        </p:txBody>
      </p:sp>
      <p:sp>
        <p:nvSpPr>
          <p:cNvPr id="27" name="文本框 81"/>
          <p:cNvSpPr txBox="1">
            <a:spLocks noChangeArrowheads="1"/>
          </p:cNvSpPr>
          <p:nvPr/>
        </p:nvSpPr>
        <p:spPr bwMode="auto">
          <a:xfrm>
            <a:off x="5995756" y="3759732"/>
            <a:ext cx="2334124" cy="97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Aft>
                <a:spcPts val="600"/>
              </a:spcAft>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输入您的标题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此处输入您的文本请在此处输入您的文本输入您的文本</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par>
                                <p:cTn id="24" presetID="2" presetClass="entr" presetSubtype="4" fill="hold" nodeType="withEffect">
                                  <p:stCondLst>
                                    <p:cond delay="5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1" fill="hold" nodeType="withEffect">
                                  <p:stCondLst>
                                    <p:cond delay="7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22" presetClass="entr" presetSubtype="2"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childTnLst>
                          </p:cTn>
                        </p:par>
                        <p:par>
                          <p:cTn id="36" fill="hold">
                            <p:stCondLst>
                              <p:cond delay="2000"/>
                            </p:stCondLst>
                            <p:childTnLst>
                              <p:par>
                                <p:cTn id="37" presetID="22" presetClass="entr" presetSubtype="2"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p:stCondLst>
                              <p:cond delay="3000"/>
                            </p:stCondLst>
                            <p:childTnLst>
                              <p:par>
                                <p:cTn id="45" presetID="22" presetClass="entr" presetSubtype="2"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500"/>
                                        <p:tgtEl>
                                          <p:spTgt spid="24"/>
                                        </p:tgtEl>
                                      </p:cBhvr>
                                    </p:animEffect>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17"/>
          <p:cNvSpPr/>
          <p:nvPr/>
        </p:nvSpPr>
        <p:spPr>
          <a:xfrm flipH="1">
            <a:off x="447596" y="2754449"/>
            <a:ext cx="518386" cy="395929"/>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4" name="组合 33"/>
          <p:cNvGrpSpPr/>
          <p:nvPr/>
        </p:nvGrpSpPr>
        <p:grpSpPr>
          <a:xfrm>
            <a:off x="516381" y="1132253"/>
            <a:ext cx="2255419" cy="2255418"/>
            <a:chOff x="359073" y="916229"/>
            <a:chExt cx="2255419" cy="2255418"/>
          </a:xfrm>
        </p:grpSpPr>
        <p:sp>
          <p:nvSpPr>
            <p:cNvPr id="35" name="椭圆 34"/>
            <p:cNvSpPr/>
            <p:nvPr/>
          </p:nvSpPr>
          <p:spPr>
            <a:xfrm>
              <a:off x="359073"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p:nvPr/>
          </p:nvPicPr>
          <p:blipFill>
            <a:blip r:embed="rId3" cstate="print">
              <a:extLst>
                <a:ext uri="{28A0092B-C50C-407E-A947-70E740481C1C}">
                  <a14:useLocalDpi xmlns:a14="http://schemas.microsoft.com/office/drawing/2010/main" val="0"/>
                </a:ext>
              </a:extLst>
            </a:blip>
            <a:stretch>
              <a:fillRect/>
            </a:stretch>
          </p:blipFill>
          <p:spPr>
            <a:xfrm>
              <a:off x="509765" y="1076574"/>
              <a:ext cx="1954036" cy="1999231"/>
            </a:xfrm>
            <a:prstGeom prst="ellipse">
              <a:avLst/>
            </a:prstGeom>
          </p:spPr>
        </p:pic>
      </p:grpSp>
      <p:sp>
        <p:nvSpPr>
          <p:cNvPr id="37" name="矩形 17"/>
          <p:cNvSpPr/>
          <p:nvPr/>
        </p:nvSpPr>
        <p:spPr>
          <a:xfrm flipH="1">
            <a:off x="3409899" y="2754449"/>
            <a:ext cx="518386" cy="395929"/>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8" name="组合 37"/>
          <p:cNvGrpSpPr/>
          <p:nvPr/>
        </p:nvGrpSpPr>
        <p:grpSpPr>
          <a:xfrm>
            <a:off x="3478684" y="1132253"/>
            <a:ext cx="2255419" cy="2255418"/>
            <a:chOff x="3478684" y="916229"/>
            <a:chExt cx="2255419" cy="2255418"/>
          </a:xfrm>
        </p:grpSpPr>
        <p:sp>
          <p:nvSpPr>
            <p:cNvPr id="39" name="椭圆 38"/>
            <p:cNvSpPr/>
            <p:nvPr/>
          </p:nvSpPr>
          <p:spPr>
            <a:xfrm>
              <a:off x="3478684"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p:cNvPicPr/>
            <p:nvPr/>
          </p:nvPicPr>
          <p:blipFill>
            <a:blip r:embed="rId4" cstate="print">
              <a:extLst>
                <a:ext uri="{28A0092B-C50C-407E-A947-70E740481C1C}">
                  <a14:useLocalDpi xmlns:a14="http://schemas.microsoft.com/office/drawing/2010/main" val="0"/>
                </a:ext>
              </a:extLst>
            </a:blip>
            <a:stretch>
              <a:fillRect/>
            </a:stretch>
          </p:blipFill>
          <p:spPr>
            <a:xfrm>
              <a:off x="3612088" y="987574"/>
              <a:ext cx="1988612" cy="2088231"/>
            </a:xfrm>
            <a:prstGeom prst="ellipse">
              <a:avLst/>
            </a:prstGeom>
          </p:spPr>
        </p:pic>
      </p:grpSp>
      <p:sp>
        <p:nvSpPr>
          <p:cNvPr id="41" name="矩形 17"/>
          <p:cNvSpPr/>
          <p:nvPr/>
        </p:nvSpPr>
        <p:spPr>
          <a:xfrm flipH="1">
            <a:off x="6352252" y="2754449"/>
            <a:ext cx="518386" cy="395929"/>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2" name="组合 41"/>
          <p:cNvGrpSpPr/>
          <p:nvPr/>
        </p:nvGrpSpPr>
        <p:grpSpPr>
          <a:xfrm>
            <a:off x="6421037" y="1132253"/>
            <a:ext cx="2255419" cy="2255418"/>
            <a:chOff x="6598295" y="916229"/>
            <a:chExt cx="2255419" cy="2255418"/>
          </a:xfrm>
        </p:grpSpPr>
        <p:sp>
          <p:nvSpPr>
            <p:cNvPr id="43" name="椭圆 42"/>
            <p:cNvSpPr/>
            <p:nvPr/>
          </p:nvSpPr>
          <p:spPr>
            <a:xfrm>
              <a:off x="6598295"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p:cNvPicPr/>
            <p:nvPr/>
          </p:nvPicPr>
          <p:blipFill>
            <a:blip r:embed="rId5" cstate="print">
              <a:extLst>
                <a:ext uri="{28A0092B-C50C-407E-A947-70E740481C1C}">
                  <a14:useLocalDpi xmlns:a14="http://schemas.microsoft.com/office/drawing/2010/main" val="0"/>
                </a:ext>
              </a:extLst>
            </a:blip>
            <a:stretch>
              <a:fillRect/>
            </a:stretch>
          </p:blipFill>
          <p:spPr>
            <a:xfrm>
              <a:off x="6745338" y="987574"/>
              <a:ext cx="1961333" cy="2088231"/>
            </a:xfrm>
            <a:prstGeom prst="ellipse">
              <a:avLst/>
            </a:prstGeom>
          </p:spPr>
        </p:pic>
      </p:grpSp>
      <p:grpSp>
        <p:nvGrpSpPr>
          <p:cNvPr id="45" name="组合 44"/>
          <p:cNvGrpSpPr/>
          <p:nvPr/>
        </p:nvGrpSpPr>
        <p:grpSpPr>
          <a:xfrm>
            <a:off x="447594" y="2626473"/>
            <a:ext cx="2324206" cy="585537"/>
            <a:chOff x="290286" y="2410449"/>
            <a:chExt cx="2324206" cy="585537"/>
          </a:xfrm>
        </p:grpSpPr>
        <p:sp>
          <p:nvSpPr>
            <p:cNvPr id="46" name="矩形 15"/>
            <p:cNvSpPr/>
            <p:nvPr/>
          </p:nvSpPr>
          <p:spPr>
            <a:xfrm flipH="1">
              <a:off x="290286"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文本框 66"/>
            <p:cNvSpPr txBox="1"/>
            <p:nvPr/>
          </p:nvSpPr>
          <p:spPr>
            <a:xfrm>
              <a:off x="678850" y="2497180"/>
              <a:ext cx="1615864" cy="32535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48" name="组合 47"/>
          <p:cNvGrpSpPr/>
          <p:nvPr/>
        </p:nvGrpSpPr>
        <p:grpSpPr>
          <a:xfrm>
            <a:off x="3409897" y="2626473"/>
            <a:ext cx="2324206" cy="585537"/>
            <a:chOff x="3409897" y="2410449"/>
            <a:chExt cx="2324206" cy="585537"/>
          </a:xfrm>
        </p:grpSpPr>
        <p:sp>
          <p:nvSpPr>
            <p:cNvPr id="49" name="矩形 15"/>
            <p:cNvSpPr/>
            <p:nvPr/>
          </p:nvSpPr>
          <p:spPr>
            <a:xfrm flipH="1">
              <a:off x="3409897"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文本框 66"/>
            <p:cNvSpPr txBox="1"/>
            <p:nvPr/>
          </p:nvSpPr>
          <p:spPr>
            <a:xfrm>
              <a:off x="3928286" y="2497180"/>
              <a:ext cx="1615864" cy="32535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51" name="组合 50"/>
          <p:cNvGrpSpPr/>
          <p:nvPr/>
        </p:nvGrpSpPr>
        <p:grpSpPr>
          <a:xfrm>
            <a:off x="6352250" y="2626473"/>
            <a:ext cx="2324206" cy="585537"/>
            <a:chOff x="6529508" y="2410449"/>
            <a:chExt cx="2324206" cy="585537"/>
          </a:xfrm>
        </p:grpSpPr>
        <p:sp>
          <p:nvSpPr>
            <p:cNvPr id="52" name="矩形 15"/>
            <p:cNvSpPr/>
            <p:nvPr/>
          </p:nvSpPr>
          <p:spPr>
            <a:xfrm flipH="1">
              <a:off x="6529508"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文本框 66"/>
            <p:cNvSpPr txBox="1"/>
            <p:nvPr/>
          </p:nvSpPr>
          <p:spPr>
            <a:xfrm>
              <a:off x="7047897" y="2497180"/>
              <a:ext cx="1615864" cy="32535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sp>
        <p:nvSpPr>
          <p:cNvPr id="54" name="矩形 53"/>
          <p:cNvSpPr/>
          <p:nvPr/>
        </p:nvSpPr>
        <p:spPr>
          <a:xfrm>
            <a:off x="424253" y="3608945"/>
            <a:ext cx="2370888" cy="1051037"/>
          </a:xfrm>
          <a:prstGeom prst="rect">
            <a:avLst/>
          </a:prstGeom>
        </p:spPr>
        <p:txBody>
          <a:bodyPr wrap="square">
            <a:no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3386556" y="3608945"/>
            <a:ext cx="2370888" cy="1051037"/>
          </a:xfrm>
          <a:prstGeom prst="rect">
            <a:avLst/>
          </a:prstGeom>
        </p:spPr>
        <p:txBody>
          <a:bodyPr wrap="square">
            <a:no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6493127" y="3608945"/>
            <a:ext cx="2370888" cy="1051037"/>
          </a:xfrm>
          <a:prstGeom prst="rect">
            <a:avLst/>
          </a:prstGeom>
        </p:spPr>
        <p:txBody>
          <a:bodyPr wrap="square">
            <a:no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heel(1)">
                                      <p:cBhvr>
                                        <p:cTn id="18" dur="1500"/>
                                        <p:tgtEl>
                                          <p:spTgt spid="34"/>
                                        </p:tgtEl>
                                      </p:cBhvr>
                                    </p:animEffect>
                                  </p:childTnLst>
                                </p:cTn>
                              </p:par>
                            </p:childTnLst>
                          </p:cTn>
                        </p:par>
                        <p:par>
                          <p:cTn id="19" fill="hold">
                            <p:stCondLst>
                              <p:cond delay="2500"/>
                            </p:stCondLst>
                            <p:childTnLst>
                              <p:par>
                                <p:cTn id="20" presetID="2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childTnLst>
                          </p:cTn>
                        </p:par>
                        <p:par>
                          <p:cTn id="27" fill="hold">
                            <p:stCondLst>
                              <p:cond delay="3500"/>
                            </p:stCondLst>
                            <p:childTnLst>
                              <p:par>
                                <p:cTn id="28" presetID="21" presetClass="entr" presetSubtype="1"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heel(1)">
                                      <p:cBhvr>
                                        <p:cTn id="30" dur="1500"/>
                                        <p:tgtEl>
                                          <p:spTgt spid="38"/>
                                        </p:tgtEl>
                                      </p:cBhvr>
                                    </p:animEffect>
                                  </p:childTnLst>
                                </p:cTn>
                              </p:par>
                            </p:childTnLst>
                          </p:cTn>
                        </p:par>
                        <p:par>
                          <p:cTn id="31" fill="hold">
                            <p:stCondLst>
                              <p:cond delay="5000"/>
                            </p:stCondLst>
                            <p:childTnLst>
                              <p:par>
                                <p:cTn id="32" presetID="22" presetClass="entr" presetSubtype="2"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right)">
                                      <p:cBhvr>
                                        <p:cTn id="34" dur="500"/>
                                        <p:tgtEl>
                                          <p:spTgt spid="37"/>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par>
                          <p:cTn id="39" fill="hold">
                            <p:stCondLst>
                              <p:cond delay="6000"/>
                            </p:stCondLst>
                            <p:childTnLst>
                              <p:par>
                                <p:cTn id="40" presetID="21" presetClass="entr" presetSubtype="1"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heel(1)">
                                      <p:cBhvr>
                                        <p:cTn id="42" dur="1500"/>
                                        <p:tgtEl>
                                          <p:spTgt spid="42"/>
                                        </p:tgtEl>
                                      </p:cBhvr>
                                    </p:animEffect>
                                  </p:childTnLst>
                                </p:cTn>
                              </p:par>
                            </p:childTnLst>
                          </p:cTn>
                        </p:par>
                        <p:par>
                          <p:cTn id="43" fill="hold">
                            <p:stCondLst>
                              <p:cond delay="7500"/>
                            </p:stCondLst>
                            <p:childTnLst>
                              <p:par>
                                <p:cTn id="44" presetID="22" presetClass="entr" presetSubtype="2"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right)">
                                      <p:cBhvr>
                                        <p:cTn id="46" dur="500"/>
                                        <p:tgtEl>
                                          <p:spTgt spid="41"/>
                                        </p:tgtEl>
                                      </p:cBhvr>
                                    </p:animEffect>
                                  </p:childTnLst>
                                </p:cTn>
                              </p:par>
                            </p:childTnLst>
                          </p:cTn>
                        </p:par>
                        <p:par>
                          <p:cTn id="47" fill="hold">
                            <p:stCondLst>
                              <p:cond delay="8000"/>
                            </p:stCondLst>
                            <p:childTnLst>
                              <p:par>
                                <p:cTn id="48" presetID="22" presetClass="entr" presetSubtype="8"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childTnLst>
                          </p:cTn>
                        </p:par>
                        <p:par>
                          <p:cTn id="51" fill="hold">
                            <p:stCondLst>
                              <p:cond delay="8500"/>
                            </p:stCondLst>
                            <p:childTnLst>
                              <p:par>
                                <p:cTn id="52" presetID="22" presetClass="entr" presetSubtype="1"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up)">
                                      <p:cBhvr>
                                        <p:cTn id="54" dur="500"/>
                                        <p:tgtEl>
                                          <p:spTgt spid="54"/>
                                        </p:tgtEl>
                                      </p:cBhvr>
                                    </p:animEffect>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up)">
                                      <p:cBhvr>
                                        <p:cTn id="58" dur="500"/>
                                        <p:tgtEl>
                                          <p:spTgt spid="55"/>
                                        </p:tgtEl>
                                      </p:cBhvr>
                                    </p:animEffect>
                                  </p:childTnLst>
                                </p:cTn>
                              </p:par>
                            </p:childTnLst>
                          </p:cTn>
                        </p:par>
                        <p:par>
                          <p:cTn id="59" fill="hold">
                            <p:stCondLst>
                              <p:cond delay="9500"/>
                            </p:stCondLst>
                            <p:childTnLst>
                              <p:par>
                                <p:cTn id="60" presetID="22" presetClass="entr" presetSubtype="1"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up)">
                                      <p:cBhvr>
                                        <p:cTn id="6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33" grpId="0" animBg="1"/>
      <p:bldP spid="37" grpId="0" animBg="1"/>
      <p:bldP spid="41" grpId="0" animBg="1"/>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3126837" y="1059582"/>
            <a:ext cx="2880320" cy="864096"/>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p>
        </p:txBody>
      </p:sp>
      <p:sp>
        <p:nvSpPr>
          <p:cNvPr id="9" name="矩形 8"/>
          <p:cNvSpPr/>
          <p:nvPr/>
        </p:nvSpPr>
        <p:spPr>
          <a:xfrm>
            <a:off x="3126837" y="1933523"/>
            <a:ext cx="2880320" cy="864096"/>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p>
        </p:txBody>
      </p:sp>
      <p:sp>
        <p:nvSpPr>
          <p:cNvPr id="10" name="矩形 9"/>
          <p:cNvSpPr/>
          <p:nvPr/>
        </p:nvSpPr>
        <p:spPr>
          <a:xfrm>
            <a:off x="3136844" y="2807464"/>
            <a:ext cx="2880320" cy="864096"/>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p>
        </p:txBody>
      </p:sp>
      <p:sp>
        <p:nvSpPr>
          <p:cNvPr id="11" name="矩形 10"/>
          <p:cNvSpPr/>
          <p:nvPr/>
        </p:nvSpPr>
        <p:spPr>
          <a:xfrm>
            <a:off x="3136844" y="3681405"/>
            <a:ext cx="2880320" cy="864096"/>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p>
        </p:txBody>
      </p:sp>
      <p:sp>
        <p:nvSpPr>
          <p:cNvPr id="12" name="等腰三角形 11"/>
          <p:cNvSpPr/>
          <p:nvPr/>
        </p:nvSpPr>
        <p:spPr>
          <a:xfrm rot="1800000">
            <a:off x="2753100" y="1347614"/>
            <a:ext cx="334117" cy="288032"/>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800000">
            <a:off x="2753100" y="3095496"/>
            <a:ext cx="334117" cy="288032"/>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9800000" flipH="1">
            <a:off x="6060464" y="2221556"/>
            <a:ext cx="334117" cy="288032"/>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9800000" flipH="1">
            <a:off x="6060464" y="3969437"/>
            <a:ext cx="334117" cy="288032"/>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7"/>
          <p:cNvSpPr txBox="1">
            <a:spLocks noChangeArrowheads="1"/>
          </p:cNvSpPr>
          <p:nvPr/>
        </p:nvSpPr>
        <p:spPr bwMode="auto">
          <a:xfrm>
            <a:off x="179512" y="138279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7" name="文本框 7"/>
          <p:cNvSpPr txBox="1">
            <a:spLocks noChangeArrowheads="1"/>
          </p:cNvSpPr>
          <p:nvPr/>
        </p:nvSpPr>
        <p:spPr bwMode="auto">
          <a:xfrm>
            <a:off x="179512" y="311079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8" name="文本框 7"/>
          <p:cNvSpPr txBox="1">
            <a:spLocks noChangeArrowheads="1"/>
          </p:cNvSpPr>
          <p:nvPr/>
        </p:nvSpPr>
        <p:spPr bwMode="auto">
          <a:xfrm>
            <a:off x="6444208" y="2226477"/>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19" name="文本框 7"/>
          <p:cNvSpPr txBox="1">
            <a:spLocks noChangeArrowheads="1"/>
          </p:cNvSpPr>
          <p:nvPr/>
        </p:nvSpPr>
        <p:spPr bwMode="auto">
          <a:xfrm>
            <a:off x="6444208" y="3954477"/>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400" fill="hold"/>
                                        <p:tgtEl>
                                          <p:spTgt spid="8"/>
                                        </p:tgtEl>
                                        <p:attrNameLst>
                                          <p:attrName>ppt_x</p:attrName>
                                        </p:attrNameLst>
                                      </p:cBhvr>
                                      <p:tavLst>
                                        <p:tav tm="0">
                                          <p:val>
                                            <p:strVal val="#ppt_x"/>
                                          </p:val>
                                        </p:tav>
                                        <p:tav tm="100000">
                                          <p:val>
                                            <p:strVal val="#ppt_x"/>
                                          </p:val>
                                        </p:tav>
                                      </p:tavLst>
                                    </p:anim>
                                    <p:anim calcmode="lin" valueType="num">
                                      <p:cBhvr additive="base">
                                        <p:cTn id="19" dur="4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400" fill="hold"/>
                                        <p:tgtEl>
                                          <p:spTgt spid="9"/>
                                        </p:tgtEl>
                                        <p:attrNameLst>
                                          <p:attrName>ppt_x</p:attrName>
                                        </p:attrNameLst>
                                      </p:cBhvr>
                                      <p:tavLst>
                                        <p:tav tm="0">
                                          <p:val>
                                            <p:strVal val="#ppt_x"/>
                                          </p:val>
                                        </p:tav>
                                        <p:tav tm="100000">
                                          <p:val>
                                            <p:strVal val="#ppt_x"/>
                                          </p:val>
                                        </p:tav>
                                      </p:tavLst>
                                    </p:anim>
                                    <p:anim calcmode="lin" valueType="num">
                                      <p:cBhvr additive="base">
                                        <p:cTn id="32" dur="4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400" fill="hold"/>
                                        <p:tgtEl>
                                          <p:spTgt spid="10"/>
                                        </p:tgtEl>
                                        <p:attrNameLst>
                                          <p:attrName>ppt_x</p:attrName>
                                        </p:attrNameLst>
                                      </p:cBhvr>
                                      <p:tavLst>
                                        <p:tav tm="0">
                                          <p:val>
                                            <p:strVal val="#ppt_x"/>
                                          </p:val>
                                        </p:tav>
                                        <p:tav tm="100000">
                                          <p:val>
                                            <p:strVal val="#ppt_x"/>
                                          </p:val>
                                        </p:tav>
                                      </p:tavLst>
                                    </p:anim>
                                    <p:anim calcmode="lin" valueType="num">
                                      <p:cBhvr additive="base">
                                        <p:cTn id="45" dur="4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5000"/>
                            </p:stCondLst>
                            <p:childTnLst>
                              <p:par>
                                <p:cTn id="51" presetID="22" presetClass="entr" presetSubtype="2"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400" fill="hold"/>
                                        <p:tgtEl>
                                          <p:spTgt spid="11"/>
                                        </p:tgtEl>
                                        <p:attrNameLst>
                                          <p:attrName>ppt_x</p:attrName>
                                        </p:attrNameLst>
                                      </p:cBhvr>
                                      <p:tavLst>
                                        <p:tav tm="0">
                                          <p:val>
                                            <p:strVal val="#ppt_x"/>
                                          </p:val>
                                        </p:tav>
                                        <p:tav tm="100000">
                                          <p:val>
                                            <p:strVal val="#ppt_x"/>
                                          </p:val>
                                        </p:tav>
                                      </p:tavLst>
                                    </p:anim>
                                    <p:anim calcmode="lin" valueType="num">
                                      <p:cBhvr additive="base">
                                        <p:cTn id="58" dur="400" fill="hold"/>
                                        <p:tgtEl>
                                          <p:spTgt spid="11"/>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
          <p:cNvSpPr txBox="1">
            <a:spLocks noChangeArrowheads="1"/>
          </p:cNvSpPr>
          <p:nvPr/>
        </p:nvSpPr>
        <p:spPr bwMode="auto">
          <a:xfrm>
            <a:off x="611560" y="186194"/>
            <a:ext cx="2304256"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单击添加文本标题</a:t>
            </a:r>
          </a:p>
        </p:txBody>
      </p:sp>
      <p:sp>
        <p:nvSpPr>
          <p:cNvPr id="6" name="矩形 5"/>
          <p:cNvSpPr/>
          <p:nvPr/>
        </p:nvSpPr>
        <p:spPr>
          <a:xfrm>
            <a:off x="251520" y="163548"/>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07588"/>
            <a:ext cx="216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组合 7"/>
          <p:cNvGrpSpPr/>
          <p:nvPr/>
        </p:nvGrpSpPr>
        <p:grpSpPr>
          <a:xfrm>
            <a:off x="1615772" y="989850"/>
            <a:ext cx="1887597" cy="1293676"/>
            <a:chOff x="834186" y="1203598"/>
            <a:chExt cx="2206153" cy="1512000"/>
          </a:xfrm>
        </p:grpSpPr>
        <p:sp>
          <p:nvSpPr>
            <p:cNvPr id="9" name="矩形 8"/>
            <p:cNvSpPr/>
            <p:nvPr/>
          </p:nvSpPr>
          <p:spPr>
            <a:xfrm>
              <a:off x="834186" y="1203598"/>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29263" y="1268759"/>
              <a:ext cx="2017999" cy="138167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2957392" y="1853187"/>
            <a:ext cx="1887597" cy="1293676"/>
            <a:chOff x="6063554" y="3147814"/>
            <a:chExt cx="2206153" cy="1512000"/>
          </a:xfrm>
        </p:grpSpPr>
        <p:sp>
          <p:nvSpPr>
            <p:cNvPr id="12" name="矩形 11"/>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58631" y="3212975"/>
              <a:ext cx="2017999" cy="138167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299012" y="2716524"/>
            <a:ext cx="1887597" cy="1293676"/>
            <a:chOff x="6063554" y="3147814"/>
            <a:chExt cx="2206153" cy="1512000"/>
          </a:xfrm>
        </p:grpSpPr>
        <p:sp>
          <p:nvSpPr>
            <p:cNvPr id="15" name="矩形 14"/>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158631" y="3212975"/>
              <a:ext cx="2017999" cy="138167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5640631" y="3579862"/>
            <a:ext cx="1887597" cy="1293676"/>
            <a:chOff x="6063554" y="3147814"/>
            <a:chExt cx="2206153" cy="1512000"/>
          </a:xfrm>
        </p:grpSpPr>
        <p:sp>
          <p:nvSpPr>
            <p:cNvPr id="18" name="矩形 17"/>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158631" y="3212975"/>
              <a:ext cx="2017999" cy="138167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 Box 14"/>
          <p:cNvSpPr txBox="1">
            <a:spLocks noChangeArrowheads="1"/>
          </p:cNvSpPr>
          <p:nvPr/>
        </p:nvSpPr>
        <p:spPr bwMode="black">
          <a:xfrm>
            <a:off x="3563888" y="1021952"/>
            <a:ext cx="313200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eaLnBrk="1" hangingPunct="1">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p>
        </p:txBody>
      </p:sp>
      <p:sp>
        <p:nvSpPr>
          <p:cNvPr id="21" name="Text Box 14"/>
          <p:cNvSpPr txBox="1">
            <a:spLocks noChangeArrowheads="1"/>
          </p:cNvSpPr>
          <p:nvPr/>
        </p:nvSpPr>
        <p:spPr bwMode="black">
          <a:xfrm>
            <a:off x="395808" y="2355726"/>
            <a:ext cx="24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algn="r" eaLnBrk="1" hangingPunct="1">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
        <p:nvSpPr>
          <p:cNvPr id="22" name="Text Box 14"/>
          <p:cNvSpPr txBox="1">
            <a:spLocks noChangeArrowheads="1"/>
          </p:cNvSpPr>
          <p:nvPr/>
        </p:nvSpPr>
        <p:spPr bwMode="black">
          <a:xfrm>
            <a:off x="2304096" y="4190304"/>
            <a:ext cx="313200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algn="r" eaLnBrk="1" hangingPunct="1">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p>
        </p:txBody>
      </p:sp>
      <p:sp>
        <p:nvSpPr>
          <p:cNvPr id="23" name="Text Box 14"/>
          <p:cNvSpPr txBox="1">
            <a:spLocks noChangeArrowheads="1"/>
          </p:cNvSpPr>
          <p:nvPr/>
        </p:nvSpPr>
        <p:spPr bwMode="black">
          <a:xfrm>
            <a:off x="6228184" y="2584524"/>
            <a:ext cx="244800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eaLnBrk="1" hangingPunct="1">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750" fill="hold"/>
                                        <p:tgtEl>
                                          <p:spTgt spid="8"/>
                                        </p:tgtEl>
                                        <p:attrNameLst>
                                          <p:attrName>ppt_w</p:attrName>
                                        </p:attrNameLst>
                                      </p:cBhvr>
                                      <p:tavLst>
                                        <p:tav tm="0">
                                          <p:val>
                                            <p:fltVal val="0"/>
                                          </p:val>
                                        </p:tav>
                                        <p:tav tm="100000">
                                          <p:val>
                                            <p:strVal val="#ppt_w"/>
                                          </p:val>
                                        </p:tav>
                                      </p:tavLst>
                                    </p:anim>
                                    <p:anim calcmode="lin" valueType="num">
                                      <p:cBhvr>
                                        <p:cTn id="19" dur="750" fill="hold"/>
                                        <p:tgtEl>
                                          <p:spTgt spid="8"/>
                                        </p:tgtEl>
                                        <p:attrNameLst>
                                          <p:attrName>ppt_h</p:attrName>
                                        </p:attrNameLst>
                                      </p:cBhvr>
                                      <p:tavLst>
                                        <p:tav tm="0">
                                          <p:val>
                                            <p:fltVal val="0"/>
                                          </p:val>
                                        </p:tav>
                                        <p:tav tm="100000">
                                          <p:val>
                                            <p:strVal val="#ppt_h"/>
                                          </p:val>
                                        </p:tav>
                                      </p:tavLst>
                                    </p:anim>
                                    <p:anim calcmode="lin" valueType="num">
                                      <p:cBhvr>
                                        <p:cTn id="20" dur="750" fill="hold"/>
                                        <p:tgtEl>
                                          <p:spTgt spid="8"/>
                                        </p:tgtEl>
                                        <p:attrNameLst>
                                          <p:attrName>style.rotation</p:attrName>
                                        </p:attrNameLst>
                                      </p:cBhvr>
                                      <p:tavLst>
                                        <p:tav tm="0">
                                          <p:val>
                                            <p:fltVal val="360"/>
                                          </p:val>
                                        </p:tav>
                                        <p:tav tm="100000">
                                          <p:val>
                                            <p:fltVal val="0"/>
                                          </p:val>
                                        </p:tav>
                                      </p:tavLst>
                                    </p:anim>
                                    <p:animEffect transition="in" filter="fade">
                                      <p:cBhvr>
                                        <p:cTn id="21" dur="750"/>
                                        <p:tgtEl>
                                          <p:spTgt spid="8"/>
                                        </p:tgtEl>
                                      </p:cBhvr>
                                    </p:animEffect>
                                  </p:childTnLst>
                                </p:cTn>
                              </p:par>
                              <p:par>
                                <p:cTn id="22" presetID="49" presetClass="entr" presetSubtype="0" decel="100000"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p:cTn id="24" dur="750" fill="hold"/>
                                        <p:tgtEl>
                                          <p:spTgt spid="11"/>
                                        </p:tgtEl>
                                        <p:attrNameLst>
                                          <p:attrName>ppt_w</p:attrName>
                                        </p:attrNameLst>
                                      </p:cBhvr>
                                      <p:tavLst>
                                        <p:tav tm="0">
                                          <p:val>
                                            <p:fltVal val="0"/>
                                          </p:val>
                                        </p:tav>
                                        <p:tav tm="100000">
                                          <p:val>
                                            <p:strVal val="#ppt_w"/>
                                          </p:val>
                                        </p:tav>
                                      </p:tavLst>
                                    </p:anim>
                                    <p:anim calcmode="lin" valueType="num">
                                      <p:cBhvr>
                                        <p:cTn id="25" dur="750" fill="hold"/>
                                        <p:tgtEl>
                                          <p:spTgt spid="11"/>
                                        </p:tgtEl>
                                        <p:attrNameLst>
                                          <p:attrName>ppt_h</p:attrName>
                                        </p:attrNameLst>
                                      </p:cBhvr>
                                      <p:tavLst>
                                        <p:tav tm="0">
                                          <p:val>
                                            <p:fltVal val="0"/>
                                          </p:val>
                                        </p:tav>
                                        <p:tav tm="100000">
                                          <p:val>
                                            <p:strVal val="#ppt_h"/>
                                          </p:val>
                                        </p:tav>
                                      </p:tavLst>
                                    </p:anim>
                                    <p:anim calcmode="lin" valueType="num">
                                      <p:cBhvr>
                                        <p:cTn id="26" dur="750" fill="hold"/>
                                        <p:tgtEl>
                                          <p:spTgt spid="11"/>
                                        </p:tgtEl>
                                        <p:attrNameLst>
                                          <p:attrName>style.rotation</p:attrName>
                                        </p:attrNameLst>
                                      </p:cBhvr>
                                      <p:tavLst>
                                        <p:tav tm="0">
                                          <p:val>
                                            <p:fltVal val="360"/>
                                          </p:val>
                                        </p:tav>
                                        <p:tav tm="100000">
                                          <p:val>
                                            <p:fltVal val="0"/>
                                          </p:val>
                                        </p:tav>
                                      </p:tavLst>
                                    </p:anim>
                                    <p:animEffect transition="in" filter="fade">
                                      <p:cBhvr>
                                        <p:cTn id="27" dur="750"/>
                                        <p:tgtEl>
                                          <p:spTgt spid="11"/>
                                        </p:tgtEl>
                                      </p:cBhvr>
                                    </p:animEffect>
                                  </p:childTnLst>
                                </p:cTn>
                              </p:par>
                              <p:par>
                                <p:cTn id="28" presetID="49" presetClass="entr" presetSubtype="0" decel="10000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 calcmode="lin" valueType="num">
                                      <p:cBhvr>
                                        <p:cTn id="30" dur="750" fill="hold"/>
                                        <p:tgtEl>
                                          <p:spTgt spid="14"/>
                                        </p:tgtEl>
                                        <p:attrNameLst>
                                          <p:attrName>ppt_w</p:attrName>
                                        </p:attrNameLst>
                                      </p:cBhvr>
                                      <p:tavLst>
                                        <p:tav tm="0">
                                          <p:val>
                                            <p:fltVal val="0"/>
                                          </p:val>
                                        </p:tav>
                                        <p:tav tm="100000">
                                          <p:val>
                                            <p:strVal val="#ppt_w"/>
                                          </p:val>
                                        </p:tav>
                                      </p:tavLst>
                                    </p:anim>
                                    <p:anim calcmode="lin" valueType="num">
                                      <p:cBhvr>
                                        <p:cTn id="31" dur="750" fill="hold"/>
                                        <p:tgtEl>
                                          <p:spTgt spid="14"/>
                                        </p:tgtEl>
                                        <p:attrNameLst>
                                          <p:attrName>ppt_h</p:attrName>
                                        </p:attrNameLst>
                                      </p:cBhvr>
                                      <p:tavLst>
                                        <p:tav tm="0">
                                          <p:val>
                                            <p:fltVal val="0"/>
                                          </p:val>
                                        </p:tav>
                                        <p:tav tm="100000">
                                          <p:val>
                                            <p:strVal val="#ppt_h"/>
                                          </p:val>
                                        </p:tav>
                                      </p:tavLst>
                                    </p:anim>
                                    <p:anim calcmode="lin" valueType="num">
                                      <p:cBhvr>
                                        <p:cTn id="32" dur="750" fill="hold"/>
                                        <p:tgtEl>
                                          <p:spTgt spid="14"/>
                                        </p:tgtEl>
                                        <p:attrNameLst>
                                          <p:attrName>style.rotation</p:attrName>
                                        </p:attrNameLst>
                                      </p:cBhvr>
                                      <p:tavLst>
                                        <p:tav tm="0">
                                          <p:val>
                                            <p:fltVal val="360"/>
                                          </p:val>
                                        </p:tav>
                                        <p:tav tm="100000">
                                          <p:val>
                                            <p:fltVal val="0"/>
                                          </p:val>
                                        </p:tav>
                                      </p:tavLst>
                                    </p:anim>
                                    <p:animEffect transition="in" filter="fade">
                                      <p:cBhvr>
                                        <p:cTn id="33" dur="750"/>
                                        <p:tgtEl>
                                          <p:spTgt spid="14"/>
                                        </p:tgtEl>
                                      </p:cBhvr>
                                    </p:animEffect>
                                  </p:childTnLst>
                                </p:cTn>
                              </p:par>
                              <p:par>
                                <p:cTn id="34" presetID="49" presetClass="entr" presetSubtype="0" decel="100000" fill="hold" nodeType="withEffect">
                                  <p:stCondLst>
                                    <p:cond delay="7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750" fill="hold"/>
                                        <p:tgtEl>
                                          <p:spTgt spid="17"/>
                                        </p:tgtEl>
                                        <p:attrNameLst>
                                          <p:attrName>ppt_w</p:attrName>
                                        </p:attrNameLst>
                                      </p:cBhvr>
                                      <p:tavLst>
                                        <p:tav tm="0">
                                          <p:val>
                                            <p:fltVal val="0"/>
                                          </p:val>
                                        </p:tav>
                                        <p:tav tm="100000">
                                          <p:val>
                                            <p:strVal val="#ppt_w"/>
                                          </p:val>
                                        </p:tav>
                                      </p:tavLst>
                                    </p:anim>
                                    <p:anim calcmode="lin" valueType="num">
                                      <p:cBhvr>
                                        <p:cTn id="37" dur="750" fill="hold"/>
                                        <p:tgtEl>
                                          <p:spTgt spid="17"/>
                                        </p:tgtEl>
                                        <p:attrNameLst>
                                          <p:attrName>ppt_h</p:attrName>
                                        </p:attrNameLst>
                                      </p:cBhvr>
                                      <p:tavLst>
                                        <p:tav tm="0">
                                          <p:val>
                                            <p:fltVal val="0"/>
                                          </p:val>
                                        </p:tav>
                                        <p:tav tm="100000">
                                          <p:val>
                                            <p:strVal val="#ppt_h"/>
                                          </p:val>
                                        </p:tav>
                                      </p:tavLst>
                                    </p:anim>
                                    <p:anim calcmode="lin" valueType="num">
                                      <p:cBhvr>
                                        <p:cTn id="38" dur="750" fill="hold"/>
                                        <p:tgtEl>
                                          <p:spTgt spid="17"/>
                                        </p:tgtEl>
                                        <p:attrNameLst>
                                          <p:attrName>style.rotation</p:attrName>
                                        </p:attrNameLst>
                                      </p:cBhvr>
                                      <p:tavLst>
                                        <p:tav tm="0">
                                          <p:val>
                                            <p:fltVal val="360"/>
                                          </p:val>
                                        </p:tav>
                                        <p:tav tm="100000">
                                          <p:val>
                                            <p:fltVal val="0"/>
                                          </p:val>
                                        </p:tav>
                                      </p:tavLst>
                                    </p:anim>
                                    <p:animEffect transition="in" filter="fade">
                                      <p:cBhvr>
                                        <p:cTn id="39" dur="750"/>
                                        <p:tgtEl>
                                          <p:spTgt spid="17"/>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2500"/>
                            </p:stCondLst>
                            <p:childTnLst>
                              <p:par>
                                <p:cTn id="45" presetID="22" presetClass="entr" presetSubtype="2"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3500"/>
                            </p:stCondLst>
                            <p:childTnLst>
                              <p:par>
                                <p:cTn id="53" presetID="22" presetClass="entr" presetSubtype="2"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right)">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0"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B28DD6B-9144-45F3-A2ED-A10004BCE189"/>
  <p:tag name="ISPRING_SCORM_RATE_SLIDES" val="1"/>
  <p:tag name="ISPRINGONLINEFOLDERID" val="0"/>
  <p:tag name="ISPRINGONLINEFOLDERPATH" val="Content List"/>
  <p:tag name="ISPRINGCLOUDFOLDERID" val="0"/>
  <p:tag name="ISPRINGCLOUDFOLDERPATH" val="Content List"/>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HG000823"/>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7"/>
</p:tagLst>
</file>

<file path=ppt/tags/tag19.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3143</Words>
  <Application>Microsoft Office PowerPoint</Application>
  <PresentationFormat>全屏显示(16:9)</PresentationFormat>
  <Paragraphs>341</Paragraphs>
  <Slides>36</Slides>
  <Notes>36</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Adobe Gothic Std B</vt:lpstr>
      <vt:lpstr>Roboto condensed</vt:lpstr>
      <vt:lpstr>黑体</vt:lpstr>
      <vt:lpstr>华文中宋</vt:lpstr>
      <vt:lpstr>微软雅黑</vt:lpstr>
      <vt:lpstr>Agency FB</vt:lpstr>
      <vt:lpstr>Arial</vt:lpstr>
      <vt:lpstr>Arial Black</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熊猫办公</dc:creator>
  <cp:lastModifiedBy>天 下</cp:lastModifiedBy>
  <cp:revision>85</cp:revision>
  <dcterms:created xsi:type="dcterms:W3CDTF">2015-12-18T02:53:00Z</dcterms:created>
  <dcterms:modified xsi:type="dcterms:W3CDTF">2021-01-06T01:56:18Z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