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358" r:id="rId3"/>
    <p:sldId id="324" r:id="rId4"/>
    <p:sldId id="325" r:id="rId5"/>
    <p:sldId id="326" r:id="rId6"/>
    <p:sldId id="331" r:id="rId7"/>
    <p:sldId id="332" r:id="rId8"/>
    <p:sldId id="333" r:id="rId9"/>
    <p:sldId id="327" r:id="rId10"/>
    <p:sldId id="334" r:id="rId11"/>
    <p:sldId id="336" r:id="rId12"/>
    <p:sldId id="337" r:id="rId13"/>
    <p:sldId id="338" r:id="rId14"/>
    <p:sldId id="335" r:id="rId15"/>
    <p:sldId id="328" r:id="rId16"/>
    <p:sldId id="339" r:id="rId17"/>
    <p:sldId id="341" r:id="rId18"/>
    <p:sldId id="340" r:id="rId19"/>
    <p:sldId id="342" r:id="rId20"/>
    <p:sldId id="329" r:id="rId21"/>
    <p:sldId id="344" r:id="rId22"/>
    <p:sldId id="343" r:id="rId23"/>
    <p:sldId id="345" r:id="rId24"/>
    <p:sldId id="346" r:id="rId25"/>
    <p:sldId id="347" r:id="rId26"/>
    <p:sldId id="33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8F9E"/>
    <a:srgbClr val="79A6A0"/>
    <a:srgbClr val="CBBAA8"/>
    <a:srgbClr val="D6C9BB"/>
    <a:srgbClr val="FFFFFF"/>
    <a:srgbClr val="618695"/>
    <a:srgbClr val="233F6A"/>
    <a:srgbClr val="5A6D7D"/>
    <a:srgbClr val="87888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6318" autoAdjust="0"/>
  </p:normalViewPr>
  <p:slideViewPr>
    <p:cSldViewPr snapToGrid="0">
      <p:cViewPr varScale="1">
        <p:scale>
          <a:sx n="108" d="100"/>
          <a:sy n="108"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 y="0"/>
            <a:ext cx="12192000" cy="6858000"/>
          </a:xfrm>
          <a:prstGeom prst="rect">
            <a:avLst/>
          </a:prstGeom>
        </p:spPr>
      </p:pic>
      <p:sp>
        <p:nvSpPr>
          <p:cNvPr id="22" name="矩形 21"/>
          <p:cNvSpPr/>
          <p:nvPr>
            <p:custDataLst>
              <p:tags r:id="rId1"/>
            </p:custDataLst>
          </p:nvPr>
        </p:nvSpPr>
        <p:spPr>
          <a:xfrm>
            <a:off x="-695" y="188325"/>
            <a:ext cx="2464455" cy="3746500"/>
          </a:xfrm>
          <a:prstGeom prst="rect">
            <a:avLst/>
          </a:prstGeom>
        </p:spPr>
        <p:txBody>
          <a:bodyPr wrap="square" lIns="68580" tIns="34290" rIns="68580" bIns="34290">
            <a:spAutoFit/>
          </a:bodyPr>
          <a:lstStyle/>
          <a:p>
            <a:pPr algn="ctr">
              <a:defRPr/>
            </a:pPr>
            <a:r>
              <a:rPr lang="en-US" sz="23900" b="1" i="1" spc="225" dirty="0">
                <a:gradFill>
                  <a:gsLst>
                    <a:gs pos="77000">
                      <a:srgbClr val="618695">
                        <a:alpha val="100000"/>
                      </a:srgbClr>
                    </a:gs>
                    <a:gs pos="0">
                      <a:schemeClr val="bg1">
                        <a:alpha val="40000"/>
                      </a:schemeClr>
                    </a:gs>
                  </a:gsLst>
                  <a:lin ang="3480000" scaled="0"/>
                </a:gradFill>
                <a:latin typeface="印品粗朗体" panose="02000000000000000000" pitchFamily="2" charset="-122"/>
                <a:ea typeface="印品粗朗体" panose="02000000000000000000" pitchFamily="2" charset="-122"/>
                <a:cs typeface="+mn-ea"/>
                <a:sym typeface="+mn-lt"/>
              </a:rPr>
              <a:t>2</a:t>
            </a:r>
          </a:p>
        </p:txBody>
      </p:sp>
      <p:sp>
        <p:nvSpPr>
          <p:cNvPr id="9" name="矩形 8"/>
          <p:cNvSpPr/>
          <p:nvPr/>
        </p:nvSpPr>
        <p:spPr>
          <a:xfrm>
            <a:off x="5039360" y="2360295"/>
            <a:ext cx="6506210" cy="1223645"/>
          </a:xfrm>
          <a:prstGeom prst="rect">
            <a:avLst/>
          </a:prstGeom>
        </p:spPr>
        <p:txBody>
          <a:bodyPr wrap="square" lIns="68580" tIns="34290" rIns="68580" bIns="34290">
            <a:spAutoFit/>
          </a:bodyPr>
          <a:lstStyle/>
          <a:p>
            <a:pPr algn="ctr">
              <a:defRPr/>
            </a:pPr>
            <a:r>
              <a:rPr lang="zh-CN" altLang="en-US" sz="7500" spc="225" dirty="0">
                <a:solidFill>
                  <a:srgbClr val="6E8F9E"/>
                </a:solidFill>
                <a:latin typeface="字魂59号-创粗黑" panose="00000500000000000000" pitchFamily="2" charset="-122"/>
                <a:ea typeface="字魂59号-创粗黑" panose="00000500000000000000" pitchFamily="2" charset="-122"/>
                <a:cs typeface="+mn-ea"/>
              </a:rPr>
              <a:t>年终工作总结</a:t>
            </a:r>
            <a:endParaRPr lang="zh-CN" altLang="en-US" sz="75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sp>
        <p:nvSpPr>
          <p:cNvPr id="10" name="平行四边形 9"/>
          <p:cNvSpPr/>
          <p:nvPr/>
        </p:nvSpPr>
        <p:spPr>
          <a:xfrm>
            <a:off x="10681970" y="3012440"/>
            <a:ext cx="386715" cy="364490"/>
          </a:xfrm>
          <a:prstGeom prst="parallelogram">
            <a:avLst>
              <a:gd name="adj" fmla="val 0"/>
            </a:avLst>
          </a:prstGeom>
          <a:solidFill>
            <a:srgbClr val="618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8F9E"/>
              </a:solidFill>
            </a:endParaRPr>
          </a:p>
        </p:txBody>
      </p:sp>
      <p:sp>
        <p:nvSpPr>
          <p:cNvPr id="11" name="Freeform 17"/>
          <p:cNvSpPr>
            <a:spLocks noEditPoints="1"/>
          </p:cNvSpPr>
          <p:nvPr/>
        </p:nvSpPr>
        <p:spPr bwMode="auto">
          <a:xfrm>
            <a:off x="10693400" y="3012440"/>
            <a:ext cx="351790" cy="35306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E8F9E"/>
              </a:solidFill>
              <a:effectLst/>
              <a:uLnTx/>
              <a:uFillTx/>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5354320" y="3702050"/>
            <a:ext cx="5415280" cy="829945"/>
          </a:xfrm>
          <a:prstGeom prst="rect">
            <a:avLst/>
          </a:prstGeom>
          <a:noFill/>
        </p:spPr>
        <p:txBody>
          <a:bodyPr wrap="square" rtlCol="0">
            <a:spAutoFit/>
          </a:bodyPr>
          <a:lstStyle/>
          <a:p>
            <a:pPr algn="l">
              <a:lnSpc>
                <a:spcPct val="150000"/>
              </a:lnSpc>
            </a:pPr>
            <a:r>
              <a:rPr lang="en-US" altLang="zh-CN" sz="1600" dirty="0">
                <a:solidFill>
                  <a:srgbClr val="6E8F9E"/>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
        <p:nvSpPr>
          <p:cNvPr id="15" name="文本框 14"/>
          <p:cNvSpPr txBox="1"/>
          <p:nvPr/>
        </p:nvSpPr>
        <p:spPr>
          <a:xfrm>
            <a:off x="5450205" y="1641475"/>
            <a:ext cx="2518410" cy="718820"/>
          </a:xfrm>
          <a:prstGeom prst="rect">
            <a:avLst/>
          </a:prstGeom>
          <a:noFill/>
        </p:spPr>
        <p:txBody>
          <a:bodyPr vert="horz" wrap="square" rtlCol="0">
            <a:spAutoFit/>
            <a:scene3d>
              <a:camera prst="orthographicFront"/>
              <a:lightRig rig="threePt" dir="t"/>
            </a:scene3d>
          </a:bodyPr>
          <a:lstStyle/>
          <a:p>
            <a:pPr algn="dist">
              <a:lnSpc>
                <a:spcPct val="170000"/>
              </a:lnSpc>
            </a:pPr>
            <a:r>
              <a:rPr lang="en-US" altLang="zh-CN" sz="2400" dirty="0">
                <a:solidFill>
                  <a:srgbClr val="6E8F9E"/>
                </a:solidFill>
                <a:effectLst>
                  <a:outerShdw blurRad="38100" dist="19050" dir="2700000" algn="tl" rotWithShape="0">
                    <a:schemeClr val="dk1">
                      <a:alpha val="40000"/>
                    </a:schemeClr>
                  </a:outerShdw>
                </a:effectLst>
                <a:latin typeface="字魂58号-创中黑" panose="00000500000000000000" pitchFamily="2" charset="-122"/>
                <a:ea typeface="字魂58号-创中黑" panose="00000500000000000000" pitchFamily="2" charset="-122"/>
                <a:cs typeface="字体视界-简圆体" panose="02010601030101010101" charset="-122"/>
              </a:rPr>
              <a:t>YOUR LOGO</a:t>
            </a:r>
          </a:p>
        </p:txBody>
      </p:sp>
      <p:sp>
        <p:nvSpPr>
          <p:cNvPr id="16" name="文本框 15"/>
          <p:cNvSpPr txBox="1"/>
          <p:nvPr/>
        </p:nvSpPr>
        <p:spPr>
          <a:xfrm>
            <a:off x="5400040" y="4531995"/>
            <a:ext cx="2163445" cy="961289"/>
          </a:xfrm>
          <a:prstGeom prst="rect">
            <a:avLst/>
          </a:prstGeom>
          <a:noFill/>
        </p:spPr>
        <p:txBody>
          <a:bodyPr wrap="square" rtlCol="0">
            <a:spAutoFit/>
          </a:bodyPr>
          <a:lstStyle/>
          <a:p>
            <a:pPr algn="dist">
              <a:lnSpc>
                <a:spcPct val="150000"/>
              </a:lnSpc>
            </a:pPr>
            <a:r>
              <a:rPr lang="en-US" altLang="zh-CN" sz="2000">
                <a:solidFill>
                  <a:srgbClr val="6E8F9E"/>
                </a:solidFill>
                <a:latin typeface="字魂58号-创中黑" panose="00000500000000000000" pitchFamily="2" charset="-122"/>
                <a:ea typeface="字魂58号-创中黑" panose="00000500000000000000" pitchFamily="2" charset="-122"/>
                <a:cs typeface="字体视界-简圆体" panose="02010601030101010101" charset="-122"/>
              </a:rPr>
              <a:t>Design by xiazaii</a:t>
            </a:r>
            <a:endParaRPr lang="zh-CN" altLang="en-US" sz="2000" dirty="0">
              <a:solidFill>
                <a:srgbClr val="6E8F9E"/>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
        <p:nvSpPr>
          <p:cNvPr id="21" name="矩形 20"/>
          <p:cNvSpPr/>
          <p:nvPr/>
        </p:nvSpPr>
        <p:spPr>
          <a:xfrm>
            <a:off x="2280860" y="2693400"/>
            <a:ext cx="2464455" cy="3746500"/>
          </a:xfrm>
          <a:prstGeom prst="rect">
            <a:avLst/>
          </a:prstGeom>
        </p:spPr>
        <p:txBody>
          <a:bodyPr wrap="square" lIns="68580" tIns="34290" rIns="68580" bIns="34290">
            <a:spAutoFit/>
          </a:bodyPr>
          <a:lstStyle/>
          <a:p>
            <a:pPr algn="ctr">
              <a:defRPr/>
            </a:pPr>
            <a:r>
              <a:rPr lang="en-US" sz="23900" b="1" i="1" spc="225" dirty="0">
                <a:gradFill>
                  <a:gsLst>
                    <a:gs pos="62000">
                      <a:srgbClr val="618695">
                        <a:alpha val="100000"/>
                      </a:srgbClr>
                    </a:gs>
                    <a:gs pos="0">
                      <a:schemeClr val="bg1">
                        <a:alpha val="30000"/>
                      </a:schemeClr>
                    </a:gs>
                  </a:gsLst>
                  <a:lin ang="12840000" scaled="0"/>
                </a:gradFill>
                <a:latin typeface="印品粗朗体" panose="02000000000000000000" pitchFamily="2" charset="-122"/>
                <a:ea typeface="印品粗朗体" panose="02000000000000000000" pitchFamily="2" charset="-122"/>
                <a:cs typeface="+mn-ea"/>
                <a:sym typeface="+mn-lt"/>
              </a:rPr>
              <a:t>1</a:t>
            </a:r>
          </a:p>
        </p:txBody>
      </p:sp>
      <p:sp>
        <p:nvSpPr>
          <p:cNvPr id="27" name="矩形 26"/>
          <p:cNvSpPr/>
          <p:nvPr>
            <p:custDataLst>
              <p:tags r:id="rId2"/>
            </p:custDataLst>
          </p:nvPr>
        </p:nvSpPr>
        <p:spPr>
          <a:xfrm>
            <a:off x="1921450" y="719185"/>
            <a:ext cx="2464455" cy="3746500"/>
          </a:xfrm>
          <a:prstGeom prst="rect">
            <a:avLst/>
          </a:prstGeom>
        </p:spPr>
        <p:txBody>
          <a:bodyPr wrap="square" lIns="68580" tIns="34290" rIns="68580" bIns="34290">
            <a:spAutoFit/>
          </a:bodyPr>
          <a:lstStyle/>
          <a:p>
            <a:pPr algn="ctr">
              <a:defRPr/>
            </a:pPr>
            <a:r>
              <a:rPr lang="en-US" sz="23900" b="1" i="1" spc="225" dirty="0">
                <a:gradFill>
                  <a:gsLst>
                    <a:gs pos="72000">
                      <a:srgbClr val="618695">
                        <a:alpha val="100000"/>
                      </a:srgbClr>
                    </a:gs>
                    <a:gs pos="0">
                      <a:schemeClr val="bg1">
                        <a:alpha val="23000"/>
                      </a:schemeClr>
                    </a:gs>
                  </a:gsLst>
                  <a:lin ang="8640000" scaled="0"/>
                </a:gradFill>
                <a:latin typeface="印品粗朗体" panose="02000000000000000000" pitchFamily="2" charset="-122"/>
                <a:ea typeface="印品粗朗体" panose="02000000000000000000" pitchFamily="2" charset="-122"/>
                <a:cs typeface="+mn-ea"/>
                <a:sym typeface="+mn-lt"/>
              </a:rPr>
              <a:t>0</a:t>
            </a:r>
          </a:p>
        </p:txBody>
      </p:sp>
      <p:sp>
        <p:nvSpPr>
          <p:cNvPr id="3" name="矩形 2"/>
          <p:cNvSpPr/>
          <p:nvPr/>
        </p:nvSpPr>
        <p:spPr>
          <a:xfrm>
            <a:off x="101540" y="2569575"/>
            <a:ext cx="2464455" cy="3746500"/>
          </a:xfrm>
          <a:prstGeom prst="rect">
            <a:avLst/>
          </a:prstGeom>
        </p:spPr>
        <p:txBody>
          <a:bodyPr wrap="square" lIns="68580" tIns="34290" rIns="68580" bIns="34290">
            <a:spAutoFit/>
          </a:bodyPr>
          <a:lstStyle/>
          <a:p>
            <a:pPr algn="ctr">
              <a:defRPr/>
            </a:pPr>
            <a:r>
              <a:rPr lang="en-US" sz="23900" b="1" i="1" spc="225" dirty="0">
                <a:gradFill>
                  <a:gsLst>
                    <a:gs pos="77000">
                      <a:srgbClr val="618695">
                        <a:alpha val="100000"/>
                      </a:srgbClr>
                    </a:gs>
                    <a:gs pos="0">
                      <a:schemeClr val="bg1">
                        <a:alpha val="38000"/>
                      </a:schemeClr>
                    </a:gs>
                  </a:gsLst>
                  <a:lin ang="3480000" scaled="0"/>
                </a:gradFill>
                <a:latin typeface="印品粗朗体" panose="02000000000000000000" pitchFamily="2" charset="-122"/>
                <a:ea typeface="印品粗朗体" panose="02000000000000000000" pitchFamily="2" charset="-122"/>
                <a:cs typeface="+mn-ea"/>
                <a:sym typeface="+mn-lt"/>
              </a:rPr>
              <a:t>2</a:t>
            </a:r>
          </a:p>
        </p:txBody>
      </p:sp>
    </p:spTree>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0"/>
                            </p:stCondLst>
                            <p:childTnLst>
                              <p:par>
                                <p:cTn id="17" presetID="22" presetClass="entr" presetSubtype="4" fill="hold" grpId="0" nodeType="afterEffect">
                                  <p:stCondLst>
                                    <p:cond delay="0"/>
                                  </p:stCondLst>
                                  <p:childTnLst>
                                    <p:set>
                                      <p:cBhvr>
                                        <p:cTn id="18" dur="1000" fill="hold">
                                          <p:stCondLst>
                                            <p:cond delay="0"/>
                                          </p:stCondLst>
                                        </p:cTn>
                                        <p:tgtEl>
                                          <p:spTgt spid="15"/>
                                        </p:tgtEl>
                                        <p:attrNameLst>
                                          <p:attrName>style.visibility</p:attrName>
                                        </p:attrNameLst>
                                      </p:cBhvr>
                                      <p:to>
                                        <p:strVal val="visible"/>
                                      </p:to>
                                    </p:set>
                                    <p:animEffect transition="in" filter="wipe(down)">
                                      <p:cBhvr>
                                        <p:cTn id="19" dur="1000"/>
                                        <p:tgtEl>
                                          <p:spTgt spid="15"/>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000" fill="hold">
                                          <p:stCondLst>
                                            <p:cond delay="0"/>
                                          </p:stCondLst>
                                        </p:cTn>
                                        <p:tgtEl>
                                          <p:spTgt spid="16"/>
                                        </p:tgtEl>
                                        <p:attrNameLst>
                                          <p:attrName>style.visibility</p:attrName>
                                        </p:attrNameLst>
                                      </p:cBhvr>
                                      <p:to>
                                        <p:strVal val="visible"/>
                                      </p:to>
                                    </p:set>
                                    <p:animEffect transition="in" filter="strips(upRight)">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15" grpId="0"/>
      <p:bldP spid="16" grpId="0"/>
      <p:bldP spid="21" grpId="0"/>
      <p:bldP spid="2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 y="0"/>
            <a:ext cx="12188971" cy="4089400"/>
          </a:xfrm>
          <a:prstGeom prst="rect">
            <a:avLst/>
          </a:prstGeom>
        </p:spPr>
      </p:pic>
      <p:sp>
        <p:nvSpPr>
          <p:cNvPr id="8" name="矩形 7"/>
          <p:cNvSpPr/>
          <p:nvPr/>
        </p:nvSpPr>
        <p:spPr>
          <a:xfrm>
            <a:off x="812800" y="2374900"/>
            <a:ext cx="108966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301" y="2702753"/>
            <a:ext cx="2099667" cy="2550031"/>
          </a:xfrm>
          <a:prstGeom prst="rect">
            <a:avLst/>
          </a:prstGeom>
        </p:spPr>
      </p:pic>
      <p:sp>
        <p:nvSpPr>
          <p:cNvPr id="10" name="文本框 9"/>
          <p:cNvSpPr txBox="1"/>
          <p:nvPr/>
        </p:nvSpPr>
        <p:spPr>
          <a:xfrm>
            <a:off x="3880599"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3848215"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2" name="文本框 11"/>
          <p:cNvSpPr txBox="1"/>
          <p:nvPr/>
        </p:nvSpPr>
        <p:spPr>
          <a:xfrm>
            <a:off x="3880599"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
        <p:nvSpPr>
          <p:cNvPr id="13" name="文本框 12"/>
          <p:cNvSpPr txBox="1"/>
          <p:nvPr/>
        </p:nvSpPr>
        <p:spPr>
          <a:xfrm>
            <a:off x="636968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633730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5" name="文本框 14"/>
          <p:cNvSpPr txBox="1"/>
          <p:nvPr/>
        </p:nvSpPr>
        <p:spPr>
          <a:xfrm>
            <a:off x="636968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
        <p:nvSpPr>
          <p:cNvPr id="16" name="文本框 15"/>
          <p:cNvSpPr txBox="1"/>
          <p:nvPr/>
        </p:nvSpPr>
        <p:spPr>
          <a:xfrm>
            <a:off x="889063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文本框 16"/>
          <p:cNvSpPr txBox="1"/>
          <p:nvPr/>
        </p:nvSpPr>
        <p:spPr>
          <a:xfrm>
            <a:off x="885825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8" name="文本框 17"/>
          <p:cNvSpPr txBox="1"/>
          <p:nvPr/>
        </p:nvSpPr>
        <p:spPr>
          <a:xfrm>
            <a:off x="889063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ppt_y</p:attrName>
                                        </p:attrNameLst>
                                      </p:cBhvr>
                                      <p:tavLst>
                                        <p:tav tm="0">
                                          <p:val>
                                            <p:strVal val="#ppt_y+#ppt_h*1.125000"/>
                                          </p:val>
                                        </p:tav>
                                        <p:tav tm="100000">
                                          <p:val>
                                            <p:strVal val="#ppt_y"/>
                                          </p:val>
                                        </p:tav>
                                      </p:tavLst>
                                    </p:anim>
                                    <p:animEffect transition="in" filter="wipe(up)">
                                      <p:cBhvr>
                                        <p:cTn id="27" dur="500"/>
                                        <p:tgtEl>
                                          <p:spTgt spid="1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up)">
                                      <p:cBhvr>
                                        <p:cTn id="37" dur="500"/>
                                        <p:tgtEl>
                                          <p:spTgt spid="13"/>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ppt_y</p:attrName>
                                        </p:attrNameLst>
                                      </p:cBhvr>
                                      <p:tavLst>
                                        <p:tav tm="0">
                                          <p:val>
                                            <p:strVal val="#ppt_y+#ppt_h*1.125000"/>
                                          </p:val>
                                        </p:tav>
                                        <p:tav tm="100000">
                                          <p:val>
                                            <p:strVal val="#ppt_y"/>
                                          </p:val>
                                        </p:tav>
                                      </p:tavLst>
                                    </p:anim>
                                    <p:animEffect transition="in" filter="wipe(up)">
                                      <p:cBhvr>
                                        <p:cTn id="47" dur="500"/>
                                        <p:tgtEl>
                                          <p:spTgt spid="18"/>
                                        </p:tgtEl>
                                      </p:cBhvr>
                                    </p:animEffect>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p:tgtEl>
                                          <p:spTgt spid="16"/>
                                        </p:tgtEl>
                                        <p:attrNameLst>
                                          <p:attrName>ppt_y</p:attrName>
                                        </p:attrNameLst>
                                      </p:cBhvr>
                                      <p:tavLst>
                                        <p:tav tm="0">
                                          <p:val>
                                            <p:strVal val="#ppt_y+#ppt_h*1.125000"/>
                                          </p:val>
                                        </p:tav>
                                        <p:tav tm="100000">
                                          <p:val>
                                            <p:strVal val="#ppt_y"/>
                                          </p:val>
                                        </p:tav>
                                      </p:tavLst>
                                    </p:anim>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ldLvl="0"/>
      <p:bldP spid="11" grpId="0" bldLvl="0"/>
      <p:bldP spid="12" grpId="0" bldLvl="0"/>
      <p:bldP spid="13" grpId="0" bldLvl="0"/>
      <p:bldP spid="14" grpId="0" bldLvl="0"/>
      <p:bldP spid="15" grpId="0" bldLvl="0"/>
      <p:bldP spid="16" grpId="0" bldLvl="0"/>
      <p:bldP spid="17" grpId="0" bldLvl="0"/>
      <p:bldP spid="1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565" y="1098340"/>
            <a:ext cx="6699435" cy="4462226"/>
          </a:xfrm>
          <a:prstGeom prst="rect">
            <a:avLst/>
          </a:prstGeom>
        </p:spPr>
      </p:pic>
      <p:sp>
        <p:nvSpPr>
          <p:cNvPr id="11" name="矩形 10"/>
          <p:cNvSpPr/>
          <p:nvPr/>
        </p:nvSpPr>
        <p:spPr>
          <a:xfrm>
            <a:off x="0" y="1096309"/>
            <a:ext cx="5829300" cy="446629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6299" y="4033344"/>
            <a:ext cx="6552615" cy="1027830"/>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
          <p:cNvSpPr txBox="1"/>
          <p:nvPr/>
        </p:nvSpPr>
        <p:spPr>
          <a:xfrm>
            <a:off x="777901" y="1810471"/>
            <a:ext cx="3467616"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14" name="Google Shape;86;p19"/>
          <p:cNvSpPr txBox="1"/>
          <p:nvPr/>
        </p:nvSpPr>
        <p:spPr>
          <a:xfrm>
            <a:off x="771600" y="1453591"/>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5" name="TextBox 24"/>
          <p:cNvSpPr txBox="1"/>
          <p:nvPr/>
        </p:nvSpPr>
        <p:spPr>
          <a:xfrm>
            <a:off x="777900" y="2608478"/>
            <a:ext cx="4714665"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6" name="TextBox 8"/>
          <p:cNvSpPr txBox="1"/>
          <p:nvPr/>
        </p:nvSpPr>
        <p:spPr>
          <a:xfrm>
            <a:off x="1508147" y="4110737"/>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文本框 16"/>
          <p:cNvSpPr txBox="1"/>
          <p:nvPr/>
        </p:nvSpPr>
        <p:spPr>
          <a:xfrm>
            <a:off x="1508147" y="4565779"/>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
        <p:nvSpPr>
          <p:cNvPr id="22" name="TextBox 8"/>
          <p:cNvSpPr txBox="1"/>
          <p:nvPr/>
        </p:nvSpPr>
        <p:spPr>
          <a:xfrm>
            <a:off x="3417664" y="41193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3" name="文本框 22"/>
          <p:cNvSpPr txBox="1"/>
          <p:nvPr/>
        </p:nvSpPr>
        <p:spPr>
          <a:xfrm>
            <a:off x="3417664"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
        <p:nvSpPr>
          <p:cNvPr id="24" name="TextBox 8"/>
          <p:cNvSpPr txBox="1"/>
          <p:nvPr/>
        </p:nvSpPr>
        <p:spPr>
          <a:xfrm>
            <a:off x="5376429" y="40939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5" name="文本框 24"/>
          <p:cNvSpPr txBox="1"/>
          <p:nvPr/>
        </p:nvSpPr>
        <p:spPr>
          <a:xfrm>
            <a:off x="5376429"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ppt_y</p:attrName>
                                        </p:attrNameLst>
                                      </p:cBhvr>
                                      <p:tavLst>
                                        <p:tav tm="0">
                                          <p:val>
                                            <p:strVal val="#ppt_y+#ppt_h*1.125000"/>
                                          </p:val>
                                        </p:tav>
                                        <p:tav tm="100000">
                                          <p:val>
                                            <p:strVal val="#ppt_y"/>
                                          </p:val>
                                        </p:tav>
                                      </p:tavLst>
                                    </p:anim>
                                    <p:animEffect transition="in" filter="wipe(up)">
                                      <p:cBhvr>
                                        <p:cTn id="30" dur="500"/>
                                        <p:tgtEl>
                                          <p:spTgt spid="23"/>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ppt_y</p:attrName>
                                        </p:attrNameLst>
                                      </p:cBhvr>
                                      <p:tavLst>
                                        <p:tav tm="0">
                                          <p:val>
                                            <p:strVal val="#ppt_y+#ppt_h*1.125000"/>
                                          </p:val>
                                        </p:tav>
                                        <p:tav tm="100000">
                                          <p:val>
                                            <p:strVal val="#ppt_y"/>
                                          </p:val>
                                        </p:tav>
                                      </p:tavLst>
                                    </p:anim>
                                    <p:animEffect transition="in" filter="wipe(up)">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p:bldP spid="17" grpId="0" bldLvl="0"/>
      <p:bldP spid="23" grpId="0" bldLvl="0"/>
      <p:bldP spid="2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289566" y="1917700"/>
            <a:ext cx="3467616" cy="3785166"/>
          </a:xfrm>
          <a:prstGeom prst="rect">
            <a:avLst/>
          </a:prstGeom>
          <a:noFill/>
          <a:ln w="38100">
            <a:solidFill>
              <a:srgbClr val="6E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6" name="TextBox 7"/>
          <p:cNvSpPr txBox="1"/>
          <p:nvPr/>
        </p:nvSpPr>
        <p:spPr>
          <a:xfrm>
            <a:off x="1120801" y="2172979"/>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27" name="Google Shape;86;p19"/>
          <p:cNvSpPr txBox="1"/>
          <p:nvPr/>
        </p:nvSpPr>
        <p:spPr>
          <a:xfrm>
            <a:off x="1114500" y="1816099"/>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28" name="TextBox 24"/>
          <p:cNvSpPr txBox="1"/>
          <p:nvPr/>
        </p:nvSpPr>
        <p:spPr>
          <a:xfrm>
            <a:off x="1120800" y="2970986"/>
            <a:ext cx="5400650" cy="1027829"/>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5"/>
          <p:cNvSpPr txBox="1"/>
          <p:nvPr/>
        </p:nvSpPr>
        <p:spPr>
          <a:xfrm>
            <a:off x="3905300" y="4511804"/>
            <a:ext cx="2268667" cy="923330"/>
          </a:xfrm>
          <a:prstGeom prst="rect">
            <a:avLst/>
          </a:prstGeom>
          <a:noFill/>
        </p:spPr>
        <p:txBody>
          <a:bodyPr wrap="square" rtlCol="0">
            <a:spAutoFit/>
          </a:bodyPr>
          <a:lstStyle/>
          <a:p>
            <a:r>
              <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0" name="Rectangle 6"/>
          <p:cNvSpPr/>
          <p:nvPr/>
        </p:nvSpPr>
        <p:spPr>
          <a:xfrm>
            <a:off x="3905300" y="5454779"/>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31" name="Rectangle 7"/>
          <p:cNvSpPr/>
          <p:nvPr/>
        </p:nvSpPr>
        <p:spPr>
          <a:xfrm>
            <a:off x="1184671" y="5435134"/>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32" name="TextBox 8"/>
          <p:cNvSpPr txBox="1"/>
          <p:nvPr/>
        </p:nvSpPr>
        <p:spPr>
          <a:xfrm>
            <a:off x="1184671" y="4492159"/>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3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3" name="文本框 32"/>
          <p:cNvSpPr txBox="1"/>
          <p:nvPr/>
        </p:nvSpPr>
        <p:spPr>
          <a:xfrm>
            <a:off x="7600974" y="4047659"/>
            <a:ext cx="2844800"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Please enter text here.</a:t>
            </a:r>
            <a:endPar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4" name="Freeform 171"/>
          <p:cNvSpPr>
            <a:spLocks noEditPoints="1"/>
          </p:cNvSpPr>
          <p:nvPr/>
        </p:nvSpPr>
        <p:spPr bwMode="auto">
          <a:xfrm>
            <a:off x="8535471" y="2593430"/>
            <a:ext cx="975806" cy="960558"/>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6E8F9E"/>
          </a:solidFill>
          <a:ln w="9525">
            <a:no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up)">
                                      <p:cBhvr>
                                        <p:cTn id="30" dur="500"/>
                                        <p:tgtEl>
                                          <p:spTgt spid="2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p:tgtEl>
                                          <p:spTgt spid="33"/>
                                        </p:tgtEl>
                                        <p:attrNameLst>
                                          <p:attrName>ppt_y</p:attrName>
                                        </p:attrNameLst>
                                      </p:cBhvr>
                                      <p:tavLst>
                                        <p:tav tm="0">
                                          <p:val>
                                            <p:strVal val="#ppt_y+#ppt_h*1.125000"/>
                                          </p:val>
                                        </p:tav>
                                        <p:tav tm="100000">
                                          <p:val>
                                            <p:strVal val="#ppt_y"/>
                                          </p:val>
                                        </p:tav>
                                      </p:tavLst>
                                    </p:anim>
                                    <p:animEffect transition="in" filter="wipe(up)">
                                      <p:cBhvr>
                                        <p:cTn id="34" dur="500"/>
                                        <p:tgtEl>
                                          <p:spTgt spid="3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ppt_y</p:attrName>
                                        </p:attrNameLst>
                                      </p:cBhvr>
                                      <p:tavLst>
                                        <p:tav tm="0">
                                          <p:val>
                                            <p:strVal val="#ppt_y+#ppt_h*1.125000"/>
                                          </p:val>
                                        </p:tav>
                                        <p:tav tm="100000">
                                          <p:val>
                                            <p:strVal val="#ppt_y"/>
                                          </p:val>
                                        </p:tav>
                                      </p:tavLst>
                                    </p:anim>
                                    <p:animEffect transition="in" filter="wipe(up)">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5" grpId="1" animBg="1"/>
      <p:bldP spid="28" grpId="0"/>
      <p:bldP spid="29" grpId="0"/>
      <p:bldP spid="29" grpId="1"/>
      <p:bldP spid="30" grpId="0"/>
      <p:bldP spid="30" grpId="1"/>
      <p:bldP spid="31" grpId="0"/>
      <p:bldP spid="31" grpId="1"/>
      <p:bldP spid="32" grpId="0"/>
      <p:bldP spid="32" grpId="1"/>
      <p:bldP spid="33" grpId="0"/>
      <p:bldP spid="33" grpId="1"/>
      <p:bldP spid="34" grpId="0" animBg="1"/>
      <p:bldP spid="3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289300"/>
            <a:ext cx="12192000" cy="3568700"/>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26530" y="2013790"/>
            <a:ext cx="2551020" cy="25510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20490" y="2013790"/>
            <a:ext cx="2551020" cy="25510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14450" y="1976053"/>
            <a:ext cx="2551020" cy="255102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746248"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2139346"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
        <p:nvSpPr>
          <p:cNvPr id="12" name="文本框 11"/>
          <p:cNvSpPr txBox="1"/>
          <p:nvPr/>
        </p:nvSpPr>
        <p:spPr>
          <a:xfrm>
            <a:off x="4899741"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5292839"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
        <p:nvSpPr>
          <p:cNvPr id="14" name="文本框 13"/>
          <p:cNvSpPr txBox="1"/>
          <p:nvPr/>
        </p:nvSpPr>
        <p:spPr>
          <a:xfrm>
            <a:off x="8097684"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8490782"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10" grpId="0" bldLvl="0"/>
      <p:bldP spid="11" grpId="0" bldLvl="0"/>
      <p:bldP spid="12" grpId="0" bldLvl="0"/>
      <p:bldP spid="13" grpId="0" bldLvl="0"/>
      <p:bldP spid="14" grpId="0" bldLvl="0"/>
      <p:bldP spid="1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3</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经验与总结</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15"/>
          <p:cNvSpPr txBox="1"/>
          <p:nvPr/>
        </p:nvSpPr>
        <p:spPr>
          <a:xfrm>
            <a:off x="8707863" y="4207210"/>
            <a:ext cx="205325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6" name="Rectangle 16"/>
          <p:cNvSpPr/>
          <p:nvPr/>
        </p:nvSpPr>
        <p:spPr>
          <a:xfrm>
            <a:off x="8702148" y="394622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2018</a:t>
            </a:r>
          </a:p>
        </p:txBody>
      </p:sp>
      <p:sp>
        <p:nvSpPr>
          <p:cNvPr id="8" name="TextBox 17"/>
          <p:cNvSpPr txBox="1"/>
          <p:nvPr/>
        </p:nvSpPr>
        <p:spPr>
          <a:xfrm>
            <a:off x="5787388" y="2835610"/>
            <a:ext cx="2312670"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9" name="Rectangle 18"/>
          <p:cNvSpPr/>
          <p:nvPr/>
        </p:nvSpPr>
        <p:spPr>
          <a:xfrm>
            <a:off x="5781673"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2010</a:t>
            </a:r>
          </a:p>
        </p:txBody>
      </p:sp>
      <p:sp>
        <p:nvSpPr>
          <p:cNvPr id="10" name="TextBox 19"/>
          <p:cNvSpPr txBox="1"/>
          <p:nvPr/>
        </p:nvSpPr>
        <p:spPr>
          <a:xfrm>
            <a:off x="8707863" y="2835610"/>
            <a:ext cx="2412367"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11" name="Rectangle 20"/>
          <p:cNvSpPr/>
          <p:nvPr/>
        </p:nvSpPr>
        <p:spPr>
          <a:xfrm>
            <a:off x="8702148"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2012</a:t>
            </a:r>
          </a:p>
        </p:txBody>
      </p:sp>
      <p:sp>
        <p:nvSpPr>
          <p:cNvPr id="12" name="TextBox 21"/>
          <p:cNvSpPr txBox="1"/>
          <p:nvPr/>
        </p:nvSpPr>
        <p:spPr>
          <a:xfrm>
            <a:off x="5787388" y="4252930"/>
            <a:ext cx="218279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13" name="Rectangle 22"/>
          <p:cNvSpPr/>
          <p:nvPr/>
        </p:nvSpPr>
        <p:spPr>
          <a:xfrm>
            <a:off x="5781673" y="399194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2015</a:t>
            </a:r>
          </a:p>
        </p:txBody>
      </p:sp>
      <p:sp>
        <p:nvSpPr>
          <p:cNvPr id="14" name="Rectangle 23"/>
          <p:cNvSpPr/>
          <p:nvPr/>
        </p:nvSpPr>
        <p:spPr>
          <a:xfrm>
            <a:off x="8362423"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5" name="Rectangle 24"/>
          <p:cNvSpPr/>
          <p:nvPr/>
        </p:nvSpPr>
        <p:spPr>
          <a:xfrm>
            <a:off x="5441948"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6" name="Rectangle 25"/>
          <p:cNvSpPr/>
          <p:nvPr/>
        </p:nvSpPr>
        <p:spPr>
          <a:xfrm>
            <a:off x="8362423" y="264003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7" name="Rectangle 26"/>
          <p:cNvSpPr/>
          <p:nvPr/>
        </p:nvSpPr>
        <p:spPr>
          <a:xfrm>
            <a:off x="5441948" y="2648285"/>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8" name="Freeform 135"/>
          <p:cNvSpPr>
            <a:spLocks noEditPoints="1"/>
          </p:cNvSpPr>
          <p:nvPr/>
        </p:nvSpPr>
        <p:spPr bwMode="auto">
          <a:xfrm>
            <a:off x="2394549" y="2644140"/>
            <a:ext cx="637751" cy="59738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6E8F9E"/>
          </a:solidFill>
          <a:ln w="9525">
            <a:no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
        <p:nvSpPr>
          <p:cNvPr id="19" name="文本框 18"/>
          <p:cNvSpPr txBox="1"/>
          <p:nvPr/>
        </p:nvSpPr>
        <p:spPr>
          <a:xfrm>
            <a:off x="1466424" y="4051080"/>
            <a:ext cx="2558772"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821604" y="3633885"/>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p:bldP spid="20"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2100" y="0"/>
            <a:ext cx="5867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87401" y="2120900"/>
            <a:ext cx="4584700" cy="3505767"/>
          </a:xfrm>
          <a:prstGeom prst="parallelogram">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3" y="1721132"/>
            <a:ext cx="5597655" cy="3733801"/>
          </a:xfrm>
          <a:prstGeom prst="rect">
            <a:avLst/>
          </a:prstGeom>
        </p:spPr>
      </p:pic>
      <p:sp>
        <p:nvSpPr>
          <p:cNvPr id="8" name="Freeform 45"/>
          <p:cNvSpPr>
            <a:spLocks noEditPoints="1"/>
          </p:cNvSpPr>
          <p:nvPr/>
        </p:nvSpPr>
        <p:spPr bwMode="auto">
          <a:xfrm>
            <a:off x="7029350" y="179609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Freeform 45"/>
          <p:cNvSpPr>
            <a:spLocks noEditPoints="1"/>
          </p:cNvSpPr>
          <p:nvPr/>
        </p:nvSpPr>
        <p:spPr bwMode="auto">
          <a:xfrm>
            <a:off x="7029350" y="317510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Freeform 45"/>
          <p:cNvSpPr>
            <a:spLocks noEditPoints="1"/>
          </p:cNvSpPr>
          <p:nvPr/>
        </p:nvSpPr>
        <p:spPr bwMode="auto">
          <a:xfrm>
            <a:off x="7029350" y="45051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700275" y="2077893"/>
            <a:ext cx="30947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7667890" y="1660698"/>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3" name="文本框 12"/>
          <p:cNvSpPr txBox="1"/>
          <p:nvPr/>
        </p:nvSpPr>
        <p:spPr>
          <a:xfrm>
            <a:off x="7700275" y="3456091"/>
            <a:ext cx="29042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7667890" y="3038896"/>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5" name="文本框 14"/>
          <p:cNvSpPr txBox="1"/>
          <p:nvPr/>
        </p:nvSpPr>
        <p:spPr>
          <a:xfrm>
            <a:off x="7732658" y="4834290"/>
            <a:ext cx="3062343"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7827274" y="4417095"/>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ppt_y</p:attrName>
                                        </p:attrNameLst>
                                      </p:cBhvr>
                                      <p:tavLst>
                                        <p:tav tm="0">
                                          <p:val>
                                            <p:strVal val="#ppt_y+#ppt_h*1.125000"/>
                                          </p:val>
                                        </p:tav>
                                        <p:tav tm="100000">
                                          <p:val>
                                            <p:strVal val="#ppt_y"/>
                                          </p:val>
                                        </p:tav>
                                      </p:tavLst>
                                    </p:anim>
                                    <p:animEffect transition="in" filter="wipe(up)">
                                      <p:cBhvr>
                                        <p:cTn id="50" dur="500"/>
                                        <p:tgtEl>
                                          <p:spTgt spid="13"/>
                                        </p:tgtEl>
                                      </p:cBhvr>
                                    </p:animEffect>
                                  </p:childTnLst>
                                </p:cTn>
                              </p:par>
                            </p:childTnLst>
                          </p:cTn>
                        </p:par>
                        <p:par>
                          <p:cTn id="51" fill="hold">
                            <p:stCondLst>
                              <p:cond delay="3500"/>
                            </p:stCondLst>
                            <p:childTnLst>
                              <p:par>
                                <p:cTn id="52" presetID="12" presetClass="entr" presetSubtype="4"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p:tgtEl>
                                          <p:spTgt spid="14"/>
                                        </p:tgtEl>
                                        <p:attrNameLst>
                                          <p:attrName>ppt_y</p:attrName>
                                        </p:attrNameLst>
                                      </p:cBhvr>
                                      <p:tavLst>
                                        <p:tav tm="0">
                                          <p:val>
                                            <p:strVal val="#ppt_y+#ppt_h*1.125000"/>
                                          </p:val>
                                        </p:tav>
                                        <p:tav tm="100000">
                                          <p:val>
                                            <p:strVal val="#ppt_y"/>
                                          </p:val>
                                        </p:tav>
                                      </p:tavLst>
                                    </p:anim>
                                    <p:animEffect transition="in" filter="wipe(up)">
                                      <p:cBhvr>
                                        <p:cTn id="55" dur="500"/>
                                        <p:tgtEl>
                                          <p:spTgt spid="14"/>
                                        </p:tgtEl>
                                      </p:cBhvr>
                                    </p:animEffect>
                                  </p:childTnLst>
                                </p:cTn>
                              </p:par>
                            </p:childTnLst>
                          </p:cTn>
                        </p:par>
                        <p:par>
                          <p:cTn id="56" fill="hold">
                            <p:stCondLst>
                              <p:cond delay="4000"/>
                            </p:stCondLst>
                            <p:childTnLst>
                              <p:par>
                                <p:cTn id="57" presetID="12" presetClass="entr" presetSubtype="4"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ppt_y</p:attrName>
                                        </p:attrNameLst>
                                      </p:cBhvr>
                                      <p:tavLst>
                                        <p:tav tm="0">
                                          <p:val>
                                            <p:strVal val="#ppt_y+#ppt_h*1.125000"/>
                                          </p:val>
                                        </p:tav>
                                        <p:tav tm="100000">
                                          <p:val>
                                            <p:strVal val="#ppt_y"/>
                                          </p:val>
                                        </p:tav>
                                      </p:tavLst>
                                    </p:anim>
                                    <p:animEffect transition="in" filter="wipe(up)">
                                      <p:cBhvr>
                                        <p:cTn id="60" dur="500"/>
                                        <p:tgtEl>
                                          <p:spTgt spid="15"/>
                                        </p:tgtEl>
                                      </p:cBhvr>
                                    </p:animEffect>
                                  </p:childTnLst>
                                </p:cTn>
                              </p:par>
                            </p:childTnLst>
                          </p:cTn>
                        </p:par>
                        <p:par>
                          <p:cTn id="61" fill="hold">
                            <p:stCondLst>
                              <p:cond delay="4500"/>
                            </p:stCondLst>
                            <p:childTnLst>
                              <p:par>
                                <p:cTn id="62" presetID="1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p:tgtEl>
                                          <p:spTgt spid="16"/>
                                        </p:tgtEl>
                                        <p:attrNameLst>
                                          <p:attrName>ppt_y</p:attrName>
                                        </p:attrNameLst>
                                      </p:cBhvr>
                                      <p:tavLst>
                                        <p:tav tm="0">
                                          <p:val>
                                            <p:strVal val="#ppt_y+#ppt_h*1.125000"/>
                                          </p:val>
                                        </p:tav>
                                        <p:tav tm="100000">
                                          <p:val>
                                            <p:strVal val="#ppt_y"/>
                                          </p:val>
                                        </p:tav>
                                      </p:tavLst>
                                    </p:anim>
                                    <p:animEffect transition="in" filter="wipe(up)">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8" grpId="0" bldLvl="0" animBg="1"/>
      <p:bldP spid="9" grpId="0" bldLvl="0" animBg="1"/>
      <p:bldP spid="10" grpId="0" bldLvl="0" animBg="1"/>
      <p:bldP spid="11" grpId="0" bldLvl="0"/>
      <p:bldP spid="12" grpId="0" bldLvl="0"/>
      <p:bldP spid="13" grpId="0" bldLvl="0"/>
      <p:bldP spid="14" grpId="0" bldLvl="0"/>
      <p:bldP spid="15" grpId="0" bldLvl="0"/>
      <p:bldP spid="16"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p:cNvSpPr/>
          <p:nvPr/>
        </p:nvSpPr>
        <p:spPr bwMode="auto">
          <a:xfrm>
            <a:off x="6489298" y="3260571"/>
            <a:ext cx="103204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6" name="Freeform 7"/>
          <p:cNvSpPr/>
          <p:nvPr/>
        </p:nvSpPr>
        <p:spPr bwMode="auto">
          <a:xfrm>
            <a:off x="4349019" y="3260571"/>
            <a:ext cx="103085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8" name="Freeform 8"/>
          <p:cNvSpPr/>
          <p:nvPr/>
        </p:nvSpPr>
        <p:spPr bwMode="auto">
          <a:xfrm>
            <a:off x="488349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9" name="Freeform 9"/>
          <p:cNvSpPr/>
          <p:nvPr/>
        </p:nvSpPr>
        <p:spPr bwMode="auto">
          <a:xfrm>
            <a:off x="595601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0" name="Freeform 10"/>
          <p:cNvSpPr/>
          <p:nvPr/>
        </p:nvSpPr>
        <p:spPr bwMode="auto">
          <a:xfrm>
            <a:off x="488349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1" name="Freeform 11"/>
          <p:cNvSpPr/>
          <p:nvPr/>
        </p:nvSpPr>
        <p:spPr bwMode="auto">
          <a:xfrm>
            <a:off x="595601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2" name="Freeform 13"/>
          <p:cNvSpPr>
            <a:spLocks noEditPoints="1"/>
          </p:cNvSpPr>
          <p:nvPr/>
        </p:nvSpPr>
        <p:spPr bwMode="auto">
          <a:xfrm>
            <a:off x="4653753" y="3630969"/>
            <a:ext cx="45948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3" name="Freeform 14"/>
          <p:cNvSpPr>
            <a:spLocks noEditPoints="1"/>
          </p:cNvSpPr>
          <p:nvPr/>
        </p:nvSpPr>
        <p:spPr bwMode="auto">
          <a:xfrm>
            <a:off x="5250126" y="2653165"/>
            <a:ext cx="329732"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4" name="Freeform 15"/>
          <p:cNvSpPr>
            <a:spLocks noEditPoints="1"/>
          </p:cNvSpPr>
          <p:nvPr/>
        </p:nvSpPr>
        <p:spPr bwMode="auto">
          <a:xfrm>
            <a:off x="6210752" y="2703186"/>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5" name="Freeform 17"/>
          <p:cNvSpPr>
            <a:spLocks noEditPoints="1"/>
          </p:cNvSpPr>
          <p:nvPr/>
        </p:nvSpPr>
        <p:spPr bwMode="auto">
          <a:xfrm>
            <a:off x="6762636" y="3628587"/>
            <a:ext cx="45948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6219410" y="4545864"/>
            <a:ext cx="506444" cy="470018"/>
            <a:chOff x="5928340" y="670992"/>
            <a:chExt cx="506444" cy="470018"/>
          </a:xfrm>
          <a:solidFill>
            <a:schemeClr val="bg1"/>
          </a:solidFill>
        </p:grpSpPr>
        <p:sp>
          <p:nvSpPr>
            <p:cNvPr id="17"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20" name="组合 19"/>
          <p:cNvGrpSpPr/>
          <p:nvPr/>
        </p:nvGrpSpPr>
        <p:grpSpPr>
          <a:xfrm>
            <a:off x="5152769" y="4538765"/>
            <a:ext cx="428365" cy="468379"/>
            <a:chOff x="697828" y="4453123"/>
            <a:chExt cx="229831" cy="251300"/>
          </a:xfrm>
        </p:grpSpPr>
        <p:sp>
          <p:nvSpPr>
            <p:cNvPr id="21"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2"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26" name="文本框 25"/>
          <p:cNvSpPr txBox="1"/>
          <p:nvPr/>
        </p:nvSpPr>
        <p:spPr>
          <a:xfrm>
            <a:off x="7373014" y="2486140"/>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7328556" y="214948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28" name="文本框 27"/>
          <p:cNvSpPr txBox="1"/>
          <p:nvPr/>
        </p:nvSpPr>
        <p:spPr>
          <a:xfrm>
            <a:off x="8002678" y="3834344"/>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7958220" y="3497687"/>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0" name="文本框 29"/>
          <p:cNvSpPr txBox="1"/>
          <p:nvPr/>
        </p:nvSpPr>
        <p:spPr>
          <a:xfrm>
            <a:off x="7412032" y="5113609"/>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文本框 30"/>
          <p:cNvSpPr txBox="1"/>
          <p:nvPr/>
        </p:nvSpPr>
        <p:spPr>
          <a:xfrm>
            <a:off x="7367574" y="477695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2" name="文本框 31"/>
          <p:cNvSpPr txBox="1"/>
          <p:nvPr/>
        </p:nvSpPr>
        <p:spPr>
          <a:xfrm>
            <a:off x="1808189" y="5115273"/>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3" name="文本框 32"/>
          <p:cNvSpPr txBox="1"/>
          <p:nvPr/>
        </p:nvSpPr>
        <p:spPr>
          <a:xfrm>
            <a:off x="2427146" y="477556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4" name="文本框 33"/>
          <p:cNvSpPr txBox="1"/>
          <p:nvPr/>
        </p:nvSpPr>
        <p:spPr>
          <a:xfrm>
            <a:off x="1912462" y="348139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5" name="文本框 34"/>
          <p:cNvSpPr txBox="1"/>
          <p:nvPr/>
        </p:nvSpPr>
        <p:spPr>
          <a:xfrm>
            <a:off x="1898615" y="2397917"/>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6" name="文本框 35"/>
          <p:cNvSpPr txBox="1"/>
          <p:nvPr/>
        </p:nvSpPr>
        <p:spPr>
          <a:xfrm>
            <a:off x="2517572" y="205821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7" name="文本框 36"/>
          <p:cNvSpPr txBox="1"/>
          <p:nvPr/>
        </p:nvSpPr>
        <p:spPr>
          <a:xfrm>
            <a:off x="1302985" y="3834922"/>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par>
                          <p:cTn id="14" fill="hold">
                            <p:stCondLst>
                              <p:cond delay="1500"/>
                            </p:stCondLst>
                            <p:childTnLst>
                              <p:par>
                                <p:cTn id="15" presetID="3" presetClass="entr" presetSubtype="1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par>
                          <p:cTn id="18" fill="hold">
                            <p:stCondLst>
                              <p:cond delay="2000"/>
                            </p:stCondLst>
                            <p:childTnLst>
                              <p:par>
                                <p:cTn id="19" presetID="3" presetClass="entr" presetSubtype="10" fill="hold" grpId="0" nodeType="after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par>
                          <p:cTn id="22" fill="hold">
                            <p:stCondLst>
                              <p:cond delay="2500"/>
                            </p:stCondLst>
                            <p:childTnLst>
                              <p:par>
                                <p:cTn id="23" presetID="3" presetClass="entr" presetSubtype="10" fill="hold" grpId="0" nodeType="afterEffect" nodePh="1">
                                  <p:stCondLst>
                                    <p:cond delay="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3000"/>
                            </p:stCondLst>
                            <p:childTnLst>
                              <p:par>
                                <p:cTn id="27" presetID="3" presetClass="entr" presetSubtype="1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par>
                          <p:cTn id="30" fill="hold">
                            <p:stCondLst>
                              <p:cond delay="3500"/>
                            </p:stCondLst>
                            <p:childTnLst>
                              <p:par>
                                <p:cTn id="31" presetID="3" presetClass="entr" presetSubtype="10" fill="hold" grpId="0" nodeType="afterEffect" nodePh="1">
                                  <p:stCondLst>
                                    <p:cond delay="0"/>
                                  </p:stCondLst>
                                  <p:endCondLst>
                                    <p:cond evt="begin" delay="0">
                                      <p:tn val="31"/>
                                    </p:cond>
                                  </p:end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par>
                          <p:cTn id="34" fill="hold">
                            <p:stCondLst>
                              <p:cond delay="4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par>
                          <p:cTn id="38" fill="hold">
                            <p:stCondLst>
                              <p:cond delay="45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par>
                          <p:cTn id="46" fill="hold">
                            <p:stCondLst>
                              <p:cond delay="5500"/>
                            </p:stCondLst>
                            <p:childTnLst>
                              <p:par>
                                <p:cTn id="47" presetID="3" presetClass="entr" presetSubtype="1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par>
                          <p:cTn id="50" fill="hold">
                            <p:stCondLst>
                              <p:cond delay="6000"/>
                            </p:stCondLst>
                            <p:childTnLst>
                              <p:par>
                                <p:cTn id="51" presetID="3" presetClass="entr" presetSubtype="1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par>
                          <p:cTn id="54" fill="hold">
                            <p:stCondLst>
                              <p:cond delay="6500"/>
                            </p:stCondLst>
                            <p:childTnLst>
                              <p:par>
                                <p:cTn id="55" presetID="3" presetClass="entr" presetSubtype="1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par>
                          <p:cTn id="58" fill="hold">
                            <p:stCondLst>
                              <p:cond delay="7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7500"/>
                            </p:stCondLst>
                            <p:childTnLst>
                              <p:par>
                                <p:cTn id="64" presetID="1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up)">
                                      <p:cBhvr>
                                        <p:cTn id="67" dur="500"/>
                                        <p:tgtEl>
                                          <p:spTgt spid="27"/>
                                        </p:tgtEl>
                                      </p:cBhvr>
                                    </p:animEffect>
                                  </p:childTnLst>
                                </p:cTn>
                              </p:par>
                            </p:childTnLst>
                          </p:cTn>
                        </p:par>
                        <p:par>
                          <p:cTn id="68" fill="hold">
                            <p:stCondLst>
                              <p:cond delay="8000"/>
                            </p:stCondLst>
                            <p:childTnLst>
                              <p:par>
                                <p:cTn id="69" presetID="1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p:tgtEl>
                                          <p:spTgt spid="28"/>
                                        </p:tgtEl>
                                        <p:attrNameLst>
                                          <p:attrName>ppt_y</p:attrName>
                                        </p:attrNameLst>
                                      </p:cBhvr>
                                      <p:tavLst>
                                        <p:tav tm="0">
                                          <p:val>
                                            <p:strVal val="#ppt_y+#ppt_h*1.125000"/>
                                          </p:val>
                                        </p:tav>
                                        <p:tav tm="100000">
                                          <p:val>
                                            <p:strVal val="#ppt_y"/>
                                          </p:val>
                                        </p:tav>
                                      </p:tavLst>
                                    </p:anim>
                                    <p:animEffect transition="in" filter="wipe(up)">
                                      <p:cBhvr>
                                        <p:cTn id="72" dur="500"/>
                                        <p:tgtEl>
                                          <p:spTgt spid="28"/>
                                        </p:tgtEl>
                                      </p:cBhvr>
                                    </p:animEffect>
                                  </p:childTnLst>
                                </p:cTn>
                              </p:par>
                            </p:childTnLst>
                          </p:cTn>
                        </p:par>
                        <p:par>
                          <p:cTn id="73" fill="hold">
                            <p:stCondLst>
                              <p:cond delay="8500"/>
                            </p:stCondLst>
                            <p:childTnLst>
                              <p:par>
                                <p:cTn id="74" presetID="1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p:tgtEl>
                                          <p:spTgt spid="29"/>
                                        </p:tgtEl>
                                        <p:attrNameLst>
                                          <p:attrName>ppt_y</p:attrName>
                                        </p:attrNameLst>
                                      </p:cBhvr>
                                      <p:tavLst>
                                        <p:tav tm="0">
                                          <p:val>
                                            <p:strVal val="#ppt_y+#ppt_h*1.125000"/>
                                          </p:val>
                                        </p:tav>
                                        <p:tav tm="100000">
                                          <p:val>
                                            <p:strVal val="#ppt_y"/>
                                          </p:val>
                                        </p:tav>
                                      </p:tavLst>
                                    </p:anim>
                                    <p:animEffect transition="in" filter="wipe(up)">
                                      <p:cBhvr>
                                        <p:cTn id="77" dur="500"/>
                                        <p:tgtEl>
                                          <p:spTgt spid="29"/>
                                        </p:tgtEl>
                                      </p:cBhvr>
                                    </p:animEffect>
                                  </p:childTnLst>
                                </p:cTn>
                              </p:par>
                            </p:childTnLst>
                          </p:cTn>
                        </p:par>
                        <p:par>
                          <p:cTn id="78" fill="hold">
                            <p:stCondLst>
                              <p:cond delay="9000"/>
                            </p:stCondLst>
                            <p:childTnLst>
                              <p:par>
                                <p:cTn id="79" presetID="12" presetClass="entr" presetSubtype="4"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p:tgtEl>
                                          <p:spTgt spid="30"/>
                                        </p:tgtEl>
                                        <p:attrNameLst>
                                          <p:attrName>ppt_y</p:attrName>
                                        </p:attrNameLst>
                                      </p:cBhvr>
                                      <p:tavLst>
                                        <p:tav tm="0">
                                          <p:val>
                                            <p:strVal val="#ppt_y+#ppt_h*1.125000"/>
                                          </p:val>
                                        </p:tav>
                                        <p:tav tm="100000">
                                          <p:val>
                                            <p:strVal val="#ppt_y"/>
                                          </p:val>
                                        </p:tav>
                                      </p:tavLst>
                                    </p:anim>
                                    <p:animEffect transition="in" filter="wipe(up)">
                                      <p:cBhvr>
                                        <p:cTn id="82" dur="500"/>
                                        <p:tgtEl>
                                          <p:spTgt spid="30"/>
                                        </p:tgtEl>
                                      </p:cBhvr>
                                    </p:animEffect>
                                  </p:childTnLst>
                                </p:cTn>
                              </p:par>
                            </p:childTnLst>
                          </p:cTn>
                        </p:par>
                        <p:par>
                          <p:cTn id="83" fill="hold">
                            <p:stCondLst>
                              <p:cond delay="9500"/>
                            </p:stCondLst>
                            <p:childTnLst>
                              <p:par>
                                <p:cTn id="84" presetID="12" presetClass="entr" presetSubtype="4"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p:tgtEl>
                                          <p:spTgt spid="31"/>
                                        </p:tgtEl>
                                        <p:attrNameLst>
                                          <p:attrName>ppt_y</p:attrName>
                                        </p:attrNameLst>
                                      </p:cBhvr>
                                      <p:tavLst>
                                        <p:tav tm="0">
                                          <p:val>
                                            <p:strVal val="#ppt_y+#ppt_h*1.125000"/>
                                          </p:val>
                                        </p:tav>
                                        <p:tav tm="100000">
                                          <p:val>
                                            <p:strVal val="#ppt_y"/>
                                          </p:val>
                                        </p:tav>
                                      </p:tavLst>
                                    </p:anim>
                                    <p:animEffect transition="in" filter="wipe(up)">
                                      <p:cBhvr>
                                        <p:cTn id="87" dur="500"/>
                                        <p:tgtEl>
                                          <p:spTgt spid="31"/>
                                        </p:tgtEl>
                                      </p:cBhvr>
                                    </p:animEffect>
                                  </p:childTnLst>
                                </p:cTn>
                              </p:par>
                            </p:childTnLst>
                          </p:cTn>
                        </p:par>
                        <p:par>
                          <p:cTn id="88" fill="hold">
                            <p:stCondLst>
                              <p:cond delay="10000"/>
                            </p:stCondLst>
                            <p:childTnLst>
                              <p:par>
                                <p:cTn id="89" presetID="1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p:tgtEl>
                                          <p:spTgt spid="32"/>
                                        </p:tgtEl>
                                        <p:attrNameLst>
                                          <p:attrName>ppt_y</p:attrName>
                                        </p:attrNameLst>
                                      </p:cBhvr>
                                      <p:tavLst>
                                        <p:tav tm="0">
                                          <p:val>
                                            <p:strVal val="#ppt_y+#ppt_h*1.125000"/>
                                          </p:val>
                                        </p:tav>
                                        <p:tav tm="100000">
                                          <p:val>
                                            <p:strVal val="#ppt_y"/>
                                          </p:val>
                                        </p:tav>
                                      </p:tavLst>
                                    </p:anim>
                                    <p:animEffect transition="in" filter="wipe(up)">
                                      <p:cBhvr>
                                        <p:cTn id="92" dur="500"/>
                                        <p:tgtEl>
                                          <p:spTgt spid="32"/>
                                        </p:tgtEl>
                                      </p:cBhvr>
                                    </p:animEffect>
                                  </p:childTnLst>
                                </p:cTn>
                              </p:par>
                            </p:childTnLst>
                          </p:cTn>
                        </p:par>
                        <p:par>
                          <p:cTn id="93" fill="hold">
                            <p:stCondLst>
                              <p:cond delay="10500"/>
                            </p:stCondLst>
                            <p:childTnLst>
                              <p:par>
                                <p:cTn id="94" presetID="1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p:tgtEl>
                                          <p:spTgt spid="33"/>
                                        </p:tgtEl>
                                        <p:attrNameLst>
                                          <p:attrName>ppt_y</p:attrName>
                                        </p:attrNameLst>
                                      </p:cBhvr>
                                      <p:tavLst>
                                        <p:tav tm="0">
                                          <p:val>
                                            <p:strVal val="#ppt_y+#ppt_h*1.125000"/>
                                          </p:val>
                                        </p:tav>
                                        <p:tav tm="100000">
                                          <p:val>
                                            <p:strVal val="#ppt_y"/>
                                          </p:val>
                                        </p:tav>
                                      </p:tavLst>
                                    </p:anim>
                                    <p:animEffect transition="in" filter="wipe(up)">
                                      <p:cBhvr>
                                        <p:cTn id="97" dur="500"/>
                                        <p:tgtEl>
                                          <p:spTgt spid="33"/>
                                        </p:tgtEl>
                                      </p:cBhvr>
                                    </p:animEffect>
                                  </p:childTnLst>
                                </p:cTn>
                              </p:par>
                            </p:childTnLst>
                          </p:cTn>
                        </p:par>
                        <p:par>
                          <p:cTn id="98" fill="hold">
                            <p:stCondLst>
                              <p:cond delay="11000"/>
                            </p:stCondLst>
                            <p:childTnLst>
                              <p:par>
                                <p:cTn id="99" presetID="1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p:tgtEl>
                                          <p:spTgt spid="34"/>
                                        </p:tgtEl>
                                        <p:attrNameLst>
                                          <p:attrName>ppt_y</p:attrName>
                                        </p:attrNameLst>
                                      </p:cBhvr>
                                      <p:tavLst>
                                        <p:tav tm="0">
                                          <p:val>
                                            <p:strVal val="#ppt_y+#ppt_h*1.125000"/>
                                          </p:val>
                                        </p:tav>
                                        <p:tav tm="100000">
                                          <p:val>
                                            <p:strVal val="#ppt_y"/>
                                          </p:val>
                                        </p:tav>
                                      </p:tavLst>
                                    </p:anim>
                                    <p:animEffect transition="in" filter="wipe(up)">
                                      <p:cBhvr>
                                        <p:cTn id="102" dur="500"/>
                                        <p:tgtEl>
                                          <p:spTgt spid="34"/>
                                        </p:tgtEl>
                                      </p:cBhvr>
                                    </p:animEffect>
                                  </p:childTnLst>
                                </p:cTn>
                              </p:par>
                            </p:childTnLst>
                          </p:cTn>
                        </p:par>
                        <p:par>
                          <p:cTn id="103" fill="hold">
                            <p:stCondLst>
                              <p:cond delay="11500"/>
                            </p:stCondLst>
                            <p:childTnLst>
                              <p:par>
                                <p:cTn id="104" presetID="12" presetClass="entr" presetSubtype="4"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p:tgtEl>
                                          <p:spTgt spid="35"/>
                                        </p:tgtEl>
                                        <p:attrNameLst>
                                          <p:attrName>ppt_y</p:attrName>
                                        </p:attrNameLst>
                                      </p:cBhvr>
                                      <p:tavLst>
                                        <p:tav tm="0">
                                          <p:val>
                                            <p:strVal val="#ppt_y+#ppt_h*1.125000"/>
                                          </p:val>
                                        </p:tav>
                                        <p:tav tm="100000">
                                          <p:val>
                                            <p:strVal val="#ppt_y"/>
                                          </p:val>
                                        </p:tav>
                                      </p:tavLst>
                                    </p:anim>
                                    <p:animEffect transition="in" filter="wipe(up)">
                                      <p:cBhvr>
                                        <p:cTn id="107" dur="500"/>
                                        <p:tgtEl>
                                          <p:spTgt spid="35"/>
                                        </p:tgtEl>
                                      </p:cBhvr>
                                    </p:animEffect>
                                  </p:childTnLst>
                                </p:cTn>
                              </p:par>
                            </p:childTnLst>
                          </p:cTn>
                        </p:par>
                        <p:par>
                          <p:cTn id="108" fill="hold">
                            <p:stCondLst>
                              <p:cond delay="12000"/>
                            </p:stCondLst>
                            <p:childTnLst>
                              <p:par>
                                <p:cTn id="109" presetID="12" presetClass="entr" presetSubtype="4"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p:tgtEl>
                                          <p:spTgt spid="36"/>
                                        </p:tgtEl>
                                        <p:attrNameLst>
                                          <p:attrName>ppt_y</p:attrName>
                                        </p:attrNameLst>
                                      </p:cBhvr>
                                      <p:tavLst>
                                        <p:tav tm="0">
                                          <p:val>
                                            <p:strVal val="#ppt_y+#ppt_h*1.125000"/>
                                          </p:val>
                                        </p:tav>
                                        <p:tav tm="100000">
                                          <p:val>
                                            <p:strVal val="#ppt_y"/>
                                          </p:val>
                                        </p:tav>
                                      </p:tavLst>
                                    </p:anim>
                                    <p:animEffect transition="in" filter="wipe(up)">
                                      <p:cBhvr>
                                        <p:cTn id="112" dur="500"/>
                                        <p:tgtEl>
                                          <p:spTgt spid="36"/>
                                        </p:tgtEl>
                                      </p:cBhvr>
                                    </p:animEffect>
                                  </p:childTnLst>
                                </p:cTn>
                              </p:par>
                            </p:childTnLst>
                          </p:cTn>
                        </p:par>
                        <p:par>
                          <p:cTn id="113" fill="hold">
                            <p:stCondLst>
                              <p:cond delay="12500"/>
                            </p:stCondLst>
                            <p:childTnLst>
                              <p:par>
                                <p:cTn id="114" presetID="12" presetClass="entr" presetSubtype="4"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p:tgtEl>
                                          <p:spTgt spid="37"/>
                                        </p:tgtEl>
                                        <p:attrNameLst>
                                          <p:attrName>ppt_y</p:attrName>
                                        </p:attrNameLst>
                                      </p:cBhvr>
                                      <p:tavLst>
                                        <p:tav tm="0">
                                          <p:val>
                                            <p:strVal val="#ppt_y+#ppt_h*1.125000"/>
                                          </p:val>
                                        </p:tav>
                                        <p:tav tm="100000">
                                          <p:val>
                                            <p:strVal val="#ppt_y"/>
                                          </p:val>
                                        </p:tav>
                                      </p:tavLst>
                                    </p:anim>
                                    <p:animEffect transition="in" filter="wipe(up)">
                                      <p:cBhvr>
                                        <p:cTn id="1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6"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26" grpId="0" bldLvl="0"/>
      <p:bldP spid="27" grpId="0" bldLvl="0"/>
      <p:bldP spid="28" grpId="0" bldLvl="0"/>
      <p:bldP spid="29" grpId="0" bldLvl="0"/>
      <p:bldP spid="30" grpId="0" bldLvl="0"/>
      <p:bldP spid="31" grpId="0" bldLvl="0"/>
      <p:bldP spid="32" grpId="0" bldLvl="0"/>
      <p:bldP spid="33" grpId="0" bldLvl="0"/>
      <p:bldP spid="34" grpId="0" bldLvl="0"/>
      <p:bldP spid="35" grpId="0" bldLvl="0"/>
      <p:bldP spid="36" grpId="0" bldLvl="0"/>
      <p:bldP spid="3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7862947" y="1625600"/>
            <a:ext cx="3097154" cy="4775199"/>
          </a:xfrm>
          <a:prstGeom prst="parallelogram">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1781008"/>
            <a:ext cx="3097154" cy="5075552"/>
          </a:xfrm>
          <a:prstGeom prst="rect">
            <a:avLst/>
          </a:prstGeom>
        </p:spPr>
      </p:pic>
      <p:sp>
        <p:nvSpPr>
          <p:cNvPr id="8" name="Rectangle 27"/>
          <p:cNvSpPr/>
          <p:nvPr/>
        </p:nvSpPr>
        <p:spPr>
          <a:xfrm>
            <a:off x="1449446" y="2191529"/>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9" name="Rectangle 28"/>
          <p:cNvSpPr/>
          <p:nvPr/>
        </p:nvSpPr>
        <p:spPr>
          <a:xfrm>
            <a:off x="1449447" y="2656350"/>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0" name="Rectangle 27"/>
          <p:cNvSpPr/>
          <p:nvPr/>
        </p:nvSpPr>
        <p:spPr>
          <a:xfrm>
            <a:off x="1449446" y="328926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449447" y="375408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1449446" y="438700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1449447" y="485182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cxnSp>
        <p:nvCxnSpPr>
          <p:cNvPr id="14" name="直接连接符 13"/>
          <p:cNvCxnSpPr/>
          <p:nvPr/>
        </p:nvCxnSpPr>
        <p:spPr>
          <a:xfrm>
            <a:off x="1327148" y="2397674"/>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27148" y="349541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27148" y="459315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4</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明年工作计划</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rot="16200000" flipH="1" flipV="1">
            <a:off x="-427990" y="1787525"/>
            <a:ext cx="6845300" cy="327025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951160" y="2705123"/>
            <a:ext cx="1945945" cy="1177245"/>
          </a:xfrm>
          <a:prstGeom prst="rect">
            <a:avLst/>
          </a:prstGeom>
        </p:spPr>
        <p:txBody>
          <a:bodyPr wrap="square" lIns="68580" tIns="34290" rIns="68580" bIns="34290">
            <a:spAutoFit/>
          </a:bodyPr>
          <a:lstStyle/>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目录</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a:p>
            <a:pPr algn="ctr">
              <a:defRPr/>
            </a:pPr>
            <a:r>
              <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rPr>
              <a:t>content</a:t>
            </a:r>
            <a:endParaRPr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345241" y="1895153"/>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p>
        </p:txBody>
      </p:sp>
      <p:sp>
        <p:nvSpPr>
          <p:cNvPr id="32" name="矩形 31"/>
          <p:cNvSpPr/>
          <p:nvPr/>
        </p:nvSpPr>
        <p:spPr>
          <a:xfrm>
            <a:off x="3632268" y="3790809"/>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p>
        </p:txBody>
      </p:sp>
      <p:sp>
        <p:nvSpPr>
          <p:cNvPr id="34" name="矩形 33"/>
          <p:cNvSpPr/>
          <p:nvPr/>
        </p:nvSpPr>
        <p:spPr>
          <a:xfrm>
            <a:off x="7091244" y="818767"/>
            <a:ext cx="1713623"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01</a:t>
            </a:r>
          </a:p>
        </p:txBody>
      </p:sp>
      <p:sp>
        <p:nvSpPr>
          <p:cNvPr id="35" name="矩形 34"/>
          <p:cNvSpPr/>
          <p:nvPr/>
        </p:nvSpPr>
        <p:spPr>
          <a:xfrm>
            <a:off x="7037545" y="1313135"/>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工作完成情况</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6" name="Freeform 96"/>
          <p:cNvSpPr>
            <a:spLocks noEditPoints="1"/>
          </p:cNvSpPr>
          <p:nvPr/>
        </p:nvSpPr>
        <p:spPr bwMode="auto">
          <a:xfrm>
            <a:off x="6178589" y="3882368"/>
            <a:ext cx="602055" cy="602055"/>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6E8F9E"/>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7" name="Freeform 112"/>
          <p:cNvSpPr>
            <a:spLocks noEditPoints="1"/>
          </p:cNvSpPr>
          <p:nvPr/>
        </p:nvSpPr>
        <p:spPr bwMode="auto">
          <a:xfrm>
            <a:off x="6176302" y="1253214"/>
            <a:ext cx="602055" cy="602055"/>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6E8F9E"/>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8" name="Freeform 84"/>
          <p:cNvSpPr>
            <a:spLocks noEditPoints="1"/>
          </p:cNvSpPr>
          <p:nvPr/>
        </p:nvSpPr>
        <p:spPr bwMode="auto">
          <a:xfrm>
            <a:off x="6178588" y="5267305"/>
            <a:ext cx="602055" cy="60205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6E8F9E"/>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9" name="Freeform 61"/>
          <p:cNvSpPr>
            <a:spLocks noEditPoints="1"/>
          </p:cNvSpPr>
          <p:nvPr/>
        </p:nvSpPr>
        <p:spPr bwMode="auto">
          <a:xfrm>
            <a:off x="6176303" y="2513264"/>
            <a:ext cx="602055" cy="60205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6E8F9E"/>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40" name="矩形 39"/>
          <p:cNvSpPr/>
          <p:nvPr/>
        </p:nvSpPr>
        <p:spPr>
          <a:xfrm>
            <a:off x="7098394" y="2149905"/>
            <a:ext cx="1713623"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02</a:t>
            </a:r>
          </a:p>
        </p:txBody>
      </p:sp>
      <p:sp>
        <p:nvSpPr>
          <p:cNvPr id="41" name="矩形 40"/>
          <p:cNvSpPr/>
          <p:nvPr/>
        </p:nvSpPr>
        <p:spPr>
          <a:xfrm>
            <a:off x="7044695" y="2644273"/>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项目成果展示</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7144943" y="3570419"/>
            <a:ext cx="1713623"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03</a:t>
            </a:r>
          </a:p>
        </p:txBody>
      </p:sp>
      <p:sp>
        <p:nvSpPr>
          <p:cNvPr id="43" name="矩形 42"/>
          <p:cNvSpPr/>
          <p:nvPr/>
        </p:nvSpPr>
        <p:spPr>
          <a:xfrm>
            <a:off x="7091244" y="4064787"/>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经验与总结</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7152093" y="4901557"/>
            <a:ext cx="1814487"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04</a:t>
            </a:r>
          </a:p>
        </p:txBody>
      </p:sp>
      <p:sp>
        <p:nvSpPr>
          <p:cNvPr id="45" name="矩形 44"/>
          <p:cNvSpPr/>
          <p:nvPr/>
        </p:nvSpPr>
        <p:spPr>
          <a:xfrm>
            <a:off x="7098394" y="5395925"/>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明年工作计划</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000"/>
                                        <p:tgtEl>
                                          <p:spTgt spid="43"/>
                                        </p:tgtEl>
                                      </p:cBhvr>
                                    </p:animEffect>
                                    <p:anim calcmode="lin" valueType="num">
                                      <p:cBhvr>
                                        <p:cTn id="65" dur="1000" fill="hold"/>
                                        <p:tgtEl>
                                          <p:spTgt spid="43"/>
                                        </p:tgtEl>
                                        <p:attrNameLst>
                                          <p:attrName>ppt_x</p:attrName>
                                        </p:attrNameLst>
                                      </p:cBhvr>
                                      <p:tavLst>
                                        <p:tav tm="0">
                                          <p:val>
                                            <p:strVal val="#ppt_x"/>
                                          </p:val>
                                        </p:tav>
                                        <p:tav tm="100000">
                                          <p:val>
                                            <p:strVal val="#ppt_x"/>
                                          </p:val>
                                        </p:tav>
                                      </p:tavLst>
                                    </p:anim>
                                    <p:anim calcmode="lin" valueType="num">
                                      <p:cBhvr>
                                        <p:cTn id="6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4" grpId="0"/>
      <p:bldP spid="35" grpId="0"/>
      <p:bldP spid="36" grpId="0" bldLvl="0" animBg="1"/>
      <p:bldP spid="37" grpId="0" bldLvl="0" animBg="1"/>
      <p:bldP spid="38" grpId="0" bldLvl="0" animBg="1"/>
      <p:bldP spid="39" grpId="0" bldLvl="0" animBg="1"/>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nvSpPr>
        <p:spPr>
          <a:xfrm>
            <a:off x="157437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476833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96229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7437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6833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96229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5"/>
          <p:cNvSpPr txBox="1"/>
          <p:nvPr/>
        </p:nvSpPr>
        <p:spPr>
          <a:xfrm>
            <a:off x="2068213" y="1946633"/>
            <a:ext cx="2268667" cy="923330"/>
          </a:xfrm>
          <a:prstGeom prst="rect">
            <a:avLst/>
          </a:prstGeom>
          <a:noFill/>
        </p:spPr>
        <p:txBody>
          <a:bodyPr wrap="square" rtlCol="0">
            <a:spAutoFit/>
          </a:bodyPr>
          <a:lstStyle/>
          <a:p>
            <a:r>
              <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3" name="Rectangle 6"/>
          <p:cNvSpPr/>
          <p:nvPr/>
        </p:nvSpPr>
        <p:spPr>
          <a:xfrm>
            <a:off x="2068213" y="2889608"/>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4" name="TextBox 5"/>
          <p:cNvSpPr txBox="1"/>
          <p:nvPr/>
        </p:nvSpPr>
        <p:spPr>
          <a:xfrm>
            <a:off x="5213958"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52</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5" name="Rectangle 6"/>
          <p:cNvSpPr/>
          <p:nvPr/>
        </p:nvSpPr>
        <p:spPr>
          <a:xfrm>
            <a:off x="5213958"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6" name="TextBox 5"/>
          <p:cNvSpPr txBox="1"/>
          <p:nvPr/>
        </p:nvSpPr>
        <p:spPr>
          <a:xfrm>
            <a:off x="8348961"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76</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Rectangle 6"/>
          <p:cNvSpPr/>
          <p:nvPr/>
        </p:nvSpPr>
        <p:spPr>
          <a:xfrm>
            <a:off x="8348961"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8" name="矩形 17"/>
          <p:cNvSpPr/>
          <p:nvPr/>
        </p:nvSpPr>
        <p:spPr>
          <a:xfrm>
            <a:off x="1790663" y="3572592"/>
            <a:ext cx="2222754" cy="222275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84623" y="3572592"/>
            <a:ext cx="2222754" cy="222275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178583" y="3534855"/>
            <a:ext cx="2222754" cy="222275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6" grpId="0" bldLvl="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AutoShape 4"/>
          <p:cNvSpPr>
            <a:spLocks noChangeAspect="1" noChangeArrowheads="1" noTextEdit="1"/>
          </p:cNvSpPr>
          <p:nvPr/>
        </p:nvSpPr>
        <p:spPr bwMode="auto">
          <a:xfrm>
            <a:off x="1067362" y="1984375"/>
            <a:ext cx="6075363" cy="4206875"/>
          </a:xfrm>
          <a:prstGeom prst="rect">
            <a:avLst/>
          </a:prstGeom>
          <a:noFill/>
          <a:ln w="9525">
            <a:noFill/>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Line 6"/>
          <p:cNvSpPr>
            <a:spLocks noChangeShapeType="1"/>
          </p:cNvSpPr>
          <p:nvPr/>
        </p:nvSpPr>
        <p:spPr bwMode="auto">
          <a:xfrm>
            <a:off x="1243575" y="22923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Line 7"/>
          <p:cNvSpPr>
            <a:spLocks noChangeShapeType="1"/>
          </p:cNvSpPr>
          <p:nvPr/>
        </p:nvSpPr>
        <p:spPr bwMode="auto">
          <a:xfrm>
            <a:off x="1243575" y="27495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Line 8"/>
          <p:cNvSpPr>
            <a:spLocks noChangeShapeType="1"/>
          </p:cNvSpPr>
          <p:nvPr/>
        </p:nvSpPr>
        <p:spPr bwMode="auto">
          <a:xfrm>
            <a:off x="1243575" y="32067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Line 9"/>
          <p:cNvSpPr>
            <a:spLocks noChangeShapeType="1"/>
          </p:cNvSpPr>
          <p:nvPr/>
        </p:nvSpPr>
        <p:spPr bwMode="auto">
          <a:xfrm>
            <a:off x="1243575" y="36607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Line 10"/>
          <p:cNvSpPr>
            <a:spLocks noChangeShapeType="1"/>
          </p:cNvSpPr>
          <p:nvPr/>
        </p:nvSpPr>
        <p:spPr bwMode="auto">
          <a:xfrm>
            <a:off x="1243575" y="41179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Line 11"/>
          <p:cNvSpPr>
            <a:spLocks noChangeShapeType="1"/>
          </p:cNvSpPr>
          <p:nvPr/>
        </p:nvSpPr>
        <p:spPr bwMode="auto">
          <a:xfrm>
            <a:off x="1243575" y="45751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Line 12"/>
          <p:cNvSpPr>
            <a:spLocks noChangeShapeType="1"/>
          </p:cNvSpPr>
          <p:nvPr/>
        </p:nvSpPr>
        <p:spPr bwMode="auto">
          <a:xfrm>
            <a:off x="1243575" y="50323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Freeform 13"/>
          <p:cNvSpPr/>
          <p:nvPr/>
        </p:nvSpPr>
        <p:spPr bwMode="auto">
          <a:xfrm>
            <a:off x="1948425" y="2771775"/>
            <a:ext cx="1406525" cy="2260600"/>
          </a:xfrm>
          <a:custGeom>
            <a:avLst/>
            <a:gdLst/>
            <a:ahLst/>
            <a:cxnLst>
              <a:cxn ang="0">
                <a:pos x="444" y="0"/>
              </a:cxn>
              <a:cxn ang="0">
                <a:pos x="0" y="1424"/>
              </a:cxn>
              <a:cxn ang="0">
                <a:pos x="886" y="1424"/>
              </a:cxn>
              <a:cxn ang="0">
                <a:pos x="444" y="0"/>
              </a:cxn>
            </a:cxnLst>
            <a:rect l="0" t="0" r="r" b="b"/>
            <a:pathLst>
              <a:path w="886" h="1424">
                <a:moveTo>
                  <a:pt x="444" y="0"/>
                </a:moveTo>
                <a:lnTo>
                  <a:pt x="0" y="1424"/>
                </a:lnTo>
                <a:lnTo>
                  <a:pt x="886" y="1424"/>
                </a:lnTo>
                <a:lnTo>
                  <a:pt x="444" y="0"/>
                </a:lnTo>
                <a:close/>
              </a:path>
            </a:pathLst>
          </a:custGeom>
          <a:solidFill>
            <a:srgbClr val="CBBAA8"/>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Freeform 14"/>
          <p:cNvSpPr/>
          <p:nvPr/>
        </p:nvSpPr>
        <p:spPr bwMode="auto">
          <a:xfrm>
            <a:off x="2969505" y="1989455"/>
            <a:ext cx="1406525" cy="3044825"/>
          </a:xfrm>
          <a:custGeom>
            <a:avLst/>
            <a:gdLst/>
            <a:ahLst/>
            <a:cxnLst>
              <a:cxn ang="0">
                <a:pos x="442" y="0"/>
              </a:cxn>
              <a:cxn ang="0">
                <a:pos x="0" y="1918"/>
              </a:cxn>
              <a:cxn ang="0">
                <a:pos x="886" y="1918"/>
              </a:cxn>
              <a:cxn ang="0">
                <a:pos x="442" y="0"/>
              </a:cxn>
            </a:cxnLst>
            <a:rect l="0" t="0" r="r" b="b"/>
            <a:pathLst>
              <a:path w="886" h="1918">
                <a:moveTo>
                  <a:pt x="442" y="0"/>
                </a:moveTo>
                <a:lnTo>
                  <a:pt x="0" y="1918"/>
                </a:lnTo>
                <a:lnTo>
                  <a:pt x="886" y="1918"/>
                </a:lnTo>
                <a:lnTo>
                  <a:pt x="442" y="0"/>
                </a:lnTo>
                <a:close/>
              </a:path>
            </a:pathLst>
          </a:custGeom>
          <a:solidFill>
            <a:srgbClr val="6E8F9E"/>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Freeform 15"/>
          <p:cNvSpPr/>
          <p:nvPr/>
        </p:nvSpPr>
        <p:spPr bwMode="auto">
          <a:xfrm>
            <a:off x="4115362" y="2771775"/>
            <a:ext cx="1406525" cy="2260600"/>
          </a:xfrm>
          <a:custGeom>
            <a:avLst/>
            <a:gdLst/>
            <a:ahLst/>
            <a:cxnLst>
              <a:cxn ang="0">
                <a:pos x="445" y="0"/>
              </a:cxn>
              <a:cxn ang="0">
                <a:pos x="0" y="1424"/>
              </a:cxn>
              <a:cxn ang="0">
                <a:pos x="886" y="1424"/>
              </a:cxn>
              <a:cxn ang="0">
                <a:pos x="445" y="0"/>
              </a:cxn>
            </a:cxnLst>
            <a:rect l="0" t="0" r="r" b="b"/>
            <a:pathLst>
              <a:path w="886" h="1424">
                <a:moveTo>
                  <a:pt x="445" y="0"/>
                </a:moveTo>
                <a:lnTo>
                  <a:pt x="0" y="1424"/>
                </a:lnTo>
                <a:lnTo>
                  <a:pt x="886" y="1424"/>
                </a:lnTo>
                <a:lnTo>
                  <a:pt x="445" y="0"/>
                </a:lnTo>
                <a:close/>
              </a:path>
            </a:pathLst>
          </a:custGeom>
          <a:solidFill>
            <a:srgbClr val="CBBAA8"/>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Freeform 16"/>
          <p:cNvSpPr/>
          <p:nvPr/>
        </p:nvSpPr>
        <p:spPr bwMode="auto">
          <a:xfrm>
            <a:off x="5279000" y="3735388"/>
            <a:ext cx="1090613" cy="1296988"/>
          </a:xfrm>
          <a:custGeom>
            <a:avLst/>
            <a:gdLst/>
            <a:ahLst/>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rgbClr val="6E8F9E"/>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17"/>
          <p:cNvSpPr/>
          <p:nvPr/>
        </p:nvSpPr>
        <p:spPr bwMode="auto">
          <a:xfrm>
            <a:off x="1529325" y="2047875"/>
            <a:ext cx="5613400" cy="3371850"/>
          </a:xfrm>
          <a:custGeom>
            <a:avLst/>
            <a:gdLst/>
            <a:ahLst/>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18"/>
          <p:cNvSpPr/>
          <p:nvPr/>
        </p:nvSpPr>
        <p:spPr bwMode="auto">
          <a:xfrm>
            <a:off x="1081650" y="4203700"/>
            <a:ext cx="731838" cy="1797050"/>
          </a:xfrm>
          <a:custGeom>
            <a:avLst/>
            <a:gdLst/>
            <a:ahLst/>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Rectangle 19"/>
          <p:cNvSpPr>
            <a:spLocks noChangeArrowheads="1"/>
          </p:cNvSpPr>
          <p:nvPr/>
        </p:nvSpPr>
        <p:spPr bwMode="auto">
          <a:xfrm>
            <a:off x="1948425" y="5786898"/>
            <a:ext cx="1231106" cy="3693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cs typeface="宋体" panose="02010600030101010101" pitchFamily="2" charset="-122"/>
              </a:rPr>
              <a:t>输入标题</a:t>
            </a:r>
            <a:endParaRPr kumimoji="0" lang="zh-CN" altLang="zh-CN" sz="1600" b="1"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1" name="Rectangle 24"/>
          <p:cNvSpPr>
            <a:spLocks noChangeArrowheads="1"/>
          </p:cNvSpPr>
          <p:nvPr/>
        </p:nvSpPr>
        <p:spPr bwMode="auto">
          <a:xfrm>
            <a:off x="2818375" y="5772150"/>
            <a:ext cx="65" cy="27699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2" name="矩形: 圆角 21"/>
          <p:cNvSpPr/>
          <p:nvPr/>
        </p:nvSpPr>
        <p:spPr>
          <a:xfrm>
            <a:off x="7944135" y="2262310"/>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01</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文本框 22"/>
          <p:cNvSpPr txBox="1"/>
          <p:nvPr/>
        </p:nvSpPr>
        <p:spPr>
          <a:xfrm>
            <a:off x="8540275" y="2154555"/>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矩形: 圆角 23"/>
          <p:cNvSpPr/>
          <p:nvPr/>
        </p:nvSpPr>
        <p:spPr>
          <a:xfrm>
            <a:off x="7956040" y="324738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02</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文本框 24"/>
          <p:cNvSpPr txBox="1"/>
          <p:nvPr/>
        </p:nvSpPr>
        <p:spPr>
          <a:xfrm>
            <a:off x="8552180" y="313962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6" name="矩形: 圆角 25"/>
          <p:cNvSpPr/>
          <p:nvPr/>
        </p:nvSpPr>
        <p:spPr>
          <a:xfrm>
            <a:off x="7967231" y="4186361"/>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03</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8563371" y="4078606"/>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矩形: 圆角 27"/>
          <p:cNvSpPr/>
          <p:nvPr/>
        </p:nvSpPr>
        <p:spPr>
          <a:xfrm>
            <a:off x="7980540" y="508620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04</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8576680" y="497844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ppt_y</p:attrName>
                                        </p:attrNameLst>
                                      </p:cBhvr>
                                      <p:tavLst>
                                        <p:tav tm="0">
                                          <p:val>
                                            <p:strVal val="#ppt_y+#ppt_h*1.125000"/>
                                          </p:val>
                                        </p:tav>
                                        <p:tav tm="100000">
                                          <p:val>
                                            <p:strVal val="#ppt_y"/>
                                          </p:val>
                                        </p:tav>
                                      </p:tavLst>
                                    </p:anim>
                                    <p:animEffect transition="in" filter="wipe(up)">
                                      <p:cBhvr>
                                        <p:cTn id="19" dur="500"/>
                                        <p:tgtEl>
                                          <p:spTgt spid="25"/>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ppt_y</p:attrName>
                                        </p:attrNameLst>
                                      </p:cBhvr>
                                      <p:tavLst>
                                        <p:tav tm="0">
                                          <p:val>
                                            <p:strVal val="#ppt_y+#ppt_h*1.125000"/>
                                          </p:val>
                                        </p:tav>
                                        <p:tav tm="100000">
                                          <p:val>
                                            <p:strVal val="#ppt_y"/>
                                          </p:val>
                                        </p:tav>
                                      </p:tavLst>
                                    </p:anim>
                                    <p:animEffect transition="in" filter="wipe(up)">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ldLvl="0"/>
      <p:bldP spid="25" grpId="0" bldLvl="0"/>
      <p:bldP spid="27" grpId="0" bldLvl="0"/>
      <p:bldP spid="29"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9724"/>
            <a:ext cx="12192000" cy="502920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6"/>
          <p:cNvSpPr>
            <a:spLocks noEditPoints="1"/>
          </p:cNvSpPr>
          <p:nvPr/>
        </p:nvSpPr>
        <p:spPr bwMode="auto">
          <a:xfrm>
            <a:off x="1453388" y="1841478"/>
            <a:ext cx="611874" cy="611874"/>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9" name="Freeform 84"/>
          <p:cNvSpPr>
            <a:spLocks noEditPoints="1"/>
          </p:cNvSpPr>
          <p:nvPr/>
        </p:nvSpPr>
        <p:spPr bwMode="auto">
          <a:xfrm>
            <a:off x="4961542" y="1944425"/>
            <a:ext cx="611874" cy="61187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10" name="Freeform 61"/>
          <p:cNvSpPr>
            <a:spLocks noEditPoints="1"/>
          </p:cNvSpPr>
          <p:nvPr/>
        </p:nvSpPr>
        <p:spPr bwMode="auto">
          <a:xfrm>
            <a:off x="8270834" y="1974132"/>
            <a:ext cx="611874" cy="611874"/>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nvGrpSpPr>
          <p:cNvPr id="15" name="组合 14"/>
          <p:cNvGrpSpPr/>
          <p:nvPr/>
        </p:nvGrpSpPr>
        <p:grpSpPr>
          <a:xfrm>
            <a:off x="1407693" y="2971176"/>
            <a:ext cx="1838668" cy="517351"/>
            <a:chOff x="1181101" y="3330748"/>
            <a:chExt cx="1612900" cy="517351"/>
          </a:xfrm>
        </p:grpSpPr>
        <p:cxnSp>
          <p:nvCxnSpPr>
            <p:cNvPr id="3" name="直接连接符 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14" name="直接连接符 13"/>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328421" y="386906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grpSp>
        <p:nvGrpSpPr>
          <p:cNvPr id="27" name="组合 26"/>
          <p:cNvGrpSpPr/>
          <p:nvPr/>
        </p:nvGrpSpPr>
        <p:grpSpPr>
          <a:xfrm>
            <a:off x="4874676" y="2936834"/>
            <a:ext cx="1838668" cy="517351"/>
            <a:chOff x="1181101" y="3330748"/>
            <a:chExt cx="1612900" cy="517351"/>
          </a:xfrm>
        </p:grpSpPr>
        <p:cxnSp>
          <p:nvCxnSpPr>
            <p:cNvPr id="28" name="直接连接符 27"/>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0" name="直接连接符 29"/>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4795404" y="3834720"/>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grpSp>
        <p:nvGrpSpPr>
          <p:cNvPr id="32" name="组合 31"/>
          <p:cNvGrpSpPr/>
          <p:nvPr/>
        </p:nvGrpSpPr>
        <p:grpSpPr>
          <a:xfrm>
            <a:off x="8341659" y="2919556"/>
            <a:ext cx="1838668" cy="517351"/>
            <a:chOff x="1181101" y="3330748"/>
            <a:chExt cx="1612900" cy="517351"/>
          </a:xfrm>
        </p:grpSpPr>
        <p:cxnSp>
          <p:nvCxnSpPr>
            <p:cNvPr id="33" name="直接连接符 3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5" name="直接连接符 34"/>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8262387" y="381744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6" grpId="0"/>
      <p:bldP spid="3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0369550" y="-3810"/>
            <a:ext cx="573405" cy="4897755"/>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文本框 5"/>
          <p:cNvSpPr txBox="1"/>
          <p:nvPr/>
        </p:nvSpPr>
        <p:spPr>
          <a:xfrm>
            <a:off x="1249045" y="1773958"/>
            <a:ext cx="2214880" cy="58356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8" name="文本框 7"/>
          <p:cNvSpPr txBox="1"/>
          <p:nvPr/>
        </p:nvSpPr>
        <p:spPr>
          <a:xfrm>
            <a:off x="1249046" y="2608580"/>
            <a:ext cx="4307840" cy="1026563"/>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10" name="文本框 9"/>
          <p:cNvSpPr txBox="1"/>
          <p:nvPr/>
        </p:nvSpPr>
        <p:spPr>
          <a:xfrm>
            <a:off x="1249046" y="4137257"/>
            <a:ext cx="4025266" cy="134972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11" name="文本框 10"/>
          <p:cNvSpPr txBox="1"/>
          <p:nvPr/>
        </p:nvSpPr>
        <p:spPr>
          <a:xfrm>
            <a:off x="6917690" y="5140325"/>
            <a:ext cx="4131310" cy="70339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87" y="-3810"/>
            <a:ext cx="3181330" cy="487560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27"/>
          <p:cNvSpPr/>
          <p:nvPr/>
        </p:nvSpPr>
        <p:spPr>
          <a:xfrm>
            <a:off x="1960398" y="219071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6" name="Rectangle 28"/>
          <p:cNvSpPr/>
          <p:nvPr/>
        </p:nvSpPr>
        <p:spPr>
          <a:xfrm>
            <a:off x="1960398" y="265553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8" name="Shape"/>
          <p:cNvSpPr/>
          <p:nvPr/>
        </p:nvSpPr>
        <p:spPr>
          <a:xfrm>
            <a:off x="1122198" y="252345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9" name="Shape"/>
          <p:cNvSpPr/>
          <p:nvPr/>
        </p:nvSpPr>
        <p:spPr>
          <a:xfrm>
            <a:off x="1122198" y="440861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0" name="Rectangle 27"/>
          <p:cNvSpPr/>
          <p:nvPr/>
        </p:nvSpPr>
        <p:spPr>
          <a:xfrm>
            <a:off x="1960398" y="413112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960398" y="459594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7434728" y="215052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7434728" y="261534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4" name="Shape"/>
          <p:cNvSpPr/>
          <p:nvPr/>
        </p:nvSpPr>
        <p:spPr>
          <a:xfrm>
            <a:off x="6596528" y="248326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5" name="Shape"/>
          <p:cNvSpPr/>
          <p:nvPr/>
        </p:nvSpPr>
        <p:spPr>
          <a:xfrm>
            <a:off x="6596528" y="436842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6" name="Rectangle 27"/>
          <p:cNvSpPr/>
          <p:nvPr/>
        </p:nvSpPr>
        <p:spPr>
          <a:xfrm>
            <a:off x="7434728" y="409093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7" name="Rectangle 28"/>
          <p:cNvSpPr/>
          <p:nvPr/>
        </p:nvSpPr>
        <p:spPr>
          <a:xfrm>
            <a:off x="7434728" y="455575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bldLvl="0" animBg="1"/>
      <p:bldP spid="9" grpId="0" bldLvl="0" animBg="1"/>
      <p:bldP spid="10" grpId="0"/>
      <p:bldP spid="11" grpId="0"/>
      <p:bldP spid="12" grpId="0"/>
      <p:bldP spid="13" grpId="0"/>
      <p:bldP spid="14" grpId="0" bldLvl="0" animBg="1"/>
      <p:bldP spid="15" grpId="0" bldLvl="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p:cNvSpPr/>
          <p:nvPr/>
        </p:nvSpPr>
        <p:spPr>
          <a:xfrm>
            <a:off x="2843212" y="2209413"/>
            <a:ext cx="6506508" cy="1084912"/>
          </a:xfrm>
          <a:prstGeom prst="rect">
            <a:avLst/>
          </a:prstGeom>
        </p:spPr>
        <p:txBody>
          <a:bodyPr wrap="square" lIns="68580" tIns="34290" rIns="68580" bIns="34290">
            <a:spAutoFit/>
          </a:bodyPr>
          <a:lstStyle/>
          <a:p>
            <a:pPr algn="ctr">
              <a:defRPr/>
            </a:pPr>
            <a:r>
              <a:rPr lang="zh-CN" altLang="en-US" sz="6600" spc="225" dirty="0">
                <a:solidFill>
                  <a:srgbClr val="6E8F9E"/>
                </a:solidFill>
                <a:latin typeface="字魂59号-创粗黑" panose="00000500000000000000" pitchFamily="2" charset="-122"/>
                <a:ea typeface="字魂59号-创粗黑" panose="00000500000000000000" pitchFamily="2" charset="-122"/>
                <a:cs typeface="+mn-ea"/>
              </a:rPr>
              <a:t>请领导批评指正</a:t>
            </a:r>
            <a:endParaRPr lang="zh-CN" altLang="en-US" sz="66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sp>
        <p:nvSpPr>
          <p:cNvPr id="2" name="矩形 1"/>
          <p:cNvSpPr/>
          <p:nvPr/>
        </p:nvSpPr>
        <p:spPr>
          <a:xfrm>
            <a:off x="4966335" y="3505835"/>
            <a:ext cx="2259330" cy="622300"/>
          </a:xfrm>
          <a:prstGeom prst="rect">
            <a:avLst/>
          </a:prstGeom>
        </p:spPr>
        <p:txBody>
          <a:bodyPr wrap="square" lIns="68580" tIns="34290" rIns="68580" bIns="34290">
            <a:spAutoFit/>
          </a:bodyPr>
          <a:lstStyle/>
          <a:p>
            <a:pPr algn="dist">
              <a:defRPr/>
            </a:pPr>
            <a:r>
              <a:rPr lang="en-US" altLang="zh-CN" sz="3600" spc="225" dirty="0">
                <a:solidFill>
                  <a:srgbClr val="6E8F9E"/>
                </a:solidFill>
                <a:latin typeface="字魂59号-创粗黑" panose="00000500000000000000" pitchFamily="2" charset="-122"/>
                <a:ea typeface="字魂59号-创粗黑" panose="00000500000000000000" pitchFamily="2" charset="-122"/>
                <a:cs typeface="+mn-ea"/>
              </a:rPr>
              <a:t>THANKS</a:t>
            </a:r>
            <a:endParaRPr lang="en-US" altLang="zh-CN" sz="36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cxnSp>
        <p:nvCxnSpPr>
          <p:cNvPr id="5" name="直接连接符 4"/>
          <p:cNvCxnSpPr/>
          <p:nvPr/>
        </p:nvCxnSpPr>
        <p:spPr>
          <a:xfrm>
            <a:off x="3563620" y="3816985"/>
            <a:ext cx="11334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499350" y="3816985"/>
            <a:ext cx="11334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935"/>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1</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工作完成情况</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133600" y="2130425"/>
            <a:ext cx="1582420" cy="1582420"/>
          </a:xfrm>
          <a:prstGeom prst="ellipse">
            <a:avLst/>
          </a:prstGeom>
          <a:solidFill>
            <a:srgbClr val="6E8F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椭圆 14"/>
          <p:cNvSpPr/>
          <p:nvPr/>
        </p:nvSpPr>
        <p:spPr>
          <a:xfrm>
            <a:off x="5304790" y="2130425"/>
            <a:ext cx="1582420" cy="1582420"/>
          </a:xfrm>
          <a:prstGeom prst="ellipse">
            <a:avLst/>
          </a:prstGeom>
          <a:solidFill>
            <a:srgbClr val="6E8F9E"/>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椭圆 17"/>
          <p:cNvSpPr/>
          <p:nvPr/>
        </p:nvSpPr>
        <p:spPr>
          <a:xfrm>
            <a:off x="8367395" y="2130425"/>
            <a:ext cx="1582420" cy="1582420"/>
          </a:xfrm>
          <a:prstGeom prst="ellipse">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604645"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1" name="文本框 20"/>
          <p:cNvSpPr txBox="1"/>
          <p:nvPr/>
        </p:nvSpPr>
        <p:spPr>
          <a:xfrm>
            <a:off x="4833620" y="4069715"/>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2" name="文本框 21"/>
          <p:cNvSpPr txBox="1"/>
          <p:nvPr/>
        </p:nvSpPr>
        <p:spPr>
          <a:xfrm>
            <a:off x="7896860"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3" name="Freeform 88"/>
          <p:cNvSpPr>
            <a:spLocks noEditPoints="1"/>
          </p:cNvSpPr>
          <p:nvPr/>
        </p:nvSpPr>
        <p:spPr bwMode="auto">
          <a:xfrm>
            <a:off x="2715856" y="2664474"/>
            <a:ext cx="417692" cy="513890"/>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4" name="Freeform 80"/>
          <p:cNvSpPr>
            <a:spLocks noEditPoints="1"/>
          </p:cNvSpPr>
          <p:nvPr/>
        </p:nvSpPr>
        <p:spPr bwMode="auto">
          <a:xfrm>
            <a:off x="5806938" y="2630270"/>
            <a:ext cx="513892" cy="51642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Freeform 6"/>
          <p:cNvSpPr>
            <a:spLocks noEditPoints="1"/>
          </p:cNvSpPr>
          <p:nvPr/>
        </p:nvSpPr>
        <p:spPr bwMode="auto">
          <a:xfrm>
            <a:off x="8900535" y="2630271"/>
            <a:ext cx="516420" cy="51642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bldLvl="0" animBg="1"/>
      <p:bldP spid="15" grpId="0" bldLvl="0" animBg="1"/>
      <p:bldP spid="18" grpId="0" bldLvl="0" animBg="1"/>
      <p:bldP spid="20" grpId="0"/>
      <p:bldP spid="21" grpId="0"/>
      <p:bldP spid="22" grpId="0"/>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90087" y="1817624"/>
            <a:ext cx="2578735" cy="418782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6" name="矩形 5"/>
          <p:cNvSpPr/>
          <p:nvPr/>
        </p:nvSpPr>
        <p:spPr>
          <a:xfrm flipH="1">
            <a:off x="7180257" y="2256446"/>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7537949" y="3366044"/>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7444662" y="2205776"/>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10" name="文本框 9"/>
          <p:cNvSpPr txBox="1"/>
          <p:nvPr/>
        </p:nvSpPr>
        <p:spPr>
          <a:xfrm>
            <a:off x="7537949" y="4181870"/>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537949" y="4997696"/>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198" y="1817755"/>
            <a:ext cx="2621115" cy="4187689"/>
          </a:xfrm>
          <a:prstGeom prst="rect">
            <a:avLst/>
          </a:prstGeom>
        </p:spPr>
      </p:pic>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dirty="0">
                <a:solidFill>
                  <a:schemeClr val="bg1"/>
                </a:solidFill>
                <a:latin typeface="字魂58号-创中黑" panose="00000500000000000000" pitchFamily="2" charset="-122"/>
                <a:ea typeface="字魂58号-创中黑" panose="00000500000000000000" pitchFamily="2" charset="-122"/>
              </a:rPr>
              <a:t>OUR</a:t>
            </a: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chemeClr val="bg1"/>
                </a:solidFill>
                <a:latin typeface="字魂58号-创中黑" panose="00000500000000000000" pitchFamily="2" charset="-122"/>
                <a:ea typeface="字魂58号-创中黑" panose="00000500000000000000" pitchFamily="2" charset="-122"/>
              </a:rPr>
              <a:t>WORKING</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ppt_y</p:attrName>
                                        </p:attrNameLst>
                                      </p:cBhvr>
                                      <p:tavLst>
                                        <p:tav tm="0">
                                          <p:val>
                                            <p:strVal val="#ppt_y+#ppt_h*1.125000"/>
                                          </p:val>
                                        </p:tav>
                                        <p:tav tm="100000">
                                          <p:val>
                                            <p:strVal val="#ppt_y"/>
                                          </p:val>
                                        </p:tav>
                                      </p:tavLst>
                                    </p:anim>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childTnLst>
                          </p:cTn>
                        </p:par>
                        <p:par>
                          <p:cTn id="37" fill="hold">
                            <p:stCondLst>
                              <p:cond delay="1000"/>
                            </p:stCondLst>
                            <p:childTnLst>
                              <p:par>
                                <p:cTn id="38" presetID="1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ppt_y</p:attrName>
                                        </p:attrNameLst>
                                      </p:cBhvr>
                                      <p:tavLst>
                                        <p:tav tm="0">
                                          <p:val>
                                            <p:strVal val="#ppt_y+#ppt_h*1.125000"/>
                                          </p:val>
                                        </p:tav>
                                        <p:tav tm="100000">
                                          <p:val>
                                            <p:strVal val="#ppt_y"/>
                                          </p:val>
                                        </p:tav>
                                      </p:tavLst>
                                    </p:anim>
                                    <p:animEffect transition="in" filter="wipe(up)">
                                      <p:cBhvr>
                                        <p:cTn id="41" dur="500"/>
                                        <p:tgtEl>
                                          <p:spTgt spid="10"/>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p:tgtEl>
                                          <p:spTgt spid="11"/>
                                        </p:tgtEl>
                                        <p:attrNameLst>
                                          <p:attrName>ppt_y</p:attrName>
                                        </p:attrNameLst>
                                      </p:cBhvr>
                                      <p:tavLst>
                                        <p:tav tm="0">
                                          <p:val>
                                            <p:strVal val="#ppt_y+#ppt_h*1.125000"/>
                                          </p:val>
                                        </p:tav>
                                        <p:tav tm="100000">
                                          <p:val>
                                            <p:strVal val="#ppt_y"/>
                                          </p:val>
                                        </p:tav>
                                      </p:tavLst>
                                    </p:anim>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8" grpId="0" bldLvl="0"/>
      <p:bldP spid="10" grpId="0" bldLvl="0"/>
      <p:bldP spid="11" grpId="0" bldLvl="0"/>
      <p:bldP spid="13" grpId="0" bldLvl="0"/>
      <p:bldP spid="14"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7900" y="3632200"/>
            <a:ext cx="10896600" cy="210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icture Placeholder 1"/>
          <p:cNvSpPr txBox="1"/>
          <p:nvPr/>
        </p:nvSpPr>
        <p:spPr>
          <a:xfrm>
            <a:off x="7383408" y="730682"/>
            <a:ext cx="4030621" cy="5396636"/>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zh-CN" altLang="en-US" dirty="0">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8" name="TextBox 7"/>
          <p:cNvSpPr txBox="1"/>
          <p:nvPr/>
        </p:nvSpPr>
        <p:spPr>
          <a:xfrm>
            <a:off x="1117601" y="1473372"/>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9" name="Google Shape;86;p19"/>
          <p:cNvSpPr txBox="1"/>
          <p:nvPr/>
        </p:nvSpPr>
        <p:spPr>
          <a:xfrm>
            <a:off x="1111300" y="1116492"/>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0" name="TextBox 24"/>
          <p:cNvSpPr txBox="1"/>
          <p:nvPr/>
        </p:nvSpPr>
        <p:spPr>
          <a:xfrm>
            <a:off x="1117600" y="2271379"/>
            <a:ext cx="5486400"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文本框 10"/>
          <p:cNvSpPr txBox="1"/>
          <p:nvPr/>
        </p:nvSpPr>
        <p:spPr>
          <a:xfrm>
            <a:off x="1662501" y="3936411"/>
            <a:ext cx="4941499" cy="144821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 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a:p>
            <a:pP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10" grpId="0"/>
      <p:bldP spid="1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500" y="3860800"/>
            <a:ext cx="10287000" cy="2109308"/>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52500" y="3967136"/>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8" name="矩形 7"/>
          <p:cNvSpPr/>
          <p:nvPr/>
        </p:nvSpPr>
        <p:spPr>
          <a:xfrm>
            <a:off x="9361262" y="4732570"/>
            <a:ext cx="2061391" cy="1838965"/>
          </a:xfrm>
          <a:prstGeom prst="rect">
            <a:avLst/>
          </a:prstGeom>
        </p:spPr>
        <p:txBody>
          <a:bodyPr wrap="square" lIns="68580" tIns="34290" rIns="68580" bIns="34290">
            <a:spAutoFit/>
          </a:bodyPr>
          <a:lstStyle/>
          <a:p>
            <a:pPr algn="ctr">
              <a:defRPr/>
            </a:pPr>
            <a:r>
              <a:rPr 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9" name="文本框 8"/>
          <p:cNvSpPr txBox="1"/>
          <p:nvPr/>
        </p:nvSpPr>
        <p:spPr>
          <a:xfrm>
            <a:off x="2732497" y="4121185"/>
            <a:ext cx="6892108" cy="153086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Please enter text here.</a:t>
            </a:r>
          </a:p>
        </p:txBody>
      </p:sp>
      <p:grpSp>
        <p:nvGrpSpPr>
          <p:cNvPr id="10" name="组合 9"/>
          <p:cNvGrpSpPr/>
          <p:nvPr/>
        </p:nvGrpSpPr>
        <p:grpSpPr>
          <a:xfrm>
            <a:off x="1784350" y="1051899"/>
            <a:ext cx="8623300" cy="2353042"/>
            <a:chOff x="1409720" y="1960967"/>
            <a:chExt cx="9785507" cy="2670174"/>
          </a:xfrm>
        </p:grpSpPr>
        <p:sp>
          <p:nvSpPr>
            <p:cNvPr id="11" name="Freeform 7"/>
            <p:cNvSpPr/>
            <p:nvPr/>
          </p:nvSpPr>
          <p:spPr bwMode="auto">
            <a:xfrm>
              <a:off x="1409720"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Rectangle 26"/>
            <p:cNvSpPr>
              <a:spLocks noChangeArrowheads="1"/>
            </p:cNvSpPr>
            <p:nvPr/>
          </p:nvSpPr>
          <p:spPr bwMode="auto">
            <a:xfrm>
              <a:off x="2146320"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3" name="Rectangle 27"/>
            <p:cNvSpPr>
              <a:spLocks noChangeArrowheads="1"/>
            </p:cNvSpPr>
            <p:nvPr/>
          </p:nvSpPr>
          <p:spPr bwMode="auto">
            <a:xfrm>
              <a:off x="21955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 name="Rectangle 28"/>
            <p:cNvSpPr>
              <a:spLocks noChangeArrowheads="1"/>
            </p:cNvSpPr>
            <p:nvPr/>
          </p:nvSpPr>
          <p:spPr bwMode="auto">
            <a:xfrm>
              <a:off x="2259032"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5" name="Rectangle 29"/>
            <p:cNvSpPr>
              <a:spLocks noChangeArrowheads="1"/>
            </p:cNvSpPr>
            <p:nvPr/>
          </p:nvSpPr>
          <p:spPr bwMode="auto">
            <a:xfrm>
              <a:off x="22955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6" name="Rectangle 30"/>
            <p:cNvSpPr>
              <a:spLocks noChangeArrowheads="1"/>
            </p:cNvSpPr>
            <p:nvPr/>
          </p:nvSpPr>
          <p:spPr bwMode="auto">
            <a:xfrm>
              <a:off x="2352695"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7" name="Rectangle 31"/>
            <p:cNvSpPr>
              <a:spLocks noChangeArrowheads="1"/>
            </p:cNvSpPr>
            <p:nvPr/>
          </p:nvSpPr>
          <p:spPr bwMode="auto">
            <a:xfrm>
              <a:off x="244953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18" name="Rectangle 32"/>
            <p:cNvSpPr>
              <a:spLocks noChangeArrowheads="1"/>
            </p:cNvSpPr>
            <p:nvPr/>
          </p:nvSpPr>
          <p:spPr bwMode="auto">
            <a:xfrm>
              <a:off x="24987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19" name="Rectangle 33"/>
            <p:cNvSpPr>
              <a:spLocks noChangeArrowheads="1"/>
            </p:cNvSpPr>
            <p:nvPr/>
          </p:nvSpPr>
          <p:spPr bwMode="auto">
            <a:xfrm>
              <a:off x="256224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20" name="Rectangle 34"/>
            <p:cNvSpPr>
              <a:spLocks noChangeArrowheads="1"/>
            </p:cNvSpPr>
            <p:nvPr/>
          </p:nvSpPr>
          <p:spPr bwMode="auto">
            <a:xfrm>
              <a:off x="279084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21" name="Rectangle 35"/>
            <p:cNvSpPr>
              <a:spLocks noChangeArrowheads="1"/>
            </p:cNvSpPr>
            <p:nvPr/>
          </p:nvSpPr>
          <p:spPr bwMode="auto">
            <a:xfrm>
              <a:off x="285434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22" name="Rectangle 36"/>
            <p:cNvSpPr>
              <a:spLocks noChangeArrowheads="1"/>
            </p:cNvSpPr>
            <p:nvPr/>
          </p:nvSpPr>
          <p:spPr bwMode="auto">
            <a:xfrm>
              <a:off x="291784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23" name="Rectangle 37"/>
            <p:cNvSpPr>
              <a:spLocks noChangeArrowheads="1"/>
            </p:cNvSpPr>
            <p:nvPr/>
          </p:nvSpPr>
          <p:spPr bwMode="auto">
            <a:xfrm>
              <a:off x="29448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24" name="Rectangle 38"/>
            <p:cNvSpPr>
              <a:spLocks noChangeArrowheads="1"/>
            </p:cNvSpPr>
            <p:nvPr/>
          </p:nvSpPr>
          <p:spPr bwMode="auto">
            <a:xfrm>
              <a:off x="300515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25" name="Rectangle 39"/>
            <p:cNvSpPr>
              <a:spLocks noChangeArrowheads="1"/>
            </p:cNvSpPr>
            <p:nvPr/>
          </p:nvSpPr>
          <p:spPr bwMode="auto">
            <a:xfrm>
              <a:off x="304167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26" name="Rectangle 40"/>
            <p:cNvSpPr>
              <a:spLocks noChangeArrowheads="1"/>
            </p:cNvSpPr>
            <p:nvPr/>
          </p:nvSpPr>
          <p:spPr bwMode="auto">
            <a:xfrm>
              <a:off x="311310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27" name="Rectangle 41"/>
            <p:cNvSpPr>
              <a:spLocks noChangeArrowheads="1"/>
            </p:cNvSpPr>
            <p:nvPr/>
          </p:nvSpPr>
          <p:spPr bwMode="auto">
            <a:xfrm>
              <a:off x="313692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28" name="Rectangle 42"/>
            <p:cNvSpPr>
              <a:spLocks noChangeArrowheads="1"/>
            </p:cNvSpPr>
            <p:nvPr/>
          </p:nvSpPr>
          <p:spPr bwMode="auto">
            <a:xfrm>
              <a:off x="3200420"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29" name="Rectangle 43"/>
            <p:cNvSpPr>
              <a:spLocks noChangeArrowheads="1"/>
            </p:cNvSpPr>
            <p:nvPr/>
          </p:nvSpPr>
          <p:spPr bwMode="auto">
            <a:xfrm>
              <a:off x="3252807"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30" name="Rectangle 44"/>
            <p:cNvSpPr>
              <a:spLocks noChangeArrowheads="1"/>
            </p:cNvSpPr>
            <p:nvPr/>
          </p:nvSpPr>
          <p:spPr bwMode="auto">
            <a:xfrm>
              <a:off x="340679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31" name="Rectangle 45"/>
            <p:cNvSpPr>
              <a:spLocks noChangeArrowheads="1"/>
            </p:cNvSpPr>
            <p:nvPr/>
          </p:nvSpPr>
          <p:spPr bwMode="auto">
            <a:xfrm>
              <a:off x="344330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32" name="Rectangle 46"/>
            <p:cNvSpPr>
              <a:spLocks noChangeArrowheads="1"/>
            </p:cNvSpPr>
            <p:nvPr/>
          </p:nvSpPr>
          <p:spPr bwMode="auto">
            <a:xfrm>
              <a:off x="214632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33" name="Rectangle 47"/>
            <p:cNvSpPr>
              <a:spLocks noChangeArrowheads="1"/>
            </p:cNvSpPr>
            <p:nvPr/>
          </p:nvSpPr>
          <p:spPr bwMode="auto">
            <a:xfrm>
              <a:off x="2195532"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34" name="Rectangle 48"/>
            <p:cNvSpPr>
              <a:spLocks noChangeArrowheads="1"/>
            </p:cNvSpPr>
            <p:nvPr/>
          </p:nvSpPr>
          <p:spPr bwMode="auto">
            <a:xfrm>
              <a:off x="2259032"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35" name="Rectangle 49"/>
            <p:cNvSpPr>
              <a:spLocks noChangeArrowheads="1"/>
            </p:cNvSpPr>
            <p:nvPr/>
          </p:nvSpPr>
          <p:spPr bwMode="auto">
            <a:xfrm>
              <a:off x="2322532"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36" name="Rectangle 50"/>
            <p:cNvSpPr>
              <a:spLocks noChangeArrowheads="1"/>
            </p:cNvSpPr>
            <p:nvPr/>
          </p:nvSpPr>
          <p:spPr bwMode="auto">
            <a:xfrm>
              <a:off x="242413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37" name="Rectangle 51"/>
            <p:cNvSpPr>
              <a:spLocks noChangeArrowheads="1"/>
            </p:cNvSpPr>
            <p:nvPr/>
          </p:nvSpPr>
          <p:spPr bwMode="auto">
            <a:xfrm>
              <a:off x="2476520"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38" name="Rectangle 52"/>
            <p:cNvSpPr>
              <a:spLocks noChangeArrowheads="1"/>
            </p:cNvSpPr>
            <p:nvPr/>
          </p:nvSpPr>
          <p:spPr bwMode="auto">
            <a:xfrm>
              <a:off x="251303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39" name="Rectangle 53"/>
            <p:cNvSpPr>
              <a:spLocks noChangeArrowheads="1"/>
            </p:cNvSpPr>
            <p:nvPr/>
          </p:nvSpPr>
          <p:spPr bwMode="auto">
            <a:xfrm>
              <a:off x="272734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40" name="Rectangle 54"/>
            <p:cNvSpPr>
              <a:spLocks noChangeArrowheads="1"/>
            </p:cNvSpPr>
            <p:nvPr/>
          </p:nvSpPr>
          <p:spPr bwMode="auto">
            <a:xfrm>
              <a:off x="2765445"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41" name="Rectangle 55"/>
            <p:cNvSpPr>
              <a:spLocks noChangeArrowheads="1"/>
            </p:cNvSpPr>
            <p:nvPr/>
          </p:nvSpPr>
          <p:spPr bwMode="auto">
            <a:xfrm>
              <a:off x="284323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42" name="Rectangle 56"/>
            <p:cNvSpPr>
              <a:spLocks noChangeArrowheads="1"/>
            </p:cNvSpPr>
            <p:nvPr/>
          </p:nvSpPr>
          <p:spPr bwMode="auto">
            <a:xfrm>
              <a:off x="290673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43" name="Rectangle 57"/>
            <p:cNvSpPr>
              <a:spLocks noChangeArrowheads="1"/>
            </p:cNvSpPr>
            <p:nvPr/>
          </p:nvSpPr>
          <p:spPr bwMode="auto">
            <a:xfrm>
              <a:off x="293372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44" name="Rectangle 58"/>
            <p:cNvSpPr>
              <a:spLocks noChangeArrowheads="1"/>
            </p:cNvSpPr>
            <p:nvPr/>
          </p:nvSpPr>
          <p:spPr bwMode="auto">
            <a:xfrm>
              <a:off x="3024207"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45" name="Rectangle 59"/>
            <p:cNvSpPr>
              <a:spLocks noChangeArrowheads="1"/>
            </p:cNvSpPr>
            <p:nvPr/>
          </p:nvSpPr>
          <p:spPr bwMode="auto">
            <a:xfrm>
              <a:off x="3068657"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46" name="Rectangle 60"/>
            <p:cNvSpPr>
              <a:spLocks noChangeArrowheads="1"/>
            </p:cNvSpPr>
            <p:nvPr/>
          </p:nvSpPr>
          <p:spPr bwMode="auto">
            <a:xfrm>
              <a:off x="312104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47" name="Rectangle 61"/>
            <p:cNvSpPr>
              <a:spLocks noChangeArrowheads="1"/>
            </p:cNvSpPr>
            <p:nvPr/>
          </p:nvSpPr>
          <p:spPr bwMode="auto">
            <a:xfrm>
              <a:off x="3148032"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48" name="Rectangle 62"/>
            <p:cNvSpPr>
              <a:spLocks noChangeArrowheads="1"/>
            </p:cNvSpPr>
            <p:nvPr/>
          </p:nvSpPr>
          <p:spPr bwMode="auto">
            <a:xfrm>
              <a:off x="3275032"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49" name="Rectangle 63"/>
            <p:cNvSpPr>
              <a:spLocks noChangeArrowheads="1"/>
            </p:cNvSpPr>
            <p:nvPr/>
          </p:nvSpPr>
          <p:spPr bwMode="auto">
            <a:xfrm>
              <a:off x="337980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50" name="Rectangle 64"/>
            <p:cNvSpPr>
              <a:spLocks noChangeArrowheads="1"/>
            </p:cNvSpPr>
            <p:nvPr/>
          </p:nvSpPr>
          <p:spPr bwMode="auto">
            <a:xfrm>
              <a:off x="340679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51" name="Rectangle 65"/>
            <p:cNvSpPr>
              <a:spLocks noChangeArrowheads="1"/>
            </p:cNvSpPr>
            <p:nvPr/>
          </p:nvSpPr>
          <p:spPr bwMode="auto">
            <a:xfrm>
              <a:off x="344330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52" name="Rectangle 66"/>
            <p:cNvSpPr>
              <a:spLocks noChangeArrowheads="1"/>
            </p:cNvSpPr>
            <p:nvPr/>
          </p:nvSpPr>
          <p:spPr bwMode="auto">
            <a:xfrm>
              <a:off x="2146320"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53" name="Rectangle 67"/>
            <p:cNvSpPr>
              <a:spLocks noChangeArrowheads="1"/>
            </p:cNvSpPr>
            <p:nvPr/>
          </p:nvSpPr>
          <p:spPr bwMode="auto">
            <a:xfrm>
              <a:off x="22129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54" name="Rectangle 68"/>
            <p:cNvSpPr>
              <a:spLocks noChangeArrowheads="1"/>
            </p:cNvSpPr>
            <p:nvPr/>
          </p:nvSpPr>
          <p:spPr bwMode="auto">
            <a:xfrm>
              <a:off x="22701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55" name="Rectangle 69"/>
            <p:cNvSpPr>
              <a:spLocks noChangeArrowheads="1"/>
            </p:cNvSpPr>
            <p:nvPr/>
          </p:nvSpPr>
          <p:spPr bwMode="auto">
            <a:xfrm>
              <a:off x="23336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56" name="Rectangle 70"/>
            <p:cNvSpPr>
              <a:spLocks noChangeArrowheads="1"/>
            </p:cNvSpPr>
            <p:nvPr/>
          </p:nvSpPr>
          <p:spPr bwMode="auto">
            <a:xfrm>
              <a:off x="238920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57" name="Rectangle 71"/>
            <p:cNvSpPr>
              <a:spLocks noChangeArrowheads="1"/>
            </p:cNvSpPr>
            <p:nvPr/>
          </p:nvSpPr>
          <p:spPr bwMode="auto">
            <a:xfrm>
              <a:off x="25320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58" name="Rectangle 72"/>
            <p:cNvSpPr>
              <a:spLocks noChangeArrowheads="1"/>
            </p:cNvSpPr>
            <p:nvPr/>
          </p:nvSpPr>
          <p:spPr bwMode="auto">
            <a:xfrm>
              <a:off x="258447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59" name="Rectangle 73"/>
            <p:cNvSpPr>
              <a:spLocks noChangeArrowheads="1"/>
            </p:cNvSpPr>
            <p:nvPr/>
          </p:nvSpPr>
          <p:spPr bwMode="auto">
            <a:xfrm>
              <a:off x="264479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60" name="Rectangle 74"/>
            <p:cNvSpPr>
              <a:spLocks noChangeArrowheads="1"/>
            </p:cNvSpPr>
            <p:nvPr/>
          </p:nvSpPr>
          <p:spPr bwMode="auto">
            <a:xfrm>
              <a:off x="274163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61" name="Rectangle 75"/>
            <p:cNvSpPr>
              <a:spLocks noChangeArrowheads="1"/>
            </p:cNvSpPr>
            <p:nvPr/>
          </p:nvSpPr>
          <p:spPr bwMode="auto">
            <a:xfrm>
              <a:off x="2836882"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62" name="Rectangle 76"/>
            <p:cNvSpPr>
              <a:spLocks noChangeArrowheads="1"/>
            </p:cNvSpPr>
            <p:nvPr/>
          </p:nvSpPr>
          <p:spPr bwMode="auto">
            <a:xfrm>
              <a:off x="2963882"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63" name="Rectangle 77"/>
            <p:cNvSpPr>
              <a:spLocks noChangeArrowheads="1"/>
            </p:cNvSpPr>
            <p:nvPr/>
          </p:nvSpPr>
          <p:spPr bwMode="auto">
            <a:xfrm>
              <a:off x="3076595"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64" name="Rectangle 78"/>
            <p:cNvSpPr>
              <a:spLocks noChangeArrowheads="1"/>
            </p:cNvSpPr>
            <p:nvPr/>
          </p:nvSpPr>
          <p:spPr bwMode="auto">
            <a:xfrm>
              <a:off x="31654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65" name="Rectangle 79"/>
            <p:cNvSpPr>
              <a:spLocks noChangeArrowheads="1"/>
            </p:cNvSpPr>
            <p:nvPr/>
          </p:nvSpPr>
          <p:spPr bwMode="auto">
            <a:xfrm>
              <a:off x="3230582"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66" name="Rectangle 80"/>
            <p:cNvSpPr>
              <a:spLocks noChangeArrowheads="1"/>
            </p:cNvSpPr>
            <p:nvPr/>
          </p:nvSpPr>
          <p:spPr bwMode="auto">
            <a:xfrm>
              <a:off x="32559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67" name="Rectangle 81"/>
            <p:cNvSpPr>
              <a:spLocks noChangeArrowheads="1"/>
            </p:cNvSpPr>
            <p:nvPr/>
          </p:nvSpPr>
          <p:spPr bwMode="auto">
            <a:xfrm>
              <a:off x="212727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68" name="Rectangle 82"/>
            <p:cNvSpPr>
              <a:spLocks noChangeArrowheads="1"/>
            </p:cNvSpPr>
            <p:nvPr/>
          </p:nvSpPr>
          <p:spPr bwMode="auto">
            <a:xfrm>
              <a:off x="220982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69" name="Rectangle 83"/>
            <p:cNvSpPr>
              <a:spLocks noChangeArrowheads="1"/>
            </p:cNvSpPr>
            <p:nvPr/>
          </p:nvSpPr>
          <p:spPr bwMode="auto">
            <a:xfrm>
              <a:off x="2116157"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70" name="Rectangle 84"/>
            <p:cNvSpPr>
              <a:spLocks noChangeArrowheads="1"/>
            </p:cNvSpPr>
            <p:nvPr/>
          </p:nvSpPr>
          <p:spPr bwMode="auto">
            <a:xfrm>
              <a:off x="2520970" y="2484842"/>
              <a:ext cx="25968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1</a:t>
              </a:r>
            </a:p>
          </p:txBody>
        </p:sp>
        <p:sp>
          <p:nvSpPr>
            <p:cNvPr id="71" name="Freeform 86"/>
            <p:cNvSpPr/>
            <p:nvPr/>
          </p:nvSpPr>
          <p:spPr bwMode="auto">
            <a:xfrm>
              <a:off x="4973815" y="1960967"/>
              <a:ext cx="2665413" cy="2670174"/>
            </a:xfrm>
            <a:custGeom>
              <a:avLst/>
              <a:gdLst/>
              <a:ahLst/>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l="0" t="0" r="r" b="b"/>
              <a:pathLst>
                <a:path w="711" h="712">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72" name="Rectangle 92"/>
            <p:cNvSpPr>
              <a:spLocks noChangeArrowheads="1"/>
            </p:cNvSpPr>
            <p:nvPr/>
          </p:nvSpPr>
          <p:spPr bwMode="auto">
            <a:xfrm>
              <a:off x="5705653"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73" name="Rectangle 93"/>
            <p:cNvSpPr>
              <a:spLocks noChangeArrowheads="1"/>
            </p:cNvSpPr>
            <p:nvPr/>
          </p:nvSpPr>
          <p:spPr bwMode="auto">
            <a:xfrm>
              <a:off x="5759628"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74" name="Rectangle 94"/>
            <p:cNvSpPr>
              <a:spLocks noChangeArrowheads="1"/>
            </p:cNvSpPr>
            <p:nvPr/>
          </p:nvSpPr>
          <p:spPr bwMode="auto">
            <a:xfrm>
              <a:off x="58231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75" name="Rectangle 95"/>
            <p:cNvSpPr>
              <a:spLocks noChangeArrowheads="1"/>
            </p:cNvSpPr>
            <p:nvPr/>
          </p:nvSpPr>
          <p:spPr bwMode="auto">
            <a:xfrm>
              <a:off x="5856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76" name="Rectangle 96"/>
            <p:cNvSpPr>
              <a:spLocks noChangeArrowheads="1"/>
            </p:cNvSpPr>
            <p:nvPr/>
          </p:nvSpPr>
          <p:spPr bwMode="auto">
            <a:xfrm>
              <a:off x="5912028"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77" name="Rectangle 97"/>
            <p:cNvSpPr>
              <a:spLocks noChangeArrowheads="1"/>
            </p:cNvSpPr>
            <p:nvPr/>
          </p:nvSpPr>
          <p:spPr bwMode="auto">
            <a:xfrm>
              <a:off x="6010453"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78" name="Rectangle 98"/>
            <p:cNvSpPr>
              <a:spLocks noChangeArrowheads="1"/>
            </p:cNvSpPr>
            <p:nvPr/>
          </p:nvSpPr>
          <p:spPr bwMode="auto">
            <a:xfrm>
              <a:off x="6058078"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79" name="Rectangle 99"/>
            <p:cNvSpPr>
              <a:spLocks noChangeArrowheads="1"/>
            </p:cNvSpPr>
            <p:nvPr/>
          </p:nvSpPr>
          <p:spPr bwMode="auto">
            <a:xfrm>
              <a:off x="6126340"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80" name="Rectangle 100"/>
            <p:cNvSpPr>
              <a:spLocks noChangeArrowheads="1"/>
            </p:cNvSpPr>
            <p:nvPr/>
          </p:nvSpPr>
          <p:spPr bwMode="auto">
            <a:xfrm>
              <a:off x="6351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81" name="Rectangle 101"/>
            <p:cNvSpPr>
              <a:spLocks noChangeArrowheads="1"/>
            </p:cNvSpPr>
            <p:nvPr/>
          </p:nvSpPr>
          <p:spPr bwMode="auto">
            <a:xfrm>
              <a:off x="6415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82" name="Rectangle 102"/>
            <p:cNvSpPr>
              <a:spLocks noChangeArrowheads="1"/>
            </p:cNvSpPr>
            <p:nvPr/>
          </p:nvSpPr>
          <p:spPr bwMode="auto">
            <a:xfrm>
              <a:off x="6478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83" name="Rectangle 103"/>
            <p:cNvSpPr>
              <a:spLocks noChangeArrowheads="1"/>
            </p:cNvSpPr>
            <p:nvPr/>
          </p:nvSpPr>
          <p:spPr bwMode="auto">
            <a:xfrm>
              <a:off x="6505753"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84" name="Rectangle 104"/>
            <p:cNvSpPr>
              <a:spLocks noChangeArrowheads="1"/>
            </p:cNvSpPr>
            <p:nvPr/>
          </p:nvSpPr>
          <p:spPr bwMode="auto">
            <a:xfrm>
              <a:off x="656925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85" name="Rectangle 105"/>
            <p:cNvSpPr>
              <a:spLocks noChangeArrowheads="1"/>
            </p:cNvSpPr>
            <p:nvPr/>
          </p:nvSpPr>
          <p:spPr bwMode="auto">
            <a:xfrm>
              <a:off x="6605765"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86" name="Rectangle 106"/>
            <p:cNvSpPr>
              <a:spLocks noChangeArrowheads="1"/>
            </p:cNvSpPr>
            <p:nvPr/>
          </p:nvSpPr>
          <p:spPr bwMode="auto">
            <a:xfrm>
              <a:off x="6674028"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87" name="Rectangle 107"/>
            <p:cNvSpPr>
              <a:spLocks noChangeArrowheads="1"/>
            </p:cNvSpPr>
            <p:nvPr/>
          </p:nvSpPr>
          <p:spPr bwMode="auto">
            <a:xfrm>
              <a:off x="66994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88" name="Rectangle 108"/>
            <p:cNvSpPr>
              <a:spLocks noChangeArrowheads="1"/>
            </p:cNvSpPr>
            <p:nvPr/>
          </p:nvSpPr>
          <p:spPr bwMode="auto">
            <a:xfrm>
              <a:off x="6759753"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89" name="Rectangle 109"/>
            <p:cNvSpPr>
              <a:spLocks noChangeArrowheads="1"/>
            </p:cNvSpPr>
            <p:nvPr/>
          </p:nvSpPr>
          <p:spPr bwMode="auto">
            <a:xfrm>
              <a:off x="6816903"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90" name="Rectangle 110"/>
            <p:cNvSpPr>
              <a:spLocks noChangeArrowheads="1"/>
            </p:cNvSpPr>
            <p:nvPr/>
          </p:nvSpPr>
          <p:spPr bwMode="auto">
            <a:xfrm>
              <a:off x="696930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91" name="Rectangle 111"/>
            <p:cNvSpPr>
              <a:spLocks noChangeArrowheads="1"/>
            </p:cNvSpPr>
            <p:nvPr/>
          </p:nvSpPr>
          <p:spPr bwMode="auto">
            <a:xfrm>
              <a:off x="7007403"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92" name="Rectangle 112"/>
            <p:cNvSpPr>
              <a:spLocks noChangeArrowheads="1"/>
            </p:cNvSpPr>
            <p:nvPr/>
          </p:nvSpPr>
          <p:spPr bwMode="auto">
            <a:xfrm>
              <a:off x="57056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93" name="Rectangle 113"/>
            <p:cNvSpPr>
              <a:spLocks noChangeArrowheads="1"/>
            </p:cNvSpPr>
            <p:nvPr/>
          </p:nvSpPr>
          <p:spPr bwMode="auto">
            <a:xfrm>
              <a:off x="5754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94" name="Rectangle 114"/>
            <p:cNvSpPr>
              <a:spLocks noChangeArrowheads="1"/>
            </p:cNvSpPr>
            <p:nvPr/>
          </p:nvSpPr>
          <p:spPr bwMode="auto">
            <a:xfrm>
              <a:off x="5818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95" name="Rectangle 115"/>
            <p:cNvSpPr>
              <a:spLocks noChangeArrowheads="1"/>
            </p:cNvSpPr>
            <p:nvPr/>
          </p:nvSpPr>
          <p:spPr bwMode="auto">
            <a:xfrm>
              <a:off x="5881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96" name="Rectangle 116"/>
            <p:cNvSpPr>
              <a:spLocks noChangeArrowheads="1"/>
            </p:cNvSpPr>
            <p:nvPr/>
          </p:nvSpPr>
          <p:spPr bwMode="auto">
            <a:xfrm>
              <a:off x="5983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97" name="Rectangle 117"/>
            <p:cNvSpPr>
              <a:spLocks noChangeArrowheads="1"/>
            </p:cNvSpPr>
            <p:nvPr/>
          </p:nvSpPr>
          <p:spPr bwMode="auto">
            <a:xfrm>
              <a:off x="603585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98" name="Rectangle 118"/>
            <p:cNvSpPr>
              <a:spLocks noChangeArrowheads="1"/>
            </p:cNvSpPr>
            <p:nvPr/>
          </p:nvSpPr>
          <p:spPr bwMode="auto">
            <a:xfrm>
              <a:off x="6073953"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99" name="Rectangle 119"/>
            <p:cNvSpPr>
              <a:spLocks noChangeArrowheads="1"/>
            </p:cNvSpPr>
            <p:nvPr/>
          </p:nvSpPr>
          <p:spPr bwMode="auto">
            <a:xfrm>
              <a:off x="6288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00" name="Rectangle 120"/>
            <p:cNvSpPr>
              <a:spLocks noChangeArrowheads="1"/>
            </p:cNvSpPr>
            <p:nvPr/>
          </p:nvSpPr>
          <p:spPr bwMode="auto">
            <a:xfrm>
              <a:off x="6324778"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101" name="Rectangle 121"/>
            <p:cNvSpPr>
              <a:spLocks noChangeArrowheads="1"/>
            </p:cNvSpPr>
            <p:nvPr/>
          </p:nvSpPr>
          <p:spPr bwMode="auto">
            <a:xfrm>
              <a:off x="6404153"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02" name="Rectangle 122"/>
            <p:cNvSpPr>
              <a:spLocks noChangeArrowheads="1"/>
            </p:cNvSpPr>
            <p:nvPr/>
          </p:nvSpPr>
          <p:spPr bwMode="auto">
            <a:xfrm>
              <a:off x="646765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03" name="Rectangle 123"/>
            <p:cNvSpPr>
              <a:spLocks noChangeArrowheads="1"/>
            </p:cNvSpPr>
            <p:nvPr/>
          </p:nvSpPr>
          <p:spPr bwMode="auto">
            <a:xfrm>
              <a:off x="649464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104" name="Rectangle 124"/>
            <p:cNvSpPr>
              <a:spLocks noChangeArrowheads="1"/>
            </p:cNvSpPr>
            <p:nvPr/>
          </p:nvSpPr>
          <p:spPr bwMode="auto">
            <a:xfrm>
              <a:off x="6588303"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105" name="Rectangle 125"/>
            <p:cNvSpPr>
              <a:spLocks noChangeArrowheads="1"/>
            </p:cNvSpPr>
            <p:nvPr/>
          </p:nvSpPr>
          <p:spPr bwMode="auto">
            <a:xfrm>
              <a:off x="66327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06" name="Rectangle 126"/>
            <p:cNvSpPr>
              <a:spLocks noChangeArrowheads="1"/>
            </p:cNvSpPr>
            <p:nvPr/>
          </p:nvSpPr>
          <p:spPr bwMode="auto">
            <a:xfrm>
              <a:off x="6681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07" name="Rectangle 127"/>
            <p:cNvSpPr>
              <a:spLocks noChangeArrowheads="1"/>
            </p:cNvSpPr>
            <p:nvPr/>
          </p:nvSpPr>
          <p:spPr bwMode="auto">
            <a:xfrm>
              <a:off x="6707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108" name="Rectangle 128"/>
            <p:cNvSpPr>
              <a:spLocks noChangeArrowheads="1"/>
            </p:cNvSpPr>
            <p:nvPr/>
          </p:nvSpPr>
          <p:spPr bwMode="auto">
            <a:xfrm>
              <a:off x="6834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109" name="Rectangle 129"/>
            <p:cNvSpPr>
              <a:spLocks noChangeArrowheads="1"/>
            </p:cNvSpPr>
            <p:nvPr/>
          </p:nvSpPr>
          <p:spPr bwMode="auto">
            <a:xfrm>
              <a:off x="694390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10" name="Rectangle 130"/>
            <p:cNvSpPr>
              <a:spLocks noChangeArrowheads="1"/>
            </p:cNvSpPr>
            <p:nvPr/>
          </p:nvSpPr>
          <p:spPr bwMode="auto">
            <a:xfrm>
              <a:off x="696930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11" name="Rectangle 131"/>
            <p:cNvSpPr>
              <a:spLocks noChangeArrowheads="1"/>
            </p:cNvSpPr>
            <p:nvPr/>
          </p:nvSpPr>
          <p:spPr bwMode="auto">
            <a:xfrm>
              <a:off x="7004228"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12" name="Rectangle 132"/>
            <p:cNvSpPr>
              <a:spLocks noChangeArrowheads="1"/>
            </p:cNvSpPr>
            <p:nvPr/>
          </p:nvSpPr>
          <p:spPr bwMode="auto">
            <a:xfrm>
              <a:off x="5705653"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13" name="Rectangle 133"/>
            <p:cNvSpPr>
              <a:spLocks noChangeArrowheads="1"/>
            </p:cNvSpPr>
            <p:nvPr/>
          </p:nvSpPr>
          <p:spPr bwMode="auto">
            <a:xfrm>
              <a:off x="5773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14" name="Rectangle 134"/>
            <p:cNvSpPr>
              <a:spLocks noChangeArrowheads="1"/>
            </p:cNvSpPr>
            <p:nvPr/>
          </p:nvSpPr>
          <p:spPr bwMode="auto">
            <a:xfrm>
              <a:off x="58342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15" name="Rectangle 135"/>
            <p:cNvSpPr>
              <a:spLocks noChangeArrowheads="1"/>
            </p:cNvSpPr>
            <p:nvPr/>
          </p:nvSpPr>
          <p:spPr bwMode="auto">
            <a:xfrm>
              <a:off x="58977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16" name="Rectangle 136"/>
            <p:cNvSpPr>
              <a:spLocks noChangeArrowheads="1"/>
            </p:cNvSpPr>
            <p:nvPr/>
          </p:nvSpPr>
          <p:spPr bwMode="auto">
            <a:xfrm>
              <a:off x="5953303"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117" name="Rectangle 137"/>
            <p:cNvSpPr>
              <a:spLocks noChangeArrowheads="1"/>
            </p:cNvSpPr>
            <p:nvPr/>
          </p:nvSpPr>
          <p:spPr bwMode="auto">
            <a:xfrm>
              <a:off x="60961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18" name="Rectangle 138"/>
            <p:cNvSpPr>
              <a:spLocks noChangeArrowheads="1"/>
            </p:cNvSpPr>
            <p:nvPr/>
          </p:nvSpPr>
          <p:spPr bwMode="auto">
            <a:xfrm>
              <a:off x="6145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19" name="Rectangle 139"/>
            <p:cNvSpPr>
              <a:spLocks noChangeArrowheads="1"/>
            </p:cNvSpPr>
            <p:nvPr/>
          </p:nvSpPr>
          <p:spPr bwMode="auto">
            <a:xfrm>
              <a:off x="6208890"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20" name="Rectangle 140"/>
            <p:cNvSpPr>
              <a:spLocks noChangeArrowheads="1"/>
            </p:cNvSpPr>
            <p:nvPr/>
          </p:nvSpPr>
          <p:spPr bwMode="auto">
            <a:xfrm>
              <a:off x="6302553"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21" name="Rectangle 141"/>
            <p:cNvSpPr>
              <a:spLocks noChangeArrowheads="1"/>
            </p:cNvSpPr>
            <p:nvPr/>
          </p:nvSpPr>
          <p:spPr bwMode="auto">
            <a:xfrm>
              <a:off x="6399390"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122" name="Rectangle 142"/>
            <p:cNvSpPr>
              <a:spLocks noChangeArrowheads="1"/>
            </p:cNvSpPr>
            <p:nvPr/>
          </p:nvSpPr>
          <p:spPr bwMode="auto">
            <a:xfrm>
              <a:off x="6527978"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123" name="Rectangle 143"/>
            <p:cNvSpPr>
              <a:spLocks noChangeArrowheads="1"/>
            </p:cNvSpPr>
            <p:nvPr/>
          </p:nvSpPr>
          <p:spPr bwMode="auto">
            <a:xfrm>
              <a:off x="6640690"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124" name="Rectangle 144"/>
            <p:cNvSpPr>
              <a:spLocks noChangeArrowheads="1"/>
            </p:cNvSpPr>
            <p:nvPr/>
          </p:nvSpPr>
          <p:spPr bwMode="auto">
            <a:xfrm>
              <a:off x="672959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125" name="Rectangle 145"/>
            <p:cNvSpPr>
              <a:spLocks noChangeArrowheads="1"/>
            </p:cNvSpPr>
            <p:nvPr/>
          </p:nvSpPr>
          <p:spPr bwMode="auto">
            <a:xfrm>
              <a:off x="6793090"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26" name="Rectangle 146"/>
            <p:cNvSpPr>
              <a:spLocks noChangeArrowheads="1"/>
            </p:cNvSpPr>
            <p:nvPr/>
          </p:nvSpPr>
          <p:spPr bwMode="auto">
            <a:xfrm>
              <a:off x="68200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27" name="Rectangle 147"/>
            <p:cNvSpPr>
              <a:spLocks noChangeArrowheads="1"/>
            </p:cNvSpPr>
            <p:nvPr/>
          </p:nvSpPr>
          <p:spPr bwMode="auto">
            <a:xfrm>
              <a:off x="568819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28" name="Rectangle 148"/>
            <p:cNvSpPr>
              <a:spLocks noChangeArrowheads="1"/>
            </p:cNvSpPr>
            <p:nvPr/>
          </p:nvSpPr>
          <p:spPr bwMode="auto">
            <a:xfrm>
              <a:off x="577074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129" name="Rectangle 149"/>
            <p:cNvSpPr>
              <a:spLocks noChangeArrowheads="1"/>
            </p:cNvSpPr>
            <p:nvPr/>
          </p:nvSpPr>
          <p:spPr bwMode="auto">
            <a:xfrm>
              <a:off x="5765978"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130" name="Rectangle 150"/>
            <p:cNvSpPr>
              <a:spLocks noChangeArrowheads="1"/>
            </p:cNvSpPr>
            <p:nvPr/>
          </p:nvSpPr>
          <p:spPr bwMode="auto">
            <a:xfrm>
              <a:off x="6170790" y="2484842"/>
              <a:ext cx="37670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2</a:t>
              </a:r>
            </a:p>
          </p:txBody>
        </p:sp>
        <p:sp>
          <p:nvSpPr>
            <p:cNvPr id="131" name="Freeform 153"/>
            <p:cNvSpPr/>
            <p:nvPr/>
          </p:nvSpPr>
          <p:spPr bwMode="auto">
            <a:xfrm>
              <a:off x="8525052"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2" name="Rectangle 159"/>
            <p:cNvSpPr>
              <a:spLocks noChangeArrowheads="1"/>
            </p:cNvSpPr>
            <p:nvPr/>
          </p:nvSpPr>
          <p:spPr bwMode="auto">
            <a:xfrm>
              <a:off x="9261652"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33" name="Rectangle 160"/>
            <p:cNvSpPr>
              <a:spLocks noChangeArrowheads="1"/>
            </p:cNvSpPr>
            <p:nvPr/>
          </p:nvSpPr>
          <p:spPr bwMode="auto">
            <a:xfrm>
              <a:off x="93108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34" name="Rectangle 161"/>
            <p:cNvSpPr>
              <a:spLocks noChangeArrowheads="1"/>
            </p:cNvSpPr>
            <p:nvPr/>
          </p:nvSpPr>
          <p:spPr bwMode="auto">
            <a:xfrm>
              <a:off x="937436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35" name="Rectangle 162"/>
            <p:cNvSpPr>
              <a:spLocks noChangeArrowheads="1"/>
            </p:cNvSpPr>
            <p:nvPr/>
          </p:nvSpPr>
          <p:spPr bwMode="auto">
            <a:xfrm>
              <a:off x="9412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36" name="Rectangle 163"/>
            <p:cNvSpPr>
              <a:spLocks noChangeArrowheads="1"/>
            </p:cNvSpPr>
            <p:nvPr/>
          </p:nvSpPr>
          <p:spPr bwMode="auto">
            <a:xfrm>
              <a:off x="9468027"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37" name="Rectangle 164"/>
            <p:cNvSpPr>
              <a:spLocks noChangeArrowheads="1"/>
            </p:cNvSpPr>
            <p:nvPr/>
          </p:nvSpPr>
          <p:spPr bwMode="auto">
            <a:xfrm>
              <a:off x="956645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138" name="Rectangle 165"/>
            <p:cNvSpPr>
              <a:spLocks noChangeArrowheads="1"/>
            </p:cNvSpPr>
            <p:nvPr/>
          </p:nvSpPr>
          <p:spPr bwMode="auto">
            <a:xfrm>
              <a:off x="9614077"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139" name="Rectangle 166"/>
            <p:cNvSpPr>
              <a:spLocks noChangeArrowheads="1"/>
            </p:cNvSpPr>
            <p:nvPr/>
          </p:nvSpPr>
          <p:spPr bwMode="auto">
            <a:xfrm>
              <a:off x="967916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140" name="Rectangle 167"/>
            <p:cNvSpPr>
              <a:spLocks noChangeArrowheads="1"/>
            </p:cNvSpPr>
            <p:nvPr/>
          </p:nvSpPr>
          <p:spPr bwMode="auto">
            <a:xfrm>
              <a:off x="9907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41" name="Rectangle 168"/>
            <p:cNvSpPr>
              <a:spLocks noChangeArrowheads="1"/>
            </p:cNvSpPr>
            <p:nvPr/>
          </p:nvSpPr>
          <p:spPr bwMode="auto">
            <a:xfrm>
              <a:off x="9971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2" name="Rectangle 169"/>
            <p:cNvSpPr>
              <a:spLocks noChangeArrowheads="1"/>
            </p:cNvSpPr>
            <p:nvPr/>
          </p:nvSpPr>
          <p:spPr bwMode="auto">
            <a:xfrm>
              <a:off x="10034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43" name="Rectangle 170"/>
            <p:cNvSpPr>
              <a:spLocks noChangeArrowheads="1"/>
            </p:cNvSpPr>
            <p:nvPr/>
          </p:nvSpPr>
          <p:spPr bwMode="auto">
            <a:xfrm>
              <a:off x="1006175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4" name="Rectangle 171"/>
            <p:cNvSpPr>
              <a:spLocks noChangeArrowheads="1"/>
            </p:cNvSpPr>
            <p:nvPr/>
          </p:nvSpPr>
          <p:spPr bwMode="auto">
            <a:xfrm>
              <a:off x="1012049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45" name="Rectangle 172"/>
            <p:cNvSpPr>
              <a:spLocks noChangeArrowheads="1"/>
            </p:cNvSpPr>
            <p:nvPr/>
          </p:nvSpPr>
          <p:spPr bwMode="auto">
            <a:xfrm>
              <a:off x="1015859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146" name="Rectangle 173"/>
            <p:cNvSpPr>
              <a:spLocks noChangeArrowheads="1"/>
            </p:cNvSpPr>
            <p:nvPr/>
          </p:nvSpPr>
          <p:spPr bwMode="auto">
            <a:xfrm>
              <a:off x="1023002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47" name="Rectangle 174"/>
            <p:cNvSpPr>
              <a:spLocks noChangeArrowheads="1"/>
            </p:cNvSpPr>
            <p:nvPr/>
          </p:nvSpPr>
          <p:spPr bwMode="auto">
            <a:xfrm>
              <a:off x="102554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48" name="Rectangle 175"/>
            <p:cNvSpPr>
              <a:spLocks noChangeArrowheads="1"/>
            </p:cNvSpPr>
            <p:nvPr/>
          </p:nvSpPr>
          <p:spPr bwMode="auto">
            <a:xfrm>
              <a:off x="10315752"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49" name="Rectangle 176"/>
            <p:cNvSpPr>
              <a:spLocks noChangeArrowheads="1"/>
            </p:cNvSpPr>
            <p:nvPr/>
          </p:nvSpPr>
          <p:spPr bwMode="auto">
            <a:xfrm>
              <a:off x="10368140"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150" name="Rectangle 177"/>
            <p:cNvSpPr>
              <a:spLocks noChangeArrowheads="1"/>
            </p:cNvSpPr>
            <p:nvPr/>
          </p:nvSpPr>
          <p:spPr bwMode="auto">
            <a:xfrm>
              <a:off x="105221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51" name="Rectangle 178"/>
            <p:cNvSpPr>
              <a:spLocks noChangeArrowheads="1"/>
            </p:cNvSpPr>
            <p:nvPr/>
          </p:nvSpPr>
          <p:spPr bwMode="auto">
            <a:xfrm>
              <a:off x="1056022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52" name="Rectangle 179"/>
            <p:cNvSpPr>
              <a:spLocks noChangeArrowheads="1"/>
            </p:cNvSpPr>
            <p:nvPr/>
          </p:nvSpPr>
          <p:spPr bwMode="auto">
            <a:xfrm>
              <a:off x="926165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53" name="Rectangle 180"/>
            <p:cNvSpPr>
              <a:spLocks noChangeArrowheads="1"/>
            </p:cNvSpPr>
            <p:nvPr/>
          </p:nvSpPr>
          <p:spPr bwMode="auto">
            <a:xfrm>
              <a:off x="9310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54" name="Rectangle 181"/>
            <p:cNvSpPr>
              <a:spLocks noChangeArrowheads="1"/>
            </p:cNvSpPr>
            <p:nvPr/>
          </p:nvSpPr>
          <p:spPr bwMode="auto">
            <a:xfrm>
              <a:off x="9374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55" name="Rectangle 182"/>
            <p:cNvSpPr>
              <a:spLocks noChangeArrowheads="1"/>
            </p:cNvSpPr>
            <p:nvPr/>
          </p:nvSpPr>
          <p:spPr bwMode="auto">
            <a:xfrm>
              <a:off x="9437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156" name="Rectangle 183"/>
            <p:cNvSpPr>
              <a:spLocks noChangeArrowheads="1"/>
            </p:cNvSpPr>
            <p:nvPr/>
          </p:nvSpPr>
          <p:spPr bwMode="auto">
            <a:xfrm>
              <a:off x="9539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57" name="Rectangle 184"/>
            <p:cNvSpPr>
              <a:spLocks noChangeArrowheads="1"/>
            </p:cNvSpPr>
            <p:nvPr/>
          </p:nvSpPr>
          <p:spPr bwMode="auto">
            <a:xfrm>
              <a:off x="9591852"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58" name="Rectangle 185"/>
            <p:cNvSpPr>
              <a:spLocks noChangeArrowheads="1"/>
            </p:cNvSpPr>
            <p:nvPr/>
          </p:nvSpPr>
          <p:spPr bwMode="auto">
            <a:xfrm>
              <a:off x="962995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159" name="Rectangle 186"/>
            <p:cNvSpPr>
              <a:spLocks noChangeArrowheads="1"/>
            </p:cNvSpPr>
            <p:nvPr/>
          </p:nvSpPr>
          <p:spPr bwMode="auto">
            <a:xfrm>
              <a:off x="9844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60" name="Rectangle 187"/>
            <p:cNvSpPr>
              <a:spLocks noChangeArrowheads="1"/>
            </p:cNvSpPr>
            <p:nvPr/>
          </p:nvSpPr>
          <p:spPr bwMode="auto">
            <a:xfrm>
              <a:off x="9880777"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161" name="Rectangle 188"/>
            <p:cNvSpPr>
              <a:spLocks noChangeArrowheads="1"/>
            </p:cNvSpPr>
            <p:nvPr/>
          </p:nvSpPr>
          <p:spPr bwMode="auto">
            <a:xfrm>
              <a:off x="996015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62" name="Rectangle 189"/>
            <p:cNvSpPr>
              <a:spLocks noChangeArrowheads="1"/>
            </p:cNvSpPr>
            <p:nvPr/>
          </p:nvSpPr>
          <p:spPr bwMode="auto">
            <a:xfrm>
              <a:off x="1002365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63" name="Rectangle 190"/>
            <p:cNvSpPr>
              <a:spLocks noChangeArrowheads="1"/>
            </p:cNvSpPr>
            <p:nvPr/>
          </p:nvSpPr>
          <p:spPr bwMode="auto">
            <a:xfrm>
              <a:off x="10049052"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164" name="Rectangle 191"/>
            <p:cNvSpPr>
              <a:spLocks noChangeArrowheads="1"/>
            </p:cNvSpPr>
            <p:nvPr/>
          </p:nvSpPr>
          <p:spPr bwMode="auto">
            <a:xfrm>
              <a:off x="10139540"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165" name="Rectangle 192"/>
            <p:cNvSpPr>
              <a:spLocks noChangeArrowheads="1"/>
            </p:cNvSpPr>
            <p:nvPr/>
          </p:nvSpPr>
          <p:spPr bwMode="auto">
            <a:xfrm>
              <a:off x="1018399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66" name="Rectangle 193"/>
            <p:cNvSpPr>
              <a:spLocks noChangeArrowheads="1"/>
            </p:cNvSpPr>
            <p:nvPr/>
          </p:nvSpPr>
          <p:spPr bwMode="auto">
            <a:xfrm>
              <a:off x="10237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67" name="Rectangle 194"/>
            <p:cNvSpPr>
              <a:spLocks noChangeArrowheads="1"/>
            </p:cNvSpPr>
            <p:nvPr/>
          </p:nvSpPr>
          <p:spPr bwMode="auto">
            <a:xfrm>
              <a:off x="10263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168" name="Rectangle 195"/>
            <p:cNvSpPr>
              <a:spLocks noChangeArrowheads="1"/>
            </p:cNvSpPr>
            <p:nvPr/>
          </p:nvSpPr>
          <p:spPr bwMode="auto">
            <a:xfrm>
              <a:off x="10390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169" name="Rectangle 196"/>
            <p:cNvSpPr>
              <a:spLocks noChangeArrowheads="1"/>
            </p:cNvSpPr>
            <p:nvPr/>
          </p:nvSpPr>
          <p:spPr bwMode="auto">
            <a:xfrm>
              <a:off x="1049672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70" name="Rectangle 197"/>
            <p:cNvSpPr>
              <a:spLocks noChangeArrowheads="1"/>
            </p:cNvSpPr>
            <p:nvPr/>
          </p:nvSpPr>
          <p:spPr bwMode="auto">
            <a:xfrm>
              <a:off x="10522127"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71" name="Rectangle 198"/>
            <p:cNvSpPr>
              <a:spLocks noChangeArrowheads="1"/>
            </p:cNvSpPr>
            <p:nvPr/>
          </p:nvSpPr>
          <p:spPr bwMode="auto">
            <a:xfrm>
              <a:off x="1056022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72" name="Rectangle 199"/>
            <p:cNvSpPr>
              <a:spLocks noChangeArrowheads="1"/>
            </p:cNvSpPr>
            <p:nvPr/>
          </p:nvSpPr>
          <p:spPr bwMode="auto">
            <a:xfrm>
              <a:off x="9261652"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73" name="Rectangle 200"/>
            <p:cNvSpPr>
              <a:spLocks noChangeArrowheads="1"/>
            </p:cNvSpPr>
            <p:nvPr/>
          </p:nvSpPr>
          <p:spPr bwMode="auto">
            <a:xfrm>
              <a:off x="9329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74" name="Rectangle 201"/>
            <p:cNvSpPr>
              <a:spLocks noChangeArrowheads="1"/>
            </p:cNvSpPr>
            <p:nvPr/>
          </p:nvSpPr>
          <p:spPr bwMode="auto">
            <a:xfrm>
              <a:off x="93854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75" name="Rectangle 202"/>
            <p:cNvSpPr>
              <a:spLocks noChangeArrowheads="1"/>
            </p:cNvSpPr>
            <p:nvPr/>
          </p:nvSpPr>
          <p:spPr bwMode="auto">
            <a:xfrm>
              <a:off x="94489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76" name="Rectangle 203"/>
            <p:cNvSpPr>
              <a:spLocks noChangeArrowheads="1"/>
            </p:cNvSpPr>
            <p:nvPr/>
          </p:nvSpPr>
          <p:spPr bwMode="auto">
            <a:xfrm>
              <a:off x="950612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177" name="Rectangle 204"/>
            <p:cNvSpPr>
              <a:spLocks noChangeArrowheads="1"/>
            </p:cNvSpPr>
            <p:nvPr/>
          </p:nvSpPr>
          <p:spPr bwMode="auto">
            <a:xfrm>
              <a:off x="96490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78" name="Rectangle 205"/>
            <p:cNvSpPr>
              <a:spLocks noChangeArrowheads="1"/>
            </p:cNvSpPr>
            <p:nvPr/>
          </p:nvSpPr>
          <p:spPr bwMode="auto">
            <a:xfrm>
              <a:off x="9701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79" name="Rectangle 207"/>
            <p:cNvSpPr>
              <a:spLocks noChangeArrowheads="1"/>
            </p:cNvSpPr>
            <p:nvPr/>
          </p:nvSpPr>
          <p:spPr bwMode="auto">
            <a:xfrm>
              <a:off x="976171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80" name="Rectangle 208"/>
            <p:cNvSpPr>
              <a:spLocks noChangeArrowheads="1"/>
            </p:cNvSpPr>
            <p:nvPr/>
          </p:nvSpPr>
          <p:spPr bwMode="auto">
            <a:xfrm>
              <a:off x="985855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81" name="Rectangle 209"/>
            <p:cNvSpPr>
              <a:spLocks noChangeArrowheads="1"/>
            </p:cNvSpPr>
            <p:nvPr/>
          </p:nvSpPr>
          <p:spPr bwMode="auto">
            <a:xfrm>
              <a:off x="9952215"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182" name="Rectangle 210"/>
            <p:cNvSpPr>
              <a:spLocks noChangeArrowheads="1"/>
            </p:cNvSpPr>
            <p:nvPr/>
          </p:nvSpPr>
          <p:spPr bwMode="auto">
            <a:xfrm>
              <a:off x="10079215"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183" name="Rectangle 211"/>
            <p:cNvSpPr>
              <a:spLocks noChangeArrowheads="1"/>
            </p:cNvSpPr>
            <p:nvPr/>
          </p:nvSpPr>
          <p:spPr bwMode="auto">
            <a:xfrm>
              <a:off x="10191927"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184" name="Rectangle 212"/>
            <p:cNvSpPr>
              <a:spLocks noChangeArrowheads="1"/>
            </p:cNvSpPr>
            <p:nvPr/>
          </p:nvSpPr>
          <p:spPr bwMode="auto">
            <a:xfrm>
              <a:off x="102824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185" name="Rectangle 213"/>
            <p:cNvSpPr>
              <a:spLocks noChangeArrowheads="1"/>
            </p:cNvSpPr>
            <p:nvPr/>
          </p:nvSpPr>
          <p:spPr bwMode="auto">
            <a:xfrm>
              <a:off x="10345915"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86" name="Rectangle 214"/>
            <p:cNvSpPr>
              <a:spLocks noChangeArrowheads="1"/>
            </p:cNvSpPr>
            <p:nvPr/>
          </p:nvSpPr>
          <p:spPr bwMode="auto">
            <a:xfrm>
              <a:off x="103729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87" name="Rectangle 215"/>
            <p:cNvSpPr>
              <a:spLocks noChangeArrowheads="1"/>
            </p:cNvSpPr>
            <p:nvPr/>
          </p:nvSpPr>
          <p:spPr bwMode="auto">
            <a:xfrm>
              <a:off x="9244190" y="3299229"/>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88" name="Rectangle 216"/>
            <p:cNvSpPr>
              <a:spLocks noChangeArrowheads="1"/>
            </p:cNvSpPr>
            <p:nvPr/>
          </p:nvSpPr>
          <p:spPr bwMode="auto">
            <a:xfrm>
              <a:off x="9326740" y="3299229"/>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189" name="Rectangle 217"/>
            <p:cNvSpPr>
              <a:spLocks noChangeArrowheads="1"/>
            </p:cNvSpPr>
            <p:nvPr/>
          </p:nvSpPr>
          <p:spPr bwMode="auto">
            <a:xfrm>
              <a:off x="9318802"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190" name="Rectangle 218"/>
            <p:cNvSpPr>
              <a:spLocks noChangeArrowheads="1"/>
            </p:cNvSpPr>
            <p:nvPr/>
          </p:nvSpPr>
          <p:spPr bwMode="auto">
            <a:xfrm>
              <a:off x="9726790" y="2484842"/>
              <a:ext cx="371897"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3</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8" grpId="0"/>
      <p:bldP spid="9"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2</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项目成果展示</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95400" y="2129485"/>
            <a:ext cx="4502148" cy="1964029"/>
          </a:xfrm>
          <a:prstGeom prst="rect">
            <a:avLst/>
          </a:prstGeom>
          <a:noFill/>
          <a:ln>
            <a:solidFill>
              <a:srgbClr val="66676C"/>
            </a:solidFill>
          </a:ln>
          <a:extLst>
            <a:ext uri="{909E8E84-426E-40DD-AFC4-6F175D3DCCD1}">
              <a14:hiddenFill xmlns:a14="http://schemas.microsoft.com/office/drawing/2010/main">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Content Placeholder 2"/>
          <p:cNvSpPr txBox="1"/>
          <p:nvPr/>
        </p:nvSpPr>
        <p:spPr>
          <a:xfrm>
            <a:off x="1533558" y="2936489"/>
            <a:ext cx="4263990" cy="89421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demonstrate the typing format on the letterhead design. When positioned the letterhead design. When positioned properly. </a:t>
            </a:r>
          </a:p>
        </p:txBody>
      </p:sp>
      <p:sp>
        <p:nvSpPr>
          <p:cNvPr id="21" name="文本框 20"/>
          <p:cNvSpPr txBox="1"/>
          <p:nvPr/>
        </p:nvSpPr>
        <p:spPr>
          <a:xfrm>
            <a:off x="1629225" y="2283081"/>
            <a:ext cx="2836033" cy="642612"/>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rPr>
              <a:t>Add Title In Here</a:t>
            </a:r>
          </a:p>
        </p:txBody>
      </p:sp>
      <p:grpSp>
        <p:nvGrpSpPr>
          <p:cNvPr id="22" name="组合 21"/>
          <p:cNvGrpSpPr/>
          <p:nvPr/>
        </p:nvGrpSpPr>
        <p:grpSpPr>
          <a:xfrm>
            <a:off x="1489819" y="4591699"/>
            <a:ext cx="857927" cy="1237600"/>
            <a:chOff x="4480601" y="1692756"/>
            <a:chExt cx="1161200" cy="1675084"/>
          </a:xfrm>
        </p:grpSpPr>
        <p:grpSp>
          <p:nvGrpSpPr>
            <p:cNvPr id="23" name="组合 22"/>
            <p:cNvGrpSpPr/>
            <p:nvPr/>
          </p:nvGrpSpPr>
          <p:grpSpPr>
            <a:xfrm rot="16200000">
              <a:off x="4521200" y="1692756"/>
              <a:ext cx="1080000" cy="1080000"/>
              <a:chOff x="4521200" y="1692756"/>
              <a:chExt cx="1080000" cy="1080000"/>
            </a:xfrm>
          </p:grpSpPr>
          <p:sp>
            <p:nvSpPr>
              <p:cNvPr id="26" name="椭圆 25"/>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7" name="弧形 26"/>
              <p:cNvSpPr/>
              <p:nvPr/>
            </p:nvSpPr>
            <p:spPr>
              <a:xfrm>
                <a:off x="4521200" y="1692756"/>
                <a:ext cx="1080000" cy="1080000"/>
              </a:xfrm>
              <a:prstGeom prst="arc">
                <a:avLst>
                  <a:gd name="adj1" fmla="val 16200000"/>
                  <a:gd name="adj2" fmla="val 11430465"/>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24" name="矩形 23"/>
            <p:cNvSpPr/>
            <p:nvPr/>
          </p:nvSpPr>
          <p:spPr>
            <a:xfrm>
              <a:off x="4480601" y="2992924"/>
              <a:ext cx="1161200"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photoshop</a:t>
              </a:r>
            </a:p>
          </p:txBody>
        </p:sp>
        <p:sp>
          <p:nvSpPr>
            <p:cNvPr id="25" name="矩形 24"/>
            <p:cNvSpPr/>
            <p:nvPr/>
          </p:nvSpPr>
          <p:spPr>
            <a:xfrm>
              <a:off x="4650919" y="2080782"/>
              <a:ext cx="82056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75%</a:t>
              </a:r>
            </a:p>
          </p:txBody>
        </p:sp>
      </p:grpSp>
      <p:grpSp>
        <p:nvGrpSpPr>
          <p:cNvPr id="28" name="组合 27"/>
          <p:cNvGrpSpPr/>
          <p:nvPr/>
        </p:nvGrpSpPr>
        <p:grpSpPr>
          <a:xfrm>
            <a:off x="3199414" y="4591701"/>
            <a:ext cx="912302" cy="1237599"/>
            <a:chOff x="6183704" y="1692757"/>
            <a:chExt cx="1234796" cy="1675083"/>
          </a:xfrm>
        </p:grpSpPr>
        <p:grpSp>
          <p:nvGrpSpPr>
            <p:cNvPr id="29" name="组合 28"/>
            <p:cNvGrpSpPr/>
            <p:nvPr/>
          </p:nvGrpSpPr>
          <p:grpSpPr>
            <a:xfrm rot="16200000">
              <a:off x="6255134" y="1686790"/>
              <a:ext cx="1080000" cy="1091933"/>
              <a:chOff x="4521200" y="1680823"/>
              <a:chExt cx="1080000" cy="1091933"/>
            </a:xfrm>
          </p:grpSpPr>
          <p:sp>
            <p:nvSpPr>
              <p:cNvPr id="32" name="椭圆 31"/>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3" name="弧形 32"/>
              <p:cNvSpPr/>
              <p:nvPr/>
            </p:nvSpPr>
            <p:spPr>
              <a:xfrm>
                <a:off x="4521200" y="1692756"/>
                <a:ext cx="1080000" cy="1080000"/>
              </a:xfrm>
              <a:prstGeom prst="arc">
                <a:avLst>
                  <a:gd name="adj1" fmla="val 16200000"/>
                  <a:gd name="adj2" fmla="val 14201573"/>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0" name="矩形 29"/>
            <p:cNvSpPr/>
            <p:nvPr/>
          </p:nvSpPr>
          <p:spPr>
            <a:xfrm>
              <a:off x="6183704" y="2992923"/>
              <a:ext cx="1234796"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powerpoint</a:t>
              </a:r>
            </a:p>
          </p:txBody>
        </p:sp>
        <p:sp>
          <p:nvSpPr>
            <p:cNvPr id="31" name="矩形 30"/>
            <p:cNvSpPr/>
            <p:nvPr/>
          </p:nvSpPr>
          <p:spPr>
            <a:xfrm>
              <a:off x="6387563" y="2080783"/>
              <a:ext cx="82707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90%</a:t>
              </a:r>
            </a:p>
          </p:txBody>
        </p:sp>
      </p:grpSp>
      <p:grpSp>
        <p:nvGrpSpPr>
          <p:cNvPr id="34" name="组合 33"/>
          <p:cNvGrpSpPr/>
          <p:nvPr/>
        </p:nvGrpSpPr>
        <p:grpSpPr>
          <a:xfrm>
            <a:off x="4999614" y="4591699"/>
            <a:ext cx="797934" cy="1237600"/>
            <a:chOff x="8089900" y="1692756"/>
            <a:chExt cx="1080000" cy="1675084"/>
          </a:xfrm>
        </p:grpSpPr>
        <p:grpSp>
          <p:nvGrpSpPr>
            <p:cNvPr id="35" name="组合 34"/>
            <p:cNvGrpSpPr/>
            <p:nvPr/>
          </p:nvGrpSpPr>
          <p:grpSpPr>
            <a:xfrm rot="16200000">
              <a:off x="8089900" y="1692756"/>
              <a:ext cx="1080000" cy="1080000"/>
              <a:chOff x="4521200" y="1692756"/>
              <a:chExt cx="1080000" cy="1080000"/>
            </a:xfrm>
          </p:grpSpPr>
          <p:sp>
            <p:nvSpPr>
              <p:cNvPr id="38" name="椭圆 37"/>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9" name="弧形 38"/>
              <p:cNvSpPr/>
              <p:nvPr/>
            </p:nvSpPr>
            <p:spPr>
              <a:xfrm>
                <a:off x="4521200" y="1692756"/>
                <a:ext cx="1080000" cy="1080000"/>
              </a:xfrm>
              <a:prstGeom prst="arc">
                <a:avLst>
                  <a:gd name="adj1" fmla="val 16200000"/>
                  <a:gd name="adj2" fmla="val 13075040"/>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6" name="矩形 35"/>
            <p:cNvSpPr/>
            <p:nvPr/>
          </p:nvSpPr>
          <p:spPr>
            <a:xfrm>
              <a:off x="8188160" y="2992924"/>
              <a:ext cx="88348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3D max</a:t>
              </a:r>
            </a:p>
          </p:txBody>
        </p:sp>
        <p:sp>
          <p:nvSpPr>
            <p:cNvPr id="37" name="矩形 36"/>
            <p:cNvSpPr/>
            <p:nvPr/>
          </p:nvSpPr>
          <p:spPr>
            <a:xfrm>
              <a:off x="8213110" y="2080782"/>
              <a:ext cx="83358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80%</a:t>
              </a:r>
            </a:p>
          </p:txBody>
        </p:sp>
      </p:grpSp>
      <p:sp>
        <p:nvSpPr>
          <p:cNvPr id="40" name="矩形 39"/>
          <p:cNvSpPr/>
          <p:nvPr/>
        </p:nvSpPr>
        <p:spPr>
          <a:xfrm flipH="1">
            <a:off x="7178551" y="2180155"/>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1" name="文本框 40"/>
          <p:cNvSpPr txBox="1"/>
          <p:nvPr/>
        </p:nvSpPr>
        <p:spPr>
          <a:xfrm>
            <a:off x="7536243" y="3289753"/>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2" name="文本框 41"/>
          <p:cNvSpPr txBox="1"/>
          <p:nvPr/>
        </p:nvSpPr>
        <p:spPr>
          <a:xfrm>
            <a:off x="7442956" y="2129485"/>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43" name="文本框 42"/>
          <p:cNvSpPr txBox="1"/>
          <p:nvPr/>
        </p:nvSpPr>
        <p:spPr>
          <a:xfrm>
            <a:off x="7536243" y="4105579"/>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4" name="文本框 43"/>
          <p:cNvSpPr txBox="1"/>
          <p:nvPr/>
        </p:nvSpPr>
        <p:spPr>
          <a:xfrm>
            <a:off x="7536243" y="4921405"/>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ppt_y</p:attrName>
                                        </p:attrNameLst>
                                      </p:cBhvr>
                                      <p:tavLst>
                                        <p:tav tm="0">
                                          <p:val>
                                            <p:strVal val="#ppt_y+#ppt_h*1.125000"/>
                                          </p:val>
                                        </p:tav>
                                        <p:tav tm="100000">
                                          <p:val>
                                            <p:strVal val="#ppt_y"/>
                                          </p:val>
                                        </p:tav>
                                      </p:tavLst>
                                    </p:anim>
                                    <p:animEffect transition="in" filter="wipe(up)">
                                      <p:cBhvr>
                                        <p:cTn id="33" dur="500"/>
                                        <p:tgtEl>
                                          <p:spTgt spid="41"/>
                                        </p:tgtEl>
                                      </p:cBhvr>
                                    </p:animEffect>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childTnLst>
                          </p:cTn>
                        </p:par>
                        <p:par>
                          <p:cTn id="39" fill="hold">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p:tgtEl>
                                          <p:spTgt spid="44"/>
                                        </p:tgtEl>
                                        <p:attrNameLst>
                                          <p:attrName>ppt_y</p:attrName>
                                        </p:attrNameLst>
                                      </p:cBhvr>
                                      <p:tavLst>
                                        <p:tav tm="0">
                                          <p:val>
                                            <p:strVal val="#ppt_y+#ppt_h*1.125000"/>
                                          </p:val>
                                        </p:tav>
                                        <p:tav tm="100000">
                                          <p:val>
                                            <p:strVal val="#ppt_y"/>
                                          </p:val>
                                        </p:tav>
                                      </p:tavLst>
                                    </p:anim>
                                    <p:animEffect transition="in" filter="wipe(up)">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animBg="1"/>
      <p:bldP spid="41" grpId="0" bldLvl="0"/>
      <p:bldP spid="43" grpId="0" bldLvl="0"/>
      <p:bldP spid="44"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年终工作总结"/>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1864</Words>
  <Application>Microsoft Office PowerPoint</Application>
  <PresentationFormat>宽屏</PresentationFormat>
  <Paragraphs>375</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等线 Light</vt:lpstr>
      <vt:lpstr>印品粗朗体</vt:lpstr>
      <vt:lpstr>字魂58号-创中黑</vt:lpstr>
      <vt:lpstr>字魂59号-创粗黑</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139</cp:revision>
  <dcterms:created xsi:type="dcterms:W3CDTF">2019-07-04T08:14:00Z</dcterms:created>
  <dcterms:modified xsi:type="dcterms:W3CDTF">2021-01-06T01:56:34Z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