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56" r:id="rId2"/>
    <p:sldId id="2734" r:id="rId3"/>
    <p:sldId id="2711" r:id="rId4"/>
    <p:sldId id="2720" r:id="rId5"/>
    <p:sldId id="2712" r:id="rId6"/>
    <p:sldId id="2713" r:id="rId7"/>
    <p:sldId id="2729" r:id="rId8"/>
    <p:sldId id="2719" r:id="rId9"/>
    <p:sldId id="2757" r:id="rId10"/>
    <p:sldId id="2718" r:id="rId11"/>
    <p:sldId id="2744" r:id="rId12"/>
    <p:sldId id="2751" r:id="rId13"/>
    <p:sldId id="2743" r:id="rId14"/>
    <p:sldId id="2715" r:id="rId15"/>
    <p:sldId id="2758" r:id="rId16"/>
    <p:sldId id="2724" r:id="rId17"/>
    <p:sldId id="2752" r:id="rId18"/>
    <p:sldId id="2725" r:id="rId19"/>
    <p:sldId id="2721" r:id="rId20"/>
    <p:sldId id="2746" r:id="rId21"/>
    <p:sldId id="2759" r:id="rId22"/>
    <p:sldId id="2745" r:id="rId23"/>
    <p:sldId id="2730" r:id="rId24"/>
    <p:sldId id="2722" r:id="rId25"/>
    <p:sldId id="2747" r:id="rId26"/>
    <p:sldId id="2760" r:id="rId2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2B"/>
    <a:srgbClr val="FBFBFB"/>
    <a:srgbClr val="EEE5E7"/>
    <a:srgbClr val="009882"/>
    <a:srgbClr val="26A244"/>
    <a:srgbClr val="298EC0"/>
    <a:srgbClr val="B61922"/>
    <a:srgbClr val="1C1C1C"/>
    <a:srgbClr val="6E6E6E"/>
    <a:srgbClr val="DD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5226" autoAdjust="0"/>
  </p:normalViewPr>
  <p:slideViewPr>
    <p:cSldViewPr>
      <p:cViewPr>
        <p:scale>
          <a:sx n="75" d="100"/>
          <a:sy n="75" d="100"/>
        </p:scale>
        <p:origin x="782" y="278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E002B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CB-415C-B778-0FB42CB8099C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B-415C-B778-0FB42CB8099C}"/>
            </c:ext>
          </c:extLst>
        </c:ser>
        <c:ser>
          <c:idx val="1"/>
          <c:order val="1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B-415C-B778-0FB42CB80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8700672"/>
        <c:axId val="198701232"/>
      </c:barChart>
      <c:catAx>
        <c:axId val="1987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198701232"/>
        <c:crosses val="autoZero"/>
        <c:auto val="1"/>
        <c:lblAlgn val="ctr"/>
        <c:lblOffset val="100"/>
        <c:noMultiLvlLbl val="0"/>
      </c:catAx>
      <c:valAx>
        <c:axId val="1987012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870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3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0"/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6990" indent="0" algn="ctr">
              <a:buNone/>
              <a:defRPr sz="168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926090" y="908547"/>
            <a:ext cx="1102756" cy="1098291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Freeform 9"/>
          <p:cNvSpPr/>
          <p:nvPr/>
        </p:nvSpPr>
        <p:spPr bwMode="auto">
          <a:xfrm>
            <a:off x="1640145" y="2870738"/>
            <a:ext cx="2078271" cy="2078271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0"/>
          <p:cNvSpPr/>
          <p:nvPr/>
        </p:nvSpPr>
        <p:spPr bwMode="auto">
          <a:xfrm>
            <a:off x="3519741" y="3308268"/>
            <a:ext cx="1192048" cy="1194281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1"/>
          <p:cNvSpPr/>
          <p:nvPr/>
        </p:nvSpPr>
        <p:spPr bwMode="auto">
          <a:xfrm>
            <a:off x="718204" y="5053927"/>
            <a:ext cx="1116150" cy="1122847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"/>
          <p:cNvSpPr/>
          <p:nvPr/>
        </p:nvSpPr>
        <p:spPr bwMode="auto">
          <a:xfrm>
            <a:off x="1961596" y="3165401"/>
            <a:ext cx="861668" cy="868365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4"/>
          <p:cNvSpPr/>
          <p:nvPr/>
        </p:nvSpPr>
        <p:spPr bwMode="auto">
          <a:xfrm>
            <a:off x="986081" y="4120825"/>
            <a:ext cx="1837183" cy="1837183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905857" y="1118383"/>
            <a:ext cx="2915383" cy="2915383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905857" y="4120825"/>
            <a:ext cx="1419742" cy="1417511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23909" y="37025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b="1" cap="all" dirty="0">
                <a:latin typeface="+mj-ea"/>
                <a:ea typeface="+mj-ea"/>
                <a:cs typeface="Arial" panose="020B0604020202020204" pitchFamily="34" charset="0"/>
              </a:rPr>
              <a:t>半年工作</a:t>
            </a:r>
            <a:r>
              <a:rPr lang="zh-CN" altLang="en-US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汇报总结</a:t>
            </a:r>
            <a:r>
              <a:rPr lang="en-US" altLang="zh-CN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823909" y="4228941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endParaRPr lang="zh-CN" altLang="en-US" sz="1400" cap="all" dirty="0">
              <a:solidFill>
                <a:srgbClr val="AE002B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23909" y="5406370"/>
            <a:ext cx="3744416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050" b="1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23909" y="449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55706" y="1896011"/>
            <a:ext cx="2765534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2021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8562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243" y="1997048"/>
            <a:ext cx="2161507" cy="3760512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204934" y="5668246"/>
            <a:ext cx="2349189" cy="466710"/>
          </a:xfrm>
          <a:prstGeom prst="rect">
            <a:avLst/>
          </a:prstGeom>
          <a:noFill/>
        </p:spPr>
        <p:txBody>
          <a:bodyPr wrap="none" lIns="96435" tIns="48218" rIns="96435" bIns="4821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Rectangle 9"/>
          <p:cNvSpPr/>
          <p:nvPr/>
        </p:nvSpPr>
        <p:spPr>
          <a:xfrm>
            <a:off x="1770642" y="6065919"/>
            <a:ext cx="9317466" cy="720625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  <a:solidFill>
            <a:srgbClr val="009882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7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  <a:solidFill>
            <a:srgbClr val="009882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75"/>
                    </a:cubicBezTo>
                    <a:lnTo>
                      <a:pt x="18720" y="20175"/>
                    </a:lnTo>
                    <a:cubicBezTo>
                      <a:pt x="18722" y="20959"/>
                      <a:pt x="19366" y="21600"/>
                      <a:pt x="20170" y="21600"/>
                    </a:cubicBezTo>
                    <a:cubicBezTo>
                      <a:pt x="20955" y="21600"/>
                      <a:pt x="21599" y="20956"/>
                      <a:pt x="21599" y="20170"/>
                    </a:cubicBezTo>
                    <a:cubicBezTo>
                      <a:pt x="21599" y="20175"/>
                      <a:pt x="21597" y="2017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837944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028700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869116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059872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689689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689689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689689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9689689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99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  <p:bldP spid="44" grpId="0"/>
      <p:bldP spid="45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1" grpId="0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672" y="1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611" y="2429960"/>
            <a:ext cx="3925222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611" y="3369127"/>
            <a:ext cx="346953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613" y="4294975"/>
            <a:ext cx="330484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612" y="5263689"/>
            <a:ext cx="3014515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19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0665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1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12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7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50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0665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30" grpId="0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AE002B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AE002B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0" grpId="0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/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03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7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7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762623"/>
            <a:ext cx="1581711" cy="417982"/>
            <a:chOff x="1424694" y="3437117"/>
            <a:chExt cx="1499779" cy="396331"/>
          </a:xfrm>
          <a:solidFill>
            <a:srgbClr val="AE002B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3917263"/>
            <a:ext cx="1581711" cy="406378"/>
            <a:chOff x="2993261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762623"/>
            <a:ext cx="1581711" cy="417981"/>
            <a:chOff x="4561827" y="3437117"/>
            <a:chExt cx="1499779" cy="396330"/>
          </a:xfrm>
          <a:solidFill>
            <a:srgbClr val="AE002B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3917263"/>
            <a:ext cx="1581711" cy="406378"/>
            <a:chOff x="6130393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3917264"/>
            <a:ext cx="1581711" cy="406377"/>
            <a:chOff x="9267526" y="3583748"/>
            <a:chExt cx="1499779" cy="385327"/>
          </a:xfrm>
          <a:solidFill>
            <a:schemeClr val="bg1">
              <a:lumMod val="50000"/>
            </a:schemeClr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762623"/>
            <a:ext cx="1581711" cy="417982"/>
            <a:chOff x="7698960" y="3437117"/>
            <a:chExt cx="1499779" cy="396331"/>
          </a:xfrm>
          <a:solidFill>
            <a:srgbClr val="AE002B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413992"/>
            <a:ext cx="489711" cy="490548"/>
            <a:chOff x="9145588" y="4435475"/>
            <a:chExt cx="464344" cy="465138"/>
          </a:xfrm>
          <a:solidFill>
            <a:schemeClr val="bg1">
              <a:lumMod val="50000"/>
            </a:schemeClr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198527"/>
            <a:ext cx="489711" cy="489711"/>
            <a:chOff x="7287419" y="2577307"/>
            <a:chExt cx="464344" cy="464344"/>
          </a:xfrm>
          <a:solidFill>
            <a:srgbClr val="AE002B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40405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191745"/>
            <a:ext cx="490548" cy="412697"/>
            <a:chOff x="5368132" y="2625725"/>
            <a:chExt cx="465138" cy="391319"/>
          </a:xfrm>
          <a:solidFill>
            <a:srgbClr val="AE002B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198110"/>
            <a:ext cx="489711" cy="382561"/>
            <a:chOff x="2581275" y="1710532"/>
            <a:chExt cx="464344" cy="362744"/>
          </a:xfrm>
          <a:solidFill>
            <a:srgbClr val="AE002B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78" y="8008"/>
                    <a:pt x="2017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404050"/>
            <a:ext cx="336520" cy="490548"/>
            <a:chOff x="5441157" y="4440238"/>
            <a:chExt cx="319088" cy="465138"/>
          </a:xfrm>
          <a:solidFill>
            <a:schemeClr val="bg1">
              <a:lumMod val="50000"/>
            </a:schemeClr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63" grpId="0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17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1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1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01</a:t>
            </a:r>
            <a:endParaRPr lang="zh-CN" altLang="en-US" sz="6960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>
                    <a:lumMod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02</a:t>
            </a:r>
            <a:endParaRPr lang="zh-CN" altLang="en-US" sz="6960" dirty="0">
              <a:solidFill>
                <a:schemeClr val="bg1">
                  <a:lumMod val="50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03</a:t>
            </a:r>
            <a:endParaRPr lang="zh-CN" altLang="en-US" sz="6960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>
                    <a:lumMod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04</a:t>
            </a:r>
            <a:endParaRPr lang="zh-CN" altLang="en-US" sz="6960" dirty="0">
              <a:solidFill>
                <a:schemeClr val="bg1">
                  <a:lumMod val="50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40728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68656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68874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22911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Rectangle 33"/>
              <p:cNvSpPr/>
              <p:nvPr/>
            </p:nvSpPr>
            <p:spPr>
              <a:xfrm>
                <a:off x="577737" y="3786196"/>
                <a:ext cx="1708247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Rectangle 34"/>
              <p:cNvSpPr/>
              <p:nvPr/>
            </p:nvSpPr>
            <p:spPr>
              <a:xfrm>
                <a:off x="614353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AE002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46"/>
              <p:cNvSpPr/>
              <p:nvPr/>
            </p:nvSpPr>
            <p:spPr>
              <a:xfrm>
                <a:off x="886081" y="1285866"/>
                <a:ext cx="915629" cy="25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20.11.2020</a:t>
                </a: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Rectangle 36"/>
              <p:cNvSpPr/>
              <p:nvPr/>
            </p:nvSpPr>
            <p:spPr>
              <a:xfrm>
                <a:off x="2779225" y="3786196"/>
                <a:ext cx="1649899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Rectangle 37"/>
              <p:cNvSpPr/>
              <p:nvPr/>
            </p:nvSpPr>
            <p:spPr>
              <a:xfrm>
                <a:off x="2779225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47"/>
              <p:cNvSpPr/>
              <p:nvPr/>
            </p:nvSpPr>
            <p:spPr>
              <a:xfrm>
                <a:off x="3029221" y="1285866"/>
                <a:ext cx="915629" cy="25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22.11.2020</a:t>
                </a: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Rectangle 38"/>
              <p:cNvSpPr/>
              <p:nvPr/>
            </p:nvSpPr>
            <p:spPr>
              <a:xfrm>
                <a:off x="4714876" y="3786196"/>
                <a:ext cx="1751838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Rectangle 39"/>
              <p:cNvSpPr/>
              <p:nvPr/>
            </p:nvSpPr>
            <p:spPr>
              <a:xfrm>
                <a:off x="4714876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AE002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48"/>
              <p:cNvSpPr/>
              <p:nvPr/>
            </p:nvSpPr>
            <p:spPr>
              <a:xfrm>
                <a:off x="5243800" y="1285866"/>
                <a:ext cx="915629" cy="25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23.11.2020</a:t>
                </a: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Rectangle 40"/>
              <p:cNvSpPr/>
              <p:nvPr/>
            </p:nvSpPr>
            <p:spPr>
              <a:xfrm>
                <a:off x="7000892" y="3786196"/>
                <a:ext cx="1785950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Rectangle 41"/>
              <p:cNvSpPr/>
              <p:nvPr/>
            </p:nvSpPr>
            <p:spPr>
              <a:xfrm>
                <a:off x="7000892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49"/>
              <p:cNvSpPr/>
              <p:nvPr/>
            </p:nvSpPr>
            <p:spPr>
              <a:xfrm>
                <a:off x="7386939" y="1285866"/>
                <a:ext cx="915629" cy="25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24.11.2020</a:t>
                </a:r>
              </a:p>
            </p:txBody>
          </p:sp>
        </p:grp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/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04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/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48"/>
          <p:cNvSpPr txBox="1"/>
          <p:nvPr/>
        </p:nvSpPr>
        <p:spPr>
          <a:xfrm>
            <a:off x="6918008" y="24524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349"/>
          <p:cNvSpPr txBox="1"/>
          <p:nvPr/>
        </p:nvSpPr>
        <p:spPr>
          <a:xfrm>
            <a:off x="6918009" y="2783651"/>
            <a:ext cx="4895198" cy="110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  <p:bldP spid="10" grpId="0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rgbClr val="AE002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rgbClr val="AE002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rgbClr val="AE002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rgbClr val="AE002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37" grpId="0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84" t="-65193" r="-1484" b="-817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70" y="0"/>
                      </a:moveTo>
                      <a:cubicBezTo>
                        <a:pt x="9025" y="0"/>
                        <a:pt x="0" y="9025"/>
                        <a:pt x="0" y="2017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70"/>
                      </a:cubicBezTo>
                      <a:cubicBezTo>
                        <a:pt x="2880" y="10618"/>
                        <a:pt x="10617" y="2880"/>
                        <a:pt x="2017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70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6" y="16135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/>
      <p:bldP spid="52" grpId="0"/>
      <p:bldP spid="84" grpId="0"/>
      <p:bldP spid="48" grpId="0" animBg="1"/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926090" y="908547"/>
            <a:ext cx="1102756" cy="1098291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Freeform 9"/>
          <p:cNvSpPr/>
          <p:nvPr/>
        </p:nvSpPr>
        <p:spPr bwMode="auto">
          <a:xfrm>
            <a:off x="1640145" y="2870738"/>
            <a:ext cx="2078271" cy="2078271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0"/>
          <p:cNvSpPr/>
          <p:nvPr/>
        </p:nvSpPr>
        <p:spPr bwMode="auto">
          <a:xfrm>
            <a:off x="3519741" y="3308268"/>
            <a:ext cx="1192048" cy="1194281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1"/>
          <p:cNvSpPr/>
          <p:nvPr/>
        </p:nvSpPr>
        <p:spPr bwMode="auto">
          <a:xfrm>
            <a:off x="718204" y="5053927"/>
            <a:ext cx="1116150" cy="1122847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"/>
          <p:cNvSpPr/>
          <p:nvPr/>
        </p:nvSpPr>
        <p:spPr bwMode="auto">
          <a:xfrm>
            <a:off x="1961596" y="3165401"/>
            <a:ext cx="861668" cy="868365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4"/>
          <p:cNvSpPr/>
          <p:nvPr/>
        </p:nvSpPr>
        <p:spPr bwMode="auto">
          <a:xfrm>
            <a:off x="986081" y="4120825"/>
            <a:ext cx="1837183" cy="1837183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905857" y="1118383"/>
            <a:ext cx="2915383" cy="2915383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905857" y="4120825"/>
            <a:ext cx="1419742" cy="1417511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23909" y="37025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b="1" cap="all" dirty="0">
                <a:latin typeface="+mj-ea"/>
                <a:ea typeface="+mj-ea"/>
                <a:cs typeface="Arial" panose="020B0604020202020204" pitchFamily="34" charset="0"/>
              </a:rPr>
              <a:t>半年工作</a:t>
            </a:r>
            <a:r>
              <a:rPr lang="zh-CN" altLang="en-US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汇报总结</a:t>
            </a:r>
            <a:r>
              <a:rPr lang="en-US" altLang="zh-CN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823909" y="4228941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endParaRPr lang="zh-CN" altLang="en-US" sz="1400" cap="all" dirty="0">
              <a:solidFill>
                <a:srgbClr val="AE002B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23909" y="5406370"/>
            <a:ext cx="3744416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050" b="1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23909" y="449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55706" y="1372096"/>
            <a:ext cx="270058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/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09550" y="2915230"/>
            <a:ext cx="14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01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AE002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AE002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AE002B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chemeClr val="bg1">
              <a:lumMod val="50000"/>
            </a:schemeClr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AE002B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chemeClr val="bg1">
              <a:lumMod val="50000"/>
            </a:schemeClr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bg1">
              <a:lumMod val="50000"/>
            </a:schemeClr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AE002B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bg1">
              <a:lumMod val="50000"/>
            </a:schemeClr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AE002B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bg1">
              <a:lumMod val="50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AE002B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4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/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02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3135</Words>
  <Application>Microsoft Office PowerPoint</Application>
  <PresentationFormat>自定义</PresentationFormat>
  <Paragraphs>290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Gill Sans</vt:lpstr>
      <vt:lpstr>Helvetica Light</vt:lpstr>
      <vt:lpstr>Kozuka Gothic Pro B</vt:lpstr>
      <vt:lpstr>Lato</vt:lpstr>
      <vt:lpstr>Lato Regular</vt:lpstr>
      <vt:lpstr>Open Sans</vt:lpstr>
      <vt:lpstr>微软雅黑</vt:lpstr>
      <vt:lpstr>微软雅黑 Light</vt:lpstr>
      <vt:lpstr>Arial</vt:lpstr>
      <vt:lpstr>Calibri</vt:lpstr>
      <vt:lpstr>Franklin Gothic Book</vt:lpstr>
      <vt:lpstr>Helvetica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/>
  <cp:keywords>tukuppt</cp:keywords>
  <cp:lastModifiedBy/>
  <cp:revision>2</cp:revision>
  <dcterms:created xsi:type="dcterms:W3CDTF">2016-09-05T07:59:00Z</dcterms:created>
  <dcterms:modified xsi:type="dcterms:W3CDTF">2021-01-06T00:46:30Z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