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29" r:id="rId2"/>
    <p:sldId id="313" r:id="rId3"/>
    <p:sldId id="316" r:id="rId4"/>
    <p:sldId id="267" r:id="rId5"/>
    <p:sldId id="307" r:id="rId6"/>
    <p:sldId id="322" r:id="rId7"/>
    <p:sldId id="319" r:id="rId8"/>
    <p:sldId id="320" r:id="rId9"/>
    <p:sldId id="321" r:id="rId10"/>
    <p:sldId id="308" r:id="rId11"/>
    <p:sldId id="309" r:id="rId12"/>
    <p:sldId id="310" r:id="rId13"/>
    <p:sldId id="317" r:id="rId14"/>
    <p:sldId id="311" r:id="rId15"/>
    <p:sldId id="268" r:id="rId16"/>
    <p:sldId id="269" r:id="rId17"/>
    <p:sldId id="270" r:id="rId18"/>
    <p:sldId id="276" r:id="rId19"/>
    <p:sldId id="279" r:id="rId20"/>
    <p:sldId id="318" r:id="rId21"/>
    <p:sldId id="282" r:id="rId22"/>
    <p:sldId id="273" r:id="rId23"/>
    <p:sldId id="281" r:id="rId24"/>
    <p:sldId id="285" r:id="rId25"/>
    <p:sldId id="299" r:id="rId26"/>
    <p:sldId id="323" r:id="rId27"/>
    <p:sldId id="324" r:id="rId28"/>
    <p:sldId id="325" r:id="rId29"/>
    <p:sldId id="326" r:id="rId30"/>
    <p:sldId id="327" r:id="rId31"/>
  </p:sldIdLst>
  <p:sldSz cx="9144000" cy="5143500" type="screen16x9"/>
  <p:notesSz cx="6858000" cy="9144000"/>
  <p:defaultText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D2B"/>
    <a:srgbClr val="F07057"/>
    <a:srgbClr val="ED6051"/>
    <a:srgbClr val="0075CC"/>
    <a:srgbClr val="0F0214"/>
    <a:srgbClr val="270535"/>
    <a:srgbClr val="D6282B"/>
    <a:srgbClr val="D62817"/>
    <a:srgbClr val="09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144" y="198"/>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320" b="1" i="0" u="none" strike="noStrike" kern="1200" baseline="0">
                <a:solidFill>
                  <a:schemeClr val="tx1">
                    <a:lumMod val="50000"/>
                    <a:lumOff val="50000"/>
                  </a:schemeClr>
                </a:solidFill>
                <a:latin typeface="+mn-lt"/>
                <a:ea typeface="+mn-ea"/>
                <a:cs typeface="+mn-cs"/>
              </a:defRPr>
            </a:pPr>
            <a:r>
              <a:rPr lang="zh-CN" altLang="en-US" dirty="0">
                <a:solidFill>
                  <a:schemeClr val="tx1">
                    <a:lumMod val="50000"/>
                    <a:lumOff val="50000"/>
                  </a:schemeClr>
                </a:solidFill>
              </a:rPr>
              <a:t>全年订单数量情况</a:t>
            </a:r>
          </a:p>
        </c:rich>
      </c:tx>
      <c:layout>
        <c:manualLayout>
          <c:xMode val="edge"/>
          <c:yMode val="edge"/>
          <c:x val="0.32817304848844497"/>
          <c:y val="0.23032900581231"/>
        </c:manualLayout>
      </c:layout>
      <c:overlay val="0"/>
    </c:title>
    <c:autoTitleDeleted val="0"/>
    <c:plotArea>
      <c:layout/>
      <c:barChart>
        <c:barDir val="col"/>
        <c:grouping val="clustered"/>
        <c:varyColors val="0"/>
        <c:ser>
          <c:idx val="0"/>
          <c:order val="0"/>
          <c:tx>
            <c:strRef>
              <c:f>Sheet1!$B$1</c:f>
              <c:strCache>
                <c:ptCount val="1"/>
                <c:pt idx="0">
                  <c:v>招标采购</c:v>
                </c:pt>
              </c:strCache>
            </c:strRef>
          </c:tx>
          <c:spPr>
            <a:solidFill>
              <a:srgbClr val="00B05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Sheet1!$B$2:$B$6</c:f>
              <c:numCache>
                <c:formatCode>General</c:formatCode>
                <c:ptCount val="5"/>
                <c:pt idx="0">
                  <c:v>12</c:v>
                </c:pt>
                <c:pt idx="1">
                  <c:v>3</c:v>
                </c:pt>
                <c:pt idx="2">
                  <c:v>0</c:v>
                </c:pt>
                <c:pt idx="3">
                  <c:v>1</c:v>
                </c:pt>
                <c:pt idx="4">
                  <c:v>16</c:v>
                </c:pt>
              </c:numCache>
            </c:numRef>
          </c:val>
          <c:extLst>
            <c:ext xmlns:c16="http://schemas.microsoft.com/office/drawing/2014/chart" uri="{C3380CC4-5D6E-409C-BE32-E72D297353CC}">
              <c16:uniqueId val="{00000000-E84D-494B-8EA0-CE745C57CCBF}"/>
            </c:ext>
          </c:extLst>
        </c:ser>
        <c:ser>
          <c:idx val="1"/>
          <c:order val="1"/>
          <c:tx>
            <c:strRef>
              <c:f>Sheet1!$C$1</c:f>
              <c:strCache>
                <c:ptCount val="1"/>
                <c:pt idx="0">
                  <c:v>询比价采购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Sheet1!$C$2:$C$6</c:f>
              <c:numCache>
                <c:formatCode>General</c:formatCode>
                <c:ptCount val="5"/>
                <c:pt idx="0">
                  <c:v>11</c:v>
                </c:pt>
                <c:pt idx="1">
                  <c:v>26</c:v>
                </c:pt>
                <c:pt idx="2">
                  <c:v>7</c:v>
                </c:pt>
                <c:pt idx="3">
                  <c:v>26</c:v>
                </c:pt>
                <c:pt idx="4">
                  <c:v>37</c:v>
                </c:pt>
              </c:numCache>
            </c:numRef>
          </c:val>
          <c:extLst>
            <c:ext xmlns:c16="http://schemas.microsoft.com/office/drawing/2014/chart" uri="{C3380CC4-5D6E-409C-BE32-E72D297353CC}">
              <c16:uniqueId val="{00000001-E84D-494B-8EA0-CE745C57CCBF}"/>
            </c:ext>
          </c:extLst>
        </c:ser>
        <c:ser>
          <c:idx val="2"/>
          <c:order val="2"/>
          <c:tx>
            <c:strRef>
              <c:f>Sheet1!$D$1</c:f>
              <c:strCache>
                <c:ptCount val="1"/>
                <c:pt idx="0">
                  <c:v>框架采购</c:v>
                </c:pt>
              </c:strCache>
            </c:strRef>
          </c:tx>
          <c:invertIfNegative val="0"/>
          <c:dLbls>
            <c:delete val="1"/>
          </c:dLbls>
          <c:cat>
            <c:strRef>
              <c:f>Sheet1!$A$2:$A$6</c:f>
              <c:strCache>
                <c:ptCount val="5"/>
                <c:pt idx="0">
                  <c:v>一季度</c:v>
                </c:pt>
                <c:pt idx="1">
                  <c:v>二季度</c:v>
                </c:pt>
                <c:pt idx="2">
                  <c:v>三季度</c:v>
                </c:pt>
                <c:pt idx="3">
                  <c:v>四季度</c:v>
                </c:pt>
                <c:pt idx="4">
                  <c:v>全年</c:v>
                </c:pt>
              </c:strCache>
            </c:strRef>
          </c:cat>
          <c:val>
            <c:numRef>
              <c:f>Sheet1!$D$2:$D$6</c:f>
              <c:numCache>
                <c:formatCode>General</c:formatCode>
                <c:ptCount val="5"/>
                <c:pt idx="0">
                  <c:v>8</c:v>
                </c:pt>
                <c:pt idx="1">
                  <c:v>5</c:v>
                </c:pt>
                <c:pt idx="2">
                  <c:v>9</c:v>
                </c:pt>
                <c:pt idx="3">
                  <c:v>14</c:v>
                </c:pt>
                <c:pt idx="4">
                  <c:v>13</c:v>
                </c:pt>
              </c:numCache>
            </c:numRef>
          </c:val>
          <c:extLst>
            <c:ext xmlns:c16="http://schemas.microsoft.com/office/drawing/2014/chart" uri="{C3380CC4-5D6E-409C-BE32-E72D297353CC}">
              <c16:uniqueId val="{00000002-E84D-494B-8EA0-CE745C57CCBF}"/>
            </c:ext>
          </c:extLst>
        </c:ser>
        <c:ser>
          <c:idx val="3"/>
          <c:order val="3"/>
          <c:tx>
            <c:strRef>
              <c:f>Sheet1!$E$1</c:f>
              <c:strCache>
                <c:ptCount val="1"/>
                <c:pt idx="0">
                  <c:v>直接采购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Sheet1!$E$2:$E$6</c:f>
              <c:numCache>
                <c:formatCode>General</c:formatCode>
                <c:ptCount val="5"/>
                <c:pt idx="0">
                  <c:v>0</c:v>
                </c:pt>
                <c:pt idx="1">
                  <c:v>3</c:v>
                </c:pt>
                <c:pt idx="2">
                  <c:v>2</c:v>
                </c:pt>
                <c:pt idx="3">
                  <c:v>4</c:v>
                </c:pt>
                <c:pt idx="4">
                  <c:v>3</c:v>
                </c:pt>
              </c:numCache>
            </c:numRef>
          </c:val>
          <c:extLst>
            <c:ext xmlns:c16="http://schemas.microsoft.com/office/drawing/2014/chart" uri="{C3380CC4-5D6E-409C-BE32-E72D297353CC}">
              <c16:uniqueId val="{00000003-E84D-494B-8EA0-CE745C57CCBF}"/>
            </c:ext>
          </c:extLst>
        </c:ser>
        <c:ser>
          <c:idx val="4"/>
          <c:order val="4"/>
          <c:tx>
            <c:strRef>
              <c:f>Sheet1!$F$1</c:f>
              <c:strCache>
                <c:ptCount val="1"/>
                <c:pt idx="0">
                  <c:v>合计</c:v>
                </c:pt>
              </c:strCache>
            </c:strRef>
          </c:tx>
          <c:spPr>
            <a:solidFill>
              <a:srgbClr val="C00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Sheet1!$F$2:$F$6</c:f>
              <c:numCache>
                <c:formatCode>General</c:formatCode>
                <c:ptCount val="5"/>
                <c:pt idx="0">
                  <c:v>31</c:v>
                </c:pt>
                <c:pt idx="1">
                  <c:v>37</c:v>
                </c:pt>
                <c:pt idx="2">
                  <c:v>18</c:v>
                </c:pt>
                <c:pt idx="3">
                  <c:v>45</c:v>
                </c:pt>
                <c:pt idx="4">
                  <c:v>131</c:v>
                </c:pt>
              </c:numCache>
            </c:numRef>
          </c:val>
          <c:extLst>
            <c:ext xmlns:c16="http://schemas.microsoft.com/office/drawing/2014/chart" uri="{C3380CC4-5D6E-409C-BE32-E72D297353CC}">
              <c16:uniqueId val="{00000004-E84D-494B-8EA0-CE745C57CCBF}"/>
            </c:ext>
          </c:extLst>
        </c:ser>
        <c:dLbls>
          <c:showLegendKey val="0"/>
          <c:showVal val="1"/>
          <c:showCatName val="0"/>
          <c:showSerName val="0"/>
          <c:showPercent val="0"/>
          <c:showBubbleSize val="0"/>
        </c:dLbls>
        <c:gapWidth val="150"/>
        <c:axId val="303429952"/>
        <c:axId val="303563808"/>
      </c:barChart>
      <c:catAx>
        <c:axId val="303429952"/>
        <c:scaling>
          <c:orientation val="minMax"/>
        </c:scaling>
        <c:delete val="0"/>
        <c:axPos val="b"/>
        <c:numFmt formatCode="General" sourceLinked="0"/>
        <c:majorTickMark val="none"/>
        <c:minorTickMark val="none"/>
        <c:tickLblPos val="nextTo"/>
        <c:spPr>
          <a:ln w="6350"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endParaRPr lang="zh-CN"/>
          </a:p>
        </c:txPr>
        <c:crossAx val="303563808"/>
        <c:crosses val="autoZero"/>
        <c:auto val="1"/>
        <c:lblAlgn val="ctr"/>
        <c:lblOffset val="100"/>
        <c:noMultiLvlLbl val="0"/>
      </c:catAx>
      <c:valAx>
        <c:axId val="303563808"/>
        <c:scaling>
          <c:orientation val="minMax"/>
        </c:scaling>
        <c:delete val="1"/>
        <c:axPos val="l"/>
        <c:numFmt formatCode="General" sourceLinked="1"/>
        <c:majorTickMark val="out"/>
        <c:minorTickMark val="none"/>
        <c:tickLblPos val="none"/>
        <c:crossAx val="303429952"/>
        <c:crosses val="autoZero"/>
        <c:crossBetween val="between"/>
      </c:valAx>
      <c:spPr>
        <a:noFill/>
        <a:ln>
          <a:noFill/>
        </a:ln>
        <a:effectLst/>
      </c:spPr>
    </c:plotArea>
    <c:legend>
      <c:legendPos val="t"/>
      <c:layout>
        <c:manualLayout>
          <c:xMode val="edge"/>
          <c:yMode val="edge"/>
          <c:x val="0"/>
          <c:y val="0.35026460955314798"/>
          <c:w val="0.78647143014528897"/>
          <c:h val="7.9363434363520197E-2"/>
        </c:manualLayout>
      </c:layout>
      <c:overlay val="0"/>
      <c:txPr>
        <a:bodyPr rot="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legend>
    <c:plotVisOnly val="1"/>
    <c:dispBlanksAs val="gap"/>
    <c:showDLblsOverMax val="0"/>
  </c:chart>
  <c:txPr>
    <a:bodyPr/>
    <a:lstStyle/>
    <a:p>
      <a:pPr>
        <a:defRPr lang="zh-CN" sz="11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rgbClr val="41A847"/>
            </a:solidFill>
            <a:ln>
              <a:noFill/>
            </a:ln>
          </c:spPr>
          <c:dPt>
            <c:idx val="0"/>
            <c:bubble3D val="0"/>
            <c:spPr>
              <a:solidFill>
                <a:srgbClr val="C00000"/>
              </a:solidFill>
              <a:ln w="19050">
                <a:noFill/>
              </a:ln>
              <a:effectLst/>
            </c:spPr>
            <c:extLst>
              <c:ext xmlns:c16="http://schemas.microsoft.com/office/drawing/2014/chart" uri="{C3380CC4-5D6E-409C-BE32-E72D297353CC}">
                <c16:uniqueId val="{00000001-1E9A-4DC2-BC92-2FD0FD81D660}"/>
              </c:ext>
            </c:extLst>
          </c:dPt>
          <c:dPt>
            <c:idx val="1"/>
            <c:bubble3D val="0"/>
            <c:spPr>
              <a:solidFill>
                <a:srgbClr val="41A847"/>
              </a:solidFill>
              <a:ln w="19050">
                <a:noFill/>
              </a:ln>
              <a:effectLst/>
            </c:spPr>
            <c:extLst>
              <c:ext xmlns:c16="http://schemas.microsoft.com/office/drawing/2014/chart" uri="{C3380CC4-5D6E-409C-BE32-E72D297353CC}">
                <c16:uniqueId val="{00000003-1E9A-4DC2-BC92-2FD0FD81D660}"/>
              </c:ext>
            </c:extLst>
          </c:dPt>
          <c:dPt>
            <c:idx val="2"/>
            <c:bubble3D val="0"/>
            <c:spPr>
              <a:solidFill>
                <a:schemeClr val="tx1">
                  <a:lumMod val="75000"/>
                  <a:lumOff val="25000"/>
                </a:schemeClr>
              </a:solidFill>
              <a:ln w="19050">
                <a:noFill/>
              </a:ln>
              <a:effectLst/>
            </c:spPr>
            <c:extLst>
              <c:ext xmlns:c16="http://schemas.microsoft.com/office/drawing/2014/chart" uri="{C3380CC4-5D6E-409C-BE32-E72D297353CC}">
                <c16:uniqueId val="{00000005-1E9A-4DC2-BC92-2FD0FD81D660}"/>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1E9A-4DC2-BC92-2FD0FD81D66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rgbClr val="41A847"/>
            </a:solidFill>
            <a:ln>
              <a:noFill/>
            </a:ln>
          </c:spPr>
          <c:dPt>
            <c:idx val="0"/>
            <c:bubble3D val="0"/>
            <c:spPr>
              <a:solidFill>
                <a:schemeClr val="tx1">
                  <a:lumMod val="75000"/>
                  <a:lumOff val="25000"/>
                </a:schemeClr>
              </a:solidFill>
              <a:ln w="19050">
                <a:noFill/>
              </a:ln>
              <a:effectLst/>
            </c:spPr>
            <c:extLst>
              <c:ext xmlns:c16="http://schemas.microsoft.com/office/drawing/2014/chart" uri="{C3380CC4-5D6E-409C-BE32-E72D297353CC}">
                <c16:uniqueId val="{00000001-AE2D-4B52-B5E5-5DA8F63A48EC}"/>
              </c:ext>
            </c:extLst>
          </c:dPt>
          <c:dPt>
            <c:idx val="1"/>
            <c:bubble3D val="0"/>
            <c:spPr>
              <a:solidFill>
                <a:srgbClr val="41A847"/>
              </a:solidFill>
              <a:ln w="19050">
                <a:noFill/>
              </a:ln>
              <a:effectLst/>
            </c:spPr>
            <c:extLst>
              <c:ext xmlns:c16="http://schemas.microsoft.com/office/drawing/2014/chart" uri="{C3380CC4-5D6E-409C-BE32-E72D297353CC}">
                <c16:uniqueId val="{00000003-AE2D-4B52-B5E5-5DA8F63A48EC}"/>
              </c:ext>
            </c:extLst>
          </c:dPt>
          <c:dPt>
            <c:idx val="2"/>
            <c:bubble3D val="0"/>
            <c:spPr>
              <a:solidFill>
                <a:srgbClr val="C00000"/>
              </a:solidFill>
              <a:ln w="19050">
                <a:noFill/>
              </a:ln>
              <a:effectLst/>
            </c:spPr>
            <c:extLst>
              <c:ext xmlns:c16="http://schemas.microsoft.com/office/drawing/2014/chart" uri="{C3380CC4-5D6E-409C-BE32-E72D297353CC}">
                <c16:uniqueId val="{00000005-AE2D-4B52-B5E5-5DA8F63A48EC}"/>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AE2D-4B52-B5E5-5DA8F63A48E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320" b="1" i="0" u="none" strike="noStrike" kern="1200" baseline="0">
                <a:solidFill>
                  <a:schemeClr val="tx1">
                    <a:lumMod val="50000"/>
                    <a:lumOff val="50000"/>
                  </a:schemeClr>
                </a:solidFill>
                <a:latin typeface="+mn-lt"/>
                <a:ea typeface="+mn-ea"/>
                <a:cs typeface="+mn-cs"/>
              </a:defRPr>
            </a:pPr>
            <a:r>
              <a:rPr lang="zh-CN" altLang="en-US" dirty="0">
                <a:solidFill>
                  <a:schemeClr val="tx1">
                    <a:lumMod val="50000"/>
                    <a:lumOff val="50000"/>
                  </a:schemeClr>
                </a:solidFill>
              </a:rPr>
              <a:t>全年交易金额情况</a:t>
            </a:r>
          </a:p>
        </c:rich>
      </c:tx>
      <c:layout>
        <c:manualLayout>
          <c:xMode val="edge"/>
          <c:yMode val="edge"/>
          <c:x val="0.33124130687991399"/>
          <c:y val="0.205650898046705"/>
        </c:manualLayout>
      </c:layout>
      <c:overlay val="0"/>
    </c:title>
    <c:autoTitleDeleted val="0"/>
    <c:plotArea>
      <c:layout/>
      <c:barChart>
        <c:barDir val="col"/>
        <c:grouping val="clustered"/>
        <c:varyColors val="0"/>
        <c:ser>
          <c:idx val="0"/>
          <c:order val="0"/>
          <c:tx>
            <c:strRef>
              <c:f>Sheet1!$B$1</c:f>
              <c:strCache>
                <c:ptCount val="1"/>
                <c:pt idx="0">
                  <c:v>招标采购</c:v>
                </c:pt>
              </c:strCache>
            </c:strRef>
          </c:tx>
          <c:spPr>
            <a:solidFill>
              <a:srgbClr val="00B0F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Sheet1!$B$2:$B$6</c:f>
              <c:numCache>
                <c:formatCode>General</c:formatCode>
                <c:ptCount val="5"/>
                <c:pt idx="0">
                  <c:v>628.52</c:v>
                </c:pt>
                <c:pt idx="1">
                  <c:v>374.69</c:v>
                </c:pt>
                <c:pt idx="2">
                  <c:v>0</c:v>
                </c:pt>
                <c:pt idx="3">
                  <c:v>80</c:v>
                </c:pt>
                <c:pt idx="4">
                  <c:v>1003.22</c:v>
                </c:pt>
              </c:numCache>
            </c:numRef>
          </c:val>
          <c:extLst>
            <c:ext xmlns:c16="http://schemas.microsoft.com/office/drawing/2014/chart" uri="{C3380CC4-5D6E-409C-BE32-E72D297353CC}">
              <c16:uniqueId val="{00000000-9631-4FF9-A9CB-2E13C8C49CB2}"/>
            </c:ext>
          </c:extLst>
        </c:ser>
        <c:ser>
          <c:idx val="1"/>
          <c:order val="1"/>
          <c:tx>
            <c:strRef>
              <c:f>Sheet1!$C$1</c:f>
              <c:strCache>
                <c:ptCount val="1"/>
                <c:pt idx="0">
                  <c:v>询比价采购</c:v>
                </c:pt>
              </c:strCache>
            </c:strRef>
          </c:tx>
          <c:spPr>
            <a:solidFill>
              <a:srgbClr val="FFFF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Sheet1!$C$2:$C$6</c:f>
              <c:numCache>
                <c:formatCode>General</c:formatCode>
                <c:ptCount val="5"/>
                <c:pt idx="0">
                  <c:v>3902.75</c:v>
                </c:pt>
                <c:pt idx="1">
                  <c:v>1005.7</c:v>
                </c:pt>
                <c:pt idx="2">
                  <c:v>139.88</c:v>
                </c:pt>
                <c:pt idx="3">
                  <c:v>141.74199999999999</c:v>
                </c:pt>
                <c:pt idx="4">
                  <c:v>5054.1899999999996</c:v>
                </c:pt>
              </c:numCache>
            </c:numRef>
          </c:val>
          <c:extLst>
            <c:ext xmlns:c16="http://schemas.microsoft.com/office/drawing/2014/chart" uri="{C3380CC4-5D6E-409C-BE32-E72D297353CC}">
              <c16:uniqueId val="{00000001-9631-4FF9-A9CB-2E13C8C49CB2}"/>
            </c:ext>
          </c:extLst>
        </c:ser>
        <c:ser>
          <c:idx val="2"/>
          <c:order val="2"/>
          <c:tx>
            <c:strRef>
              <c:f>Sheet1!$D$1</c:f>
              <c:strCache>
                <c:ptCount val="1"/>
                <c:pt idx="0">
                  <c:v>框架采购</c:v>
                </c:pt>
              </c:strCache>
            </c:strRef>
          </c:tx>
          <c:invertIfNegative val="0"/>
          <c:dLbls>
            <c:delete val="1"/>
          </c:dLbls>
          <c:cat>
            <c:strRef>
              <c:f>Sheet1!$A$2:$A$6</c:f>
              <c:strCache>
                <c:ptCount val="5"/>
                <c:pt idx="0">
                  <c:v>一季度</c:v>
                </c:pt>
                <c:pt idx="1">
                  <c:v>二季度</c:v>
                </c:pt>
                <c:pt idx="2">
                  <c:v>三季度</c:v>
                </c:pt>
                <c:pt idx="3">
                  <c:v>四季度</c:v>
                </c:pt>
                <c:pt idx="4">
                  <c:v>全年</c:v>
                </c:pt>
              </c:strCache>
            </c:strRef>
          </c:cat>
          <c:val>
            <c:numRef>
              <c:f>Sheet1!$D$2:$D$6</c:f>
              <c:numCache>
                <c:formatCode>General</c:formatCode>
                <c:ptCount val="5"/>
                <c:pt idx="0">
                  <c:v>116.18</c:v>
                </c:pt>
                <c:pt idx="1">
                  <c:v>59</c:v>
                </c:pt>
                <c:pt idx="2">
                  <c:v>8.27</c:v>
                </c:pt>
                <c:pt idx="3">
                  <c:v>102.081</c:v>
                </c:pt>
                <c:pt idx="4">
                  <c:v>183.45</c:v>
                </c:pt>
              </c:numCache>
            </c:numRef>
          </c:val>
          <c:extLst>
            <c:ext xmlns:c16="http://schemas.microsoft.com/office/drawing/2014/chart" uri="{C3380CC4-5D6E-409C-BE32-E72D297353CC}">
              <c16:uniqueId val="{00000002-9631-4FF9-A9CB-2E13C8C49CB2}"/>
            </c:ext>
          </c:extLst>
        </c:ser>
        <c:ser>
          <c:idx val="3"/>
          <c:order val="3"/>
          <c:tx>
            <c:strRef>
              <c:f>Sheet1!$E$1</c:f>
              <c:strCache>
                <c:ptCount val="1"/>
                <c:pt idx="0">
                  <c:v>直接采购</c:v>
                </c:pt>
              </c:strCache>
            </c:strRef>
          </c:tx>
          <c:spPr>
            <a:solidFill>
              <a:srgbClr val="FFC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Sheet1!$E$2:$E$6</c:f>
              <c:numCache>
                <c:formatCode>0.00_);\(0.00\)</c:formatCode>
                <c:ptCount val="5"/>
                <c:pt idx="0" formatCode="General">
                  <c:v>0</c:v>
                </c:pt>
                <c:pt idx="1">
                  <c:v>1818.17</c:v>
                </c:pt>
                <c:pt idx="2">
                  <c:v>3502.24</c:v>
                </c:pt>
                <c:pt idx="3">
                  <c:v>3107.26</c:v>
                </c:pt>
                <c:pt idx="4">
                  <c:v>7153.39</c:v>
                </c:pt>
              </c:numCache>
            </c:numRef>
          </c:val>
          <c:extLst>
            <c:ext xmlns:c16="http://schemas.microsoft.com/office/drawing/2014/chart" uri="{C3380CC4-5D6E-409C-BE32-E72D297353CC}">
              <c16:uniqueId val="{00000003-9631-4FF9-A9CB-2E13C8C49CB2}"/>
            </c:ext>
          </c:extLst>
        </c:ser>
        <c:ser>
          <c:idx val="4"/>
          <c:order val="4"/>
          <c:tx>
            <c:strRef>
              <c:f>Sheet1!$F$1</c:f>
              <c:strCache>
                <c:ptCount val="1"/>
                <c:pt idx="0">
                  <c:v>合计</c:v>
                </c:pt>
              </c:strCache>
            </c:strRef>
          </c:tx>
          <c:spPr>
            <a:solidFill>
              <a:srgbClr val="C00000"/>
            </a:solidFill>
          </c:spPr>
          <c:invertIfNegative val="0"/>
          <c:dLbls>
            <c:delete val="1"/>
          </c:dLbls>
          <c:cat>
            <c:strRef>
              <c:f>Sheet1!$A$2:$A$6</c:f>
              <c:strCache>
                <c:ptCount val="5"/>
                <c:pt idx="0">
                  <c:v>一季度</c:v>
                </c:pt>
                <c:pt idx="1">
                  <c:v>二季度</c:v>
                </c:pt>
                <c:pt idx="2">
                  <c:v>三季度</c:v>
                </c:pt>
                <c:pt idx="3">
                  <c:v>四季度</c:v>
                </c:pt>
                <c:pt idx="4">
                  <c:v>全年</c:v>
                </c:pt>
              </c:strCache>
            </c:strRef>
          </c:cat>
          <c:val>
            <c:numRef>
              <c:f>Sheet1!$F$2:$F$6</c:f>
              <c:numCache>
                <c:formatCode>General</c:formatCode>
                <c:ptCount val="5"/>
                <c:pt idx="0">
                  <c:v>4657.45</c:v>
                </c:pt>
                <c:pt idx="1">
                  <c:v>3257.56</c:v>
                </c:pt>
                <c:pt idx="2">
                  <c:v>3650.39</c:v>
                </c:pt>
                <c:pt idx="3">
                  <c:v>3431.08</c:v>
                </c:pt>
                <c:pt idx="4">
                  <c:v>13394.23</c:v>
                </c:pt>
              </c:numCache>
            </c:numRef>
          </c:val>
          <c:extLst>
            <c:ext xmlns:c16="http://schemas.microsoft.com/office/drawing/2014/chart" uri="{C3380CC4-5D6E-409C-BE32-E72D297353CC}">
              <c16:uniqueId val="{00000004-9631-4FF9-A9CB-2E13C8C49CB2}"/>
            </c:ext>
          </c:extLst>
        </c:ser>
        <c:dLbls>
          <c:showLegendKey val="0"/>
          <c:showVal val="1"/>
          <c:showCatName val="0"/>
          <c:showSerName val="0"/>
          <c:showPercent val="0"/>
          <c:showBubbleSize val="0"/>
        </c:dLbls>
        <c:gapWidth val="150"/>
        <c:axId val="304419312"/>
        <c:axId val="304419872"/>
      </c:barChart>
      <c:catAx>
        <c:axId val="304419312"/>
        <c:scaling>
          <c:orientation val="minMax"/>
        </c:scaling>
        <c:delete val="0"/>
        <c:axPos val="b"/>
        <c:numFmt formatCode="General" sourceLinked="0"/>
        <c:majorTickMark val="none"/>
        <c:minorTickMark val="none"/>
        <c:tickLblPos val="nextTo"/>
        <c:spPr>
          <a:ln w="6350" cap="flat" cmpd="sng" algn="ctr">
            <a:solidFill>
              <a:schemeClr val="tx1">
                <a:lumMod val="95000"/>
                <a:lumOff val="5000"/>
              </a:schemeClr>
            </a:solidFill>
            <a:prstDash val="solid"/>
            <a:round/>
          </a:ln>
        </c:spPr>
        <c:txPr>
          <a:bodyPr rot="-60000000" spcFirstLastPara="0" vertOverflow="ellipsis" vert="horz" wrap="square" anchor="ctr" anchorCtr="1"/>
          <a:lstStyle/>
          <a:p>
            <a:pPr>
              <a:defRPr lang="zh-CN" sz="1100" b="1" i="0" u="none" strike="noStrike" kern="1200" baseline="0">
                <a:solidFill>
                  <a:schemeClr val="bg1"/>
                </a:solidFill>
                <a:latin typeface="+mn-lt"/>
                <a:ea typeface="+mn-ea"/>
                <a:cs typeface="+mn-cs"/>
              </a:defRPr>
            </a:pPr>
            <a:endParaRPr lang="zh-CN"/>
          </a:p>
        </c:txPr>
        <c:crossAx val="304419872"/>
        <c:crosses val="autoZero"/>
        <c:auto val="1"/>
        <c:lblAlgn val="ctr"/>
        <c:lblOffset val="100"/>
        <c:noMultiLvlLbl val="0"/>
      </c:catAx>
      <c:valAx>
        <c:axId val="304419872"/>
        <c:scaling>
          <c:orientation val="minMax"/>
        </c:scaling>
        <c:delete val="1"/>
        <c:axPos val="l"/>
        <c:numFmt formatCode="General" sourceLinked="1"/>
        <c:majorTickMark val="out"/>
        <c:minorTickMark val="none"/>
        <c:tickLblPos val="none"/>
        <c:crossAx val="304419312"/>
        <c:crosses val="autoZero"/>
        <c:crossBetween val="between"/>
      </c:valAx>
      <c:spPr>
        <a:noFill/>
        <a:ln>
          <a:noFill/>
        </a:ln>
        <a:effectLst/>
      </c:spPr>
    </c:plotArea>
    <c:legend>
      <c:legendPos val="t"/>
      <c:layout>
        <c:manualLayout>
          <c:xMode val="edge"/>
          <c:yMode val="edge"/>
          <c:x val="6.1325681334045597E-2"/>
          <c:y val="0.34615159159221398"/>
          <c:w val="0.81408652084089805"/>
          <c:h val="7.4375347541921197E-2"/>
        </c:manualLayout>
      </c:layout>
      <c:overlay val="0"/>
      <c:txPr>
        <a:bodyPr rot="0" spcFirstLastPara="0" vertOverflow="ellipsis" vert="horz" wrap="square" anchor="ctr" anchorCtr="1"/>
        <a:lstStyle/>
        <a:p>
          <a:pPr>
            <a:defRPr lang="zh-CN" sz="900" b="1" i="0" u="none" strike="noStrike" kern="1200" baseline="0">
              <a:solidFill>
                <a:schemeClr val="tx1">
                  <a:lumMod val="50000"/>
                  <a:lumOff val="50000"/>
                </a:schemeClr>
              </a:solidFill>
              <a:latin typeface="+mn-lt"/>
              <a:ea typeface="+mn-ea"/>
              <a:cs typeface="+mn-cs"/>
            </a:defRPr>
          </a:pPr>
          <a:endParaRPr lang="zh-CN"/>
        </a:p>
      </c:txPr>
    </c:legend>
    <c:plotVisOnly val="1"/>
    <c:dispBlanksAs val="gap"/>
    <c:showDLblsOverMax val="0"/>
  </c:chart>
  <c:txPr>
    <a:bodyPr/>
    <a:lstStyle/>
    <a:p>
      <a:pPr>
        <a:defRPr lang="zh-CN" sz="11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rot="0" spcFirstLastPara="0" vertOverflow="ellipsis" vert="horz" wrap="square" anchor="ctr" anchorCtr="1"/>
        <a:lstStyle/>
        <a:p>
          <a:pPr>
            <a:defRPr lang="zh-CN" sz="1600" b="1" i="0" u="none" strike="noStrike" kern="1200" baseline="0">
              <a:solidFill>
                <a:schemeClr val="tx1">
                  <a:lumMod val="50000"/>
                  <a:lumOff val="50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订单数量占比</c:v>
                </c:pt>
              </c:strCache>
            </c:strRef>
          </c:tx>
          <c:explosion val="25"/>
          <c:dPt>
            <c:idx val="0"/>
            <c:bubble3D val="0"/>
            <c:explosion val="2"/>
            <c:spPr>
              <a:solidFill>
                <a:srgbClr val="C00000"/>
              </a:solidFill>
            </c:spPr>
            <c:extLst>
              <c:ext xmlns:c16="http://schemas.microsoft.com/office/drawing/2014/chart" uri="{C3380CC4-5D6E-409C-BE32-E72D297353CC}">
                <c16:uniqueId val="{00000001-D92B-47F5-BC31-84C265C1F456}"/>
              </c:ext>
            </c:extLst>
          </c:dPt>
          <c:dPt>
            <c:idx val="1"/>
            <c:bubble3D val="0"/>
            <c:explosion val="12"/>
            <c:spPr>
              <a:solidFill>
                <a:srgbClr val="00B0F0"/>
              </a:solidFill>
            </c:spPr>
            <c:extLst>
              <c:ext xmlns:c16="http://schemas.microsoft.com/office/drawing/2014/chart" uri="{C3380CC4-5D6E-409C-BE32-E72D297353CC}">
                <c16:uniqueId val="{00000003-D92B-47F5-BC31-84C265C1F456}"/>
              </c:ext>
            </c:extLst>
          </c:dPt>
          <c:dPt>
            <c:idx val="2"/>
            <c:bubble3D val="0"/>
            <c:explosion val="13"/>
            <c:spPr>
              <a:solidFill>
                <a:srgbClr val="FFC000"/>
              </a:solidFill>
            </c:spPr>
            <c:extLst>
              <c:ext xmlns:c16="http://schemas.microsoft.com/office/drawing/2014/chart" uri="{C3380CC4-5D6E-409C-BE32-E72D297353CC}">
                <c16:uniqueId val="{00000005-D92B-47F5-BC31-84C265C1F456}"/>
              </c:ext>
            </c:extLst>
          </c:dPt>
          <c:dPt>
            <c:idx val="3"/>
            <c:bubble3D val="0"/>
            <c:explosion val="10"/>
            <c:spPr>
              <a:solidFill>
                <a:schemeClr val="accent6">
                  <a:lumMod val="75000"/>
                </a:schemeClr>
              </a:solidFill>
            </c:spPr>
            <c:extLst>
              <c:ext xmlns:c16="http://schemas.microsoft.com/office/drawing/2014/chart" uri="{C3380CC4-5D6E-409C-BE32-E72D297353CC}">
                <c16:uniqueId val="{00000007-D92B-47F5-BC31-84C265C1F456}"/>
              </c:ext>
            </c:extLst>
          </c:dPt>
          <c:dPt>
            <c:idx val="4"/>
            <c:bubble3D val="0"/>
            <c:explosion val="37"/>
            <c:spPr>
              <a:solidFill>
                <a:srgbClr val="92D050"/>
              </a:solidFill>
            </c:spPr>
            <c:extLst>
              <c:ext xmlns:c16="http://schemas.microsoft.com/office/drawing/2014/chart" uri="{C3380CC4-5D6E-409C-BE32-E72D297353CC}">
                <c16:uniqueId val="{00000009-D92B-47F5-BC31-84C265C1F456}"/>
              </c:ext>
            </c:extLst>
          </c:dPt>
          <c:dLbls>
            <c:dLbl>
              <c:idx val="0"/>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zh-CN"/>
                </a:p>
              </c:txPr>
              <c:dLblPos val="bestFit"/>
              <c:showLegendKey val="0"/>
              <c:showVal val="0"/>
              <c:showCatName val="1"/>
              <c:showSerName val="0"/>
              <c:showPercent val="0"/>
              <c:showBubbleSize val="0"/>
              <c:extLst>
                <c:ext xmlns:c16="http://schemas.microsoft.com/office/drawing/2014/chart" uri="{C3380CC4-5D6E-409C-BE32-E72D297353CC}">
                  <c16:uniqueId val="{00000001-D92B-47F5-BC31-84C265C1F456}"/>
                </c:ext>
              </c:extLst>
            </c:dLbl>
            <c:dLbl>
              <c:idx val="1"/>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zh-CN"/>
                </a:p>
              </c:txPr>
              <c:dLblPos val="bestFit"/>
              <c:showLegendKey val="0"/>
              <c:showVal val="0"/>
              <c:showCatName val="1"/>
              <c:showSerName val="0"/>
              <c:showPercent val="0"/>
              <c:showBubbleSize val="0"/>
              <c:extLst>
                <c:ext xmlns:c16="http://schemas.microsoft.com/office/drawing/2014/chart" uri="{C3380CC4-5D6E-409C-BE32-E72D297353CC}">
                  <c16:uniqueId val="{00000003-D92B-47F5-BC31-84C265C1F456}"/>
                </c:ext>
              </c:extLst>
            </c:dLbl>
            <c:dLbl>
              <c:idx val="3"/>
              <c:layout>
                <c:manualLayout>
                  <c:x val="0.16432993567674201"/>
                  <c:y val="5.2957316493257002E-2"/>
                </c:manualLayout>
              </c:layout>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bg1"/>
                      </a:solidFill>
                      <a:latin typeface="+mn-ea"/>
                      <a:ea typeface="+mn-ea"/>
                      <a:cs typeface="+mn-cs"/>
                    </a:defRPr>
                  </a:pPr>
                  <a:endParaRPr lang="zh-CN"/>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2B-47F5-BC31-84C265C1F456}"/>
                </c:ext>
              </c:extLst>
            </c:dLbl>
            <c:dLbl>
              <c:idx val="4"/>
              <c:tx>
                <c:rich>
                  <a:bodyPr rot="0" spcFirstLastPara="0" vertOverflow="ellipsis" vert="horz" wrap="square" lIns="38100" tIns="19050" rIns="38100" bIns="19050" anchor="ctr" anchorCtr="1"/>
                  <a:lstStyle/>
                  <a:p>
                    <a:pPr>
                      <a:defRPr lang="zh-CN" sz="1050" b="1" i="0" u="none" strike="noStrike" kern="1200" baseline="0">
                        <a:solidFill>
                          <a:schemeClr val="tx1">
                            <a:lumMod val="50000"/>
                            <a:lumOff val="50000"/>
                          </a:schemeClr>
                        </a:solidFill>
                        <a:latin typeface="+mn-ea"/>
                        <a:ea typeface="+mn-ea"/>
                        <a:cs typeface="+mn-cs"/>
                      </a:defRPr>
                    </a:pPr>
                    <a:r>
                      <a:rPr lang="zh-CN" altLang="en-US" sz="1050" b="1" dirty="0">
                        <a:solidFill>
                          <a:schemeClr val="tx1">
                            <a:lumMod val="50000"/>
                            <a:lumOff val="50000"/>
                          </a:schemeClr>
                        </a:solidFill>
                        <a:latin typeface="+mn-ea"/>
                        <a:ea typeface="+mn-ea"/>
                      </a:rPr>
                      <a:t>土建材料类</a:t>
                    </a:r>
                    <a:r>
                      <a:rPr lang="en-US" altLang="zh-CN" sz="1050" b="1" dirty="0">
                        <a:solidFill>
                          <a:schemeClr val="tx1">
                            <a:lumMod val="50000"/>
                            <a:lumOff val="50000"/>
                          </a:schemeClr>
                        </a:solidFill>
                        <a:latin typeface="+mn-ea"/>
                        <a:ea typeface="+mn-ea"/>
                      </a:rPr>
                      <a:t> </a:t>
                    </a:r>
                    <a:endParaRPr lang="zh-CN" altLang="en-US" dirty="0">
                      <a:solidFill>
                        <a:schemeClr val="tx1">
                          <a:lumMod val="50000"/>
                          <a:lumOff val="50000"/>
                        </a:schemeClr>
                      </a:solidFill>
                    </a:endParaRPr>
                  </a:p>
                </c:rich>
              </c:tx>
              <c:spPr>
                <a:noFill/>
                <a:ln>
                  <a:noFill/>
                </a:ln>
                <a:effectLst/>
              </c:sp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92B-47F5-BC31-84C265C1F456}"/>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solidFill>
                    <a:latin typeface="+mn-ea"/>
                    <a:ea typeface="+mn-ea"/>
                    <a:cs typeface="+mn-cs"/>
                  </a:defRPr>
                </a:pPr>
                <a:endParaRPr lang="zh-CN"/>
              </a:p>
            </c:txPr>
            <c:dLblPos val="bestFit"/>
            <c:showLegendKey val="0"/>
            <c:showVal val="0"/>
            <c:showCatName val="1"/>
            <c:showSerName val="0"/>
            <c:showPercent val="0"/>
            <c:showBubbleSize val="0"/>
            <c:showLeaderLines val="1"/>
            <c:leaderLines>
              <c:spPr>
                <a:ln w="9525" cap="flat" cmpd="sng" algn="ctr">
                  <a:solidFill>
                    <a:schemeClr val="bg1"/>
                  </a:solidFill>
                  <a:prstDash val="solid"/>
                  <a:round/>
                </a:ln>
              </c:spPr>
            </c:leaderLines>
            <c:extLst>
              <c:ext xmlns:c15="http://schemas.microsoft.com/office/drawing/2012/chart" uri="{CE6537A1-D6FC-4f65-9D91-7224C49458BB}"/>
            </c:extLst>
          </c:dLbls>
          <c:cat>
            <c:strRef>
              <c:f>Sheet1!$A$2:$A$6</c:f>
              <c:strCache>
                <c:ptCount val="5"/>
                <c:pt idx="0">
                  <c:v>仪表类</c:v>
                </c:pt>
                <c:pt idx="1">
                  <c:v>设备类</c:v>
                </c:pt>
                <c:pt idx="2">
                  <c:v>生产所需类</c:v>
                </c:pt>
                <c:pt idx="3">
                  <c:v>原辅料类</c:v>
                </c:pt>
                <c:pt idx="4">
                  <c:v>土建材料类</c:v>
                </c:pt>
              </c:strCache>
            </c:strRef>
          </c:cat>
          <c:val>
            <c:numRef>
              <c:f>Sheet1!$B$2:$B$6</c:f>
              <c:numCache>
                <c:formatCode>0_ </c:formatCode>
                <c:ptCount val="5"/>
                <c:pt idx="0">
                  <c:v>50</c:v>
                </c:pt>
                <c:pt idx="1">
                  <c:v>21</c:v>
                </c:pt>
                <c:pt idx="2">
                  <c:v>16</c:v>
                </c:pt>
                <c:pt idx="3">
                  <c:v>39</c:v>
                </c:pt>
                <c:pt idx="4">
                  <c:v>5</c:v>
                </c:pt>
              </c:numCache>
            </c:numRef>
          </c:val>
          <c:extLst>
            <c:ext xmlns:c16="http://schemas.microsoft.com/office/drawing/2014/chart" uri="{C3380CC4-5D6E-409C-BE32-E72D297353CC}">
              <c16:uniqueId val="{0000000A-D92B-47F5-BC31-84C265C1F456}"/>
            </c:ext>
          </c:extLst>
        </c:ser>
        <c:dLbls>
          <c:showLegendKey val="0"/>
          <c:showVal val="0"/>
          <c:showCatName val="1"/>
          <c:showSerName val="0"/>
          <c:showPercent val="0"/>
          <c:showBubbleSize val="0"/>
          <c:showLeaderLines val="1"/>
        </c:dLbls>
        <c:firstSliceAng val="15"/>
      </c:pieChart>
      <c:spPr>
        <a:noFill/>
        <a:ln>
          <a:noFill/>
        </a:ln>
        <a:effectLst/>
      </c:spPr>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81203477386998"/>
          <c:y val="1.8477134909272899E-2"/>
        </c:manualLayout>
      </c:layout>
      <c:overlay val="0"/>
      <c:txPr>
        <a:bodyPr rot="0" spcFirstLastPara="0" vertOverflow="ellipsis" vert="horz" wrap="square" anchor="ctr" anchorCtr="1"/>
        <a:lstStyle/>
        <a:p>
          <a:pPr>
            <a:defRPr lang="zh-CN" sz="1600" b="1" i="0" u="none" strike="noStrike" kern="1200" baseline="0">
              <a:solidFill>
                <a:schemeClr val="tx1">
                  <a:lumMod val="50000"/>
                  <a:lumOff val="50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采购金额占比</c:v>
                </c:pt>
              </c:strCache>
            </c:strRef>
          </c:tx>
          <c:explosion val="25"/>
          <c:dPt>
            <c:idx val="0"/>
            <c:bubble3D val="0"/>
            <c:explosion val="2"/>
            <c:spPr>
              <a:solidFill>
                <a:srgbClr val="C00000"/>
              </a:solidFill>
            </c:spPr>
            <c:extLst>
              <c:ext xmlns:c16="http://schemas.microsoft.com/office/drawing/2014/chart" uri="{C3380CC4-5D6E-409C-BE32-E72D297353CC}">
                <c16:uniqueId val="{00000001-02CB-4752-A20F-D90DF95456B5}"/>
              </c:ext>
            </c:extLst>
          </c:dPt>
          <c:dPt>
            <c:idx val="1"/>
            <c:bubble3D val="0"/>
            <c:explosion val="12"/>
            <c:spPr>
              <a:solidFill>
                <a:srgbClr val="00B0F0"/>
              </a:solidFill>
            </c:spPr>
            <c:extLst>
              <c:ext xmlns:c16="http://schemas.microsoft.com/office/drawing/2014/chart" uri="{C3380CC4-5D6E-409C-BE32-E72D297353CC}">
                <c16:uniqueId val="{00000003-02CB-4752-A20F-D90DF95456B5}"/>
              </c:ext>
            </c:extLst>
          </c:dPt>
          <c:dPt>
            <c:idx val="2"/>
            <c:bubble3D val="0"/>
            <c:explosion val="13"/>
            <c:spPr>
              <a:solidFill>
                <a:srgbClr val="FFC000"/>
              </a:solidFill>
            </c:spPr>
            <c:extLst>
              <c:ext xmlns:c16="http://schemas.microsoft.com/office/drawing/2014/chart" uri="{C3380CC4-5D6E-409C-BE32-E72D297353CC}">
                <c16:uniqueId val="{00000005-02CB-4752-A20F-D90DF95456B5}"/>
              </c:ext>
            </c:extLst>
          </c:dPt>
          <c:dPt>
            <c:idx val="3"/>
            <c:bubble3D val="0"/>
            <c:explosion val="10"/>
            <c:spPr>
              <a:solidFill>
                <a:srgbClr val="C00000"/>
              </a:solidFill>
            </c:spPr>
            <c:extLst>
              <c:ext xmlns:c16="http://schemas.microsoft.com/office/drawing/2014/chart" uri="{C3380CC4-5D6E-409C-BE32-E72D297353CC}">
                <c16:uniqueId val="{00000007-02CB-4752-A20F-D90DF95456B5}"/>
              </c:ext>
            </c:extLst>
          </c:dPt>
          <c:dPt>
            <c:idx val="4"/>
            <c:bubble3D val="0"/>
            <c:explosion val="37"/>
            <c:spPr>
              <a:solidFill>
                <a:srgbClr val="92D050"/>
              </a:solidFill>
            </c:spPr>
            <c:extLst>
              <c:ext xmlns:c16="http://schemas.microsoft.com/office/drawing/2014/chart" uri="{C3380CC4-5D6E-409C-BE32-E72D297353CC}">
                <c16:uniqueId val="{00000009-02CB-4752-A20F-D90DF95456B5}"/>
              </c:ext>
            </c:extLst>
          </c:dPt>
          <c:dLbls>
            <c:dLbl>
              <c:idx val="0"/>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50000"/>
                          <a:lumOff val="50000"/>
                        </a:schemeClr>
                      </a:solidFill>
                      <a:latin typeface="+mn-lt"/>
                      <a:ea typeface="+mn-ea"/>
                      <a:cs typeface="+mn-cs"/>
                    </a:defRPr>
                  </a:pPr>
                  <a:endParaRPr lang="zh-CN"/>
                </a:p>
              </c:txPr>
              <c:dLblPos val="bestFit"/>
              <c:showLegendKey val="0"/>
              <c:showVal val="0"/>
              <c:showCatName val="1"/>
              <c:showSerName val="0"/>
              <c:showPercent val="0"/>
              <c:showBubbleSize val="0"/>
              <c:extLst>
                <c:ext xmlns:c16="http://schemas.microsoft.com/office/drawing/2014/chart" uri="{C3380CC4-5D6E-409C-BE32-E72D297353CC}">
                  <c16:uniqueId val="{00000001-02CB-4752-A20F-D90DF95456B5}"/>
                </c:ext>
              </c:extLst>
            </c:dLbl>
            <c:dLbl>
              <c:idx val="1"/>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0"/>
              <c:showBubbleSize val="0"/>
              <c:extLst>
                <c:ext xmlns:c16="http://schemas.microsoft.com/office/drawing/2014/chart" uri="{C3380CC4-5D6E-409C-BE32-E72D297353CC}">
                  <c16:uniqueId val="{00000003-02CB-4752-A20F-D90DF95456B5}"/>
                </c:ext>
              </c:extLst>
            </c:dLbl>
            <c:dLbl>
              <c:idx val="2"/>
              <c:layout>
                <c:manualLayout>
                  <c:x val="3.9211350566513902E-3"/>
                  <c:y val="-6.7504684753890404E-2"/>
                </c:manualLayout>
              </c:layout>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lumMod val="50000"/>
                          <a:lumOff val="50000"/>
                        </a:schemeClr>
                      </a:solidFill>
                      <a:latin typeface="+mn-lt"/>
                      <a:ea typeface="+mn-ea"/>
                      <a:cs typeface="+mn-cs"/>
                    </a:defRPr>
                  </a:pPr>
                  <a:endParaRPr lang="zh-CN"/>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CB-4752-A20F-D90DF95456B5}"/>
                </c:ext>
              </c:extLst>
            </c:dLbl>
            <c:dLbl>
              <c:idx val="3"/>
              <c:layout>
                <c:manualLayout>
                  <c:x val="0.12081286576125901"/>
                  <c:y val="-0.227498341422536"/>
                </c:manualLayout>
              </c:layout>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CB-4752-A20F-D90DF95456B5}"/>
                </c:ext>
              </c:extLst>
            </c:dLbl>
            <c:dLbl>
              <c:idx val="4"/>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endParaRPr lang="zh-CN"/>
                </a:p>
              </c:txPr>
              <c:dLblPos val="bestFit"/>
              <c:showLegendKey val="0"/>
              <c:showVal val="0"/>
              <c:showCatName val="1"/>
              <c:showSerName val="0"/>
              <c:showPercent val="0"/>
              <c:showBubbleSize val="0"/>
              <c:extLst>
                <c:ext xmlns:c16="http://schemas.microsoft.com/office/drawing/2014/chart" uri="{C3380CC4-5D6E-409C-BE32-E72D297353CC}">
                  <c16:uniqueId val="{00000009-02CB-4752-A20F-D90DF95456B5}"/>
                </c:ext>
              </c:extLst>
            </c:dLbl>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solidFill>
                    <a:latin typeface="+mn-lt"/>
                    <a:ea typeface="+mn-ea"/>
                    <a:cs typeface="+mn-cs"/>
                  </a:defRPr>
                </a:pPr>
                <a:endParaRPr lang="zh-CN"/>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cat>
            <c:strRef>
              <c:f>Sheet1!$A$2:$A$6</c:f>
              <c:strCache>
                <c:ptCount val="5"/>
                <c:pt idx="0">
                  <c:v>仪表类</c:v>
                </c:pt>
                <c:pt idx="1">
                  <c:v>设备类</c:v>
                </c:pt>
                <c:pt idx="2">
                  <c:v>生产所需类</c:v>
                </c:pt>
                <c:pt idx="3">
                  <c:v>原辅料类</c:v>
                </c:pt>
                <c:pt idx="4">
                  <c:v>土建材料类</c:v>
                </c:pt>
              </c:strCache>
            </c:strRef>
          </c:cat>
          <c:val>
            <c:numRef>
              <c:f>Sheet1!$B$2:$B$6</c:f>
              <c:numCache>
                <c:formatCode>0.00_ </c:formatCode>
                <c:ptCount val="5"/>
                <c:pt idx="0">
                  <c:v>363.55</c:v>
                </c:pt>
                <c:pt idx="1">
                  <c:v>2829.62</c:v>
                </c:pt>
                <c:pt idx="2">
                  <c:v>730.69</c:v>
                </c:pt>
                <c:pt idx="3">
                  <c:v>7482.69</c:v>
                </c:pt>
                <c:pt idx="4">
                  <c:v>1987.7</c:v>
                </c:pt>
              </c:numCache>
            </c:numRef>
          </c:val>
          <c:extLst>
            <c:ext xmlns:c16="http://schemas.microsoft.com/office/drawing/2014/chart" uri="{C3380CC4-5D6E-409C-BE32-E72D297353CC}">
              <c16:uniqueId val="{0000000A-02CB-4752-A20F-D90DF95456B5}"/>
            </c:ext>
          </c:extLst>
        </c:ser>
        <c:dLbls>
          <c:showLegendKey val="0"/>
          <c:showVal val="0"/>
          <c:showCatName val="1"/>
          <c:showSerName val="0"/>
          <c:showPercent val="0"/>
          <c:showBubbleSize val="0"/>
          <c:showLeaderLines val="1"/>
        </c:dLbls>
        <c:firstSliceAng val="15"/>
      </c:pieChart>
      <c:spPr>
        <a:noFill/>
        <a:ln>
          <a:noFill/>
        </a:ln>
        <a:effectLst/>
      </c:spPr>
    </c:plotArea>
    <c:plotVisOnly val="1"/>
    <c:dispBlanksAs val="zero"/>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rot="0" spcFirstLastPara="0" vertOverflow="ellipsis" vert="horz" wrap="square" anchor="ctr" anchorCtr="1"/>
        <a:lstStyle/>
        <a:p>
          <a:pPr>
            <a:defRPr lang="zh-CN" sz="1200" b="1" i="0" u="none" strike="noStrike" kern="1200" baseline="0">
              <a:solidFill>
                <a:schemeClr val="tx1">
                  <a:lumMod val="50000"/>
                  <a:lumOff val="50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离岸平仓价(元/吨）</c:v>
                </c:pt>
              </c:strCache>
            </c:strRef>
          </c:tx>
          <c:spPr>
            <a:ln w="28575" cap="rnd" cmpd="sng" algn="ctr">
              <a:solidFill>
                <a:srgbClr val="C00000"/>
              </a:solidFill>
              <a:prstDash val="solid"/>
              <a:round/>
            </a:ln>
          </c:spPr>
          <c:marker>
            <c:spPr>
              <a:solidFill>
                <a:srgbClr val="C00000"/>
              </a:solidFill>
              <a:ln w="9525" cap="flat" cmpd="sng" algn="ctr">
                <a:solidFill>
                  <a:srgbClr val="C00000"/>
                </a:solidFill>
                <a:prstDash val="solid"/>
                <a:round/>
              </a:ln>
            </c:spPr>
          </c:marke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468.8</c:v>
                </c:pt>
                <c:pt idx="1">
                  <c:v>468.8</c:v>
                </c:pt>
                <c:pt idx="2">
                  <c:v>440</c:v>
                </c:pt>
                <c:pt idx="3">
                  <c:v>431.96</c:v>
                </c:pt>
                <c:pt idx="4">
                  <c:v>445.2</c:v>
                </c:pt>
                <c:pt idx="5">
                  <c:v>450.2</c:v>
                </c:pt>
                <c:pt idx="6">
                  <c:v>411.75</c:v>
                </c:pt>
                <c:pt idx="7">
                  <c:v>406</c:v>
                </c:pt>
                <c:pt idx="8">
                  <c:v>411</c:v>
                </c:pt>
                <c:pt idx="9">
                  <c:v>426</c:v>
                </c:pt>
                <c:pt idx="10">
                  <c:v>441</c:v>
                </c:pt>
                <c:pt idx="11">
                  <c:v>456</c:v>
                </c:pt>
              </c:numCache>
            </c:numRef>
          </c:val>
          <c:smooth val="0"/>
          <c:extLst>
            <c:ext xmlns:c16="http://schemas.microsoft.com/office/drawing/2014/chart" uri="{C3380CC4-5D6E-409C-BE32-E72D297353CC}">
              <c16:uniqueId val="{00000000-95D5-4B39-B8E7-2628BF172A60}"/>
            </c:ext>
          </c:extLst>
        </c:ser>
        <c:dLbls>
          <c:showLegendKey val="0"/>
          <c:showVal val="0"/>
          <c:showCatName val="0"/>
          <c:showSerName val="0"/>
          <c:showPercent val="0"/>
          <c:showBubbleSize val="0"/>
        </c:dLbls>
        <c:marker val="1"/>
        <c:smooth val="0"/>
        <c:axId val="304390848"/>
        <c:axId val="304391408"/>
      </c:lineChart>
      <c:catAx>
        <c:axId val="30439084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700" b="1" i="0" u="none" strike="noStrike" kern="1200" baseline="0">
                <a:solidFill>
                  <a:schemeClr val="tx1">
                    <a:lumMod val="50000"/>
                    <a:lumOff val="50000"/>
                  </a:schemeClr>
                </a:solidFill>
                <a:latin typeface="+mn-ea"/>
                <a:ea typeface="+mn-ea"/>
                <a:cs typeface="+mn-cs"/>
              </a:defRPr>
            </a:pPr>
            <a:endParaRPr lang="zh-CN"/>
          </a:p>
        </c:txPr>
        <c:crossAx val="304391408"/>
        <c:crosses val="autoZero"/>
        <c:auto val="1"/>
        <c:lblAlgn val="ctr"/>
        <c:lblOffset val="100"/>
        <c:noMultiLvlLbl val="0"/>
      </c:catAx>
      <c:valAx>
        <c:axId val="304391408"/>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304390848"/>
        <c:crosses val="autoZero"/>
        <c:crossBetween val="between"/>
      </c:valAx>
    </c:plotArea>
    <c:plotVisOnly val="1"/>
    <c:dispBlanksAs val="gap"/>
    <c:showDLblsOverMax val="0"/>
  </c:chart>
  <c:txPr>
    <a:bodyPr/>
    <a:lstStyle/>
    <a:p>
      <a:pPr>
        <a:defRPr lang="zh-CN" sz="1000"/>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rot="0" spcFirstLastPara="0" vertOverflow="ellipsis" vert="horz" wrap="square" anchor="ctr" anchorCtr="1"/>
        <a:lstStyle/>
        <a:p>
          <a:pPr>
            <a:defRPr lang="zh-CN" sz="1200" b="1" i="0" u="none" strike="noStrike" kern="1200" baseline="0">
              <a:solidFill>
                <a:schemeClr val="tx1">
                  <a:lumMod val="50000"/>
                  <a:lumOff val="50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当月月底库存量（吨）</c:v>
                </c:pt>
              </c:strCache>
            </c:strRef>
          </c:tx>
          <c:spPr>
            <a:ln w="28575" cap="rnd" cmpd="sng" algn="ctr">
              <a:solidFill>
                <a:srgbClr val="0070C0"/>
              </a:solidFill>
              <a:prstDash val="solid"/>
              <a:round/>
            </a:ln>
          </c:spPr>
          <c:marker>
            <c:spPr>
              <a:solidFill>
                <a:srgbClr val="C00000"/>
              </a:solidFill>
              <a:ln w="9525" cap="flat" cmpd="sng" algn="ctr">
                <a:solidFill>
                  <a:srgbClr val="0070C0"/>
                </a:solidFill>
                <a:prstDash val="solid"/>
                <a:round/>
              </a:ln>
            </c:spPr>
          </c:marke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0</c:v>
                </c:pt>
                <c:pt idx="1">
                  <c:v>0</c:v>
                </c:pt>
                <c:pt idx="2">
                  <c:v>0</c:v>
                </c:pt>
                <c:pt idx="3">
                  <c:v>21959.8</c:v>
                </c:pt>
                <c:pt idx="4">
                  <c:v>20500</c:v>
                </c:pt>
                <c:pt idx="5">
                  <c:v>14000</c:v>
                </c:pt>
                <c:pt idx="6">
                  <c:v>54000</c:v>
                </c:pt>
                <c:pt idx="7">
                  <c:v>39000</c:v>
                </c:pt>
                <c:pt idx="8">
                  <c:v>2000</c:v>
                </c:pt>
                <c:pt idx="9">
                  <c:v>22000</c:v>
                </c:pt>
                <c:pt idx="10">
                  <c:v>40000</c:v>
                </c:pt>
                <c:pt idx="11">
                  <c:v>56000</c:v>
                </c:pt>
              </c:numCache>
            </c:numRef>
          </c:val>
          <c:smooth val="0"/>
          <c:extLst>
            <c:ext xmlns:c16="http://schemas.microsoft.com/office/drawing/2014/chart" uri="{C3380CC4-5D6E-409C-BE32-E72D297353CC}">
              <c16:uniqueId val="{00000000-B378-4467-ADA3-16F250C35E75}"/>
            </c:ext>
          </c:extLst>
        </c:ser>
        <c:dLbls>
          <c:showLegendKey val="0"/>
          <c:showVal val="0"/>
          <c:showCatName val="0"/>
          <c:showSerName val="0"/>
          <c:showPercent val="0"/>
          <c:showBubbleSize val="0"/>
        </c:dLbls>
        <c:marker val="1"/>
        <c:smooth val="0"/>
        <c:axId val="306516784"/>
        <c:axId val="306517344"/>
      </c:lineChart>
      <c:catAx>
        <c:axId val="30651678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700" b="1" i="0" u="none" strike="noStrike" kern="1200" baseline="0">
                <a:solidFill>
                  <a:schemeClr val="tx1">
                    <a:lumMod val="50000"/>
                    <a:lumOff val="50000"/>
                  </a:schemeClr>
                </a:solidFill>
                <a:latin typeface="+mn-ea"/>
                <a:ea typeface="+mn-ea"/>
                <a:cs typeface="+mn-cs"/>
              </a:defRPr>
            </a:pPr>
            <a:endParaRPr lang="zh-CN"/>
          </a:p>
        </c:txPr>
        <c:crossAx val="306517344"/>
        <c:crosses val="autoZero"/>
        <c:auto val="1"/>
        <c:lblAlgn val="ctr"/>
        <c:lblOffset val="100"/>
        <c:noMultiLvlLbl val="0"/>
      </c:catAx>
      <c:valAx>
        <c:axId val="306517344"/>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mn-lt"/>
                <a:ea typeface="+mn-ea"/>
                <a:cs typeface="+mn-cs"/>
              </a:defRPr>
            </a:pPr>
            <a:endParaRPr lang="zh-CN"/>
          </a:p>
        </c:txPr>
        <c:crossAx val="306516784"/>
        <c:crosses val="autoZero"/>
        <c:crossBetween val="between"/>
      </c:valAx>
    </c:plotArea>
    <c:plotVisOnly val="1"/>
    <c:dispBlanksAs val="gap"/>
    <c:showDLblsOverMax val="0"/>
  </c:chart>
  <c:txPr>
    <a:bodyPr/>
    <a:lstStyle/>
    <a:p>
      <a:pPr>
        <a:defRPr lang="zh-CN" sz="1000"/>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0868484264E-2"/>
          <c:y val="8.5536465601249403E-2"/>
          <c:w val="0.85336857891191298"/>
          <c:h val="0.796030889103572"/>
        </c:manualLayout>
      </c:layout>
      <c:barChart>
        <c:barDir val="bar"/>
        <c:grouping val="stacked"/>
        <c:varyColors val="0"/>
        <c:ser>
          <c:idx val="0"/>
          <c:order val="0"/>
          <c:tx>
            <c:strRef>
              <c:f>Sheet1!$B$1</c:f>
              <c:strCache>
                <c:ptCount val="1"/>
                <c:pt idx="0">
                  <c:v>系列 1</c:v>
                </c:pt>
              </c:strCache>
            </c:strRef>
          </c:tx>
          <c:spPr>
            <a:solidFill>
              <a:srgbClr val="C00000"/>
            </a:solidFill>
            <a:effectLst>
              <a:outerShdw blurRad="152400" dist="88900" dir="8100000" algn="tr" rotWithShape="0">
                <a:prstClr val="black">
                  <a:alpha val="40000"/>
                </a:prstClr>
              </a:outerShdw>
            </a:effectLst>
          </c:spPr>
          <c:invertIfNegative val="0"/>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extLst>
            <c:ext xmlns:c16="http://schemas.microsoft.com/office/drawing/2014/chart" uri="{C3380CC4-5D6E-409C-BE32-E72D297353CC}">
              <c16:uniqueId val="{00000000-2C6A-4B90-B7D3-51185332C766}"/>
            </c:ext>
          </c:extLst>
        </c:ser>
        <c:ser>
          <c:idx val="1"/>
          <c:order val="1"/>
          <c:tx>
            <c:strRef>
              <c:f>Sheet1!$C$1</c:f>
              <c:strCache>
                <c:ptCount val="1"/>
                <c:pt idx="0">
                  <c:v>系列 2</c:v>
                </c:pt>
              </c:strCache>
            </c:strRef>
          </c:tx>
          <c:spPr>
            <a:solidFill>
              <a:schemeClr val="bg1">
                <a:lumMod val="85000"/>
              </a:schemeClr>
            </a:solidFill>
            <a:effectLst>
              <a:innerShdw blurRad="63500" dist="50800" dir="189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extLst>
            <c:ext xmlns:c16="http://schemas.microsoft.com/office/drawing/2014/chart" uri="{C3380CC4-5D6E-409C-BE32-E72D297353CC}">
              <c16:uniqueId val="{00000001-2C6A-4B90-B7D3-51185332C766}"/>
            </c:ext>
          </c:extLst>
        </c:ser>
        <c:dLbls>
          <c:showLegendKey val="0"/>
          <c:showVal val="0"/>
          <c:showCatName val="0"/>
          <c:showSerName val="0"/>
          <c:showPercent val="0"/>
          <c:showBubbleSize val="0"/>
        </c:dLbls>
        <c:gapWidth val="50"/>
        <c:overlap val="100"/>
        <c:axId val="535681984"/>
        <c:axId val="304420992"/>
      </c:barChart>
      <c:catAx>
        <c:axId val="535681984"/>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04420992"/>
        <c:crosses val="autoZero"/>
        <c:auto val="1"/>
        <c:lblAlgn val="ctr"/>
        <c:lblOffset val="100"/>
        <c:noMultiLvlLbl val="0"/>
      </c:catAx>
      <c:valAx>
        <c:axId val="3044209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crossAx val="535681984"/>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rgbClr val="C00000"/>
              </a:solidFill>
              <a:effectLst>
                <a:innerShdw blurRad="63500" dist="50800" dir="18900000">
                  <a:prstClr val="black">
                    <a:alpha val="50000"/>
                  </a:prstClr>
                </a:innerShdw>
              </a:effectLst>
            </c:spPr>
            <c:extLst>
              <c:ext xmlns:c16="http://schemas.microsoft.com/office/drawing/2014/chart" uri="{C3380CC4-5D6E-409C-BE32-E72D297353CC}">
                <c16:uniqueId val="{00000001-942D-4D1A-95CE-7547CA253144}"/>
              </c:ext>
            </c:extLst>
          </c:dPt>
          <c:dPt>
            <c:idx val="1"/>
            <c:bubble3D val="0"/>
            <c:extLst>
              <c:ext xmlns:c16="http://schemas.microsoft.com/office/drawing/2014/chart" uri="{C3380CC4-5D6E-409C-BE32-E72D297353CC}">
                <c16:uniqueId val="{00000003-942D-4D1A-95CE-7547CA253144}"/>
              </c:ext>
            </c:extLst>
          </c:dPt>
          <c:dPt>
            <c:idx val="2"/>
            <c:bubble3D val="0"/>
            <c:extLst>
              <c:ext xmlns:c16="http://schemas.microsoft.com/office/drawing/2014/chart" uri="{C3380CC4-5D6E-409C-BE32-E72D297353CC}">
                <c16:uniqueId val="{00000005-942D-4D1A-95CE-7547CA253144}"/>
              </c:ext>
            </c:extLst>
          </c:dPt>
          <c:dPt>
            <c:idx val="3"/>
            <c:bubble3D val="0"/>
            <c:extLst>
              <c:ext xmlns:c16="http://schemas.microsoft.com/office/drawing/2014/chart" uri="{C3380CC4-5D6E-409C-BE32-E72D297353CC}">
                <c16:uniqueId val="{00000007-942D-4D1A-95CE-7547CA253144}"/>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42D-4D1A-95CE-7547CA253144}"/>
            </c:ext>
          </c:extLst>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lang="zh-CN"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C1AB-4007-9EC6-66A731BA3771}"/>
              </c:ext>
            </c:extLst>
          </c:dPt>
          <c:dPt>
            <c:idx val="1"/>
            <c:bubble3D val="0"/>
            <c:spPr>
              <a:solidFill>
                <a:schemeClr val="accent2"/>
              </a:solidFill>
              <a:ln w="19050">
                <a:noFill/>
              </a:ln>
              <a:effectLst/>
            </c:spPr>
            <c:extLst>
              <c:ext xmlns:c16="http://schemas.microsoft.com/office/drawing/2014/chart" uri="{C3380CC4-5D6E-409C-BE32-E72D297353CC}">
                <c16:uniqueId val="{00000003-C1AB-4007-9EC6-66A731BA3771}"/>
              </c:ext>
            </c:extLst>
          </c:dPt>
          <c:dPt>
            <c:idx val="2"/>
            <c:bubble3D val="0"/>
            <c:spPr>
              <a:solidFill>
                <a:schemeClr val="tx1">
                  <a:lumMod val="75000"/>
                  <a:lumOff val="25000"/>
                </a:schemeClr>
              </a:solidFill>
              <a:ln w="19050">
                <a:noFill/>
              </a:ln>
              <a:effectLst/>
            </c:spPr>
            <c:extLst>
              <c:ext xmlns:c16="http://schemas.microsoft.com/office/drawing/2014/chart" uri="{C3380CC4-5D6E-409C-BE32-E72D297353CC}">
                <c16:uniqueId val="{00000005-C1AB-4007-9EC6-66A731BA3771}"/>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C1AB-4007-9EC6-66A731BA37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9BB76-94DA-41D2-A9AE-A55004D3396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2FDC6-F283-4953-93BF-729C062BA0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165" rtl="0" eaLnBrk="1" latinLnBrk="0" hangingPunct="1">
      <a:defRPr sz="900" kern="1200">
        <a:solidFill>
          <a:schemeClr val="tx1"/>
        </a:solidFill>
        <a:latin typeface="+mn-lt"/>
        <a:ea typeface="+mn-ea"/>
        <a:cs typeface="+mn-cs"/>
      </a:defRPr>
    </a:lvl1pPr>
    <a:lvl2pPr marL="342900" algn="l" defTabSz="685165" rtl="0" eaLnBrk="1" latinLnBrk="0" hangingPunct="1">
      <a:defRPr sz="900" kern="1200">
        <a:solidFill>
          <a:schemeClr val="tx1"/>
        </a:solidFill>
        <a:latin typeface="+mn-lt"/>
        <a:ea typeface="+mn-ea"/>
        <a:cs typeface="+mn-cs"/>
      </a:defRPr>
    </a:lvl2pPr>
    <a:lvl3pPr marL="685800" algn="l" defTabSz="685165" rtl="0" eaLnBrk="1" latinLnBrk="0" hangingPunct="1">
      <a:defRPr sz="900" kern="1200">
        <a:solidFill>
          <a:schemeClr val="tx1"/>
        </a:solidFill>
        <a:latin typeface="+mn-lt"/>
        <a:ea typeface="+mn-ea"/>
        <a:cs typeface="+mn-cs"/>
      </a:defRPr>
    </a:lvl3pPr>
    <a:lvl4pPr marL="1028700" algn="l" defTabSz="685165" rtl="0" eaLnBrk="1" latinLnBrk="0" hangingPunct="1">
      <a:defRPr sz="900" kern="1200">
        <a:solidFill>
          <a:schemeClr val="tx1"/>
        </a:solidFill>
        <a:latin typeface="+mn-lt"/>
        <a:ea typeface="+mn-ea"/>
        <a:cs typeface="+mn-cs"/>
      </a:defRPr>
    </a:lvl4pPr>
    <a:lvl5pPr marL="1371600" algn="l" defTabSz="685165" rtl="0" eaLnBrk="1" latinLnBrk="0" hangingPunct="1">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A2FDC6-F283-4953-93BF-729C062BA0E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39BA7-28F7-4A3A-A0ED-72ACC48C4F28}" type="datetimeFigureOut">
              <a:rPr lang="zh-CN" altLang="en-US" smtClean="0"/>
              <a:t>2021/1/6</a:t>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9BD95F7A-EB3F-42DE-92CB-245B2FC23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9" descr="C:\Documents and Settings\Administrator\桌面\素材CNN sccnn.com 388XXC2.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215" t="14693" b="859"/>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28575" y="-9071"/>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4693" b="859"/>
          <a:stretch>
            <a:fillRect/>
          </a:stretch>
        </p:blipFill>
        <p:spPr bwMode="auto">
          <a:xfrm>
            <a:off x="-28575" y="0"/>
            <a:ext cx="91725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p:nvPr/>
        </p:nvSpPr>
        <p:spPr>
          <a:xfrm>
            <a:off x="-53007" y="0"/>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19877" y="4264733"/>
            <a:ext cx="9183882" cy="404192"/>
          </a:xfrm>
          <a:prstGeom prst="rect">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03" y="1027982"/>
            <a:ext cx="5001959" cy="3438847"/>
          </a:xfrm>
          <a:prstGeom prst="rect">
            <a:avLst/>
          </a:prstGeom>
        </p:spPr>
      </p:pic>
      <p:sp>
        <p:nvSpPr>
          <p:cNvPr id="36" name="矩形 35"/>
          <p:cNvSpPr/>
          <p:nvPr/>
        </p:nvSpPr>
        <p:spPr>
          <a:xfrm>
            <a:off x="125003" y="102195"/>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37" name="矩形 36"/>
          <p:cNvSpPr/>
          <p:nvPr/>
        </p:nvSpPr>
        <p:spPr>
          <a:xfrm>
            <a:off x="934989" y="201002"/>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sp>
        <p:nvSpPr>
          <p:cNvPr id="3" name="TextBox 2"/>
          <p:cNvSpPr txBox="1"/>
          <p:nvPr/>
        </p:nvSpPr>
        <p:spPr>
          <a:xfrm>
            <a:off x="2084138" y="933446"/>
            <a:ext cx="5937873" cy="619895"/>
          </a:xfrm>
          <a:prstGeom prst="rect">
            <a:avLst/>
          </a:prstGeom>
          <a:noFill/>
        </p:spPr>
        <p:txBody>
          <a:bodyPr wrap="none" lIns="65261" tIns="32630" rIns="65261" bIns="32630"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rPr>
              <a:t>20XX</a:t>
            </a:r>
            <a:r>
              <a:rPr lang="zh-CN" altLang="en-US" sz="3600" b="1" dirty="0">
                <a:solidFill>
                  <a:srgbClr val="C00000"/>
                </a:solidFill>
                <a:latin typeface="微软雅黑" panose="020B0503020204020204" pitchFamily="34" charset="-122"/>
                <a:ea typeface="微软雅黑" panose="020B0503020204020204" pitchFamily="34" charset="-122"/>
              </a:rPr>
              <a:t>财务报表数据分析</a:t>
            </a:r>
            <a:r>
              <a:rPr lang="en-US" altLang="zh-CN" sz="3600" b="1" dirty="0">
                <a:solidFill>
                  <a:srgbClr val="C00000"/>
                </a:solidFill>
                <a:latin typeface="微软雅黑" panose="020B0503020204020204" pitchFamily="34" charset="-122"/>
                <a:ea typeface="微软雅黑" panose="020B0503020204020204" pitchFamily="34" charset="-122"/>
              </a:rPr>
              <a:t>PPT</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805926" y="94362"/>
            <a:ext cx="1358078" cy="279269"/>
            <a:chOff x="7805926" y="94362"/>
            <a:chExt cx="1358078" cy="279269"/>
          </a:xfrm>
        </p:grpSpPr>
        <p:sp>
          <p:nvSpPr>
            <p:cNvPr id="38" name="矩形 37"/>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39" name="五边形 38"/>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40" name="直接连接符 39"/>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五边形 3"/>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1435900" y="2467490"/>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077346" y="2958294"/>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770922" y="2211710"/>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164092" y="2519620"/>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588636" y="1851670"/>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060440" y="2034564"/>
            <a:ext cx="183095" cy="183095"/>
          </a:xfrm>
          <a:prstGeom prst="ellipse">
            <a:avLst/>
          </a:prstGeom>
          <a:solidFill>
            <a:srgbClr val="FFC000"/>
          </a:solidFill>
          <a:ln>
            <a:no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12045"/>
          <a:stretch>
            <a:fillRect/>
          </a:stretch>
        </p:blipFill>
        <p:spPr>
          <a:xfrm>
            <a:off x="3147588" y="1476587"/>
            <a:ext cx="5588070" cy="3275724"/>
          </a:xfrm>
          <a:prstGeom prst="rect">
            <a:avLst/>
          </a:prstGeom>
        </p:spPr>
      </p:pic>
      <p:pic>
        <p:nvPicPr>
          <p:cNvPr id="32"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065" y="2882803"/>
            <a:ext cx="2067903" cy="149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3000"/>
                                        <p:tgtEl>
                                          <p:spTgt spid="3"/>
                                        </p:tgtEl>
                                      </p:cBhvr>
                                    </p:animEffect>
                                  </p:childTnLst>
                                </p:cTn>
                              </p:par>
                            </p:childTnLst>
                          </p:cTn>
                        </p:par>
                        <p:par>
                          <p:cTn id="20" fill="hold">
                            <p:stCondLst>
                              <p:cond delay="4500"/>
                            </p:stCondLst>
                            <p:childTnLst>
                              <p:par>
                                <p:cTn id="21" presetID="1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5000"/>
                            </p:stCondLst>
                            <p:childTnLst>
                              <p:par>
                                <p:cTn id="28" presetID="15"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 calcmode="lin" valueType="num">
                                      <p:cBhvr>
                                        <p:cTn id="32" dur="500" fill="hold"/>
                                        <p:tgtEl>
                                          <p:spTgt spid="4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5500"/>
                            </p:stCondLst>
                            <p:childTnLst>
                              <p:par>
                                <p:cTn id="35" presetID="15" presetClass="entr" presetSubtype="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 calcmode="lin" valueType="num">
                                      <p:cBhvr>
                                        <p:cTn id="39" dur="500" fill="hold"/>
                                        <p:tgtEl>
                                          <p:spTgt spid="5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5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6000"/>
                            </p:stCondLst>
                            <p:childTnLst>
                              <p:par>
                                <p:cTn id="42" presetID="15"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 calcmode="lin" valueType="num">
                                      <p:cBhvr>
                                        <p:cTn id="46" dur="500" fill="hold"/>
                                        <p:tgtEl>
                                          <p:spTgt spid="5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500"/>
                            </p:stCondLst>
                            <p:childTnLst>
                              <p:par>
                                <p:cTn id="49" presetID="15"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 calcmode="lin" valueType="num">
                                      <p:cBhvr>
                                        <p:cTn id="53" dur="500" fill="hold"/>
                                        <p:tgtEl>
                                          <p:spTgt spid="5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 calcmode="lin" valueType="num">
                                      <p:cBhvr>
                                        <p:cTn id="60" dur="500" fill="hold"/>
                                        <p:tgtEl>
                                          <p:spTgt spid="53"/>
                                        </p:tgtEl>
                                        <p:attrNameLst>
                                          <p:attrName>ppt_x</p:attrName>
                                        </p:attrNameLst>
                                      </p:cBhvr>
                                      <p:tavLst>
                                        <p:tav tm="0" fmla="#ppt_x+(cos(-2*pi*(1-$))*-#ppt_x-sin(-2*pi*(1-$))*(1-#ppt_y))*(1-$)">
                                          <p:val>
                                            <p:fltVal val="0"/>
                                          </p:val>
                                        </p:tav>
                                        <p:tav tm="100000">
                                          <p:val>
                                            <p:fltVal val="1"/>
                                          </p:val>
                                        </p:tav>
                                      </p:tavLst>
                                    </p:anim>
                                    <p:anim calcmode="lin" valueType="num">
                                      <p:cBhvr>
                                        <p:cTn id="61" dur="50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7500"/>
                            </p:stCondLst>
                            <p:childTnLst>
                              <p:par>
                                <p:cTn id="63" presetID="23" presetClass="emph" presetSubtype="0" repeatCount="3000" fill="hold" grpId="1" nodeType="afterEffect">
                                  <p:stCondLst>
                                    <p:cond delay="0"/>
                                  </p:stCondLst>
                                  <p:childTnLst>
                                    <p:animClr clrSpc="hsl" dir="cw">
                                      <p:cBhvr override="childStyle">
                                        <p:cTn id="64" dur="500" fill="hold"/>
                                        <p:tgtEl>
                                          <p:spTgt spid="6"/>
                                        </p:tgtEl>
                                        <p:attrNameLst>
                                          <p:attrName>style.color</p:attrName>
                                        </p:attrNameLst>
                                      </p:cBhvr>
                                      <p:by>
                                        <p:hsl h="10842353" s="0" l="0"/>
                                      </p:by>
                                    </p:animClr>
                                    <p:animClr clrSpc="hsl" dir="cw">
                                      <p:cBhvr>
                                        <p:cTn id="65" dur="500" fill="hold"/>
                                        <p:tgtEl>
                                          <p:spTgt spid="6"/>
                                        </p:tgtEl>
                                        <p:attrNameLst>
                                          <p:attrName>fillcolor</p:attrName>
                                        </p:attrNameLst>
                                      </p:cBhvr>
                                      <p:by>
                                        <p:hsl h="10842353" s="0" l="0"/>
                                      </p:by>
                                    </p:animClr>
                                    <p:animClr clrSpc="hsl" dir="cw">
                                      <p:cBhvr>
                                        <p:cTn id="66" dur="500" fill="hold"/>
                                        <p:tgtEl>
                                          <p:spTgt spid="6"/>
                                        </p:tgtEl>
                                        <p:attrNameLst>
                                          <p:attrName>stroke.color</p:attrName>
                                        </p:attrNameLst>
                                      </p:cBhvr>
                                      <p:by>
                                        <p:hsl h="10842353" s="0" l="0"/>
                                      </p:by>
                                    </p:animClr>
                                    <p:set>
                                      <p:cBhvr>
                                        <p:cTn id="67" dur="500" fill="hold"/>
                                        <p:tgtEl>
                                          <p:spTgt spid="6"/>
                                        </p:tgtEl>
                                        <p:attrNameLst>
                                          <p:attrName>fill.type</p:attrName>
                                        </p:attrNameLst>
                                      </p:cBhvr>
                                      <p:to>
                                        <p:strVal val="solid"/>
                                      </p:to>
                                    </p:set>
                                  </p:childTnLst>
                                </p:cTn>
                              </p:par>
                              <p:par>
                                <p:cTn id="68" presetID="23" presetClass="emph" presetSubtype="0" repeatCount="3000" fill="hold" grpId="1" nodeType="withEffect">
                                  <p:stCondLst>
                                    <p:cond delay="0"/>
                                  </p:stCondLst>
                                  <p:childTnLst>
                                    <p:animClr clrSpc="hsl" dir="cw">
                                      <p:cBhvr override="childStyle">
                                        <p:cTn id="69" dur="500" fill="hold"/>
                                        <p:tgtEl>
                                          <p:spTgt spid="49"/>
                                        </p:tgtEl>
                                        <p:attrNameLst>
                                          <p:attrName>style.color</p:attrName>
                                        </p:attrNameLst>
                                      </p:cBhvr>
                                      <p:by>
                                        <p:hsl h="10842353" s="0" l="0"/>
                                      </p:by>
                                    </p:animClr>
                                    <p:animClr clrSpc="hsl" dir="cw">
                                      <p:cBhvr>
                                        <p:cTn id="70" dur="500" fill="hold"/>
                                        <p:tgtEl>
                                          <p:spTgt spid="49"/>
                                        </p:tgtEl>
                                        <p:attrNameLst>
                                          <p:attrName>fillcolor</p:attrName>
                                        </p:attrNameLst>
                                      </p:cBhvr>
                                      <p:by>
                                        <p:hsl h="10842353" s="0" l="0"/>
                                      </p:by>
                                    </p:animClr>
                                    <p:animClr clrSpc="hsl" dir="cw">
                                      <p:cBhvr>
                                        <p:cTn id="71" dur="500" fill="hold"/>
                                        <p:tgtEl>
                                          <p:spTgt spid="49"/>
                                        </p:tgtEl>
                                        <p:attrNameLst>
                                          <p:attrName>stroke.color</p:attrName>
                                        </p:attrNameLst>
                                      </p:cBhvr>
                                      <p:by>
                                        <p:hsl h="10842353" s="0" l="0"/>
                                      </p:by>
                                    </p:animClr>
                                    <p:set>
                                      <p:cBhvr>
                                        <p:cTn id="72" dur="500" fill="hold"/>
                                        <p:tgtEl>
                                          <p:spTgt spid="49"/>
                                        </p:tgtEl>
                                        <p:attrNameLst>
                                          <p:attrName>fill.type</p:attrName>
                                        </p:attrNameLst>
                                      </p:cBhvr>
                                      <p:to>
                                        <p:strVal val="solid"/>
                                      </p:to>
                                    </p:set>
                                  </p:childTnLst>
                                </p:cTn>
                              </p:par>
                              <p:par>
                                <p:cTn id="73" presetID="23" presetClass="emph" presetSubtype="0" repeatCount="3000" fill="hold" grpId="1" nodeType="withEffect">
                                  <p:stCondLst>
                                    <p:cond delay="0"/>
                                  </p:stCondLst>
                                  <p:childTnLst>
                                    <p:animClr clrSpc="hsl" dir="cw">
                                      <p:cBhvr override="childStyle">
                                        <p:cTn id="74" dur="500" fill="hold"/>
                                        <p:tgtEl>
                                          <p:spTgt spid="50"/>
                                        </p:tgtEl>
                                        <p:attrNameLst>
                                          <p:attrName>style.color</p:attrName>
                                        </p:attrNameLst>
                                      </p:cBhvr>
                                      <p:by>
                                        <p:hsl h="10842353" s="0" l="0"/>
                                      </p:by>
                                    </p:animClr>
                                    <p:animClr clrSpc="hsl" dir="cw">
                                      <p:cBhvr>
                                        <p:cTn id="75" dur="500" fill="hold"/>
                                        <p:tgtEl>
                                          <p:spTgt spid="50"/>
                                        </p:tgtEl>
                                        <p:attrNameLst>
                                          <p:attrName>fillcolor</p:attrName>
                                        </p:attrNameLst>
                                      </p:cBhvr>
                                      <p:by>
                                        <p:hsl h="10842353" s="0" l="0"/>
                                      </p:by>
                                    </p:animClr>
                                    <p:animClr clrSpc="hsl" dir="cw">
                                      <p:cBhvr>
                                        <p:cTn id="76" dur="500" fill="hold"/>
                                        <p:tgtEl>
                                          <p:spTgt spid="50"/>
                                        </p:tgtEl>
                                        <p:attrNameLst>
                                          <p:attrName>stroke.color</p:attrName>
                                        </p:attrNameLst>
                                      </p:cBhvr>
                                      <p:by>
                                        <p:hsl h="10842353" s="0" l="0"/>
                                      </p:by>
                                    </p:animClr>
                                    <p:set>
                                      <p:cBhvr>
                                        <p:cTn id="77" dur="500" fill="hold"/>
                                        <p:tgtEl>
                                          <p:spTgt spid="50"/>
                                        </p:tgtEl>
                                        <p:attrNameLst>
                                          <p:attrName>fill.type</p:attrName>
                                        </p:attrNameLst>
                                      </p:cBhvr>
                                      <p:to>
                                        <p:strVal val="solid"/>
                                      </p:to>
                                    </p:set>
                                  </p:childTnLst>
                                </p:cTn>
                              </p:par>
                              <p:par>
                                <p:cTn id="78" presetID="23" presetClass="emph" presetSubtype="0" repeatCount="3000" fill="hold" grpId="1" nodeType="withEffect">
                                  <p:stCondLst>
                                    <p:cond delay="0"/>
                                  </p:stCondLst>
                                  <p:childTnLst>
                                    <p:animClr clrSpc="hsl" dir="cw">
                                      <p:cBhvr override="childStyle">
                                        <p:cTn id="79" dur="500" fill="hold"/>
                                        <p:tgtEl>
                                          <p:spTgt spid="51"/>
                                        </p:tgtEl>
                                        <p:attrNameLst>
                                          <p:attrName>style.color</p:attrName>
                                        </p:attrNameLst>
                                      </p:cBhvr>
                                      <p:by>
                                        <p:hsl h="10842353" s="0" l="0"/>
                                      </p:by>
                                    </p:animClr>
                                    <p:animClr clrSpc="hsl" dir="cw">
                                      <p:cBhvr>
                                        <p:cTn id="80" dur="500" fill="hold"/>
                                        <p:tgtEl>
                                          <p:spTgt spid="51"/>
                                        </p:tgtEl>
                                        <p:attrNameLst>
                                          <p:attrName>fillcolor</p:attrName>
                                        </p:attrNameLst>
                                      </p:cBhvr>
                                      <p:by>
                                        <p:hsl h="10842353" s="0" l="0"/>
                                      </p:by>
                                    </p:animClr>
                                    <p:animClr clrSpc="hsl" dir="cw">
                                      <p:cBhvr>
                                        <p:cTn id="81" dur="500" fill="hold"/>
                                        <p:tgtEl>
                                          <p:spTgt spid="51"/>
                                        </p:tgtEl>
                                        <p:attrNameLst>
                                          <p:attrName>stroke.color</p:attrName>
                                        </p:attrNameLst>
                                      </p:cBhvr>
                                      <p:by>
                                        <p:hsl h="10842353" s="0" l="0"/>
                                      </p:by>
                                    </p:animClr>
                                    <p:set>
                                      <p:cBhvr>
                                        <p:cTn id="82" dur="500" fill="hold"/>
                                        <p:tgtEl>
                                          <p:spTgt spid="51"/>
                                        </p:tgtEl>
                                        <p:attrNameLst>
                                          <p:attrName>fill.type</p:attrName>
                                        </p:attrNameLst>
                                      </p:cBhvr>
                                      <p:to>
                                        <p:strVal val="solid"/>
                                      </p:to>
                                    </p:set>
                                  </p:childTnLst>
                                </p:cTn>
                              </p:par>
                              <p:par>
                                <p:cTn id="83" presetID="23" presetClass="emph" presetSubtype="0" repeatCount="3000" fill="hold" grpId="1" nodeType="withEffect">
                                  <p:stCondLst>
                                    <p:cond delay="0"/>
                                  </p:stCondLst>
                                  <p:childTnLst>
                                    <p:animClr clrSpc="hsl" dir="cw">
                                      <p:cBhvr override="childStyle">
                                        <p:cTn id="84" dur="500" fill="hold"/>
                                        <p:tgtEl>
                                          <p:spTgt spid="52"/>
                                        </p:tgtEl>
                                        <p:attrNameLst>
                                          <p:attrName>style.color</p:attrName>
                                        </p:attrNameLst>
                                      </p:cBhvr>
                                      <p:by>
                                        <p:hsl h="10842353" s="0" l="0"/>
                                      </p:by>
                                    </p:animClr>
                                    <p:animClr clrSpc="hsl" dir="cw">
                                      <p:cBhvr>
                                        <p:cTn id="85" dur="500" fill="hold"/>
                                        <p:tgtEl>
                                          <p:spTgt spid="52"/>
                                        </p:tgtEl>
                                        <p:attrNameLst>
                                          <p:attrName>fillcolor</p:attrName>
                                        </p:attrNameLst>
                                      </p:cBhvr>
                                      <p:by>
                                        <p:hsl h="10842353" s="0" l="0"/>
                                      </p:by>
                                    </p:animClr>
                                    <p:animClr clrSpc="hsl" dir="cw">
                                      <p:cBhvr>
                                        <p:cTn id="86" dur="500" fill="hold"/>
                                        <p:tgtEl>
                                          <p:spTgt spid="52"/>
                                        </p:tgtEl>
                                        <p:attrNameLst>
                                          <p:attrName>stroke.color</p:attrName>
                                        </p:attrNameLst>
                                      </p:cBhvr>
                                      <p:by>
                                        <p:hsl h="10842353" s="0" l="0"/>
                                      </p:by>
                                    </p:animClr>
                                    <p:set>
                                      <p:cBhvr>
                                        <p:cTn id="87" dur="500" fill="hold"/>
                                        <p:tgtEl>
                                          <p:spTgt spid="52"/>
                                        </p:tgtEl>
                                        <p:attrNameLst>
                                          <p:attrName>fill.type</p:attrName>
                                        </p:attrNameLst>
                                      </p:cBhvr>
                                      <p:to>
                                        <p:strVal val="solid"/>
                                      </p:to>
                                    </p:set>
                                  </p:childTnLst>
                                </p:cTn>
                              </p:par>
                              <p:par>
                                <p:cTn id="88" presetID="23" presetClass="emph" presetSubtype="0" repeatCount="3000" fill="hold" grpId="1" nodeType="withEffect">
                                  <p:stCondLst>
                                    <p:cond delay="0"/>
                                  </p:stCondLst>
                                  <p:childTnLst>
                                    <p:animClr clrSpc="hsl" dir="cw">
                                      <p:cBhvr override="childStyle">
                                        <p:cTn id="89" dur="500" fill="hold"/>
                                        <p:tgtEl>
                                          <p:spTgt spid="53"/>
                                        </p:tgtEl>
                                        <p:attrNameLst>
                                          <p:attrName>style.color</p:attrName>
                                        </p:attrNameLst>
                                      </p:cBhvr>
                                      <p:by>
                                        <p:hsl h="10842353" s="0" l="0"/>
                                      </p:by>
                                    </p:animClr>
                                    <p:animClr clrSpc="hsl" dir="cw">
                                      <p:cBhvr>
                                        <p:cTn id="90" dur="500" fill="hold"/>
                                        <p:tgtEl>
                                          <p:spTgt spid="53"/>
                                        </p:tgtEl>
                                        <p:attrNameLst>
                                          <p:attrName>fillcolor</p:attrName>
                                        </p:attrNameLst>
                                      </p:cBhvr>
                                      <p:by>
                                        <p:hsl h="10842353" s="0" l="0"/>
                                      </p:by>
                                    </p:animClr>
                                    <p:animClr clrSpc="hsl" dir="cw">
                                      <p:cBhvr>
                                        <p:cTn id="91" dur="500" fill="hold"/>
                                        <p:tgtEl>
                                          <p:spTgt spid="53"/>
                                        </p:tgtEl>
                                        <p:attrNameLst>
                                          <p:attrName>stroke.color</p:attrName>
                                        </p:attrNameLst>
                                      </p:cBhvr>
                                      <p:by>
                                        <p:hsl h="10842353" s="0" l="0"/>
                                      </p:by>
                                    </p:animClr>
                                    <p:set>
                                      <p:cBhvr>
                                        <p:cTn id="92" dur="500" fill="hold"/>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uzzle3"/>
          <p:cNvSpPr>
            <a:spLocks noEditPoints="1" noChangeArrowheads="1"/>
          </p:cNvSpPr>
          <p:nvPr/>
        </p:nvSpPr>
        <p:spPr bwMode="auto">
          <a:xfrm>
            <a:off x="4670252" y="877233"/>
            <a:ext cx="1338263" cy="164147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7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bg1">
                  <a:lumMod val="50000"/>
                </a:schemeClr>
              </a:solidFill>
              <a:latin typeface="+mn-ea"/>
            </a:endParaRPr>
          </a:p>
        </p:txBody>
      </p:sp>
      <p:sp>
        <p:nvSpPr>
          <p:cNvPr id="33" name="Puzzle2"/>
          <p:cNvSpPr>
            <a:spLocks noEditPoints="1" noChangeArrowheads="1"/>
          </p:cNvSpPr>
          <p:nvPr/>
        </p:nvSpPr>
        <p:spPr bwMode="auto">
          <a:xfrm>
            <a:off x="4281315" y="2072620"/>
            <a:ext cx="2135187" cy="149542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7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bg1">
                  <a:lumMod val="50000"/>
                </a:schemeClr>
              </a:solidFill>
              <a:latin typeface="+mn-ea"/>
            </a:endParaRPr>
          </a:p>
        </p:txBody>
      </p:sp>
      <p:sp>
        <p:nvSpPr>
          <p:cNvPr id="34" name="Puzzle4"/>
          <p:cNvSpPr>
            <a:spLocks noEditPoints="1" noChangeArrowheads="1"/>
          </p:cNvSpPr>
          <p:nvPr/>
        </p:nvSpPr>
        <p:spPr bwMode="auto">
          <a:xfrm>
            <a:off x="3454227" y="2055158"/>
            <a:ext cx="1287463" cy="19097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7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bg1">
                  <a:lumMod val="50000"/>
                </a:schemeClr>
              </a:solidFill>
              <a:latin typeface="+mn-ea"/>
            </a:endParaRPr>
          </a:p>
        </p:txBody>
      </p:sp>
      <p:sp>
        <p:nvSpPr>
          <p:cNvPr id="35" name="Puzzle1"/>
          <p:cNvSpPr>
            <a:spLocks noEditPoints="1" noChangeArrowheads="1"/>
          </p:cNvSpPr>
          <p:nvPr/>
        </p:nvSpPr>
        <p:spPr bwMode="auto">
          <a:xfrm>
            <a:off x="3012902" y="1374120"/>
            <a:ext cx="2160588" cy="11382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bg1">
                  <a:lumMod val="50000"/>
                </a:schemeClr>
              </a:solidFill>
              <a:latin typeface="+mn-ea"/>
            </a:endParaRPr>
          </a:p>
        </p:txBody>
      </p:sp>
      <p:grpSp>
        <p:nvGrpSpPr>
          <p:cNvPr id="36" name="组合 35"/>
          <p:cNvGrpSpPr/>
          <p:nvPr/>
        </p:nvGrpSpPr>
        <p:grpSpPr>
          <a:xfrm>
            <a:off x="5483052" y="1080433"/>
            <a:ext cx="2962275" cy="771525"/>
            <a:chOff x="5155406" y="1401901"/>
            <a:chExt cx="2962275" cy="771525"/>
          </a:xfrm>
        </p:grpSpPr>
        <p:cxnSp>
          <p:nvCxnSpPr>
            <p:cNvPr id="37" name="肘形连接符 27"/>
            <p:cNvCxnSpPr>
              <a:cxnSpLocks noChangeShapeType="1"/>
            </p:cNvCxnSpPr>
            <p:nvPr/>
          </p:nvCxnSpPr>
          <p:spPr bwMode="auto">
            <a:xfrm>
              <a:off x="5155406" y="1411426"/>
              <a:ext cx="2570163" cy="284162"/>
            </a:xfrm>
            <a:prstGeom prst="bentConnector3">
              <a:avLst>
                <a:gd name="adj1" fmla="val 34458"/>
              </a:avLst>
            </a:prstGeom>
            <a:noFill/>
            <a:ln w="3175" algn="ctr">
              <a:solidFill>
                <a:srgbClr val="E93D2B"/>
              </a:solidFill>
              <a:prstDash val="sysDash"/>
              <a:miter lim="800000"/>
            </a:ln>
            <a:extLst>
              <a:ext uri="{909E8E84-426E-40DD-AFC4-6F175D3DCCD1}">
                <a14:hiddenFill xmlns:a14="http://schemas.microsoft.com/office/drawing/2010/main">
                  <a:noFill/>
                </a14:hiddenFill>
              </a:ext>
            </a:extLst>
          </p:spPr>
        </p:cxnSp>
        <p:sp>
          <p:nvSpPr>
            <p:cNvPr id="38" name="TextBox 13"/>
            <p:cNvSpPr txBox="1">
              <a:spLocks noChangeArrowheads="1"/>
            </p:cNvSpPr>
            <p:nvPr/>
          </p:nvSpPr>
          <p:spPr bwMode="auto">
            <a:xfrm>
              <a:off x="6065044" y="1401901"/>
              <a:ext cx="2052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600">
                  <a:solidFill>
                    <a:schemeClr val="bg1">
                      <a:lumMod val="50000"/>
                    </a:schemeClr>
                  </a:solidFill>
                  <a:latin typeface="+mn-ea"/>
                  <a:ea typeface="+mn-ea"/>
                </a:rPr>
                <a:t>点击添加标题</a:t>
              </a:r>
            </a:p>
          </p:txBody>
        </p:sp>
        <p:sp>
          <p:nvSpPr>
            <p:cNvPr id="39" name="TextBox 14"/>
            <p:cNvSpPr txBox="1">
              <a:spLocks noChangeArrowheads="1"/>
            </p:cNvSpPr>
            <p:nvPr/>
          </p:nvSpPr>
          <p:spPr bwMode="auto">
            <a:xfrm>
              <a:off x="6065044" y="1711463"/>
              <a:ext cx="205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bg1">
                      <a:lumMod val="50000"/>
                    </a:schemeClr>
                  </a:solidFill>
                  <a:latin typeface="+mn-ea"/>
                  <a:ea typeface="+mn-ea"/>
                </a:rPr>
                <a:t>点击添加内容点击添加内容</a:t>
              </a:r>
              <a:endParaRPr lang="en-US" altLang="zh-CN" sz="1100">
                <a:solidFill>
                  <a:schemeClr val="bg1">
                    <a:lumMod val="50000"/>
                  </a:schemeClr>
                </a:solidFill>
                <a:latin typeface="+mn-ea"/>
                <a:ea typeface="+mn-ea"/>
              </a:endParaRPr>
            </a:p>
            <a:p>
              <a:pPr algn="just" eaLnBrk="1" hangingPunct="1"/>
              <a:r>
                <a:rPr lang="zh-CN" altLang="en-US" sz="1100">
                  <a:solidFill>
                    <a:schemeClr val="bg1">
                      <a:lumMod val="50000"/>
                    </a:schemeClr>
                  </a:solidFill>
                  <a:latin typeface="+mn-ea"/>
                  <a:ea typeface="+mn-ea"/>
                </a:rPr>
                <a:t>点击添加内容点击添加内容</a:t>
              </a:r>
            </a:p>
          </p:txBody>
        </p:sp>
      </p:grpSp>
      <p:grpSp>
        <p:nvGrpSpPr>
          <p:cNvPr id="40" name="组合 39"/>
          <p:cNvGrpSpPr/>
          <p:nvPr/>
        </p:nvGrpSpPr>
        <p:grpSpPr>
          <a:xfrm>
            <a:off x="1066627" y="3206095"/>
            <a:ext cx="2911475" cy="762000"/>
            <a:chOff x="738981" y="3527563"/>
            <a:chExt cx="2911475" cy="762000"/>
          </a:xfrm>
        </p:grpSpPr>
        <p:cxnSp>
          <p:nvCxnSpPr>
            <p:cNvPr id="41" name="肘形连接符 21"/>
            <p:cNvCxnSpPr>
              <a:cxnSpLocks noChangeShapeType="1"/>
            </p:cNvCxnSpPr>
            <p:nvPr/>
          </p:nvCxnSpPr>
          <p:spPr bwMode="auto">
            <a:xfrm rot="10800000">
              <a:off x="1146969" y="3816488"/>
              <a:ext cx="2503487" cy="296863"/>
            </a:xfrm>
            <a:prstGeom prst="bentConnector3">
              <a:avLst>
                <a:gd name="adj1" fmla="val 33894"/>
              </a:avLst>
            </a:prstGeom>
            <a:noFill/>
            <a:ln w="3175" algn="ctr">
              <a:solidFill>
                <a:srgbClr val="E93D2B"/>
              </a:solidFill>
              <a:prstDash val="sysDash"/>
              <a:miter lim="800000"/>
            </a:ln>
            <a:extLst>
              <a:ext uri="{909E8E84-426E-40DD-AFC4-6F175D3DCCD1}">
                <a14:hiddenFill xmlns:a14="http://schemas.microsoft.com/office/drawing/2010/main">
                  <a:noFill/>
                </a14:hiddenFill>
              </a:ext>
            </a:extLst>
          </p:spPr>
        </p:cxnSp>
        <p:sp>
          <p:nvSpPr>
            <p:cNvPr id="52" name="TextBox 31"/>
            <p:cNvSpPr txBox="1"/>
            <p:nvPr/>
          </p:nvSpPr>
          <p:spPr>
            <a:xfrm>
              <a:off x="738981" y="3527563"/>
              <a:ext cx="2052638" cy="288925"/>
            </a:xfrm>
            <a:prstGeom prst="rect">
              <a:avLst/>
            </a:prstGeom>
            <a:noFill/>
          </p:spPr>
          <p:txBody>
            <a:bodyPr wrap="none" anchor="ct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kern="0" dirty="0">
                  <a:solidFill>
                    <a:schemeClr val="bg1">
                      <a:lumMod val="50000"/>
                    </a:schemeClr>
                  </a:solidFill>
                  <a:latin typeface="+mn-ea"/>
                  <a:ea typeface="+mn-ea"/>
                </a:rPr>
                <a:t>点击添加标题</a:t>
              </a:r>
            </a:p>
          </p:txBody>
        </p:sp>
        <p:sp>
          <p:nvSpPr>
            <p:cNvPr id="53" name="TextBox 34"/>
            <p:cNvSpPr txBox="1">
              <a:spLocks noChangeArrowheads="1"/>
            </p:cNvSpPr>
            <p:nvPr/>
          </p:nvSpPr>
          <p:spPr bwMode="auto">
            <a:xfrm>
              <a:off x="738981" y="38276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bg1">
                      <a:lumMod val="50000"/>
                    </a:schemeClr>
                  </a:solidFill>
                  <a:latin typeface="+mn-ea"/>
                  <a:ea typeface="+mn-ea"/>
                </a:rPr>
                <a:t>点击添加内容点击添加内容</a:t>
              </a:r>
              <a:endParaRPr lang="en-US" altLang="zh-CN" sz="1100">
                <a:solidFill>
                  <a:schemeClr val="bg1">
                    <a:lumMod val="50000"/>
                  </a:schemeClr>
                </a:solidFill>
                <a:latin typeface="+mn-ea"/>
                <a:ea typeface="+mn-ea"/>
              </a:endParaRPr>
            </a:p>
            <a:p>
              <a:pPr algn="r" eaLnBrk="1" hangingPunct="1"/>
              <a:r>
                <a:rPr lang="zh-CN" altLang="en-US" sz="1100">
                  <a:solidFill>
                    <a:schemeClr val="bg1">
                      <a:lumMod val="50000"/>
                    </a:schemeClr>
                  </a:solidFill>
                  <a:latin typeface="+mn-ea"/>
                  <a:ea typeface="+mn-ea"/>
                </a:rPr>
                <a:t>点击添加内容点击添加内容</a:t>
              </a:r>
            </a:p>
          </p:txBody>
        </p:sp>
      </p:grpSp>
      <p:grpSp>
        <p:nvGrpSpPr>
          <p:cNvPr id="54" name="组合 53"/>
          <p:cNvGrpSpPr/>
          <p:nvPr/>
        </p:nvGrpSpPr>
        <p:grpSpPr>
          <a:xfrm>
            <a:off x="6405390" y="2795727"/>
            <a:ext cx="2052637" cy="791368"/>
            <a:chOff x="6077744" y="3117195"/>
            <a:chExt cx="2052637" cy="791368"/>
          </a:xfrm>
        </p:grpSpPr>
        <p:sp>
          <p:nvSpPr>
            <p:cNvPr id="55" name="TextBox 35"/>
            <p:cNvSpPr txBox="1"/>
            <p:nvPr/>
          </p:nvSpPr>
          <p:spPr>
            <a:xfrm>
              <a:off x="6077744" y="3140213"/>
              <a:ext cx="2052637" cy="287338"/>
            </a:xfrm>
            <a:prstGeom prst="rect">
              <a:avLst/>
            </a:prstGeom>
            <a:noFill/>
          </p:spPr>
          <p:txBody>
            <a:bodyPr wrap="none" anchor="ctr"/>
            <a:lstStyle>
              <a:defPPr>
                <a:defRPr lang="zh-CN"/>
              </a:defPPr>
              <a:lvl1pPr>
                <a:defRPr>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just" eaLnBrk="1" fontAlgn="auto" hangingPunct="1">
                <a:spcBef>
                  <a:spcPts val="0"/>
                </a:spcBef>
                <a:spcAft>
                  <a:spcPts val="0"/>
                </a:spcAft>
                <a:defRPr/>
              </a:pPr>
              <a:r>
                <a:rPr lang="zh-CN" altLang="en-US" sz="1600" kern="0" dirty="0">
                  <a:solidFill>
                    <a:schemeClr val="bg1">
                      <a:lumMod val="50000"/>
                    </a:schemeClr>
                  </a:solidFill>
                  <a:latin typeface="+mn-ea"/>
                  <a:ea typeface="+mn-ea"/>
                </a:rPr>
                <a:t>点击添加标题</a:t>
              </a:r>
            </a:p>
          </p:txBody>
        </p:sp>
        <p:sp>
          <p:nvSpPr>
            <p:cNvPr id="56" name="TextBox 36"/>
            <p:cNvSpPr txBox="1">
              <a:spLocks noChangeArrowheads="1"/>
            </p:cNvSpPr>
            <p:nvPr/>
          </p:nvSpPr>
          <p:spPr bwMode="auto">
            <a:xfrm>
              <a:off x="6077744" y="3446601"/>
              <a:ext cx="205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bg1">
                      <a:lumMod val="50000"/>
                    </a:schemeClr>
                  </a:solidFill>
                  <a:latin typeface="+mn-ea"/>
                  <a:ea typeface="+mn-ea"/>
                </a:rPr>
                <a:t>点击添加内容点击添加内容</a:t>
              </a:r>
              <a:endParaRPr lang="en-US" altLang="zh-CN" sz="1100">
                <a:solidFill>
                  <a:schemeClr val="bg1">
                    <a:lumMod val="50000"/>
                  </a:schemeClr>
                </a:solidFill>
                <a:latin typeface="+mn-ea"/>
                <a:ea typeface="+mn-ea"/>
              </a:endParaRPr>
            </a:p>
            <a:p>
              <a:pPr algn="just" eaLnBrk="1" hangingPunct="1"/>
              <a:r>
                <a:rPr lang="zh-CN" altLang="en-US" sz="1100">
                  <a:solidFill>
                    <a:schemeClr val="bg1">
                      <a:lumMod val="50000"/>
                    </a:schemeClr>
                  </a:solidFill>
                  <a:latin typeface="+mn-ea"/>
                  <a:ea typeface="+mn-ea"/>
                </a:rPr>
                <a:t>点击添加内容点击添加内容</a:t>
              </a:r>
            </a:p>
          </p:txBody>
        </p:sp>
        <p:cxnSp>
          <p:nvCxnSpPr>
            <p:cNvPr id="57" name="直接连接符 34"/>
            <p:cNvCxnSpPr>
              <a:cxnSpLocks noChangeShapeType="1"/>
              <a:stCxn id="33" idx="4"/>
            </p:cNvCxnSpPr>
            <p:nvPr/>
          </p:nvCxnSpPr>
          <p:spPr bwMode="auto">
            <a:xfrm>
              <a:off x="6416502" y="3117195"/>
              <a:ext cx="1420813" cy="0"/>
            </a:xfrm>
            <a:prstGeom prst="line">
              <a:avLst/>
            </a:prstGeom>
            <a:noFill/>
            <a:ln w="3175" algn="ctr">
              <a:solidFill>
                <a:srgbClr val="E93D2B"/>
              </a:solidFill>
              <a:prstDash val="sysDash"/>
              <a:round/>
            </a:ln>
            <a:extLst>
              <a:ext uri="{909E8E84-426E-40DD-AFC4-6F175D3DCCD1}">
                <a14:hiddenFill xmlns:a14="http://schemas.microsoft.com/office/drawing/2010/main">
                  <a:noFill/>
                </a14:hiddenFill>
              </a:ext>
            </a:extLst>
          </p:spPr>
        </p:cxnSp>
      </p:grpSp>
      <p:grpSp>
        <p:nvGrpSpPr>
          <p:cNvPr id="58" name="组合 57"/>
          <p:cNvGrpSpPr/>
          <p:nvPr/>
        </p:nvGrpSpPr>
        <p:grpSpPr>
          <a:xfrm>
            <a:off x="952327" y="1650345"/>
            <a:ext cx="2076450" cy="768350"/>
            <a:chOff x="624681" y="1971813"/>
            <a:chExt cx="2076450" cy="768350"/>
          </a:xfrm>
        </p:grpSpPr>
        <p:sp>
          <p:nvSpPr>
            <p:cNvPr id="59" name="TextBox 46"/>
            <p:cNvSpPr txBox="1"/>
            <p:nvPr/>
          </p:nvSpPr>
          <p:spPr>
            <a:xfrm>
              <a:off x="624681" y="1971813"/>
              <a:ext cx="2052638" cy="287338"/>
            </a:xfrm>
            <a:prstGeom prst="rect">
              <a:avLst/>
            </a:prstGeom>
            <a:noFill/>
          </p:spPr>
          <p:txBody>
            <a:bodyPr wrap="none" anchor="ctr"/>
            <a:lstStyle>
              <a:defPPr>
                <a:defRPr lang="zh-CN"/>
              </a:defPPr>
              <a:lvl1pPr>
                <a:defRPr sz="2000">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kern="0" dirty="0">
                  <a:solidFill>
                    <a:schemeClr val="bg1">
                      <a:lumMod val="50000"/>
                    </a:schemeClr>
                  </a:solidFill>
                  <a:latin typeface="+mn-ea"/>
                  <a:ea typeface="+mn-ea"/>
                </a:rPr>
                <a:t>点击添加标题</a:t>
              </a:r>
            </a:p>
          </p:txBody>
        </p:sp>
        <p:sp>
          <p:nvSpPr>
            <p:cNvPr id="60" name="TextBox 49"/>
            <p:cNvSpPr txBox="1">
              <a:spLocks noChangeArrowheads="1"/>
            </p:cNvSpPr>
            <p:nvPr/>
          </p:nvSpPr>
          <p:spPr bwMode="auto">
            <a:xfrm>
              <a:off x="624681" y="22782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bg1">
                      <a:lumMod val="50000"/>
                    </a:schemeClr>
                  </a:solidFill>
                  <a:latin typeface="+mn-ea"/>
                  <a:ea typeface="+mn-ea"/>
                </a:rPr>
                <a:t>点击添加内容点击添加内容</a:t>
              </a:r>
              <a:endParaRPr lang="en-US" altLang="zh-CN" sz="1100">
                <a:solidFill>
                  <a:schemeClr val="bg1">
                    <a:lumMod val="50000"/>
                  </a:schemeClr>
                </a:solidFill>
                <a:latin typeface="+mn-ea"/>
                <a:ea typeface="+mn-ea"/>
              </a:endParaRPr>
            </a:p>
            <a:p>
              <a:pPr algn="r" eaLnBrk="1" hangingPunct="1"/>
              <a:r>
                <a:rPr lang="zh-CN" altLang="en-US" sz="1100">
                  <a:solidFill>
                    <a:schemeClr val="bg1">
                      <a:lumMod val="50000"/>
                    </a:schemeClr>
                  </a:solidFill>
                  <a:latin typeface="+mn-ea"/>
                  <a:ea typeface="+mn-ea"/>
                </a:rPr>
                <a:t>点击添加内容点击添加内容</a:t>
              </a:r>
            </a:p>
          </p:txBody>
        </p:sp>
        <p:cxnSp>
          <p:nvCxnSpPr>
            <p:cNvPr id="61" name="直接连接符 35"/>
            <p:cNvCxnSpPr>
              <a:cxnSpLocks noChangeShapeType="1"/>
            </p:cNvCxnSpPr>
            <p:nvPr/>
          </p:nvCxnSpPr>
          <p:spPr bwMode="auto">
            <a:xfrm>
              <a:off x="1027906" y="2265501"/>
              <a:ext cx="1673225" cy="0"/>
            </a:xfrm>
            <a:prstGeom prst="line">
              <a:avLst/>
            </a:prstGeom>
            <a:noFill/>
            <a:ln w="3175" algn="ctr">
              <a:solidFill>
                <a:srgbClr val="E93D2B"/>
              </a:solidFill>
              <a:prstDash val="sysDash"/>
              <a:round/>
            </a:ln>
            <a:extLst>
              <a:ext uri="{909E8E84-426E-40DD-AFC4-6F175D3DCCD1}">
                <a14:hiddenFill xmlns:a14="http://schemas.microsoft.com/office/drawing/2010/main">
                  <a:noFill/>
                </a14:hiddenFill>
              </a:ext>
            </a:extLst>
          </p:spPr>
        </p:cxnSp>
      </p:grpSp>
      <p:sp>
        <p:nvSpPr>
          <p:cNvPr id="47" name="矩形 46"/>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48" name="矩形 47"/>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76" name="组合 75"/>
          <p:cNvGrpSpPr/>
          <p:nvPr/>
        </p:nvGrpSpPr>
        <p:grpSpPr>
          <a:xfrm>
            <a:off x="-26504" y="-3287"/>
            <a:ext cx="586740" cy="5143500"/>
            <a:chOff x="0" y="0"/>
            <a:chExt cx="586740" cy="5143500"/>
          </a:xfrm>
        </p:grpSpPr>
        <p:sp>
          <p:nvSpPr>
            <p:cNvPr id="77" name="矩形 76"/>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85"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6"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TextBox 86"/>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88" name="TextBox 87"/>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89" name="TextBox 88"/>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90" name="TextBox 89"/>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91" name="组合 90"/>
          <p:cNvGrpSpPr/>
          <p:nvPr/>
        </p:nvGrpSpPr>
        <p:grpSpPr>
          <a:xfrm>
            <a:off x="7805926" y="94362"/>
            <a:ext cx="1358078" cy="279269"/>
            <a:chOff x="7805926" y="94362"/>
            <a:chExt cx="1358078" cy="279269"/>
          </a:xfrm>
        </p:grpSpPr>
        <p:sp>
          <p:nvSpPr>
            <p:cNvPr id="92" name="矩形 91"/>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3" name="五边形 92"/>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4" name="直接连接符 93"/>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五边形 94"/>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3"/>
                                        </p:tgtEl>
                                        <p:attrNameLst>
                                          <p:attrName>ppt_x</p:attrName>
                                        </p:attrNameLst>
                                      </p:cBhvr>
                                      <p:tavLst>
                                        <p:tav tm="0">
                                          <p:val>
                                            <p:fltVal val="0.5"/>
                                          </p:val>
                                        </p:tav>
                                        <p:tav tm="100000">
                                          <p:val>
                                            <p:strVal val="#ppt_x"/>
                                          </p:val>
                                        </p:tav>
                                      </p:tavLst>
                                    </p:anim>
                                    <p:anim calcmode="lin" valueType="num">
                                      <p:cBhvr>
                                        <p:cTn id="1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strVal val="(6*min(max(#ppt_w*#ppt_h,.3),1)-7.4)/-.7*#ppt_w"/>
                                          </p:val>
                                        </p:tav>
                                        <p:tav tm="100000">
                                          <p:val>
                                            <p:strVal val="#ppt_w"/>
                                          </p:val>
                                        </p:tav>
                                      </p:tavLst>
                                    </p:anim>
                                    <p:anim calcmode="lin" valueType="num">
                                      <p:cBhvr>
                                        <p:cTn id="22" dur="500" fill="hold"/>
                                        <p:tgtEl>
                                          <p:spTgt spid="34"/>
                                        </p:tgtEl>
                                        <p:attrNameLst>
                                          <p:attrName>ppt_h</p:attrName>
                                        </p:attrNameLst>
                                      </p:cBhvr>
                                      <p:tavLst>
                                        <p:tav tm="0">
                                          <p:val>
                                            <p:strVal val="(6*min(max(#ppt_w*#ppt_h,.3),1)-7.4)/-.7*#ppt_h"/>
                                          </p:val>
                                        </p:tav>
                                        <p:tav tm="100000">
                                          <p:val>
                                            <p:strVal val="#ppt_h"/>
                                          </p:val>
                                        </p:tav>
                                      </p:tavLst>
                                    </p:anim>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strVal val="(6*min(max(#ppt_w*#ppt_h,.3),1)-7.4)/-.7*#ppt_w"/>
                                          </p:val>
                                        </p:tav>
                                        <p:tav tm="100000">
                                          <p:val>
                                            <p:strVal val="#ppt_w"/>
                                          </p:val>
                                        </p:tav>
                                      </p:tavLst>
                                    </p:anim>
                                    <p:anim calcmode="lin" valueType="num">
                                      <p:cBhvr>
                                        <p:cTn id="29" dur="500" fill="hold"/>
                                        <p:tgtEl>
                                          <p:spTgt spid="35"/>
                                        </p:tgtEl>
                                        <p:attrNameLst>
                                          <p:attrName>ppt_h</p:attrName>
                                        </p:attrNameLst>
                                      </p:cBhvr>
                                      <p:tavLst>
                                        <p:tav tm="0">
                                          <p:val>
                                            <p:strVal val="(6*min(max(#ppt_w*#ppt_h,.3),1)-7.4)/-.7*#ppt_h"/>
                                          </p:val>
                                        </p:tav>
                                        <p:tav tm="100000">
                                          <p:val>
                                            <p:strVal val="#ppt_h"/>
                                          </p:val>
                                        </p:tav>
                                      </p:tavLst>
                                    </p:anim>
                                    <p:anim calcmode="lin" valueType="num">
                                      <p:cBhvr>
                                        <p:cTn id="30" dur="500" fill="hold"/>
                                        <p:tgtEl>
                                          <p:spTgt spid="35"/>
                                        </p:tgtEl>
                                        <p:attrNameLst>
                                          <p:attrName>ppt_x</p:attrName>
                                        </p:attrNameLst>
                                      </p:cBhvr>
                                      <p:tavLst>
                                        <p:tav tm="0">
                                          <p:val>
                                            <p:fltVal val="0.5"/>
                                          </p:val>
                                        </p:tav>
                                        <p:tav tm="100000">
                                          <p:val>
                                            <p:strVal val="#ppt_x"/>
                                          </p:val>
                                        </p:tav>
                                      </p:tavLst>
                                    </p:anim>
                                    <p:anim calcmode="lin" valueType="num">
                                      <p:cBhvr>
                                        <p:cTn id="31"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right)">
                                      <p:cBhvr>
                                        <p:cTn id="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2"/>
          <p:cNvSpPr>
            <a:spLocks noChangeArrowheads="1"/>
          </p:cNvSpPr>
          <p:nvPr/>
        </p:nvSpPr>
        <p:spPr bwMode="auto">
          <a:xfrm>
            <a:off x="4024313" y="983102"/>
            <a:ext cx="38893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b="1" dirty="0">
                <a:solidFill>
                  <a:schemeClr val="bg1">
                    <a:lumMod val="50000"/>
                  </a:schemeClr>
                </a:solidFill>
                <a:latin typeface="+mn-ea"/>
              </a:rPr>
              <a:t>管理工作的细节是建立在管理细节固化的组织流程和制度之上的，而执行力的保障则也来自这样的基础。</a:t>
            </a:r>
          </a:p>
        </p:txBody>
      </p:sp>
      <p:sp>
        <p:nvSpPr>
          <p:cNvPr id="6" name="矩形 31"/>
          <p:cNvSpPr>
            <a:spLocks noChangeArrowheads="1"/>
          </p:cNvSpPr>
          <p:nvPr/>
        </p:nvSpPr>
        <p:spPr bwMode="auto">
          <a:xfrm>
            <a:off x="4024313" y="2253102"/>
            <a:ext cx="3889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b="1">
                <a:solidFill>
                  <a:schemeClr val="bg1">
                    <a:lumMod val="50000"/>
                  </a:schemeClr>
                </a:solidFill>
                <a:latin typeface="+mn-ea"/>
              </a:rPr>
              <a:t>执行力中的管理者自身执行能力问题，管理者应以教练者的身份指导下属进行工作和达成工作目标。</a:t>
            </a:r>
          </a:p>
        </p:txBody>
      </p:sp>
      <p:sp>
        <p:nvSpPr>
          <p:cNvPr id="7" name="矩形 32"/>
          <p:cNvSpPr>
            <a:spLocks noChangeArrowheads="1"/>
          </p:cNvSpPr>
          <p:nvPr/>
        </p:nvSpPr>
        <p:spPr bwMode="auto">
          <a:xfrm>
            <a:off x="4024313" y="3523102"/>
            <a:ext cx="3889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b="1">
                <a:solidFill>
                  <a:schemeClr val="bg1">
                    <a:lumMod val="50000"/>
                  </a:schemeClr>
                </a:solidFill>
                <a:latin typeface="+mn-ea"/>
              </a:rPr>
              <a:t>管理者在日常管理工作中常常会遇到不符合制度的事和人时，就会有更高一级的管理者左右了你的执行权利。</a:t>
            </a:r>
          </a:p>
        </p:txBody>
      </p:sp>
      <p:grpSp>
        <p:nvGrpSpPr>
          <p:cNvPr id="11" name="组合 10"/>
          <p:cNvGrpSpPr/>
          <p:nvPr/>
        </p:nvGrpSpPr>
        <p:grpSpPr>
          <a:xfrm>
            <a:off x="1002876" y="983102"/>
            <a:ext cx="2873799" cy="773113"/>
            <a:chOff x="1150514" y="1234893"/>
            <a:chExt cx="2873799" cy="773113"/>
          </a:xfrm>
        </p:grpSpPr>
        <p:sp>
          <p:nvSpPr>
            <p:cNvPr id="4" name="任意多边形 3"/>
            <p:cNvSpPr/>
            <p:nvPr/>
          </p:nvSpPr>
          <p:spPr>
            <a:xfrm>
              <a:off x="1939926" y="1234893"/>
              <a:ext cx="2084387" cy="773113"/>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企业制度</a:t>
              </a:r>
            </a:p>
          </p:txBody>
        </p:sp>
        <p:sp>
          <p:nvSpPr>
            <p:cNvPr id="8" name="矩形 7"/>
            <p:cNvSpPr/>
            <p:nvPr/>
          </p:nvSpPr>
          <p:spPr>
            <a:xfrm>
              <a:off x="1150514" y="1381917"/>
              <a:ext cx="775326" cy="622548"/>
            </a:xfrm>
            <a:prstGeom prst="rect">
              <a:avLst/>
            </a:prstGeom>
          </p:spPr>
          <p:txBody>
            <a:bodyPr anchor="ctr"/>
            <a:lstStyle/>
            <a:p>
              <a:pPr algn="r" eaLnBrk="1" fontAlgn="auto" hangingPunct="1">
                <a:spcBef>
                  <a:spcPts val="0"/>
                </a:spcBef>
                <a:spcAft>
                  <a:spcPts val="0"/>
                </a:spcAft>
                <a:defRPr/>
              </a:pPr>
              <a:r>
                <a:rPr lang="en-US" altLang="zh-CN" sz="3200" dirty="0">
                  <a:solidFill>
                    <a:srgbClr val="C00000"/>
                  </a:solidFill>
                  <a:latin typeface="Impact" panose="020B0806030902050204" pitchFamily="34" charset="0"/>
                  <a:ea typeface="幼圆" panose="02010509060101010101" pitchFamily="49" charset="-122"/>
                </a:rPr>
                <a:t>01</a:t>
              </a:r>
              <a:endParaRPr lang="zh-CN" altLang="en-US" sz="3200" dirty="0">
                <a:solidFill>
                  <a:srgbClr val="C00000"/>
                </a:solidFill>
                <a:latin typeface="Impact" panose="020B0806030902050204" pitchFamily="34" charset="0"/>
                <a:ea typeface="幼圆" panose="02010509060101010101" pitchFamily="49" charset="-122"/>
              </a:endParaRPr>
            </a:p>
          </p:txBody>
        </p:sp>
      </p:grpSp>
      <p:grpSp>
        <p:nvGrpSpPr>
          <p:cNvPr id="12" name="组合 11"/>
          <p:cNvGrpSpPr/>
          <p:nvPr/>
        </p:nvGrpSpPr>
        <p:grpSpPr>
          <a:xfrm>
            <a:off x="1002876" y="2253102"/>
            <a:ext cx="2873799" cy="774700"/>
            <a:chOff x="1150514" y="2504893"/>
            <a:chExt cx="2873799" cy="774700"/>
          </a:xfrm>
        </p:grpSpPr>
        <p:sp>
          <p:nvSpPr>
            <p:cNvPr id="2" name="任意多边形 1"/>
            <p:cNvSpPr/>
            <p:nvPr/>
          </p:nvSpPr>
          <p:spPr>
            <a:xfrm>
              <a:off x="1939926" y="250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执行能力</a:t>
              </a:r>
            </a:p>
          </p:txBody>
        </p:sp>
        <p:sp>
          <p:nvSpPr>
            <p:cNvPr id="9" name="矩形 8"/>
            <p:cNvSpPr/>
            <p:nvPr/>
          </p:nvSpPr>
          <p:spPr>
            <a:xfrm>
              <a:off x="1150514" y="2653269"/>
              <a:ext cx="775326" cy="622548"/>
            </a:xfrm>
            <a:prstGeom prst="rect">
              <a:avLst/>
            </a:prstGeom>
          </p:spPr>
          <p:txBody>
            <a:bodyPr anchor="ctr"/>
            <a:lstStyle/>
            <a:p>
              <a:pPr algn="r" eaLnBrk="1" fontAlgn="auto" hangingPunct="1">
                <a:spcBef>
                  <a:spcPts val="0"/>
                </a:spcBef>
                <a:spcAft>
                  <a:spcPts val="0"/>
                </a:spcAft>
                <a:defRPr/>
              </a:pPr>
              <a:r>
                <a:rPr lang="en-US" altLang="zh-CN" sz="3200" dirty="0">
                  <a:solidFill>
                    <a:srgbClr val="C00000"/>
                  </a:solidFill>
                  <a:latin typeface="Impact" panose="020B0806030902050204" pitchFamily="34" charset="0"/>
                  <a:ea typeface="幼圆" panose="02010509060101010101" pitchFamily="49" charset="-122"/>
                </a:rPr>
                <a:t>02</a:t>
              </a:r>
              <a:endParaRPr lang="zh-CN" altLang="en-US" sz="3200" dirty="0">
                <a:solidFill>
                  <a:srgbClr val="C00000"/>
                </a:solidFill>
                <a:latin typeface="Impact" panose="020B0806030902050204" pitchFamily="34" charset="0"/>
                <a:ea typeface="幼圆" panose="02010509060101010101" pitchFamily="49" charset="-122"/>
              </a:endParaRPr>
            </a:p>
          </p:txBody>
        </p:sp>
      </p:grpSp>
      <p:grpSp>
        <p:nvGrpSpPr>
          <p:cNvPr id="13" name="组合 12"/>
          <p:cNvGrpSpPr/>
          <p:nvPr/>
        </p:nvGrpSpPr>
        <p:grpSpPr>
          <a:xfrm>
            <a:off x="1002876" y="3523102"/>
            <a:ext cx="2873799" cy="774700"/>
            <a:chOff x="1150514" y="3774893"/>
            <a:chExt cx="2873799" cy="774700"/>
          </a:xfrm>
        </p:grpSpPr>
        <p:sp>
          <p:nvSpPr>
            <p:cNvPr id="3" name="任意多边形 2"/>
            <p:cNvSpPr/>
            <p:nvPr/>
          </p:nvSpPr>
          <p:spPr>
            <a:xfrm>
              <a:off x="1939926" y="3774893"/>
              <a:ext cx="2084387" cy="774700"/>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bIns="46800" anchor="ctr"/>
            <a:lstStyle/>
            <a:p>
              <a:pP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制度保障</a:t>
              </a:r>
            </a:p>
          </p:txBody>
        </p:sp>
        <p:sp>
          <p:nvSpPr>
            <p:cNvPr id="10" name="矩形 9"/>
            <p:cNvSpPr/>
            <p:nvPr/>
          </p:nvSpPr>
          <p:spPr>
            <a:xfrm>
              <a:off x="1150514" y="3924621"/>
              <a:ext cx="775326" cy="622548"/>
            </a:xfrm>
            <a:prstGeom prst="rect">
              <a:avLst/>
            </a:prstGeom>
          </p:spPr>
          <p:txBody>
            <a:bodyPr anchor="ctr"/>
            <a:lstStyle/>
            <a:p>
              <a:pPr algn="r" eaLnBrk="1" fontAlgn="auto" hangingPunct="1">
                <a:spcBef>
                  <a:spcPts val="0"/>
                </a:spcBef>
                <a:spcAft>
                  <a:spcPts val="0"/>
                </a:spcAft>
                <a:defRPr/>
              </a:pPr>
              <a:r>
                <a:rPr lang="en-US" altLang="zh-CN" sz="3200" dirty="0">
                  <a:solidFill>
                    <a:srgbClr val="C00000"/>
                  </a:solidFill>
                  <a:latin typeface="Impact" panose="020B0806030902050204" pitchFamily="34" charset="0"/>
                  <a:ea typeface="幼圆" panose="02010509060101010101" pitchFamily="49" charset="-122"/>
                </a:rPr>
                <a:t>03</a:t>
              </a:r>
              <a:endParaRPr lang="zh-CN" altLang="en-US" sz="3200" dirty="0">
                <a:solidFill>
                  <a:srgbClr val="C00000"/>
                </a:solidFill>
                <a:latin typeface="Impact" panose="020B0806030902050204" pitchFamily="34" charset="0"/>
                <a:ea typeface="幼圆" panose="02010509060101010101" pitchFamily="49" charset="-122"/>
              </a:endParaRPr>
            </a:p>
          </p:txBody>
        </p:sp>
      </p:grpSp>
      <p:sp>
        <p:nvSpPr>
          <p:cNvPr id="39" name="矩形 38"/>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40" name="矩形 39"/>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58" name="组合 57"/>
          <p:cNvGrpSpPr/>
          <p:nvPr/>
        </p:nvGrpSpPr>
        <p:grpSpPr>
          <a:xfrm>
            <a:off x="-26504" y="-3287"/>
            <a:ext cx="586740" cy="5143500"/>
            <a:chOff x="0" y="0"/>
            <a:chExt cx="586740" cy="5143500"/>
          </a:xfrm>
        </p:grpSpPr>
        <p:sp>
          <p:nvSpPr>
            <p:cNvPr id="59" name="矩形 58"/>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4"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5"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67"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8"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9" name="TextBox 68"/>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70" name="TextBox 69"/>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71" name="TextBox 70"/>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72" name="TextBox 71"/>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73" name="组合 72"/>
          <p:cNvGrpSpPr/>
          <p:nvPr/>
        </p:nvGrpSpPr>
        <p:grpSpPr>
          <a:xfrm>
            <a:off x="7805926" y="94362"/>
            <a:ext cx="1358078" cy="279269"/>
            <a:chOff x="7805926" y="94362"/>
            <a:chExt cx="1358078" cy="279269"/>
          </a:xfrm>
        </p:grpSpPr>
        <p:sp>
          <p:nvSpPr>
            <p:cNvPr id="74" name="矩形 73"/>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75" name="五边形 74"/>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76" name="直接连接符 75"/>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五边形 76"/>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611"/>
          <p:cNvSpPr/>
          <p:nvPr/>
        </p:nvSpPr>
        <p:spPr bwMode="auto">
          <a:xfrm>
            <a:off x="2664998" y="738911"/>
            <a:ext cx="1373188" cy="2439987"/>
          </a:xfrm>
          <a:custGeom>
            <a:avLst/>
            <a:gdLst>
              <a:gd name="T0" fmla="*/ 523821 w 1498331"/>
              <a:gd name="T1" fmla="*/ 412812 h 2662569"/>
              <a:gd name="T2" fmla="*/ 656846 w 1498331"/>
              <a:gd name="T3" fmla="*/ 471424 h 2662569"/>
              <a:gd name="T4" fmla="*/ 1082524 w 1498331"/>
              <a:gd name="T5" fmla="*/ 573436 h 2662569"/>
              <a:gd name="T6" fmla="*/ 1132604 w 1498331"/>
              <a:gd name="T7" fmla="*/ 768510 h 2662569"/>
              <a:gd name="T8" fmla="*/ 699771 w 1498331"/>
              <a:gd name="T9" fmla="*/ 723768 h 2662569"/>
              <a:gd name="T10" fmla="*/ 706926 w 1498331"/>
              <a:gd name="T11" fmla="*/ 1040539 h 2662569"/>
              <a:gd name="T12" fmla="*/ 1080736 w 1498331"/>
              <a:gd name="T13" fmla="*/ 1130023 h 2662569"/>
              <a:gd name="T14" fmla="*/ 1139758 w 1498331"/>
              <a:gd name="T15" fmla="*/ 1192661 h 2662569"/>
              <a:gd name="T16" fmla="*/ 1152278 w 1498331"/>
              <a:gd name="T17" fmla="*/ 1221296 h 2662569"/>
              <a:gd name="T18" fmla="*/ 1254226 w 1498331"/>
              <a:gd name="T19" fmla="*/ 1589968 h 2662569"/>
              <a:gd name="T20" fmla="*/ 1053907 w 1498331"/>
              <a:gd name="T21" fmla="*/ 1659766 h 2662569"/>
              <a:gd name="T22" fmla="*/ 957324 w 1498331"/>
              <a:gd name="T23" fmla="*/ 1308990 h 2662569"/>
              <a:gd name="T24" fmla="*/ 551320 w 1498331"/>
              <a:gd name="T25" fmla="*/ 1224876 h 2662569"/>
              <a:gd name="T26" fmla="*/ 526280 w 1498331"/>
              <a:gd name="T27" fmla="*/ 2141186 h 2662569"/>
              <a:gd name="T28" fmla="*/ 318807 w 1498331"/>
              <a:gd name="T29" fmla="*/ 2132239 h 2662569"/>
              <a:gd name="T30" fmla="*/ 352790 w 1498331"/>
              <a:gd name="T31" fmla="*/ 1083492 h 2662569"/>
              <a:gd name="T32" fmla="*/ 338482 w 1498331"/>
              <a:gd name="T33" fmla="*/ 736295 h 2662569"/>
              <a:gd name="T34" fmla="*/ 207916 w 1498331"/>
              <a:gd name="T35" fmla="*/ 825779 h 2662569"/>
              <a:gd name="T36" fmla="*/ 220436 w 1498331"/>
              <a:gd name="T37" fmla="*/ 1067385 h 2662569"/>
              <a:gd name="T38" fmla="*/ 20117 w 1498331"/>
              <a:gd name="T39" fmla="*/ 1065595 h 2662569"/>
              <a:gd name="T40" fmla="*/ 59465 w 1498331"/>
              <a:gd name="T41" fmla="*/ 684395 h 2662569"/>
              <a:gd name="T42" fmla="*/ 377830 w 1498331"/>
              <a:gd name="T43" fmla="*/ 467845 h 2662569"/>
              <a:gd name="T44" fmla="*/ 386773 w 1498331"/>
              <a:gd name="T45" fmla="*/ 464265 h 2662569"/>
              <a:gd name="T46" fmla="*/ 523821 w 1498331"/>
              <a:gd name="T47" fmla="*/ 412812 h 2662569"/>
              <a:gd name="T48" fmla="*/ 504642 w 1498331"/>
              <a:gd name="T49" fmla="*/ 1357 h 2662569"/>
              <a:gd name="T50" fmla="*/ 674359 w 1498331"/>
              <a:gd name="T51" fmla="*/ 86109 h 2662569"/>
              <a:gd name="T52" fmla="*/ 609897 w 1498331"/>
              <a:gd name="T53" fmla="*/ 320386 h 2662569"/>
              <a:gd name="T54" fmla="*/ 375328 w 1498331"/>
              <a:gd name="T55" fmla="*/ 257792 h 2662569"/>
              <a:gd name="T56" fmla="*/ 439790 w 1498331"/>
              <a:gd name="T57" fmla="*/ 23516 h 2662569"/>
              <a:gd name="T58" fmla="*/ 504642 w 1498331"/>
              <a:gd name="T59" fmla="*/ 1357 h 26625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98331" h="2662569">
                <a:moveTo>
                  <a:pt x="623450" y="491368"/>
                </a:moveTo>
                <a:cubicBezTo>
                  <a:pt x="683321" y="492966"/>
                  <a:pt x="742394" y="516399"/>
                  <a:pt x="781776" y="561133"/>
                </a:cubicBezTo>
                <a:cubicBezTo>
                  <a:pt x="935045" y="669775"/>
                  <a:pt x="1096830" y="727292"/>
                  <a:pt x="1288416" y="682557"/>
                </a:cubicBezTo>
                <a:cubicBezTo>
                  <a:pt x="1437428" y="646343"/>
                  <a:pt x="1497033" y="878538"/>
                  <a:pt x="1348021" y="914752"/>
                </a:cubicBezTo>
                <a:cubicBezTo>
                  <a:pt x="1158563" y="959487"/>
                  <a:pt x="990392" y="931794"/>
                  <a:pt x="832865" y="861497"/>
                </a:cubicBezTo>
                <a:cubicBezTo>
                  <a:pt x="832865" y="987180"/>
                  <a:pt x="837123" y="1112864"/>
                  <a:pt x="841380" y="1238548"/>
                </a:cubicBezTo>
                <a:cubicBezTo>
                  <a:pt x="994650" y="1251329"/>
                  <a:pt x="1143662" y="1287543"/>
                  <a:pt x="1286288" y="1345060"/>
                </a:cubicBezTo>
                <a:cubicBezTo>
                  <a:pt x="1326734" y="1359971"/>
                  <a:pt x="1348021" y="1389795"/>
                  <a:pt x="1356536" y="1419618"/>
                </a:cubicBezTo>
                <a:cubicBezTo>
                  <a:pt x="1362922" y="1430269"/>
                  <a:pt x="1367180" y="1440920"/>
                  <a:pt x="1371437" y="1453702"/>
                </a:cubicBezTo>
                <a:cubicBezTo>
                  <a:pt x="1411883" y="1600688"/>
                  <a:pt x="1452329" y="1745544"/>
                  <a:pt x="1492776" y="1892530"/>
                </a:cubicBezTo>
                <a:cubicBezTo>
                  <a:pt x="1537479" y="2048037"/>
                  <a:pt x="1299060" y="2133247"/>
                  <a:pt x="1254356" y="1975609"/>
                </a:cubicBezTo>
                <a:cubicBezTo>
                  <a:pt x="1216039" y="1837144"/>
                  <a:pt x="1177722" y="1696549"/>
                  <a:pt x="1139404" y="1558083"/>
                </a:cubicBezTo>
                <a:cubicBezTo>
                  <a:pt x="1009551" y="1511218"/>
                  <a:pt x="677467" y="1472874"/>
                  <a:pt x="656180" y="1457962"/>
                </a:cubicBezTo>
                <a:cubicBezTo>
                  <a:pt x="639150" y="1756195"/>
                  <a:pt x="664695" y="2284493"/>
                  <a:pt x="626377" y="2548642"/>
                </a:cubicBezTo>
                <a:cubicBezTo>
                  <a:pt x="605090" y="2710540"/>
                  <a:pt x="383701" y="2693498"/>
                  <a:pt x="379443" y="2537991"/>
                </a:cubicBezTo>
                <a:cubicBezTo>
                  <a:pt x="409246" y="2101293"/>
                  <a:pt x="419889" y="1381274"/>
                  <a:pt x="419889" y="1289674"/>
                </a:cubicBezTo>
                <a:cubicBezTo>
                  <a:pt x="415632" y="1274762"/>
                  <a:pt x="404988" y="997832"/>
                  <a:pt x="402860" y="876408"/>
                </a:cubicBezTo>
                <a:cubicBezTo>
                  <a:pt x="351769" y="912622"/>
                  <a:pt x="298551" y="946706"/>
                  <a:pt x="247461" y="982920"/>
                </a:cubicBezTo>
                <a:cubicBezTo>
                  <a:pt x="251719" y="1078780"/>
                  <a:pt x="255976" y="1174641"/>
                  <a:pt x="262362" y="1270502"/>
                </a:cubicBezTo>
                <a:cubicBezTo>
                  <a:pt x="268748" y="1423878"/>
                  <a:pt x="30329" y="1421748"/>
                  <a:pt x="23943" y="1268371"/>
                </a:cubicBezTo>
                <a:cubicBezTo>
                  <a:pt x="17557" y="1144818"/>
                  <a:pt x="-48434" y="897711"/>
                  <a:pt x="70775" y="814631"/>
                </a:cubicBezTo>
                <a:cubicBezTo>
                  <a:pt x="196371" y="729422"/>
                  <a:pt x="324096" y="642082"/>
                  <a:pt x="449692" y="556873"/>
                </a:cubicBezTo>
                <a:cubicBezTo>
                  <a:pt x="453949" y="554743"/>
                  <a:pt x="456078" y="552613"/>
                  <a:pt x="460336" y="552613"/>
                </a:cubicBezTo>
                <a:cubicBezTo>
                  <a:pt x="502910" y="510008"/>
                  <a:pt x="563580" y="489771"/>
                  <a:pt x="623450" y="491368"/>
                </a:cubicBezTo>
                <a:close/>
                <a:moveTo>
                  <a:pt x="600624" y="1615"/>
                </a:moveTo>
                <a:cubicBezTo>
                  <a:pt x="679944" y="-8463"/>
                  <a:pt x="761061" y="29055"/>
                  <a:pt x="802619" y="102495"/>
                </a:cubicBezTo>
                <a:cubicBezTo>
                  <a:pt x="858029" y="200415"/>
                  <a:pt x="823931" y="326008"/>
                  <a:pt x="725897" y="381353"/>
                </a:cubicBezTo>
                <a:cubicBezTo>
                  <a:pt x="627863" y="438828"/>
                  <a:pt x="504256" y="404769"/>
                  <a:pt x="446714" y="306849"/>
                </a:cubicBezTo>
                <a:cubicBezTo>
                  <a:pt x="391304" y="208930"/>
                  <a:pt x="425403" y="83337"/>
                  <a:pt x="523436" y="27991"/>
                </a:cubicBezTo>
                <a:cubicBezTo>
                  <a:pt x="547945" y="13622"/>
                  <a:pt x="574185" y="4974"/>
                  <a:pt x="600624" y="1615"/>
                </a:cubicBezTo>
                <a:close/>
              </a:path>
            </a:pathLst>
          </a:custGeom>
          <a:solidFill>
            <a:srgbClr val="C00000"/>
          </a:solidFill>
          <a:ln>
            <a:noFill/>
          </a:ln>
        </p:spPr>
        <p:txBody>
          <a:bodyPr/>
          <a:lstStyle/>
          <a:p>
            <a:endParaRPr lang="zh-CN" altLang="en-US"/>
          </a:p>
        </p:txBody>
      </p:sp>
      <p:grpSp>
        <p:nvGrpSpPr>
          <p:cNvPr id="25" name="组合 24"/>
          <p:cNvGrpSpPr/>
          <p:nvPr/>
        </p:nvGrpSpPr>
        <p:grpSpPr>
          <a:xfrm>
            <a:off x="1447386" y="3925023"/>
            <a:ext cx="1366837" cy="439738"/>
            <a:chOff x="1447386" y="3925023"/>
            <a:chExt cx="1366837" cy="439738"/>
          </a:xfrm>
        </p:grpSpPr>
        <p:sp>
          <p:nvSpPr>
            <p:cNvPr id="3" name="Freeform 14"/>
            <p:cNvSpPr/>
            <p:nvPr/>
          </p:nvSpPr>
          <p:spPr bwMode="auto">
            <a:xfrm>
              <a:off x="1447386" y="3925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ln>
          </p:spPr>
          <p:txBody>
            <a:bodyPr/>
            <a:lstStyle/>
            <a:p>
              <a:endParaRPr lang="zh-CN" altLang="en-US"/>
            </a:p>
          </p:txBody>
        </p:sp>
        <p:sp>
          <p:nvSpPr>
            <p:cNvPr id="7" name="Rectangle 6"/>
            <p:cNvSpPr>
              <a:spLocks noChangeArrowheads="1"/>
            </p:cNvSpPr>
            <p:nvPr/>
          </p:nvSpPr>
          <p:spPr bwMode="auto">
            <a:xfrm>
              <a:off x="1447386" y="3994873"/>
              <a:ext cx="1301750" cy="369888"/>
            </a:xfrm>
            <a:prstGeom prst="rect">
              <a:avLst/>
            </a:prstGeom>
            <a:solidFill>
              <a:srgbClr val="C00000"/>
            </a:solidFill>
            <a:ln w="12700">
              <a:solidFill>
                <a:srgbClr val="B2B2B2"/>
              </a:solidFill>
              <a:miter lim="800000"/>
            </a:ln>
          </p:spPr>
          <p:txBody>
            <a:bodyPr/>
            <a:lstStyle/>
            <a:p>
              <a:pPr algn="r" eaLnBrk="1" hangingPunct="1"/>
              <a:r>
                <a:rPr lang="zh-CN" altLang="en-US" sz="1600" dirty="0">
                  <a:solidFill>
                    <a:srgbClr val="FFFFFF"/>
                  </a:solidFill>
                  <a:latin typeface="黑体" panose="02010609060101010101" pitchFamily="49" charset="-122"/>
                  <a:ea typeface="黑体" panose="02010609060101010101" pitchFamily="49" charset="-122"/>
                </a:rPr>
                <a:t>输入文字</a:t>
              </a:r>
            </a:p>
          </p:txBody>
        </p:sp>
        <p:sp>
          <p:nvSpPr>
            <p:cNvPr id="8" name="Freeform 15"/>
            <p:cNvSpPr/>
            <p:nvPr/>
          </p:nvSpPr>
          <p:spPr bwMode="auto">
            <a:xfrm>
              <a:off x="2749136" y="3929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ln>
          </p:spPr>
          <p:txBody>
            <a:bodyPr/>
            <a:lstStyle/>
            <a:p>
              <a:endParaRPr lang="zh-CN" altLang="en-US"/>
            </a:p>
          </p:txBody>
        </p:sp>
        <p:sp>
          <p:nvSpPr>
            <p:cNvPr id="9" name="文本框 671"/>
            <p:cNvSpPr txBox="1">
              <a:spLocks noChangeArrowheads="1"/>
            </p:cNvSpPr>
            <p:nvPr/>
          </p:nvSpPr>
          <p:spPr bwMode="auto">
            <a:xfrm>
              <a:off x="1447386" y="3994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Bodoni MT Black" pitchFamily="18" charset="0"/>
                </a:rPr>
                <a:t>1</a:t>
              </a:r>
              <a:endParaRPr lang="zh-CN" altLang="en-US" sz="2800">
                <a:solidFill>
                  <a:srgbClr val="FFFFFF"/>
                </a:solidFill>
                <a:latin typeface="Bodoni MT Black" pitchFamily="18" charset="0"/>
              </a:endParaRPr>
            </a:p>
          </p:txBody>
        </p:sp>
      </p:grpSp>
      <p:grpSp>
        <p:nvGrpSpPr>
          <p:cNvPr id="26" name="组合 25"/>
          <p:cNvGrpSpPr/>
          <p:nvPr/>
        </p:nvGrpSpPr>
        <p:grpSpPr>
          <a:xfrm>
            <a:off x="2482436" y="3290023"/>
            <a:ext cx="1366837" cy="439738"/>
            <a:chOff x="2482436" y="3290023"/>
            <a:chExt cx="1366837" cy="439738"/>
          </a:xfrm>
        </p:grpSpPr>
        <p:sp>
          <p:nvSpPr>
            <p:cNvPr id="4" name="Freeform 14"/>
            <p:cNvSpPr/>
            <p:nvPr/>
          </p:nvSpPr>
          <p:spPr bwMode="auto">
            <a:xfrm>
              <a:off x="2482436" y="3290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ln>
          </p:spPr>
          <p:txBody>
            <a:bodyPr/>
            <a:lstStyle/>
            <a:p>
              <a:endParaRPr lang="zh-CN" altLang="en-US"/>
            </a:p>
          </p:txBody>
        </p:sp>
        <p:sp>
          <p:nvSpPr>
            <p:cNvPr id="10" name="Rectangle 6"/>
            <p:cNvSpPr>
              <a:spLocks noChangeArrowheads="1"/>
            </p:cNvSpPr>
            <p:nvPr/>
          </p:nvSpPr>
          <p:spPr bwMode="auto">
            <a:xfrm>
              <a:off x="2482436" y="3359873"/>
              <a:ext cx="1301750" cy="369888"/>
            </a:xfrm>
            <a:prstGeom prst="rect">
              <a:avLst/>
            </a:prstGeom>
            <a:solidFill>
              <a:srgbClr val="C00000"/>
            </a:solidFill>
            <a:ln>
              <a:noFill/>
            </a:ln>
          </p:spPr>
          <p:txBody>
            <a:bodyPr/>
            <a:lstStyle/>
            <a:p>
              <a:pPr algn="r"/>
              <a:r>
                <a:rPr lang="zh-CN" altLang="en-US" sz="1600" dirty="0">
                  <a:solidFill>
                    <a:srgbClr val="FFFFFF"/>
                  </a:solidFill>
                  <a:latin typeface="黑体" panose="02010609060101010101" pitchFamily="49" charset="-122"/>
                  <a:ea typeface="黑体" panose="02010609060101010101" pitchFamily="49" charset="-122"/>
                </a:rPr>
                <a:t>输入文字</a:t>
              </a:r>
            </a:p>
          </p:txBody>
        </p:sp>
        <p:sp>
          <p:nvSpPr>
            <p:cNvPr id="11" name="Freeform 15"/>
            <p:cNvSpPr/>
            <p:nvPr/>
          </p:nvSpPr>
          <p:spPr bwMode="auto">
            <a:xfrm>
              <a:off x="3784186" y="3294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ln>
          </p:spPr>
          <p:txBody>
            <a:bodyPr/>
            <a:lstStyle/>
            <a:p>
              <a:endParaRPr lang="zh-CN" altLang="en-US"/>
            </a:p>
          </p:txBody>
        </p:sp>
        <p:sp>
          <p:nvSpPr>
            <p:cNvPr id="12" name="文本框 723"/>
            <p:cNvSpPr txBox="1">
              <a:spLocks noChangeArrowheads="1"/>
            </p:cNvSpPr>
            <p:nvPr/>
          </p:nvSpPr>
          <p:spPr bwMode="auto">
            <a:xfrm>
              <a:off x="2482436" y="3359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Bodoni MT Black" pitchFamily="18" charset="0"/>
                </a:rPr>
                <a:t>2</a:t>
              </a:r>
              <a:endParaRPr lang="zh-CN" altLang="en-US" sz="2800">
                <a:solidFill>
                  <a:srgbClr val="FFFFFF"/>
                </a:solidFill>
                <a:latin typeface="Bodoni MT Black" pitchFamily="18" charset="0"/>
              </a:endParaRPr>
            </a:p>
          </p:txBody>
        </p:sp>
      </p:grpSp>
      <p:grpSp>
        <p:nvGrpSpPr>
          <p:cNvPr id="27" name="组合 26"/>
          <p:cNvGrpSpPr/>
          <p:nvPr/>
        </p:nvGrpSpPr>
        <p:grpSpPr>
          <a:xfrm>
            <a:off x="3517486" y="2655023"/>
            <a:ext cx="1366837" cy="439738"/>
            <a:chOff x="3517486" y="2655023"/>
            <a:chExt cx="1366837" cy="439738"/>
          </a:xfrm>
        </p:grpSpPr>
        <p:sp>
          <p:nvSpPr>
            <p:cNvPr id="5" name="Freeform 14"/>
            <p:cNvSpPr/>
            <p:nvPr/>
          </p:nvSpPr>
          <p:spPr bwMode="auto">
            <a:xfrm>
              <a:off x="3517486" y="2655023"/>
              <a:ext cx="1366837" cy="65088"/>
            </a:xfrm>
            <a:custGeom>
              <a:avLst/>
              <a:gdLst>
                <a:gd name="T0" fmla="*/ 0 w 676"/>
                <a:gd name="T1" fmla="*/ 131546916 h 32"/>
                <a:gd name="T2" fmla="*/ 228844100 w 676"/>
                <a:gd name="T3" fmla="*/ 0 h 32"/>
                <a:gd name="T4" fmla="*/ 2147483646 w 676"/>
                <a:gd name="T5" fmla="*/ 0 h 32"/>
                <a:gd name="T6" fmla="*/ 2147483646 w 676"/>
                <a:gd name="T7" fmla="*/ 131546916 h 32"/>
                <a:gd name="T8" fmla="*/ 0 w 676"/>
                <a:gd name="T9" fmla="*/ 1315469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ln>
          </p:spPr>
          <p:txBody>
            <a:bodyPr/>
            <a:lstStyle/>
            <a:p>
              <a:endParaRPr lang="zh-CN" altLang="en-US"/>
            </a:p>
          </p:txBody>
        </p:sp>
        <p:sp>
          <p:nvSpPr>
            <p:cNvPr id="13" name="Rectangle 6"/>
            <p:cNvSpPr>
              <a:spLocks noChangeArrowheads="1"/>
            </p:cNvSpPr>
            <p:nvPr/>
          </p:nvSpPr>
          <p:spPr bwMode="auto">
            <a:xfrm>
              <a:off x="3517486" y="2724873"/>
              <a:ext cx="1301750" cy="369888"/>
            </a:xfrm>
            <a:prstGeom prst="rect">
              <a:avLst/>
            </a:prstGeom>
            <a:solidFill>
              <a:srgbClr val="C00000"/>
            </a:solidFill>
            <a:ln>
              <a:noFill/>
            </a:ln>
          </p:spPr>
          <p:txBody>
            <a:bodyPr/>
            <a:lstStyle/>
            <a:p>
              <a:pPr algn="r"/>
              <a:r>
                <a:rPr lang="zh-CN" altLang="en-US" sz="1600" dirty="0">
                  <a:solidFill>
                    <a:srgbClr val="FFFFFF"/>
                  </a:solidFill>
                  <a:latin typeface="黑体" panose="02010609060101010101" pitchFamily="49" charset="-122"/>
                  <a:ea typeface="黑体" panose="02010609060101010101" pitchFamily="49" charset="-122"/>
                </a:rPr>
                <a:t>输入文字</a:t>
              </a:r>
            </a:p>
          </p:txBody>
        </p:sp>
        <p:sp>
          <p:nvSpPr>
            <p:cNvPr id="14" name="Freeform 15"/>
            <p:cNvSpPr/>
            <p:nvPr/>
          </p:nvSpPr>
          <p:spPr bwMode="auto">
            <a:xfrm>
              <a:off x="4819236" y="2659786"/>
              <a:ext cx="65087" cy="434975"/>
            </a:xfrm>
            <a:custGeom>
              <a:avLst/>
              <a:gdLst>
                <a:gd name="T0" fmla="*/ 0 w 32"/>
                <a:gd name="T1" fmla="*/ 879110776 h 215"/>
                <a:gd name="T2" fmla="*/ 0 w 32"/>
                <a:gd name="T3" fmla="*/ 130844526 h 215"/>
                <a:gd name="T4" fmla="*/ 131544895 w 32"/>
                <a:gd name="T5" fmla="*/ 0 h 215"/>
                <a:gd name="T6" fmla="*/ 131544895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ln>
          </p:spPr>
          <p:txBody>
            <a:bodyPr/>
            <a:lstStyle/>
            <a:p>
              <a:endParaRPr lang="zh-CN" altLang="en-US"/>
            </a:p>
          </p:txBody>
        </p:sp>
        <p:sp>
          <p:nvSpPr>
            <p:cNvPr id="15" name="文本框 729"/>
            <p:cNvSpPr txBox="1">
              <a:spLocks noChangeArrowheads="1"/>
            </p:cNvSpPr>
            <p:nvPr/>
          </p:nvSpPr>
          <p:spPr bwMode="auto">
            <a:xfrm>
              <a:off x="3517486" y="2724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Bodoni MT Black" pitchFamily="18" charset="0"/>
                </a:rPr>
                <a:t>3</a:t>
              </a:r>
              <a:endParaRPr lang="zh-CN" altLang="en-US" sz="2800">
                <a:solidFill>
                  <a:srgbClr val="FFFFFF"/>
                </a:solidFill>
                <a:latin typeface="Bodoni MT Black" pitchFamily="18" charset="0"/>
              </a:endParaRPr>
            </a:p>
          </p:txBody>
        </p:sp>
      </p:grpSp>
      <p:grpSp>
        <p:nvGrpSpPr>
          <p:cNvPr id="28" name="组合 27"/>
          <p:cNvGrpSpPr/>
          <p:nvPr/>
        </p:nvGrpSpPr>
        <p:grpSpPr>
          <a:xfrm>
            <a:off x="4552536" y="2026373"/>
            <a:ext cx="1365250" cy="433388"/>
            <a:chOff x="4552536" y="2026373"/>
            <a:chExt cx="1365250" cy="433388"/>
          </a:xfrm>
        </p:grpSpPr>
        <p:sp>
          <p:nvSpPr>
            <p:cNvPr id="2" name="Freeform 14"/>
            <p:cNvSpPr/>
            <p:nvPr/>
          </p:nvSpPr>
          <p:spPr bwMode="auto">
            <a:xfrm>
              <a:off x="4552536" y="2026373"/>
              <a:ext cx="1365250" cy="63500"/>
            </a:xfrm>
            <a:custGeom>
              <a:avLst/>
              <a:gdLst>
                <a:gd name="T0" fmla="*/ 0 w 676"/>
                <a:gd name="T1" fmla="*/ 128337469 h 32"/>
                <a:gd name="T2" fmla="*/ 228578395 w 676"/>
                <a:gd name="T3" fmla="*/ 0 h 32"/>
                <a:gd name="T4" fmla="*/ 2147483646 w 676"/>
                <a:gd name="T5" fmla="*/ 0 h 32"/>
                <a:gd name="T6" fmla="*/ 2147483646 w 676"/>
                <a:gd name="T7" fmla="*/ 128337469 h 32"/>
                <a:gd name="T8" fmla="*/ 0 w 676"/>
                <a:gd name="T9" fmla="*/ 12833746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ln>
          </p:spPr>
          <p:txBody>
            <a:bodyPr/>
            <a:lstStyle/>
            <a:p>
              <a:endParaRPr lang="zh-CN" altLang="en-US"/>
            </a:p>
          </p:txBody>
        </p:sp>
        <p:sp>
          <p:nvSpPr>
            <p:cNvPr id="16" name="Rectangle 6"/>
            <p:cNvSpPr>
              <a:spLocks noChangeArrowheads="1"/>
            </p:cNvSpPr>
            <p:nvPr/>
          </p:nvSpPr>
          <p:spPr bwMode="auto">
            <a:xfrm>
              <a:off x="4552536" y="2089873"/>
              <a:ext cx="1301750" cy="369888"/>
            </a:xfrm>
            <a:prstGeom prst="rect">
              <a:avLst/>
            </a:prstGeom>
            <a:solidFill>
              <a:srgbClr val="C00000"/>
            </a:solidFill>
            <a:ln>
              <a:noFill/>
            </a:ln>
          </p:spPr>
          <p:txBody>
            <a:bodyPr/>
            <a:lstStyle/>
            <a:p>
              <a:pPr algn="r"/>
              <a:r>
                <a:rPr lang="zh-CN" altLang="en-US" sz="1600" dirty="0">
                  <a:solidFill>
                    <a:srgbClr val="FFFFFF"/>
                  </a:solidFill>
                  <a:latin typeface="黑体" panose="02010609060101010101" pitchFamily="49" charset="-122"/>
                  <a:ea typeface="黑体" panose="02010609060101010101" pitchFamily="49" charset="-122"/>
                </a:rPr>
                <a:t>输入文字</a:t>
              </a:r>
            </a:p>
          </p:txBody>
        </p:sp>
        <p:sp>
          <p:nvSpPr>
            <p:cNvPr id="17" name="Freeform 15"/>
            <p:cNvSpPr/>
            <p:nvPr/>
          </p:nvSpPr>
          <p:spPr bwMode="auto">
            <a:xfrm>
              <a:off x="5854286" y="2026373"/>
              <a:ext cx="63500" cy="433388"/>
            </a:xfrm>
            <a:custGeom>
              <a:avLst/>
              <a:gdLst>
                <a:gd name="T0" fmla="*/ 0 w 32"/>
                <a:gd name="T1" fmla="*/ 875903353 h 215"/>
                <a:gd name="T2" fmla="*/ 0 w 32"/>
                <a:gd name="T3" fmla="*/ 130367142 h 215"/>
                <a:gd name="T4" fmla="*/ 128337469 w 32"/>
                <a:gd name="T5" fmla="*/ 0 h 215"/>
                <a:gd name="T6" fmla="*/ 128337469 w 32"/>
                <a:gd name="T7" fmla="*/ 741462364 h 215"/>
                <a:gd name="T8" fmla="*/ 0 w 32"/>
                <a:gd name="T9" fmla="*/ 875903353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ln>
          </p:spPr>
          <p:txBody>
            <a:bodyPr/>
            <a:lstStyle/>
            <a:p>
              <a:endParaRPr lang="zh-CN" altLang="en-US"/>
            </a:p>
          </p:txBody>
        </p:sp>
        <p:sp>
          <p:nvSpPr>
            <p:cNvPr id="18" name="文本框 735"/>
            <p:cNvSpPr txBox="1">
              <a:spLocks noChangeArrowheads="1"/>
            </p:cNvSpPr>
            <p:nvPr/>
          </p:nvSpPr>
          <p:spPr bwMode="auto">
            <a:xfrm>
              <a:off x="4552536" y="2089873"/>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Bodoni MT Black" pitchFamily="18" charset="0"/>
                </a:rPr>
                <a:t>4</a:t>
              </a:r>
              <a:endParaRPr lang="zh-CN" altLang="en-US" sz="2800">
                <a:solidFill>
                  <a:srgbClr val="FFFFFF"/>
                </a:solidFill>
                <a:latin typeface="Bodoni MT Black" pitchFamily="18" charset="0"/>
              </a:endParaRPr>
            </a:p>
          </p:txBody>
        </p:sp>
      </p:grpSp>
      <p:grpSp>
        <p:nvGrpSpPr>
          <p:cNvPr id="29" name="组合 28"/>
          <p:cNvGrpSpPr/>
          <p:nvPr/>
        </p:nvGrpSpPr>
        <p:grpSpPr>
          <a:xfrm>
            <a:off x="5587586" y="1386611"/>
            <a:ext cx="1365250" cy="439737"/>
            <a:chOff x="5587586" y="1386611"/>
            <a:chExt cx="1365250" cy="439737"/>
          </a:xfrm>
        </p:grpSpPr>
        <p:sp>
          <p:nvSpPr>
            <p:cNvPr id="19" name="Rectangle 6"/>
            <p:cNvSpPr>
              <a:spLocks noChangeArrowheads="1"/>
            </p:cNvSpPr>
            <p:nvPr/>
          </p:nvSpPr>
          <p:spPr bwMode="auto">
            <a:xfrm>
              <a:off x="5587586" y="1456461"/>
              <a:ext cx="1300162" cy="369887"/>
            </a:xfrm>
            <a:prstGeom prst="rect">
              <a:avLst/>
            </a:prstGeom>
            <a:solidFill>
              <a:srgbClr val="C00000"/>
            </a:solidFill>
            <a:ln>
              <a:noFill/>
            </a:ln>
          </p:spPr>
          <p:txBody>
            <a:bodyPr/>
            <a:lstStyle/>
            <a:p>
              <a:pPr algn="r"/>
              <a:r>
                <a:rPr lang="zh-CN" altLang="en-US" sz="1600" dirty="0">
                  <a:solidFill>
                    <a:srgbClr val="FFFFFF"/>
                  </a:solidFill>
                  <a:latin typeface="黑体" panose="02010609060101010101" pitchFamily="49" charset="-122"/>
                  <a:ea typeface="黑体" panose="02010609060101010101" pitchFamily="49" charset="-122"/>
                </a:rPr>
                <a:t>输入文字</a:t>
              </a:r>
            </a:p>
          </p:txBody>
        </p:sp>
        <p:sp>
          <p:nvSpPr>
            <p:cNvPr id="20" name="Freeform 15"/>
            <p:cNvSpPr/>
            <p:nvPr/>
          </p:nvSpPr>
          <p:spPr bwMode="auto">
            <a:xfrm>
              <a:off x="6887748" y="1391373"/>
              <a:ext cx="65088" cy="434975"/>
            </a:xfrm>
            <a:custGeom>
              <a:avLst/>
              <a:gdLst>
                <a:gd name="T0" fmla="*/ 0 w 32"/>
                <a:gd name="T1" fmla="*/ 879110776 h 215"/>
                <a:gd name="T2" fmla="*/ 0 w 32"/>
                <a:gd name="T3" fmla="*/ 130844526 h 215"/>
                <a:gd name="T4" fmla="*/ 131546916 w 32"/>
                <a:gd name="T5" fmla="*/ 0 h 215"/>
                <a:gd name="T6" fmla="*/ 131546916 w 32"/>
                <a:gd name="T7" fmla="*/ 744177485 h 215"/>
                <a:gd name="T8" fmla="*/ 0 w 32"/>
                <a:gd name="T9" fmla="*/ 879110776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5">
                  <a:moveTo>
                    <a:pt x="0" y="215"/>
                  </a:moveTo>
                  <a:lnTo>
                    <a:pt x="0" y="32"/>
                  </a:lnTo>
                  <a:lnTo>
                    <a:pt x="32" y="0"/>
                  </a:lnTo>
                  <a:lnTo>
                    <a:pt x="32" y="182"/>
                  </a:lnTo>
                  <a:lnTo>
                    <a:pt x="0" y="215"/>
                  </a:lnTo>
                  <a:close/>
                </a:path>
              </a:pathLst>
            </a:custGeom>
            <a:solidFill>
              <a:srgbClr val="4D4D4D"/>
            </a:solidFill>
            <a:ln w="12700">
              <a:solidFill>
                <a:srgbClr val="4D4D4D"/>
              </a:solidFill>
              <a:round/>
            </a:ln>
          </p:spPr>
          <p:txBody>
            <a:bodyPr/>
            <a:lstStyle/>
            <a:p>
              <a:endParaRPr lang="zh-CN" altLang="en-US"/>
            </a:p>
          </p:txBody>
        </p:sp>
        <p:sp>
          <p:nvSpPr>
            <p:cNvPr id="21" name="文本框 741"/>
            <p:cNvSpPr txBox="1">
              <a:spLocks noChangeArrowheads="1"/>
            </p:cNvSpPr>
            <p:nvPr/>
          </p:nvSpPr>
          <p:spPr bwMode="auto">
            <a:xfrm>
              <a:off x="5587586" y="1456461"/>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Bodoni MT Black" pitchFamily="18" charset="0"/>
                </a:rPr>
                <a:t>5</a:t>
              </a:r>
              <a:endParaRPr lang="zh-CN" altLang="en-US" sz="2800">
                <a:solidFill>
                  <a:srgbClr val="FFFFFF"/>
                </a:solidFill>
                <a:latin typeface="Bodoni MT Black" pitchFamily="18" charset="0"/>
              </a:endParaRPr>
            </a:p>
          </p:txBody>
        </p:sp>
        <p:sp>
          <p:nvSpPr>
            <p:cNvPr id="22" name="Freeform 14"/>
            <p:cNvSpPr/>
            <p:nvPr/>
          </p:nvSpPr>
          <p:spPr bwMode="auto">
            <a:xfrm>
              <a:off x="5587586" y="1386611"/>
              <a:ext cx="1365250" cy="65087"/>
            </a:xfrm>
            <a:custGeom>
              <a:avLst/>
              <a:gdLst>
                <a:gd name="T0" fmla="*/ 0 w 676"/>
                <a:gd name="T1" fmla="*/ 131544895 h 32"/>
                <a:gd name="T2" fmla="*/ 228578395 w 676"/>
                <a:gd name="T3" fmla="*/ 0 h 32"/>
                <a:gd name="T4" fmla="*/ 2147483646 w 676"/>
                <a:gd name="T5" fmla="*/ 0 h 32"/>
                <a:gd name="T6" fmla="*/ 2147483646 w 676"/>
                <a:gd name="T7" fmla="*/ 131544895 h 32"/>
                <a:gd name="T8" fmla="*/ 0 w 676"/>
                <a:gd name="T9" fmla="*/ 13154489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08080"/>
            </a:solidFill>
            <a:ln w="12700">
              <a:solidFill>
                <a:srgbClr val="808080"/>
              </a:solidFill>
              <a:round/>
            </a:ln>
          </p:spPr>
          <p:txBody>
            <a:bodyPr/>
            <a:lstStyle/>
            <a:p>
              <a:endParaRPr lang="zh-CN" altLang="en-US"/>
            </a:p>
          </p:txBody>
        </p:sp>
      </p:grpSp>
      <p:sp>
        <p:nvSpPr>
          <p:cNvPr id="23" name="矩形 753"/>
          <p:cNvSpPr>
            <a:spLocks noChangeArrowheads="1"/>
          </p:cNvSpPr>
          <p:nvPr/>
        </p:nvSpPr>
        <p:spPr bwMode="auto">
          <a:xfrm>
            <a:off x="5917785" y="3391623"/>
            <a:ext cx="2875032" cy="8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0000" tIns="46800" rIns="90000" bIns="46800"/>
          <a:lstStyle/>
          <a:p>
            <a:pPr>
              <a:spcBef>
                <a:spcPts val="840"/>
              </a:spcBef>
              <a:spcAft>
                <a:spcPts val="840"/>
              </a:spcAft>
            </a:pPr>
            <a:r>
              <a:rPr lang="zh-CN" altLang="en-US" sz="1100" dirty="0">
                <a:solidFill>
                  <a:schemeClr val="bg1">
                    <a:lumMod val="6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100" dirty="0">
              <a:solidFill>
                <a:schemeClr val="bg1">
                  <a:lumMod val="65000"/>
                </a:schemeClr>
              </a:solidFill>
              <a:latin typeface="宋体" panose="02010600030101010101" pitchFamily="2" charset="-122"/>
              <a:ea typeface="宋体" panose="02010600030101010101" pitchFamily="2" charset="-122"/>
            </a:endParaRPr>
          </a:p>
        </p:txBody>
      </p:sp>
      <p:sp>
        <p:nvSpPr>
          <p:cNvPr id="24" name="KSO_Shape"/>
          <p:cNvSpPr/>
          <p:nvPr/>
        </p:nvSpPr>
        <p:spPr bwMode="auto">
          <a:xfrm>
            <a:off x="5342730" y="3407081"/>
            <a:ext cx="525414" cy="45761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7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7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7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55" name="矩形 54"/>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56" name="矩形 55"/>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74" name="组合 73"/>
          <p:cNvGrpSpPr/>
          <p:nvPr/>
        </p:nvGrpSpPr>
        <p:grpSpPr>
          <a:xfrm>
            <a:off x="-26504" y="-3287"/>
            <a:ext cx="586740" cy="5143500"/>
            <a:chOff x="0" y="0"/>
            <a:chExt cx="586740" cy="5143500"/>
          </a:xfrm>
        </p:grpSpPr>
        <p:sp>
          <p:nvSpPr>
            <p:cNvPr id="75" name="矩形 74"/>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0"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2"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83"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5" name="TextBox 84"/>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86" name="TextBox 85"/>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87" name="TextBox 86"/>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8" name="TextBox 87"/>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89" name="组合 88"/>
          <p:cNvGrpSpPr/>
          <p:nvPr/>
        </p:nvGrpSpPr>
        <p:grpSpPr>
          <a:xfrm>
            <a:off x="7805926" y="94362"/>
            <a:ext cx="1358078" cy="279269"/>
            <a:chOff x="7805926" y="94362"/>
            <a:chExt cx="1358078" cy="279269"/>
          </a:xfrm>
        </p:grpSpPr>
        <p:sp>
          <p:nvSpPr>
            <p:cNvPr id="90" name="矩形 89"/>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1" name="五边形 90"/>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2" name="直接连接符 91"/>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五边形 92"/>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5"/>
                                        </p:tgtEl>
                                        <p:attrNameLst>
                                          <p:attrName>ppt_x</p:attrName>
                                          <p:attrName>ppt_y</p:attrName>
                                        </p:attrNameLst>
                                      </p:cBhvr>
                                    </p:animMotion>
                                    <p:animEffect transition="in" filter="fade">
                                      <p:cBhvr>
                                        <p:cTn id="9" dur="500"/>
                                        <p:tgtEl>
                                          <p:spTgt spid="25"/>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Scale>
                                      <p:cBhvr>
                                        <p:cTn id="13"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6"/>
                                        </p:tgtEl>
                                        <p:attrNameLst>
                                          <p:attrName>ppt_x</p:attrName>
                                          <p:attrName>ppt_y</p:attrName>
                                        </p:attrNameLst>
                                      </p:cBhvr>
                                    </p:animMotion>
                                    <p:animEffect transition="in" filter="fade">
                                      <p:cBhvr>
                                        <p:cTn id="15" dur="500"/>
                                        <p:tgtEl>
                                          <p:spTgt spid="26"/>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Scale>
                                      <p:cBhvr>
                                        <p:cTn id="19"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7"/>
                                        </p:tgtEl>
                                        <p:attrNameLst>
                                          <p:attrName>ppt_x</p:attrName>
                                          <p:attrName>ppt_y</p:attrName>
                                        </p:attrNameLst>
                                      </p:cBhvr>
                                    </p:animMotion>
                                    <p:animEffect transition="in" filter="fade">
                                      <p:cBhvr>
                                        <p:cTn id="21" dur="500"/>
                                        <p:tgtEl>
                                          <p:spTgt spid="27"/>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Scale>
                                      <p:cBhvr>
                                        <p:cTn id="25"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28"/>
                                        </p:tgtEl>
                                        <p:attrNameLst>
                                          <p:attrName>ppt_x</p:attrName>
                                          <p:attrName>ppt_y</p:attrName>
                                        </p:attrNameLst>
                                      </p:cBhvr>
                                    </p:animMotion>
                                    <p:animEffect transition="in" filter="fade">
                                      <p:cBhvr>
                                        <p:cTn id="27" dur="500"/>
                                        <p:tgtEl>
                                          <p:spTgt spid="28"/>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Scale>
                                      <p:cBhvr>
                                        <p:cTn id="31"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9"/>
                                        </p:tgtEl>
                                        <p:attrNameLst>
                                          <p:attrName>ppt_x</p:attrName>
                                          <p:attrName>ppt_y</p:attrName>
                                        </p:attrNameLst>
                                      </p:cBhvr>
                                    </p:animMotion>
                                    <p:animEffect transition="in" filter="fade">
                                      <p:cBhvr>
                                        <p:cTn id="33" dur="500"/>
                                        <p:tgtEl>
                                          <p:spTgt spid="2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4693" b="859"/>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0" y="-9071"/>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174" y="1466915"/>
            <a:ext cx="5400600" cy="3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632" y="2076562"/>
            <a:ext cx="4114335" cy="2828605"/>
          </a:xfrm>
          <a:prstGeom prst="rect">
            <a:avLst/>
          </a:prstGeom>
        </p:spPr>
      </p:pic>
      <p:sp>
        <p:nvSpPr>
          <p:cNvPr id="24" name="TextBox 23"/>
          <p:cNvSpPr txBox="1"/>
          <p:nvPr/>
        </p:nvSpPr>
        <p:spPr>
          <a:xfrm>
            <a:off x="5101711" y="211612"/>
            <a:ext cx="1463856" cy="1569656"/>
          </a:xfrm>
          <a:prstGeom prst="rect">
            <a:avLst/>
          </a:prstGeom>
          <a:noFill/>
        </p:spPr>
        <p:txBody>
          <a:bodyPr wrap="none" lIns="91437" tIns="45718" rIns="91437" bIns="45718" rtlCol="0">
            <a:spAutoFit/>
          </a:bodyPr>
          <a:lstStyle/>
          <a:p>
            <a:r>
              <a:rPr lang="en-US" altLang="zh-CN" sz="9600" dirty="0">
                <a:solidFill>
                  <a:srgbClr val="C00000"/>
                </a:solidFill>
                <a:latin typeface="Impact" panose="020B0806030902050204" pitchFamily="34" charset="0"/>
              </a:rPr>
              <a:t>02</a:t>
            </a:r>
            <a:endParaRPr lang="zh-CN" altLang="en-US" sz="9600" dirty="0">
              <a:solidFill>
                <a:srgbClr val="C00000"/>
              </a:solidFill>
              <a:latin typeface="Impact" panose="020B0806030902050204" pitchFamily="34" charset="0"/>
            </a:endParaRPr>
          </a:p>
        </p:txBody>
      </p:sp>
      <p:grpSp>
        <p:nvGrpSpPr>
          <p:cNvPr id="26" name="组合 25"/>
          <p:cNvGrpSpPr/>
          <p:nvPr/>
        </p:nvGrpSpPr>
        <p:grpSpPr>
          <a:xfrm>
            <a:off x="3823251" y="1487120"/>
            <a:ext cx="3988906" cy="680977"/>
            <a:chOff x="-454507" y="2289371"/>
            <a:chExt cx="4750336" cy="810967"/>
          </a:xfrm>
        </p:grpSpPr>
        <p:grpSp>
          <p:nvGrpSpPr>
            <p:cNvPr id="27" name="组合 26"/>
            <p:cNvGrpSpPr/>
            <p:nvPr/>
          </p:nvGrpSpPr>
          <p:grpSpPr>
            <a:xfrm>
              <a:off x="-454507" y="2289371"/>
              <a:ext cx="4750336" cy="810967"/>
              <a:chOff x="710052" y="2883334"/>
              <a:chExt cx="2233736" cy="810967"/>
            </a:xfrm>
          </p:grpSpPr>
          <p:sp>
            <p:nvSpPr>
              <p:cNvPr id="29" name="矩形 28"/>
              <p:cNvSpPr/>
              <p:nvPr/>
            </p:nvSpPr>
            <p:spPr>
              <a:xfrm>
                <a:off x="710052" y="3005804"/>
                <a:ext cx="2233736"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30" name="矩形 29"/>
              <p:cNvSpPr/>
              <p:nvPr/>
            </p:nvSpPr>
            <p:spPr>
              <a:xfrm>
                <a:off x="710052" y="3574817"/>
                <a:ext cx="2233736" cy="1194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31" name="等腰三角形 30"/>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28" name="TextBox 27"/>
            <p:cNvSpPr txBox="1"/>
            <p:nvPr/>
          </p:nvSpPr>
          <p:spPr>
            <a:xfrm>
              <a:off x="1115616" y="2511681"/>
              <a:ext cx="1502761" cy="366528"/>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9" name="组合 18"/>
          <p:cNvGrpSpPr/>
          <p:nvPr/>
        </p:nvGrpSpPr>
        <p:grpSpPr>
          <a:xfrm>
            <a:off x="-89021" y="0"/>
            <a:ext cx="3147060" cy="5143500"/>
            <a:chOff x="-60960" y="0"/>
            <a:chExt cx="3147060" cy="5143500"/>
          </a:xfrm>
        </p:grpSpPr>
        <p:sp>
          <p:nvSpPr>
            <p:cNvPr id="16" name="矩形 15"/>
            <p:cNvSpPr/>
            <p:nvPr/>
          </p:nvSpPr>
          <p:spPr>
            <a:xfrm>
              <a:off x="0" y="0"/>
              <a:ext cx="2502993" cy="5143500"/>
            </a:xfrm>
            <a:prstGeom prst="rect">
              <a:avLst/>
            </a:prstGeom>
            <a:solidFill>
              <a:srgbClr val="C0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99360" y="0"/>
              <a:ext cx="586740" cy="5143500"/>
            </a:xfrm>
            <a:prstGeom prst="rect">
              <a:avLst/>
            </a:prstGeom>
            <a:solidFill>
              <a:srgbClr val="0F0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49936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9936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9936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49936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Freeform 239"/>
            <p:cNvSpPr>
              <a:spLocks noEditPoints="1"/>
            </p:cNvSpPr>
            <p:nvPr/>
          </p:nvSpPr>
          <p:spPr bwMode="auto">
            <a:xfrm>
              <a:off x="263601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KSO_Shape"/>
            <p:cNvSpPr/>
            <p:nvPr/>
          </p:nvSpPr>
          <p:spPr>
            <a:xfrm>
              <a:off x="267534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KSO_Shape"/>
            <p:cNvSpPr/>
            <p:nvPr/>
          </p:nvSpPr>
          <p:spPr bwMode="auto">
            <a:xfrm>
              <a:off x="261374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E93D2B"/>
            </a:solidFill>
            <a:ln>
              <a:noFill/>
            </a:ln>
          </p:spPr>
          <p:txBody>
            <a:bodyPr lIns="68580" tIns="34290" rIns="68580" bIns="34290"/>
            <a:lstStyle/>
            <a:p>
              <a:endParaRPr lang="zh-CN" altLang="en-US"/>
            </a:p>
          </p:txBody>
        </p:sp>
        <p:sp>
          <p:nvSpPr>
            <p:cNvPr id="10" name="Freeform 190"/>
            <p:cNvSpPr>
              <a:spLocks noEditPoints="1"/>
            </p:cNvSpPr>
            <p:nvPr/>
          </p:nvSpPr>
          <p:spPr bwMode="auto">
            <a:xfrm>
              <a:off x="263685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31"/>
            <p:cNvSpPr>
              <a:spLocks noEditPoints="1"/>
            </p:cNvSpPr>
            <p:nvPr/>
          </p:nvSpPr>
          <p:spPr bwMode="auto">
            <a:xfrm>
              <a:off x="263601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TextBox 11"/>
            <p:cNvSpPr txBox="1"/>
            <p:nvPr/>
          </p:nvSpPr>
          <p:spPr>
            <a:xfrm>
              <a:off x="2502993" y="1453530"/>
              <a:ext cx="567784" cy="261610"/>
            </a:xfrm>
            <a:prstGeom prst="rect">
              <a:avLst/>
            </a:prstGeom>
            <a:noFill/>
          </p:spPr>
          <p:txBody>
            <a:bodyPr wrap="none" rtlCol="0">
              <a:spAutoFit/>
            </a:bodyPr>
            <a:lstStyle/>
            <a:p>
              <a:r>
                <a:rPr lang="en-US" altLang="zh-CN" sz="1100" b="1" dirty="0">
                  <a:solidFill>
                    <a:schemeClr val="bg1"/>
                  </a:solidFill>
                </a:rPr>
                <a:t>PART1</a:t>
              </a:r>
              <a:endParaRPr lang="zh-CN" altLang="en-US" sz="1100" b="1" dirty="0">
                <a:solidFill>
                  <a:schemeClr val="bg1"/>
                </a:solidFill>
              </a:endParaRPr>
            </a:p>
          </p:txBody>
        </p:sp>
        <p:sp>
          <p:nvSpPr>
            <p:cNvPr id="13" name="TextBox 12"/>
            <p:cNvSpPr txBox="1"/>
            <p:nvPr/>
          </p:nvSpPr>
          <p:spPr>
            <a:xfrm>
              <a:off x="2516560" y="2211710"/>
              <a:ext cx="567784" cy="261610"/>
            </a:xfrm>
            <a:prstGeom prst="rect">
              <a:avLst/>
            </a:prstGeom>
            <a:noFill/>
          </p:spPr>
          <p:txBody>
            <a:bodyPr wrap="none" rtlCol="0">
              <a:spAutoFit/>
            </a:bodyPr>
            <a:lstStyle/>
            <a:p>
              <a:r>
                <a:rPr lang="en-US" altLang="zh-CN" sz="1100" b="1" dirty="0">
                  <a:solidFill>
                    <a:srgbClr val="E93D2B"/>
                  </a:solidFill>
                </a:rPr>
                <a:t>PART2</a:t>
              </a:r>
              <a:endParaRPr lang="zh-CN" altLang="en-US" sz="1100" b="1" dirty="0">
                <a:solidFill>
                  <a:srgbClr val="E93D2B"/>
                </a:solidFill>
              </a:endParaRPr>
            </a:p>
          </p:txBody>
        </p:sp>
        <p:sp>
          <p:nvSpPr>
            <p:cNvPr id="14" name="TextBox 13"/>
            <p:cNvSpPr txBox="1"/>
            <p:nvPr/>
          </p:nvSpPr>
          <p:spPr>
            <a:xfrm>
              <a:off x="251656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15" name="TextBox 14"/>
            <p:cNvSpPr txBox="1"/>
            <p:nvPr/>
          </p:nvSpPr>
          <p:spPr>
            <a:xfrm>
              <a:off x="251656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nvGrpSpPr>
            <p:cNvPr id="22" name="组合 21"/>
            <p:cNvGrpSpPr/>
            <p:nvPr/>
          </p:nvGrpSpPr>
          <p:grpSpPr>
            <a:xfrm>
              <a:off x="17200" y="1799211"/>
              <a:ext cx="2499360" cy="732937"/>
              <a:chOff x="17200" y="1799211"/>
              <a:chExt cx="2499360" cy="732937"/>
            </a:xfrm>
          </p:grpSpPr>
          <p:sp>
            <p:nvSpPr>
              <p:cNvPr id="17" name="矩形 26"/>
              <p:cNvSpPr>
                <a:spLocks noChangeArrowheads="1"/>
              </p:cNvSpPr>
              <p:nvPr/>
            </p:nvSpPr>
            <p:spPr bwMode="auto">
              <a:xfrm>
                <a:off x="17200" y="1804046"/>
                <a:ext cx="2499360" cy="728102"/>
              </a:xfrm>
              <a:prstGeom prst="rect">
                <a:avLst/>
              </a:prstGeom>
              <a:solidFill>
                <a:schemeClr val="bg1">
                  <a:lumMod val="85000"/>
                </a:schemeClr>
              </a:solidFill>
              <a:ln>
                <a:noFill/>
              </a:ln>
            </p:spPr>
            <p:txBody>
              <a:bodyPr lIns="67628" tIns="35243" rIns="67628" bIns="35243" anchor="ctr"/>
              <a:lstStyle/>
              <a:p>
                <a:pPr marL="171450" indent="-171450" algn="r">
                  <a:lnSpc>
                    <a:spcPct val="150000"/>
                  </a:lnSpc>
                  <a:buFont typeface="Wingdings" panose="05000000000000000000" pitchFamily="2" charset="2"/>
                  <a:buChar char="l"/>
                </a:pP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73460" y="1799211"/>
                <a:ext cx="1943100" cy="715581"/>
              </a:xfrm>
              <a:prstGeom prst="rect">
                <a:avLst/>
              </a:prstGeom>
            </p:spPr>
            <p:txBody>
              <a:bodyPr wrap="square">
                <a:spAutoFit/>
              </a:bodyPr>
              <a:lstStyle/>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2、</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3、</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endParaRPr lang="zh-CN" altLang="en-US" sz="900" dirty="0">
                  <a:solidFill>
                    <a:srgbClr val="C00000"/>
                  </a:solidFill>
                </a:endParaRPr>
              </a:p>
            </p:txBody>
          </p:sp>
          <p:sp>
            <p:nvSpPr>
              <p:cNvPr id="21" name="Freeform 60"/>
              <p:cNvSpPr/>
              <p:nvPr/>
            </p:nvSpPr>
            <p:spPr bwMode="auto">
              <a:xfrm flipH="1">
                <a:off x="151483" y="1966650"/>
                <a:ext cx="421977" cy="427991"/>
              </a:xfrm>
              <a:custGeom>
                <a:avLst/>
                <a:gdLst>
                  <a:gd name="T0" fmla="*/ 141 w 258"/>
                  <a:gd name="T1" fmla="*/ 5 h 261"/>
                  <a:gd name="T2" fmla="*/ 129 w 258"/>
                  <a:gd name="T3" fmla="*/ 0 h 261"/>
                  <a:gd name="T4" fmla="*/ 117 w 258"/>
                  <a:gd name="T5" fmla="*/ 5 h 261"/>
                  <a:gd name="T6" fmla="*/ 5 w 258"/>
                  <a:gd name="T7" fmla="*/ 114 h 261"/>
                  <a:gd name="T8" fmla="*/ 2 w 258"/>
                  <a:gd name="T9" fmla="*/ 131 h 261"/>
                  <a:gd name="T10" fmla="*/ 17 w 258"/>
                  <a:gd name="T11" fmla="*/ 141 h 261"/>
                  <a:gd name="T12" fmla="*/ 57 w 258"/>
                  <a:gd name="T13" fmla="*/ 141 h 261"/>
                  <a:gd name="T14" fmla="*/ 57 w 258"/>
                  <a:gd name="T15" fmla="*/ 245 h 261"/>
                  <a:gd name="T16" fmla="*/ 73 w 258"/>
                  <a:gd name="T17" fmla="*/ 261 h 261"/>
                  <a:gd name="T18" fmla="*/ 185 w 258"/>
                  <a:gd name="T19" fmla="*/ 261 h 261"/>
                  <a:gd name="T20" fmla="*/ 201 w 258"/>
                  <a:gd name="T21" fmla="*/ 245 h 261"/>
                  <a:gd name="T22" fmla="*/ 201 w 258"/>
                  <a:gd name="T23" fmla="*/ 141 h 261"/>
                  <a:gd name="T24" fmla="*/ 241 w 258"/>
                  <a:gd name="T25" fmla="*/ 141 h 261"/>
                  <a:gd name="T26" fmla="*/ 256 w 258"/>
                  <a:gd name="T27" fmla="*/ 131 h 261"/>
                  <a:gd name="T28" fmla="*/ 253 w 258"/>
                  <a:gd name="T29" fmla="*/ 114 h 261"/>
                  <a:gd name="T30" fmla="*/ 141 w 258"/>
                  <a:gd name="T31" fmla="*/ 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261">
                    <a:moveTo>
                      <a:pt x="141" y="5"/>
                    </a:moveTo>
                    <a:cubicBezTo>
                      <a:pt x="138" y="2"/>
                      <a:pt x="133" y="0"/>
                      <a:pt x="129" y="0"/>
                    </a:cubicBezTo>
                    <a:cubicBezTo>
                      <a:pt x="125" y="0"/>
                      <a:pt x="120" y="2"/>
                      <a:pt x="117" y="5"/>
                    </a:cubicBezTo>
                    <a:cubicBezTo>
                      <a:pt x="5" y="114"/>
                      <a:pt x="5" y="114"/>
                      <a:pt x="5" y="114"/>
                    </a:cubicBezTo>
                    <a:cubicBezTo>
                      <a:pt x="1" y="119"/>
                      <a:pt x="0" y="126"/>
                      <a:pt x="2" y="131"/>
                    </a:cubicBezTo>
                    <a:cubicBezTo>
                      <a:pt x="5" y="137"/>
                      <a:pt x="11" y="141"/>
                      <a:pt x="17" y="141"/>
                    </a:cubicBezTo>
                    <a:cubicBezTo>
                      <a:pt x="57" y="141"/>
                      <a:pt x="57" y="141"/>
                      <a:pt x="57" y="141"/>
                    </a:cubicBezTo>
                    <a:cubicBezTo>
                      <a:pt x="57" y="245"/>
                      <a:pt x="57" y="245"/>
                      <a:pt x="57" y="245"/>
                    </a:cubicBezTo>
                    <a:cubicBezTo>
                      <a:pt x="57" y="254"/>
                      <a:pt x="64" y="261"/>
                      <a:pt x="73" y="261"/>
                    </a:cubicBezTo>
                    <a:cubicBezTo>
                      <a:pt x="185" y="261"/>
                      <a:pt x="185" y="261"/>
                      <a:pt x="185" y="261"/>
                    </a:cubicBezTo>
                    <a:cubicBezTo>
                      <a:pt x="194" y="261"/>
                      <a:pt x="201" y="254"/>
                      <a:pt x="201" y="245"/>
                    </a:cubicBezTo>
                    <a:cubicBezTo>
                      <a:pt x="201" y="141"/>
                      <a:pt x="201" y="141"/>
                      <a:pt x="201" y="141"/>
                    </a:cubicBezTo>
                    <a:cubicBezTo>
                      <a:pt x="241" y="141"/>
                      <a:pt x="241" y="141"/>
                      <a:pt x="241" y="141"/>
                    </a:cubicBezTo>
                    <a:cubicBezTo>
                      <a:pt x="247" y="141"/>
                      <a:pt x="253" y="137"/>
                      <a:pt x="256" y="131"/>
                    </a:cubicBezTo>
                    <a:cubicBezTo>
                      <a:pt x="258" y="126"/>
                      <a:pt x="257" y="119"/>
                      <a:pt x="253" y="114"/>
                    </a:cubicBezTo>
                    <a:lnTo>
                      <a:pt x="141"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Calibri" panose="020F0502020204030204"/>
                  <a:ea typeface="宋体" panose="02010600030101010101" pitchFamily="2" charset="-122"/>
                </a:endParaRPr>
              </a:p>
            </p:txBody>
          </p:sp>
        </p:grpSp>
        <p:cxnSp>
          <p:nvCxnSpPr>
            <p:cNvPr id="34" name="直接连接符 33"/>
            <p:cNvCxnSpPr/>
            <p:nvPr/>
          </p:nvCxnSpPr>
          <p:spPr>
            <a:xfrm>
              <a:off x="-60960" y="4126230"/>
              <a:ext cx="3147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5718" y="4328337"/>
              <a:ext cx="2793703" cy="223138"/>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bg1"/>
                  </a:solidFill>
                  <a:latin typeface="宋体" panose="02010600030101010101" pitchFamily="2" charset="-122"/>
                  <a:ea typeface="宋体" panose="02010600030101010101" pitchFamily="2" charset="-122"/>
                </a:rPr>
                <a:t>此页为过渡页，添加过渡页复制本页即可</a:t>
              </a:r>
              <a:endParaRPr lang="en-US" altLang="zh-CN" sz="10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
                                            <p:txEl>
                                              <p:pRg st="0" end="0"/>
                                            </p:txEl>
                                          </p:spTgt>
                                        </p:tgtEl>
                                      </p:cBhvr>
                                    </p:animEffect>
                                  </p:childTnLst>
                                </p:cTn>
                              </p:par>
                            </p:childTnLst>
                          </p:cTn>
                        </p:par>
                        <p:par>
                          <p:cTn id="17" fill="hold">
                            <p:stCondLst>
                              <p:cond delay="55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5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155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103732" y="848846"/>
            <a:ext cx="1993814" cy="2293527"/>
            <a:chOff x="1652135" y="739678"/>
            <a:chExt cx="1993814" cy="2293527"/>
          </a:xfrm>
        </p:grpSpPr>
        <p:grpSp>
          <p:nvGrpSpPr>
            <p:cNvPr id="66" name="组合 65"/>
            <p:cNvGrpSpPr/>
            <p:nvPr/>
          </p:nvGrpSpPr>
          <p:grpSpPr>
            <a:xfrm>
              <a:off x="1652135" y="739678"/>
              <a:ext cx="1993814" cy="1705138"/>
              <a:chOff x="1652135" y="739678"/>
              <a:chExt cx="1993814" cy="1705138"/>
            </a:xfrm>
          </p:grpSpPr>
          <p:sp>
            <p:nvSpPr>
              <p:cNvPr id="50" name="任意多边形 49"/>
              <p:cNvSpPr/>
              <p:nvPr/>
            </p:nvSpPr>
            <p:spPr>
              <a:xfrm>
                <a:off x="1652135" y="1483233"/>
                <a:ext cx="1993814" cy="320499"/>
              </a:xfrm>
              <a:custGeom>
                <a:avLst/>
                <a:gdLst>
                  <a:gd name="connsiteX0" fmla="*/ 1360658 w 2349328"/>
                  <a:gd name="connsiteY0" fmla="*/ 375076 h 377647"/>
                  <a:gd name="connsiteX1" fmla="*/ 1374095 w 2349328"/>
                  <a:gd name="connsiteY1" fmla="*/ 377647 h 377647"/>
                  <a:gd name="connsiteX2" fmla="*/ 1361214 w 2349328"/>
                  <a:gd name="connsiteY2" fmla="*/ 377647 h 377647"/>
                  <a:gd name="connsiteX3" fmla="*/ 2347882 w 2349328"/>
                  <a:gd name="connsiteY3" fmla="*/ 374598 h 377647"/>
                  <a:gd name="connsiteX4" fmla="*/ 2349328 w 2349328"/>
                  <a:gd name="connsiteY4" fmla="*/ 377647 h 377647"/>
                  <a:gd name="connsiteX5" fmla="*/ 2344833 w 2349328"/>
                  <a:gd name="connsiteY5" fmla="*/ 377647 h 377647"/>
                  <a:gd name="connsiteX6" fmla="*/ 2170141 w 2349328"/>
                  <a:gd name="connsiteY6" fmla="*/ 7 h 377647"/>
                  <a:gd name="connsiteX7" fmla="*/ 2343492 w 2349328"/>
                  <a:gd name="connsiteY7" fmla="*/ 365347 h 377647"/>
                  <a:gd name="connsiteX8" fmla="*/ 2295285 w 2349328"/>
                  <a:gd name="connsiteY8" fmla="*/ 300882 h 377647"/>
                  <a:gd name="connsiteX9" fmla="*/ 2176717 w 2349328"/>
                  <a:gd name="connsiteY9" fmla="*/ 178723 h 377647"/>
                  <a:gd name="connsiteX10" fmla="*/ 2179255 w 2349328"/>
                  <a:gd name="connsiteY10" fmla="*/ 128453 h 377647"/>
                  <a:gd name="connsiteX11" fmla="*/ 2174069 w 2349328"/>
                  <a:gd name="connsiteY11" fmla="*/ 25740 h 377647"/>
                  <a:gd name="connsiteX12" fmla="*/ 179190 w 2349328"/>
                  <a:gd name="connsiteY12" fmla="*/ 0 h 377647"/>
                  <a:gd name="connsiteX13" fmla="*/ 175262 w 2349328"/>
                  <a:gd name="connsiteY13" fmla="*/ 25740 h 377647"/>
                  <a:gd name="connsiteX14" fmla="*/ 170075 w 2349328"/>
                  <a:gd name="connsiteY14" fmla="*/ 128453 h 377647"/>
                  <a:gd name="connsiteX15" fmla="*/ 173097 w 2349328"/>
                  <a:gd name="connsiteY15" fmla="*/ 188301 h 377647"/>
                  <a:gd name="connsiteX16" fmla="*/ 63826 w 2349328"/>
                  <a:gd name="connsiteY16" fmla="*/ 300882 h 377647"/>
                  <a:gd name="connsiteX17" fmla="*/ 9782 w 2349328"/>
                  <a:gd name="connsiteY17" fmla="*/ 373153 h 377647"/>
                  <a:gd name="connsiteX18" fmla="*/ 14276 w 2349328"/>
                  <a:gd name="connsiteY18" fmla="*/ 377647 h 377647"/>
                  <a:gd name="connsiteX19" fmla="*/ 0 w 2349328"/>
                  <a:gd name="connsiteY19" fmla="*/ 377647 h 37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28" h="377647">
                    <a:moveTo>
                      <a:pt x="1360658" y="375076"/>
                    </a:moveTo>
                    <a:lnTo>
                      <a:pt x="1374095" y="377647"/>
                    </a:lnTo>
                    <a:lnTo>
                      <a:pt x="1361214" y="377647"/>
                    </a:lnTo>
                    <a:close/>
                    <a:moveTo>
                      <a:pt x="2347882" y="374598"/>
                    </a:moveTo>
                    <a:lnTo>
                      <a:pt x="2349328" y="377647"/>
                    </a:lnTo>
                    <a:lnTo>
                      <a:pt x="2344833" y="377647"/>
                    </a:lnTo>
                    <a:close/>
                    <a:moveTo>
                      <a:pt x="2170141" y="7"/>
                    </a:moveTo>
                    <a:lnTo>
                      <a:pt x="2343492" y="365347"/>
                    </a:lnTo>
                    <a:lnTo>
                      <a:pt x="2295285" y="300882"/>
                    </a:lnTo>
                    <a:lnTo>
                      <a:pt x="2176717" y="178723"/>
                    </a:lnTo>
                    <a:lnTo>
                      <a:pt x="2179255" y="128453"/>
                    </a:lnTo>
                    <a:cubicBezTo>
                      <a:pt x="2179255" y="93777"/>
                      <a:pt x="2177498" y="59511"/>
                      <a:pt x="2174069" y="25740"/>
                    </a:cubicBezTo>
                    <a:close/>
                    <a:moveTo>
                      <a:pt x="179190" y="0"/>
                    </a:moveTo>
                    <a:lnTo>
                      <a:pt x="175262" y="25740"/>
                    </a:lnTo>
                    <a:cubicBezTo>
                      <a:pt x="171832" y="59511"/>
                      <a:pt x="170075" y="93777"/>
                      <a:pt x="170075" y="128453"/>
                    </a:cubicBezTo>
                    <a:lnTo>
                      <a:pt x="173097" y="188301"/>
                    </a:lnTo>
                    <a:lnTo>
                      <a:pt x="63826" y="300882"/>
                    </a:lnTo>
                    <a:lnTo>
                      <a:pt x="9782" y="373153"/>
                    </a:lnTo>
                    <a:lnTo>
                      <a:pt x="14276" y="377647"/>
                    </a:lnTo>
                    <a:lnTo>
                      <a:pt x="0" y="377647"/>
                    </a:lnTo>
                    <a:close/>
                  </a:path>
                </a:pathLst>
              </a:cu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同心圆 50"/>
              <p:cNvSpPr/>
              <p:nvPr/>
            </p:nvSpPr>
            <p:spPr>
              <a:xfrm>
                <a:off x="1796473" y="739678"/>
                <a:ext cx="1705138" cy="1705138"/>
              </a:xfrm>
              <a:prstGeom prst="donut">
                <a:avLst>
                  <a:gd name="adj" fmla="val 1038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广州</a:t>
                </a:r>
              </a:p>
            </p:txBody>
          </p:sp>
          <p:sp>
            <p:nvSpPr>
              <p:cNvPr id="52" name="任意多边形 51"/>
              <p:cNvSpPr/>
              <p:nvPr/>
            </p:nvSpPr>
            <p:spPr>
              <a:xfrm>
                <a:off x="1660436" y="1292032"/>
                <a:ext cx="1985512" cy="864789"/>
              </a:xfrm>
              <a:custGeom>
                <a:avLst/>
                <a:gdLst>
                  <a:gd name="connsiteX0" fmla="*/ 1169773 w 2339546"/>
                  <a:gd name="connsiteY0" fmla="*/ 0 h 1018988"/>
                  <a:gd name="connsiteX1" fmla="*/ 2285503 w 2339546"/>
                  <a:gd name="connsiteY1" fmla="*/ 526175 h 1018988"/>
                  <a:gd name="connsiteX2" fmla="*/ 2339546 w 2339546"/>
                  <a:gd name="connsiteY2" fmla="*/ 598445 h 1018988"/>
                  <a:gd name="connsiteX3" fmla="*/ 1919004 w 2339546"/>
                  <a:gd name="connsiteY3" fmla="*/ 1018988 h 1018988"/>
                  <a:gd name="connsiteX4" fmla="*/ 1887906 w 2339546"/>
                  <a:gd name="connsiteY4" fmla="*/ 961694 h 1018988"/>
                  <a:gd name="connsiteX5" fmla="*/ 1169773 w 2339546"/>
                  <a:gd name="connsiteY5" fmla="*/ 579865 h 1018988"/>
                  <a:gd name="connsiteX6" fmla="*/ 451641 w 2339546"/>
                  <a:gd name="connsiteY6" fmla="*/ 961694 h 1018988"/>
                  <a:gd name="connsiteX7" fmla="*/ 420542 w 2339546"/>
                  <a:gd name="connsiteY7" fmla="*/ 1018988 h 1018988"/>
                  <a:gd name="connsiteX8" fmla="*/ 0 w 2339546"/>
                  <a:gd name="connsiteY8" fmla="*/ 598447 h 1018988"/>
                  <a:gd name="connsiteX9" fmla="*/ 54044 w 2339546"/>
                  <a:gd name="connsiteY9" fmla="*/ 526175 h 1018988"/>
                  <a:gd name="connsiteX10" fmla="*/ 1169773 w 2339546"/>
                  <a:gd name="connsiteY10" fmla="*/ 0 h 101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546" h="1018988">
                    <a:moveTo>
                      <a:pt x="1169773" y="0"/>
                    </a:moveTo>
                    <a:cubicBezTo>
                      <a:pt x="1618958" y="0"/>
                      <a:pt x="2020303" y="204826"/>
                      <a:pt x="2285503" y="526175"/>
                    </a:cubicBezTo>
                    <a:lnTo>
                      <a:pt x="2339546" y="598445"/>
                    </a:lnTo>
                    <a:lnTo>
                      <a:pt x="1919004" y="1018988"/>
                    </a:lnTo>
                    <a:lnTo>
                      <a:pt x="1887906" y="961694"/>
                    </a:lnTo>
                    <a:cubicBezTo>
                      <a:pt x="1732274" y="731325"/>
                      <a:pt x="1468711" y="579865"/>
                      <a:pt x="1169773" y="579865"/>
                    </a:cubicBezTo>
                    <a:cubicBezTo>
                      <a:pt x="870835" y="579865"/>
                      <a:pt x="607274" y="731325"/>
                      <a:pt x="451641" y="961694"/>
                    </a:cubicBezTo>
                    <a:lnTo>
                      <a:pt x="420542" y="1018988"/>
                    </a:lnTo>
                    <a:lnTo>
                      <a:pt x="0" y="598447"/>
                    </a:lnTo>
                    <a:lnTo>
                      <a:pt x="54044" y="526175"/>
                    </a:lnTo>
                    <a:cubicBezTo>
                      <a:pt x="319243" y="204826"/>
                      <a:pt x="720588" y="0"/>
                      <a:pt x="1169773" y="0"/>
                    </a:cubicBezTo>
                    <a:close/>
                  </a:path>
                </a:pathLst>
              </a:custGeom>
              <a:solidFill>
                <a:srgbClr val="C00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46"/>
            <p:cNvSpPr txBox="1"/>
            <p:nvPr/>
          </p:nvSpPr>
          <p:spPr>
            <a:xfrm>
              <a:off x="1909499" y="1546405"/>
              <a:ext cx="1487386" cy="1486800"/>
            </a:xfrm>
            <a:prstGeom prst="rect">
              <a:avLst/>
            </a:prstGeom>
            <a:noFill/>
          </p:spPr>
          <p:txBody>
            <a:bodyPr wrap="square" rtlCol="0">
              <a:prstTxWarp prst="textArchUp">
                <a:avLst/>
              </a:prstTxWarp>
              <a:sp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rPr>
                <a:t>华南地区销售事务</a:t>
              </a:r>
            </a:p>
          </p:txBody>
        </p:sp>
      </p:grpSp>
      <p:grpSp>
        <p:nvGrpSpPr>
          <p:cNvPr id="68" name="组合 67"/>
          <p:cNvGrpSpPr/>
          <p:nvPr/>
        </p:nvGrpSpPr>
        <p:grpSpPr>
          <a:xfrm>
            <a:off x="5495163" y="848732"/>
            <a:ext cx="1993814" cy="2293527"/>
            <a:chOff x="5043566" y="739564"/>
            <a:chExt cx="1993814" cy="2293527"/>
          </a:xfrm>
        </p:grpSpPr>
        <p:sp>
          <p:nvSpPr>
            <p:cNvPr id="54" name="任意多边形 53"/>
            <p:cNvSpPr/>
            <p:nvPr/>
          </p:nvSpPr>
          <p:spPr>
            <a:xfrm>
              <a:off x="5043566" y="1483119"/>
              <a:ext cx="1993814" cy="320499"/>
            </a:xfrm>
            <a:custGeom>
              <a:avLst/>
              <a:gdLst>
                <a:gd name="connsiteX0" fmla="*/ 1360658 w 2349328"/>
                <a:gd name="connsiteY0" fmla="*/ 375076 h 377647"/>
                <a:gd name="connsiteX1" fmla="*/ 1374095 w 2349328"/>
                <a:gd name="connsiteY1" fmla="*/ 377647 h 377647"/>
                <a:gd name="connsiteX2" fmla="*/ 1361214 w 2349328"/>
                <a:gd name="connsiteY2" fmla="*/ 377647 h 377647"/>
                <a:gd name="connsiteX3" fmla="*/ 2347882 w 2349328"/>
                <a:gd name="connsiteY3" fmla="*/ 374598 h 377647"/>
                <a:gd name="connsiteX4" fmla="*/ 2349328 w 2349328"/>
                <a:gd name="connsiteY4" fmla="*/ 377647 h 377647"/>
                <a:gd name="connsiteX5" fmla="*/ 2344833 w 2349328"/>
                <a:gd name="connsiteY5" fmla="*/ 377647 h 377647"/>
                <a:gd name="connsiteX6" fmla="*/ 2170141 w 2349328"/>
                <a:gd name="connsiteY6" fmla="*/ 7 h 377647"/>
                <a:gd name="connsiteX7" fmla="*/ 2343492 w 2349328"/>
                <a:gd name="connsiteY7" fmla="*/ 365347 h 377647"/>
                <a:gd name="connsiteX8" fmla="*/ 2295285 w 2349328"/>
                <a:gd name="connsiteY8" fmla="*/ 300882 h 377647"/>
                <a:gd name="connsiteX9" fmla="*/ 2176717 w 2349328"/>
                <a:gd name="connsiteY9" fmla="*/ 178723 h 377647"/>
                <a:gd name="connsiteX10" fmla="*/ 2179255 w 2349328"/>
                <a:gd name="connsiteY10" fmla="*/ 128453 h 377647"/>
                <a:gd name="connsiteX11" fmla="*/ 2174069 w 2349328"/>
                <a:gd name="connsiteY11" fmla="*/ 25740 h 377647"/>
                <a:gd name="connsiteX12" fmla="*/ 179190 w 2349328"/>
                <a:gd name="connsiteY12" fmla="*/ 0 h 377647"/>
                <a:gd name="connsiteX13" fmla="*/ 175262 w 2349328"/>
                <a:gd name="connsiteY13" fmla="*/ 25740 h 377647"/>
                <a:gd name="connsiteX14" fmla="*/ 170075 w 2349328"/>
                <a:gd name="connsiteY14" fmla="*/ 128453 h 377647"/>
                <a:gd name="connsiteX15" fmla="*/ 173097 w 2349328"/>
                <a:gd name="connsiteY15" fmla="*/ 188301 h 377647"/>
                <a:gd name="connsiteX16" fmla="*/ 63826 w 2349328"/>
                <a:gd name="connsiteY16" fmla="*/ 300882 h 377647"/>
                <a:gd name="connsiteX17" fmla="*/ 9782 w 2349328"/>
                <a:gd name="connsiteY17" fmla="*/ 373153 h 377647"/>
                <a:gd name="connsiteX18" fmla="*/ 14276 w 2349328"/>
                <a:gd name="connsiteY18" fmla="*/ 377647 h 377647"/>
                <a:gd name="connsiteX19" fmla="*/ 0 w 2349328"/>
                <a:gd name="connsiteY19" fmla="*/ 377647 h 37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28" h="377647">
                  <a:moveTo>
                    <a:pt x="1360658" y="375076"/>
                  </a:moveTo>
                  <a:lnTo>
                    <a:pt x="1374095" y="377647"/>
                  </a:lnTo>
                  <a:lnTo>
                    <a:pt x="1361214" y="377647"/>
                  </a:lnTo>
                  <a:close/>
                  <a:moveTo>
                    <a:pt x="2347882" y="374598"/>
                  </a:moveTo>
                  <a:lnTo>
                    <a:pt x="2349328" y="377647"/>
                  </a:lnTo>
                  <a:lnTo>
                    <a:pt x="2344833" y="377647"/>
                  </a:lnTo>
                  <a:close/>
                  <a:moveTo>
                    <a:pt x="2170141" y="7"/>
                  </a:moveTo>
                  <a:lnTo>
                    <a:pt x="2343492" y="365347"/>
                  </a:lnTo>
                  <a:lnTo>
                    <a:pt x="2295285" y="300882"/>
                  </a:lnTo>
                  <a:lnTo>
                    <a:pt x="2176717" y="178723"/>
                  </a:lnTo>
                  <a:lnTo>
                    <a:pt x="2179255" y="128453"/>
                  </a:lnTo>
                  <a:cubicBezTo>
                    <a:pt x="2179255" y="93777"/>
                    <a:pt x="2177498" y="59511"/>
                    <a:pt x="2174069" y="25740"/>
                  </a:cubicBezTo>
                  <a:close/>
                  <a:moveTo>
                    <a:pt x="179190" y="0"/>
                  </a:moveTo>
                  <a:lnTo>
                    <a:pt x="175262" y="25740"/>
                  </a:lnTo>
                  <a:cubicBezTo>
                    <a:pt x="171832" y="59511"/>
                    <a:pt x="170075" y="93777"/>
                    <a:pt x="170075" y="128453"/>
                  </a:cubicBezTo>
                  <a:lnTo>
                    <a:pt x="173097" y="188301"/>
                  </a:lnTo>
                  <a:lnTo>
                    <a:pt x="63826" y="300882"/>
                  </a:lnTo>
                  <a:lnTo>
                    <a:pt x="9782" y="373153"/>
                  </a:lnTo>
                  <a:lnTo>
                    <a:pt x="14276" y="377647"/>
                  </a:lnTo>
                  <a:lnTo>
                    <a:pt x="0" y="377647"/>
                  </a:lnTo>
                  <a:close/>
                </a:path>
              </a:pathLst>
            </a:cu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同心圆 54"/>
            <p:cNvSpPr/>
            <p:nvPr/>
          </p:nvSpPr>
          <p:spPr>
            <a:xfrm>
              <a:off x="5187904" y="739564"/>
              <a:ext cx="1705138" cy="1705138"/>
            </a:xfrm>
            <a:prstGeom prst="donut">
              <a:avLst>
                <a:gd name="adj" fmla="val 1038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北京</a:t>
              </a:r>
            </a:p>
          </p:txBody>
        </p:sp>
        <p:sp>
          <p:nvSpPr>
            <p:cNvPr id="56" name="任意多边形 55"/>
            <p:cNvSpPr/>
            <p:nvPr/>
          </p:nvSpPr>
          <p:spPr>
            <a:xfrm>
              <a:off x="5051867" y="1291918"/>
              <a:ext cx="1985512" cy="864789"/>
            </a:xfrm>
            <a:custGeom>
              <a:avLst/>
              <a:gdLst>
                <a:gd name="connsiteX0" fmla="*/ 1169773 w 2339546"/>
                <a:gd name="connsiteY0" fmla="*/ 0 h 1018988"/>
                <a:gd name="connsiteX1" fmla="*/ 2285503 w 2339546"/>
                <a:gd name="connsiteY1" fmla="*/ 526175 h 1018988"/>
                <a:gd name="connsiteX2" fmla="*/ 2339546 w 2339546"/>
                <a:gd name="connsiteY2" fmla="*/ 598445 h 1018988"/>
                <a:gd name="connsiteX3" fmla="*/ 1919004 w 2339546"/>
                <a:gd name="connsiteY3" fmla="*/ 1018988 h 1018988"/>
                <a:gd name="connsiteX4" fmla="*/ 1887906 w 2339546"/>
                <a:gd name="connsiteY4" fmla="*/ 961694 h 1018988"/>
                <a:gd name="connsiteX5" fmla="*/ 1169773 w 2339546"/>
                <a:gd name="connsiteY5" fmla="*/ 579865 h 1018988"/>
                <a:gd name="connsiteX6" fmla="*/ 451641 w 2339546"/>
                <a:gd name="connsiteY6" fmla="*/ 961694 h 1018988"/>
                <a:gd name="connsiteX7" fmla="*/ 420542 w 2339546"/>
                <a:gd name="connsiteY7" fmla="*/ 1018988 h 1018988"/>
                <a:gd name="connsiteX8" fmla="*/ 0 w 2339546"/>
                <a:gd name="connsiteY8" fmla="*/ 598447 h 1018988"/>
                <a:gd name="connsiteX9" fmla="*/ 54044 w 2339546"/>
                <a:gd name="connsiteY9" fmla="*/ 526175 h 1018988"/>
                <a:gd name="connsiteX10" fmla="*/ 1169773 w 2339546"/>
                <a:gd name="connsiteY10" fmla="*/ 0 h 101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546" h="1018988">
                  <a:moveTo>
                    <a:pt x="1169773" y="0"/>
                  </a:moveTo>
                  <a:cubicBezTo>
                    <a:pt x="1618958" y="0"/>
                    <a:pt x="2020303" y="204826"/>
                    <a:pt x="2285503" y="526175"/>
                  </a:cubicBezTo>
                  <a:lnTo>
                    <a:pt x="2339546" y="598445"/>
                  </a:lnTo>
                  <a:lnTo>
                    <a:pt x="1919004" y="1018988"/>
                  </a:lnTo>
                  <a:lnTo>
                    <a:pt x="1887906" y="961694"/>
                  </a:lnTo>
                  <a:cubicBezTo>
                    <a:pt x="1732274" y="731325"/>
                    <a:pt x="1468711" y="579865"/>
                    <a:pt x="1169773" y="579865"/>
                  </a:cubicBezTo>
                  <a:cubicBezTo>
                    <a:pt x="870835" y="579865"/>
                    <a:pt x="607274" y="731325"/>
                    <a:pt x="451641" y="961694"/>
                  </a:cubicBezTo>
                  <a:lnTo>
                    <a:pt x="420542" y="1018988"/>
                  </a:lnTo>
                  <a:lnTo>
                    <a:pt x="0" y="598447"/>
                  </a:lnTo>
                  <a:lnTo>
                    <a:pt x="54044" y="526175"/>
                  </a:lnTo>
                  <a:cubicBezTo>
                    <a:pt x="319243" y="204826"/>
                    <a:pt x="720588" y="0"/>
                    <a:pt x="1169773" y="0"/>
                  </a:cubicBezTo>
                  <a:close/>
                </a:path>
              </a:pathLst>
            </a:custGeom>
            <a:solidFill>
              <a:srgbClr val="C00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89"/>
            <p:cNvSpPr txBox="1"/>
            <p:nvPr/>
          </p:nvSpPr>
          <p:spPr>
            <a:xfrm>
              <a:off x="5300930" y="1546291"/>
              <a:ext cx="1487386" cy="1486800"/>
            </a:xfrm>
            <a:prstGeom prst="rect">
              <a:avLst/>
            </a:prstGeom>
            <a:noFill/>
          </p:spPr>
          <p:txBody>
            <a:bodyPr wrap="square" rtlCol="0">
              <a:prstTxWarp prst="textArchUp">
                <a:avLst/>
              </a:prstTxWarp>
              <a:sp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rPr>
                <a:t>华北地区财务事务</a:t>
              </a:r>
            </a:p>
          </p:txBody>
        </p:sp>
      </p:grpSp>
      <p:grpSp>
        <p:nvGrpSpPr>
          <p:cNvPr id="69" name="组合 68"/>
          <p:cNvGrpSpPr/>
          <p:nvPr/>
        </p:nvGrpSpPr>
        <p:grpSpPr>
          <a:xfrm>
            <a:off x="2163872" y="2850087"/>
            <a:ext cx="1993814" cy="2293527"/>
            <a:chOff x="1712275" y="2740919"/>
            <a:chExt cx="1993814" cy="2293527"/>
          </a:xfrm>
        </p:grpSpPr>
        <p:sp>
          <p:nvSpPr>
            <p:cNvPr id="58" name="任意多边形 57"/>
            <p:cNvSpPr/>
            <p:nvPr/>
          </p:nvSpPr>
          <p:spPr>
            <a:xfrm>
              <a:off x="1712275" y="3484474"/>
              <a:ext cx="1993814" cy="320499"/>
            </a:xfrm>
            <a:custGeom>
              <a:avLst/>
              <a:gdLst>
                <a:gd name="connsiteX0" fmla="*/ 1360658 w 2349328"/>
                <a:gd name="connsiteY0" fmla="*/ 375076 h 377647"/>
                <a:gd name="connsiteX1" fmla="*/ 1374095 w 2349328"/>
                <a:gd name="connsiteY1" fmla="*/ 377647 h 377647"/>
                <a:gd name="connsiteX2" fmla="*/ 1361214 w 2349328"/>
                <a:gd name="connsiteY2" fmla="*/ 377647 h 377647"/>
                <a:gd name="connsiteX3" fmla="*/ 2347882 w 2349328"/>
                <a:gd name="connsiteY3" fmla="*/ 374598 h 377647"/>
                <a:gd name="connsiteX4" fmla="*/ 2349328 w 2349328"/>
                <a:gd name="connsiteY4" fmla="*/ 377647 h 377647"/>
                <a:gd name="connsiteX5" fmla="*/ 2344833 w 2349328"/>
                <a:gd name="connsiteY5" fmla="*/ 377647 h 377647"/>
                <a:gd name="connsiteX6" fmla="*/ 2170141 w 2349328"/>
                <a:gd name="connsiteY6" fmla="*/ 7 h 377647"/>
                <a:gd name="connsiteX7" fmla="*/ 2343492 w 2349328"/>
                <a:gd name="connsiteY7" fmla="*/ 365347 h 377647"/>
                <a:gd name="connsiteX8" fmla="*/ 2295285 w 2349328"/>
                <a:gd name="connsiteY8" fmla="*/ 300882 h 377647"/>
                <a:gd name="connsiteX9" fmla="*/ 2176717 w 2349328"/>
                <a:gd name="connsiteY9" fmla="*/ 178723 h 377647"/>
                <a:gd name="connsiteX10" fmla="*/ 2179255 w 2349328"/>
                <a:gd name="connsiteY10" fmla="*/ 128453 h 377647"/>
                <a:gd name="connsiteX11" fmla="*/ 2174069 w 2349328"/>
                <a:gd name="connsiteY11" fmla="*/ 25740 h 377647"/>
                <a:gd name="connsiteX12" fmla="*/ 179190 w 2349328"/>
                <a:gd name="connsiteY12" fmla="*/ 0 h 377647"/>
                <a:gd name="connsiteX13" fmla="*/ 175262 w 2349328"/>
                <a:gd name="connsiteY13" fmla="*/ 25740 h 377647"/>
                <a:gd name="connsiteX14" fmla="*/ 170075 w 2349328"/>
                <a:gd name="connsiteY14" fmla="*/ 128453 h 377647"/>
                <a:gd name="connsiteX15" fmla="*/ 173097 w 2349328"/>
                <a:gd name="connsiteY15" fmla="*/ 188301 h 377647"/>
                <a:gd name="connsiteX16" fmla="*/ 63826 w 2349328"/>
                <a:gd name="connsiteY16" fmla="*/ 300882 h 377647"/>
                <a:gd name="connsiteX17" fmla="*/ 9782 w 2349328"/>
                <a:gd name="connsiteY17" fmla="*/ 373153 h 377647"/>
                <a:gd name="connsiteX18" fmla="*/ 14276 w 2349328"/>
                <a:gd name="connsiteY18" fmla="*/ 377647 h 377647"/>
                <a:gd name="connsiteX19" fmla="*/ 0 w 2349328"/>
                <a:gd name="connsiteY19" fmla="*/ 377647 h 37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28" h="377647">
                  <a:moveTo>
                    <a:pt x="1360658" y="375076"/>
                  </a:moveTo>
                  <a:lnTo>
                    <a:pt x="1374095" y="377647"/>
                  </a:lnTo>
                  <a:lnTo>
                    <a:pt x="1361214" y="377647"/>
                  </a:lnTo>
                  <a:close/>
                  <a:moveTo>
                    <a:pt x="2347882" y="374598"/>
                  </a:moveTo>
                  <a:lnTo>
                    <a:pt x="2349328" y="377647"/>
                  </a:lnTo>
                  <a:lnTo>
                    <a:pt x="2344833" y="377647"/>
                  </a:lnTo>
                  <a:close/>
                  <a:moveTo>
                    <a:pt x="2170141" y="7"/>
                  </a:moveTo>
                  <a:lnTo>
                    <a:pt x="2343492" y="365347"/>
                  </a:lnTo>
                  <a:lnTo>
                    <a:pt x="2295285" y="300882"/>
                  </a:lnTo>
                  <a:lnTo>
                    <a:pt x="2176717" y="178723"/>
                  </a:lnTo>
                  <a:lnTo>
                    <a:pt x="2179255" y="128453"/>
                  </a:lnTo>
                  <a:cubicBezTo>
                    <a:pt x="2179255" y="93777"/>
                    <a:pt x="2177498" y="59511"/>
                    <a:pt x="2174069" y="25740"/>
                  </a:cubicBezTo>
                  <a:close/>
                  <a:moveTo>
                    <a:pt x="179190" y="0"/>
                  </a:moveTo>
                  <a:lnTo>
                    <a:pt x="175262" y="25740"/>
                  </a:lnTo>
                  <a:cubicBezTo>
                    <a:pt x="171832" y="59511"/>
                    <a:pt x="170075" y="93777"/>
                    <a:pt x="170075" y="128453"/>
                  </a:cubicBezTo>
                  <a:lnTo>
                    <a:pt x="173097" y="188301"/>
                  </a:lnTo>
                  <a:lnTo>
                    <a:pt x="63826" y="300882"/>
                  </a:lnTo>
                  <a:lnTo>
                    <a:pt x="9782" y="373153"/>
                  </a:lnTo>
                  <a:lnTo>
                    <a:pt x="14276" y="377647"/>
                  </a:lnTo>
                  <a:lnTo>
                    <a:pt x="0" y="377647"/>
                  </a:lnTo>
                  <a:close/>
                </a:path>
              </a:pathLst>
            </a:cu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同心圆 58"/>
            <p:cNvSpPr/>
            <p:nvPr/>
          </p:nvSpPr>
          <p:spPr>
            <a:xfrm>
              <a:off x="1856613" y="2740919"/>
              <a:ext cx="1705138" cy="1705138"/>
            </a:xfrm>
            <a:prstGeom prst="donut">
              <a:avLst>
                <a:gd name="adj" fmla="val 1038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上海</a:t>
              </a:r>
            </a:p>
          </p:txBody>
        </p:sp>
        <p:sp>
          <p:nvSpPr>
            <p:cNvPr id="60" name="任意多边形 59"/>
            <p:cNvSpPr/>
            <p:nvPr/>
          </p:nvSpPr>
          <p:spPr>
            <a:xfrm>
              <a:off x="1720576" y="3293273"/>
              <a:ext cx="1985512" cy="864789"/>
            </a:xfrm>
            <a:custGeom>
              <a:avLst/>
              <a:gdLst>
                <a:gd name="connsiteX0" fmla="*/ 1169773 w 2339546"/>
                <a:gd name="connsiteY0" fmla="*/ 0 h 1018988"/>
                <a:gd name="connsiteX1" fmla="*/ 2285503 w 2339546"/>
                <a:gd name="connsiteY1" fmla="*/ 526175 h 1018988"/>
                <a:gd name="connsiteX2" fmla="*/ 2339546 w 2339546"/>
                <a:gd name="connsiteY2" fmla="*/ 598445 h 1018988"/>
                <a:gd name="connsiteX3" fmla="*/ 1919004 w 2339546"/>
                <a:gd name="connsiteY3" fmla="*/ 1018988 h 1018988"/>
                <a:gd name="connsiteX4" fmla="*/ 1887906 w 2339546"/>
                <a:gd name="connsiteY4" fmla="*/ 961694 h 1018988"/>
                <a:gd name="connsiteX5" fmla="*/ 1169773 w 2339546"/>
                <a:gd name="connsiteY5" fmla="*/ 579865 h 1018988"/>
                <a:gd name="connsiteX6" fmla="*/ 451641 w 2339546"/>
                <a:gd name="connsiteY6" fmla="*/ 961694 h 1018988"/>
                <a:gd name="connsiteX7" fmla="*/ 420542 w 2339546"/>
                <a:gd name="connsiteY7" fmla="*/ 1018988 h 1018988"/>
                <a:gd name="connsiteX8" fmla="*/ 0 w 2339546"/>
                <a:gd name="connsiteY8" fmla="*/ 598447 h 1018988"/>
                <a:gd name="connsiteX9" fmla="*/ 54044 w 2339546"/>
                <a:gd name="connsiteY9" fmla="*/ 526175 h 1018988"/>
                <a:gd name="connsiteX10" fmla="*/ 1169773 w 2339546"/>
                <a:gd name="connsiteY10" fmla="*/ 0 h 101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546" h="1018988">
                  <a:moveTo>
                    <a:pt x="1169773" y="0"/>
                  </a:moveTo>
                  <a:cubicBezTo>
                    <a:pt x="1618958" y="0"/>
                    <a:pt x="2020303" y="204826"/>
                    <a:pt x="2285503" y="526175"/>
                  </a:cubicBezTo>
                  <a:lnTo>
                    <a:pt x="2339546" y="598445"/>
                  </a:lnTo>
                  <a:lnTo>
                    <a:pt x="1919004" y="1018988"/>
                  </a:lnTo>
                  <a:lnTo>
                    <a:pt x="1887906" y="961694"/>
                  </a:lnTo>
                  <a:cubicBezTo>
                    <a:pt x="1732274" y="731325"/>
                    <a:pt x="1468711" y="579865"/>
                    <a:pt x="1169773" y="579865"/>
                  </a:cubicBezTo>
                  <a:cubicBezTo>
                    <a:pt x="870835" y="579865"/>
                    <a:pt x="607274" y="731325"/>
                    <a:pt x="451641" y="961694"/>
                  </a:cubicBezTo>
                  <a:lnTo>
                    <a:pt x="420542" y="1018988"/>
                  </a:lnTo>
                  <a:lnTo>
                    <a:pt x="0" y="598447"/>
                  </a:lnTo>
                  <a:lnTo>
                    <a:pt x="54044" y="526175"/>
                  </a:lnTo>
                  <a:cubicBezTo>
                    <a:pt x="319243" y="204826"/>
                    <a:pt x="720588" y="0"/>
                    <a:pt x="1169773" y="0"/>
                  </a:cubicBezTo>
                  <a:close/>
                </a:path>
              </a:pathLst>
            </a:custGeom>
            <a:solidFill>
              <a:srgbClr val="C00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84"/>
            <p:cNvSpPr txBox="1"/>
            <p:nvPr/>
          </p:nvSpPr>
          <p:spPr>
            <a:xfrm>
              <a:off x="1969639" y="3547646"/>
              <a:ext cx="1487386" cy="1486800"/>
            </a:xfrm>
            <a:prstGeom prst="rect">
              <a:avLst/>
            </a:prstGeom>
            <a:noFill/>
          </p:spPr>
          <p:txBody>
            <a:bodyPr wrap="square" rtlCol="0">
              <a:prstTxWarp prst="textArchUp">
                <a:avLst/>
              </a:prstTxWarp>
              <a:sp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rPr>
                <a:t>华东地区培训事务</a:t>
              </a:r>
            </a:p>
          </p:txBody>
        </p:sp>
      </p:grpSp>
      <p:grpSp>
        <p:nvGrpSpPr>
          <p:cNvPr id="70" name="组合 69"/>
          <p:cNvGrpSpPr/>
          <p:nvPr/>
        </p:nvGrpSpPr>
        <p:grpSpPr>
          <a:xfrm>
            <a:off x="5555303" y="2849973"/>
            <a:ext cx="1993814" cy="2293527"/>
            <a:chOff x="5103706" y="2740805"/>
            <a:chExt cx="1993814" cy="2293527"/>
          </a:xfrm>
        </p:grpSpPr>
        <p:sp>
          <p:nvSpPr>
            <p:cNvPr id="62" name="任意多边形 61"/>
            <p:cNvSpPr/>
            <p:nvPr/>
          </p:nvSpPr>
          <p:spPr>
            <a:xfrm>
              <a:off x="5103706" y="3484360"/>
              <a:ext cx="1993814" cy="320499"/>
            </a:xfrm>
            <a:custGeom>
              <a:avLst/>
              <a:gdLst>
                <a:gd name="connsiteX0" fmla="*/ 1360658 w 2349328"/>
                <a:gd name="connsiteY0" fmla="*/ 375076 h 377647"/>
                <a:gd name="connsiteX1" fmla="*/ 1374095 w 2349328"/>
                <a:gd name="connsiteY1" fmla="*/ 377647 h 377647"/>
                <a:gd name="connsiteX2" fmla="*/ 1361214 w 2349328"/>
                <a:gd name="connsiteY2" fmla="*/ 377647 h 377647"/>
                <a:gd name="connsiteX3" fmla="*/ 2347882 w 2349328"/>
                <a:gd name="connsiteY3" fmla="*/ 374598 h 377647"/>
                <a:gd name="connsiteX4" fmla="*/ 2349328 w 2349328"/>
                <a:gd name="connsiteY4" fmla="*/ 377647 h 377647"/>
                <a:gd name="connsiteX5" fmla="*/ 2344833 w 2349328"/>
                <a:gd name="connsiteY5" fmla="*/ 377647 h 377647"/>
                <a:gd name="connsiteX6" fmla="*/ 2170141 w 2349328"/>
                <a:gd name="connsiteY6" fmla="*/ 7 h 377647"/>
                <a:gd name="connsiteX7" fmla="*/ 2343492 w 2349328"/>
                <a:gd name="connsiteY7" fmla="*/ 365347 h 377647"/>
                <a:gd name="connsiteX8" fmla="*/ 2295285 w 2349328"/>
                <a:gd name="connsiteY8" fmla="*/ 300882 h 377647"/>
                <a:gd name="connsiteX9" fmla="*/ 2176717 w 2349328"/>
                <a:gd name="connsiteY9" fmla="*/ 178723 h 377647"/>
                <a:gd name="connsiteX10" fmla="*/ 2179255 w 2349328"/>
                <a:gd name="connsiteY10" fmla="*/ 128453 h 377647"/>
                <a:gd name="connsiteX11" fmla="*/ 2174069 w 2349328"/>
                <a:gd name="connsiteY11" fmla="*/ 25740 h 377647"/>
                <a:gd name="connsiteX12" fmla="*/ 179190 w 2349328"/>
                <a:gd name="connsiteY12" fmla="*/ 0 h 377647"/>
                <a:gd name="connsiteX13" fmla="*/ 175262 w 2349328"/>
                <a:gd name="connsiteY13" fmla="*/ 25740 h 377647"/>
                <a:gd name="connsiteX14" fmla="*/ 170075 w 2349328"/>
                <a:gd name="connsiteY14" fmla="*/ 128453 h 377647"/>
                <a:gd name="connsiteX15" fmla="*/ 173097 w 2349328"/>
                <a:gd name="connsiteY15" fmla="*/ 188301 h 377647"/>
                <a:gd name="connsiteX16" fmla="*/ 63826 w 2349328"/>
                <a:gd name="connsiteY16" fmla="*/ 300882 h 377647"/>
                <a:gd name="connsiteX17" fmla="*/ 9782 w 2349328"/>
                <a:gd name="connsiteY17" fmla="*/ 373153 h 377647"/>
                <a:gd name="connsiteX18" fmla="*/ 14276 w 2349328"/>
                <a:gd name="connsiteY18" fmla="*/ 377647 h 377647"/>
                <a:gd name="connsiteX19" fmla="*/ 0 w 2349328"/>
                <a:gd name="connsiteY19" fmla="*/ 377647 h 37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9328" h="377647">
                  <a:moveTo>
                    <a:pt x="1360658" y="375076"/>
                  </a:moveTo>
                  <a:lnTo>
                    <a:pt x="1374095" y="377647"/>
                  </a:lnTo>
                  <a:lnTo>
                    <a:pt x="1361214" y="377647"/>
                  </a:lnTo>
                  <a:close/>
                  <a:moveTo>
                    <a:pt x="2347882" y="374598"/>
                  </a:moveTo>
                  <a:lnTo>
                    <a:pt x="2349328" y="377647"/>
                  </a:lnTo>
                  <a:lnTo>
                    <a:pt x="2344833" y="377647"/>
                  </a:lnTo>
                  <a:close/>
                  <a:moveTo>
                    <a:pt x="2170141" y="7"/>
                  </a:moveTo>
                  <a:lnTo>
                    <a:pt x="2343492" y="365347"/>
                  </a:lnTo>
                  <a:lnTo>
                    <a:pt x="2295285" y="300882"/>
                  </a:lnTo>
                  <a:lnTo>
                    <a:pt x="2176717" y="178723"/>
                  </a:lnTo>
                  <a:lnTo>
                    <a:pt x="2179255" y="128453"/>
                  </a:lnTo>
                  <a:cubicBezTo>
                    <a:pt x="2179255" y="93777"/>
                    <a:pt x="2177498" y="59511"/>
                    <a:pt x="2174069" y="25740"/>
                  </a:cubicBezTo>
                  <a:close/>
                  <a:moveTo>
                    <a:pt x="179190" y="0"/>
                  </a:moveTo>
                  <a:lnTo>
                    <a:pt x="175262" y="25740"/>
                  </a:lnTo>
                  <a:cubicBezTo>
                    <a:pt x="171832" y="59511"/>
                    <a:pt x="170075" y="93777"/>
                    <a:pt x="170075" y="128453"/>
                  </a:cubicBezTo>
                  <a:lnTo>
                    <a:pt x="173097" y="188301"/>
                  </a:lnTo>
                  <a:lnTo>
                    <a:pt x="63826" y="300882"/>
                  </a:lnTo>
                  <a:lnTo>
                    <a:pt x="9782" y="373153"/>
                  </a:lnTo>
                  <a:lnTo>
                    <a:pt x="14276" y="377647"/>
                  </a:lnTo>
                  <a:lnTo>
                    <a:pt x="0" y="377647"/>
                  </a:lnTo>
                  <a:close/>
                </a:path>
              </a:pathLst>
            </a:cu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同心圆 62"/>
            <p:cNvSpPr/>
            <p:nvPr/>
          </p:nvSpPr>
          <p:spPr>
            <a:xfrm>
              <a:off x="5248044" y="2740805"/>
              <a:ext cx="1705138" cy="1705138"/>
            </a:xfrm>
            <a:prstGeom prst="donut">
              <a:avLst>
                <a:gd name="adj" fmla="val 1038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深圳</a:t>
              </a:r>
            </a:p>
          </p:txBody>
        </p:sp>
        <p:sp>
          <p:nvSpPr>
            <p:cNvPr id="64" name="任意多边形 63"/>
            <p:cNvSpPr/>
            <p:nvPr/>
          </p:nvSpPr>
          <p:spPr>
            <a:xfrm>
              <a:off x="5112007" y="3293159"/>
              <a:ext cx="1985512" cy="864789"/>
            </a:xfrm>
            <a:custGeom>
              <a:avLst/>
              <a:gdLst>
                <a:gd name="connsiteX0" fmla="*/ 1169773 w 2339546"/>
                <a:gd name="connsiteY0" fmla="*/ 0 h 1018988"/>
                <a:gd name="connsiteX1" fmla="*/ 2285503 w 2339546"/>
                <a:gd name="connsiteY1" fmla="*/ 526175 h 1018988"/>
                <a:gd name="connsiteX2" fmla="*/ 2339546 w 2339546"/>
                <a:gd name="connsiteY2" fmla="*/ 598445 h 1018988"/>
                <a:gd name="connsiteX3" fmla="*/ 1919004 w 2339546"/>
                <a:gd name="connsiteY3" fmla="*/ 1018988 h 1018988"/>
                <a:gd name="connsiteX4" fmla="*/ 1887906 w 2339546"/>
                <a:gd name="connsiteY4" fmla="*/ 961694 h 1018988"/>
                <a:gd name="connsiteX5" fmla="*/ 1169773 w 2339546"/>
                <a:gd name="connsiteY5" fmla="*/ 579865 h 1018988"/>
                <a:gd name="connsiteX6" fmla="*/ 451641 w 2339546"/>
                <a:gd name="connsiteY6" fmla="*/ 961694 h 1018988"/>
                <a:gd name="connsiteX7" fmla="*/ 420542 w 2339546"/>
                <a:gd name="connsiteY7" fmla="*/ 1018988 h 1018988"/>
                <a:gd name="connsiteX8" fmla="*/ 0 w 2339546"/>
                <a:gd name="connsiteY8" fmla="*/ 598447 h 1018988"/>
                <a:gd name="connsiteX9" fmla="*/ 54044 w 2339546"/>
                <a:gd name="connsiteY9" fmla="*/ 526175 h 1018988"/>
                <a:gd name="connsiteX10" fmla="*/ 1169773 w 2339546"/>
                <a:gd name="connsiteY10" fmla="*/ 0 h 101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546" h="1018988">
                  <a:moveTo>
                    <a:pt x="1169773" y="0"/>
                  </a:moveTo>
                  <a:cubicBezTo>
                    <a:pt x="1618958" y="0"/>
                    <a:pt x="2020303" y="204826"/>
                    <a:pt x="2285503" y="526175"/>
                  </a:cubicBezTo>
                  <a:lnTo>
                    <a:pt x="2339546" y="598445"/>
                  </a:lnTo>
                  <a:lnTo>
                    <a:pt x="1919004" y="1018988"/>
                  </a:lnTo>
                  <a:lnTo>
                    <a:pt x="1887906" y="961694"/>
                  </a:lnTo>
                  <a:cubicBezTo>
                    <a:pt x="1732274" y="731325"/>
                    <a:pt x="1468711" y="579865"/>
                    <a:pt x="1169773" y="579865"/>
                  </a:cubicBezTo>
                  <a:cubicBezTo>
                    <a:pt x="870835" y="579865"/>
                    <a:pt x="607274" y="731325"/>
                    <a:pt x="451641" y="961694"/>
                  </a:cubicBezTo>
                  <a:lnTo>
                    <a:pt x="420542" y="1018988"/>
                  </a:lnTo>
                  <a:lnTo>
                    <a:pt x="0" y="598447"/>
                  </a:lnTo>
                  <a:lnTo>
                    <a:pt x="54044" y="526175"/>
                  </a:lnTo>
                  <a:cubicBezTo>
                    <a:pt x="319243" y="204826"/>
                    <a:pt x="720588" y="0"/>
                    <a:pt x="1169773" y="0"/>
                  </a:cubicBezTo>
                  <a:close/>
                </a:path>
              </a:pathLst>
            </a:custGeom>
            <a:solidFill>
              <a:srgbClr val="C00000"/>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94"/>
            <p:cNvSpPr txBox="1"/>
            <p:nvPr/>
          </p:nvSpPr>
          <p:spPr>
            <a:xfrm>
              <a:off x="5361070" y="3547532"/>
              <a:ext cx="1487386" cy="1486800"/>
            </a:xfrm>
            <a:prstGeom prst="rect">
              <a:avLst/>
            </a:prstGeom>
            <a:noFill/>
          </p:spPr>
          <p:txBody>
            <a:bodyPr wrap="square" rtlCol="0">
              <a:prstTxWarp prst="textArchUp">
                <a:avLst/>
              </a:prstTxWarp>
              <a:sp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rPr>
                <a:t>华南地区售后事务</a:t>
              </a:r>
            </a:p>
          </p:txBody>
        </p:sp>
      </p:grpSp>
      <p:sp>
        <p:nvSpPr>
          <p:cNvPr id="76" name="矩形 75"/>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77" name="矩形 76"/>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0" name="组合 79"/>
          <p:cNvGrpSpPr/>
          <p:nvPr/>
        </p:nvGrpSpPr>
        <p:grpSpPr>
          <a:xfrm>
            <a:off x="-26504" y="-3287"/>
            <a:ext cx="586740" cy="5143500"/>
            <a:chOff x="0" y="0"/>
            <a:chExt cx="586740" cy="5143500"/>
          </a:xfrm>
        </p:grpSpPr>
        <p:sp>
          <p:nvSpPr>
            <p:cNvPr id="81" name="矩形 8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8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TextBox 90"/>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92" name="TextBox 91"/>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93" name="TextBox 92"/>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94" name="TextBox 93"/>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95" name="组合 94"/>
          <p:cNvGrpSpPr/>
          <p:nvPr/>
        </p:nvGrpSpPr>
        <p:grpSpPr>
          <a:xfrm>
            <a:off x="7805926" y="94362"/>
            <a:ext cx="1358078" cy="279269"/>
            <a:chOff x="7805926" y="94362"/>
            <a:chExt cx="1358078" cy="279269"/>
          </a:xfrm>
        </p:grpSpPr>
        <p:sp>
          <p:nvSpPr>
            <p:cNvPr id="96" name="矩形 95"/>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7" name="五边形 96"/>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8" name="直接连接符 97"/>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五边形 98"/>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fltVal val="0"/>
                                          </p:val>
                                        </p:tav>
                                        <p:tav tm="100000">
                                          <p:val>
                                            <p:strVal val="#ppt_w"/>
                                          </p:val>
                                        </p:tav>
                                      </p:tavLst>
                                    </p:anim>
                                    <p:anim calcmode="lin" valueType="num">
                                      <p:cBhvr>
                                        <p:cTn id="8" dur="1000" fill="hold"/>
                                        <p:tgtEl>
                                          <p:spTgt spid="67"/>
                                        </p:tgtEl>
                                        <p:attrNameLst>
                                          <p:attrName>ppt_h</p:attrName>
                                        </p:attrNameLst>
                                      </p:cBhvr>
                                      <p:tavLst>
                                        <p:tav tm="0">
                                          <p:val>
                                            <p:fltVal val="0"/>
                                          </p:val>
                                        </p:tav>
                                        <p:tav tm="100000">
                                          <p:val>
                                            <p:strVal val="#ppt_h"/>
                                          </p:val>
                                        </p:tav>
                                      </p:tavLst>
                                    </p:anim>
                                    <p:anim calcmode="lin" valueType="num">
                                      <p:cBhvr>
                                        <p:cTn id="9"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1000" fill="hold"/>
                                        <p:tgtEl>
                                          <p:spTgt spid="68"/>
                                        </p:tgtEl>
                                        <p:attrNameLst>
                                          <p:attrName>ppt_w</p:attrName>
                                        </p:attrNameLst>
                                      </p:cBhvr>
                                      <p:tavLst>
                                        <p:tav tm="0">
                                          <p:val>
                                            <p:fltVal val="0"/>
                                          </p:val>
                                        </p:tav>
                                        <p:tav tm="100000">
                                          <p:val>
                                            <p:strVal val="#ppt_w"/>
                                          </p:val>
                                        </p:tav>
                                      </p:tavLst>
                                    </p:anim>
                                    <p:anim calcmode="lin" valueType="num">
                                      <p:cBhvr>
                                        <p:cTn id="15" dur="1000" fill="hold"/>
                                        <p:tgtEl>
                                          <p:spTgt spid="68"/>
                                        </p:tgtEl>
                                        <p:attrNameLst>
                                          <p:attrName>ppt_h</p:attrName>
                                        </p:attrNameLst>
                                      </p:cBhvr>
                                      <p:tavLst>
                                        <p:tav tm="0">
                                          <p:val>
                                            <p:fltVal val="0"/>
                                          </p:val>
                                        </p:tav>
                                        <p:tav tm="100000">
                                          <p:val>
                                            <p:strVal val="#ppt_h"/>
                                          </p:val>
                                        </p:tav>
                                      </p:tavLst>
                                    </p:anim>
                                    <p:anim calcmode="lin" valueType="num">
                                      <p:cBhvr>
                                        <p:cTn id="16"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1000" fill="hold"/>
                                        <p:tgtEl>
                                          <p:spTgt spid="69"/>
                                        </p:tgtEl>
                                        <p:attrNameLst>
                                          <p:attrName>ppt_w</p:attrName>
                                        </p:attrNameLst>
                                      </p:cBhvr>
                                      <p:tavLst>
                                        <p:tav tm="0">
                                          <p:val>
                                            <p:fltVal val="0"/>
                                          </p:val>
                                        </p:tav>
                                        <p:tav tm="100000">
                                          <p:val>
                                            <p:strVal val="#ppt_w"/>
                                          </p:val>
                                        </p:tav>
                                      </p:tavLst>
                                    </p:anim>
                                    <p:anim calcmode="lin" valueType="num">
                                      <p:cBhvr>
                                        <p:cTn id="22" dur="1000" fill="hold"/>
                                        <p:tgtEl>
                                          <p:spTgt spid="69"/>
                                        </p:tgtEl>
                                        <p:attrNameLst>
                                          <p:attrName>ppt_h</p:attrName>
                                        </p:attrNameLst>
                                      </p:cBhvr>
                                      <p:tavLst>
                                        <p:tav tm="0">
                                          <p:val>
                                            <p:fltVal val="0"/>
                                          </p:val>
                                        </p:tav>
                                        <p:tav tm="100000">
                                          <p:val>
                                            <p:strVal val="#ppt_h"/>
                                          </p:val>
                                        </p:tav>
                                      </p:tavLst>
                                    </p:anim>
                                    <p:anim calcmode="lin" valueType="num">
                                      <p:cBhvr>
                                        <p:cTn id="23"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1000" fill="hold"/>
                                        <p:tgtEl>
                                          <p:spTgt spid="70"/>
                                        </p:tgtEl>
                                        <p:attrNameLst>
                                          <p:attrName>ppt_w</p:attrName>
                                        </p:attrNameLst>
                                      </p:cBhvr>
                                      <p:tavLst>
                                        <p:tav tm="0">
                                          <p:val>
                                            <p:fltVal val="0"/>
                                          </p:val>
                                        </p:tav>
                                        <p:tav tm="100000">
                                          <p:val>
                                            <p:strVal val="#ppt_w"/>
                                          </p:val>
                                        </p:tav>
                                      </p:tavLst>
                                    </p:anim>
                                    <p:anim calcmode="lin" valueType="num">
                                      <p:cBhvr>
                                        <p:cTn id="29" dur="1000" fill="hold"/>
                                        <p:tgtEl>
                                          <p:spTgt spid="70"/>
                                        </p:tgtEl>
                                        <p:attrNameLst>
                                          <p:attrName>ppt_h</p:attrName>
                                        </p:attrNameLst>
                                      </p:cBhvr>
                                      <p:tavLst>
                                        <p:tav tm="0">
                                          <p:val>
                                            <p:fltVal val="0"/>
                                          </p:val>
                                        </p:tav>
                                        <p:tav tm="100000">
                                          <p:val>
                                            <p:strVal val="#ppt_h"/>
                                          </p:val>
                                        </p:tav>
                                      </p:tavLst>
                                    </p:anim>
                                    <p:anim calcmode="lin" valueType="num">
                                      <p:cBhvr>
                                        <p:cTn id="30"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同心圆 16" hidden="1"/>
          <p:cNvSpPr/>
          <p:nvPr/>
        </p:nvSpPr>
        <p:spPr bwMode="auto">
          <a:xfrm>
            <a:off x="3525719" y="1670281"/>
            <a:ext cx="1914691" cy="191497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422 w 21600"/>
              <a:gd name="T11" fmla="*/ 10800 h 21600"/>
              <a:gd name="T12" fmla="*/ 10800 w 21600"/>
              <a:gd name="T13" fmla="*/ 21178 h 21600"/>
              <a:gd name="T14" fmla="*/ 21178 w 21600"/>
              <a:gd name="T15" fmla="*/ 10800 h 21600"/>
              <a:gd name="T16" fmla="*/ 10800 w 21600"/>
              <a:gd name="T17" fmla="*/ 422 h 21600"/>
              <a:gd name="T18" fmla="*/ 422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 y="10800"/>
                </a:moveTo>
                <a:cubicBezTo>
                  <a:pt x="422" y="16532"/>
                  <a:pt x="5068" y="21178"/>
                  <a:pt x="10800" y="21178"/>
                </a:cubicBezTo>
                <a:cubicBezTo>
                  <a:pt x="16532" y="21178"/>
                  <a:pt x="21178" y="16532"/>
                  <a:pt x="21178" y="10800"/>
                </a:cubicBezTo>
                <a:cubicBezTo>
                  <a:pt x="21178" y="5068"/>
                  <a:pt x="16532" y="422"/>
                  <a:pt x="10800" y="422"/>
                </a:cubicBezTo>
                <a:cubicBezTo>
                  <a:pt x="5068" y="422"/>
                  <a:pt x="422" y="5068"/>
                  <a:pt x="422" y="10800"/>
                </a:cubicBez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91437" tIns="45718" rIns="91437" bIns="45718" anchor="ctr"/>
          <a:lstStyle/>
          <a:p>
            <a:endParaRPr lang="zh-CN" altLang="en-US"/>
          </a:p>
        </p:txBody>
      </p:sp>
      <p:sp>
        <p:nvSpPr>
          <p:cNvPr id="88" name="Rectangle 2"/>
          <p:cNvSpPr>
            <a:spLocks noChangeArrowheads="1"/>
          </p:cNvSpPr>
          <p:nvPr/>
        </p:nvSpPr>
        <p:spPr bwMode="auto">
          <a:xfrm>
            <a:off x="1817610" y="1984984"/>
            <a:ext cx="6085284" cy="1281113"/>
          </a:xfrm>
          <a:prstGeom prst="rect">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91" name="AutoShape 3"/>
          <p:cNvSpPr>
            <a:spLocks noChangeArrowheads="1"/>
          </p:cNvSpPr>
          <p:nvPr/>
        </p:nvSpPr>
        <p:spPr bwMode="auto">
          <a:xfrm flipV="1">
            <a:off x="1975964" y="3253000"/>
            <a:ext cx="351235" cy="295275"/>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92" name="AutoShape 4"/>
          <p:cNvSpPr>
            <a:spLocks noChangeArrowheads="1"/>
          </p:cNvSpPr>
          <p:nvPr/>
        </p:nvSpPr>
        <p:spPr bwMode="auto">
          <a:xfrm flipV="1">
            <a:off x="4778695" y="3258953"/>
            <a:ext cx="351235" cy="294085"/>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93" name="AutoShape 5"/>
          <p:cNvSpPr>
            <a:spLocks noChangeArrowheads="1"/>
          </p:cNvSpPr>
          <p:nvPr/>
        </p:nvSpPr>
        <p:spPr bwMode="auto">
          <a:xfrm flipV="1">
            <a:off x="6784897" y="3235141"/>
            <a:ext cx="351234" cy="295275"/>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94" name="文本框 17"/>
          <p:cNvSpPr>
            <a:spLocks noChangeArrowheads="1"/>
          </p:cNvSpPr>
          <p:nvPr/>
        </p:nvSpPr>
        <p:spPr bwMode="auto">
          <a:xfrm>
            <a:off x="739140" y="2348431"/>
            <a:ext cx="9560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2014.08.11         </a:t>
            </a:r>
          </a:p>
        </p:txBody>
      </p:sp>
      <p:sp>
        <p:nvSpPr>
          <p:cNvPr id="139" name="Text Box 51"/>
          <p:cNvSpPr txBox="1">
            <a:spLocks noChangeArrowheads="1"/>
          </p:cNvSpPr>
          <p:nvPr/>
        </p:nvSpPr>
        <p:spPr bwMode="auto">
          <a:xfrm>
            <a:off x="1590201" y="3641143"/>
            <a:ext cx="945806"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2014.09.01</a:t>
            </a:r>
          </a:p>
        </p:txBody>
      </p:sp>
      <p:sp>
        <p:nvSpPr>
          <p:cNvPr id="140" name="AutoShape 52"/>
          <p:cNvSpPr>
            <a:spLocks noChangeArrowheads="1"/>
          </p:cNvSpPr>
          <p:nvPr/>
        </p:nvSpPr>
        <p:spPr bwMode="auto">
          <a:xfrm>
            <a:off x="2723676" y="1700425"/>
            <a:ext cx="351235" cy="295275"/>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141" name="Text Box 53"/>
          <p:cNvSpPr txBox="1">
            <a:spLocks noChangeArrowheads="1"/>
          </p:cNvSpPr>
          <p:nvPr/>
        </p:nvSpPr>
        <p:spPr bwMode="auto">
          <a:xfrm>
            <a:off x="2530795" y="1364668"/>
            <a:ext cx="1174523"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2014.10.24     </a:t>
            </a:r>
            <a:endParaRPr lang="zh-CN" altLang="en-US" sz="1200">
              <a:solidFill>
                <a:schemeClr val="tx1">
                  <a:lumMod val="50000"/>
                  <a:lumOff val="50000"/>
                </a:schemeClr>
              </a:solidFill>
            </a:endParaRPr>
          </a:p>
        </p:txBody>
      </p:sp>
      <p:sp>
        <p:nvSpPr>
          <p:cNvPr id="142" name="Text Box 54"/>
          <p:cNvSpPr txBox="1">
            <a:spLocks noChangeArrowheads="1"/>
          </p:cNvSpPr>
          <p:nvPr/>
        </p:nvSpPr>
        <p:spPr bwMode="auto">
          <a:xfrm>
            <a:off x="4856086" y="1365858"/>
            <a:ext cx="945806"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2014.11.14</a:t>
            </a:r>
          </a:p>
        </p:txBody>
      </p:sp>
      <p:sp>
        <p:nvSpPr>
          <p:cNvPr id="143" name="AutoShape 55"/>
          <p:cNvSpPr>
            <a:spLocks noChangeArrowheads="1"/>
          </p:cNvSpPr>
          <p:nvPr/>
        </p:nvSpPr>
        <p:spPr bwMode="auto">
          <a:xfrm>
            <a:off x="5640707" y="1694472"/>
            <a:ext cx="351235" cy="295275"/>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144" name="AutoShape 56"/>
          <p:cNvSpPr>
            <a:spLocks noChangeArrowheads="1"/>
          </p:cNvSpPr>
          <p:nvPr/>
        </p:nvSpPr>
        <p:spPr bwMode="auto">
          <a:xfrm rot="1500000">
            <a:off x="1590201" y="2414799"/>
            <a:ext cx="328613" cy="328613"/>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sp>
        <p:nvSpPr>
          <p:cNvPr id="145" name="Text Box 57"/>
          <p:cNvSpPr txBox="1">
            <a:spLocks noChangeArrowheads="1"/>
          </p:cNvSpPr>
          <p:nvPr/>
        </p:nvSpPr>
        <p:spPr bwMode="auto">
          <a:xfrm>
            <a:off x="4579860" y="3608996"/>
            <a:ext cx="1415819"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2014.11.11/12.12</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6" name="文本框 17"/>
          <p:cNvSpPr>
            <a:spLocks noChangeArrowheads="1"/>
          </p:cNvSpPr>
          <p:nvPr/>
        </p:nvSpPr>
        <p:spPr bwMode="auto">
          <a:xfrm>
            <a:off x="8091840" y="2262041"/>
            <a:ext cx="985838"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2014.12.26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7" name="AutoShape 59"/>
          <p:cNvSpPr>
            <a:spLocks noChangeArrowheads="1"/>
          </p:cNvSpPr>
          <p:nvPr/>
        </p:nvSpPr>
        <p:spPr bwMode="auto">
          <a:xfrm rot="12420000">
            <a:off x="7793357" y="2498144"/>
            <a:ext cx="328613" cy="328613"/>
          </a:xfrm>
          <a:prstGeom prst="triangle">
            <a:avLst>
              <a:gd name="adj" fmla="val 50000"/>
            </a:avLst>
          </a:prstGeom>
          <a:solidFill>
            <a:srgbClr val="C00000"/>
          </a:solidFill>
          <a:ln>
            <a:noFill/>
          </a:ln>
        </p:spPr>
        <p:txBody>
          <a:bodyPr lIns="68577" tIns="34289" rIns="68577" bIns="34289" anchor="ctr"/>
          <a:lstStyle/>
          <a:p>
            <a:endParaRPr lang="zh-CN" altLang="en-US">
              <a:solidFill>
                <a:schemeClr val="tx1">
                  <a:lumMod val="50000"/>
                  <a:lumOff val="50000"/>
                </a:schemeClr>
              </a:solidFill>
            </a:endParaRPr>
          </a:p>
        </p:txBody>
      </p:sp>
      <p:grpSp>
        <p:nvGrpSpPr>
          <p:cNvPr id="3" name="组合 2"/>
          <p:cNvGrpSpPr/>
          <p:nvPr/>
        </p:nvGrpSpPr>
        <p:grpSpPr>
          <a:xfrm>
            <a:off x="2158130" y="2121907"/>
            <a:ext cx="1054179" cy="1054179"/>
            <a:chOff x="1927623" y="2091929"/>
            <a:chExt cx="1054179" cy="1054179"/>
          </a:xfrm>
        </p:grpSpPr>
        <p:sp>
          <p:nvSpPr>
            <p:cNvPr id="131" name="Oval 43"/>
            <p:cNvSpPr>
              <a:spLocks noChangeArrowheads="1"/>
            </p:cNvSpPr>
            <p:nvPr/>
          </p:nvSpPr>
          <p:spPr bwMode="auto">
            <a:xfrm flipV="1">
              <a:off x="1927623" y="2091929"/>
              <a:ext cx="1054179" cy="1054179"/>
            </a:xfrm>
            <a:prstGeom prst="ellipse">
              <a:avLst/>
            </a:prstGeom>
            <a:solidFill>
              <a:schemeClr val="bg1">
                <a:lumMod val="95000"/>
              </a:schemeClr>
            </a:solidFill>
            <a:ln>
              <a:noFill/>
            </a:ln>
          </p:spPr>
          <p:txBody>
            <a:bodyPr anchor="ctr"/>
            <a:lstStyle/>
            <a:p>
              <a:endParaRPr lang="zh-CN" altLang="en-US">
                <a:solidFill>
                  <a:schemeClr val="tx1">
                    <a:lumMod val="50000"/>
                    <a:lumOff val="50000"/>
                  </a:schemeClr>
                </a:solidFill>
              </a:endParaRPr>
            </a:p>
          </p:txBody>
        </p:sp>
        <p:sp>
          <p:nvSpPr>
            <p:cNvPr id="148" name="Freeform 139"/>
            <p:cNvSpPr>
              <a:spLocks noEditPoints="1"/>
            </p:cNvSpPr>
            <p:nvPr/>
          </p:nvSpPr>
          <p:spPr bwMode="auto">
            <a:xfrm>
              <a:off x="2096692" y="2256864"/>
              <a:ext cx="694582" cy="694585"/>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 name="组合 3"/>
          <p:cNvGrpSpPr/>
          <p:nvPr/>
        </p:nvGrpSpPr>
        <p:grpSpPr>
          <a:xfrm>
            <a:off x="3622598" y="2137383"/>
            <a:ext cx="1054179" cy="1054180"/>
            <a:chOff x="3392091" y="2107406"/>
            <a:chExt cx="1054179" cy="1054180"/>
          </a:xfrm>
        </p:grpSpPr>
        <p:sp>
          <p:nvSpPr>
            <p:cNvPr id="96" name="Oval 8"/>
            <p:cNvSpPr>
              <a:spLocks noChangeArrowheads="1"/>
            </p:cNvSpPr>
            <p:nvPr/>
          </p:nvSpPr>
          <p:spPr bwMode="auto">
            <a:xfrm flipV="1">
              <a:off x="3392091" y="2107406"/>
              <a:ext cx="1054179" cy="1054180"/>
            </a:xfrm>
            <a:prstGeom prst="ellipse">
              <a:avLst/>
            </a:prstGeom>
            <a:solidFill>
              <a:schemeClr val="bg1">
                <a:lumMod val="95000"/>
              </a:schemeClr>
            </a:solidFill>
            <a:ln>
              <a:noFill/>
            </a:ln>
          </p:spPr>
          <p:txBody>
            <a:bodyPr anchor="ctr"/>
            <a:lstStyle/>
            <a:p>
              <a:endParaRPr lang="zh-CN" altLang="en-US">
                <a:solidFill>
                  <a:schemeClr val="tx1">
                    <a:lumMod val="50000"/>
                    <a:lumOff val="50000"/>
                  </a:schemeClr>
                </a:solidFill>
              </a:endParaRPr>
            </a:p>
          </p:txBody>
        </p:sp>
        <p:sp>
          <p:nvSpPr>
            <p:cNvPr id="149" name="Freeform 181"/>
            <p:cNvSpPr>
              <a:spLocks noEditPoints="1"/>
            </p:cNvSpPr>
            <p:nvPr/>
          </p:nvSpPr>
          <p:spPr bwMode="auto">
            <a:xfrm>
              <a:off x="3663857" y="2338215"/>
              <a:ext cx="640029" cy="628013"/>
            </a:xfrm>
            <a:custGeom>
              <a:avLst/>
              <a:gdLst>
                <a:gd name="T0" fmla="*/ 31 w 99"/>
                <a:gd name="T1" fmla="*/ 1 h 97"/>
                <a:gd name="T2" fmla="*/ 50 w 99"/>
                <a:gd name="T3" fmla="*/ 21 h 97"/>
                <a:gd name="T4" fmla="*/ 50 w 99"/>
                <a:gd name="T5" fmla="*/ 23 h 97"/>
                <a:gd name="T6" fmla="*/ 44 w 99"/>
                <a:gd name="T7" fmla="*/ 37 h 97"/>
                <a:gd name="T8" fmla="*/ 37 w 99"/>
                <a:gd name="T9" fmla="*/ 30 h 97"/>
                <a:gd name="T10" fmla="*/ 34 w 99"/>
                <a:gd name="T11" fmla="*/ 20 h 97"/>
                <a:gd name="T12" fmla="*/ 24 w 99"/>
                <a:gd name="T13" fmla="*/ 16 h 97"/>
                <a:gd name="T14" fmla="*/ 17 w 99"/>
                <a:gd name="T15" fmla="*/ 9 h 97"/>
                <a:gd name="T16" fmla="*/ 31 w 99"/>
                <a:gd name="T17" fmla="*/ 1 h 97"/>
                <a:gd name="T18" fmla="*/ 23 w 99"/>
                <a:gd name="T19" fmla="*/ 21 h 97"/>
                <a:gd name="T20" fmla="*/ 24 w 99"/>
                <a:gd name="T21" fmla="*/ 30 h 97"/>
                <a:gd name="T22" fmla="*/ 33 w 99"/>
                <a:gd name="T23" fmla="*/ 31 h 97"/>
                <a:gd name="T24" fmla="*/ 32 w 99"/>
                <a:gd name="T25" fmla="*/ 22 h 97"/>
                <a:gd name="T26" fmla="*/ 23 w 99"/>
                <a:gd name="T27" fmla="*/ 21 h 97"/>
                <a:gd name="T28" fmla="*/ 2 w 99"/>
                <a:gd name="T29" fmla="*/ 35 h 97"/>
                <a:gd name="T30" fmla="*/ 0 w 99"/>
                <a:gd name="T31" fmla="*/ 40 h 97"/>
                <a:gd name="T32" fmla="*/ 48 w 99"/>
                <a:gd name="T33" fmla="*/ 88 h 97"/>
                <a:gd name="T34" fmla="*/ 89 w 99"/>
                <a:gd name="T35" fmla="*/ 47 h 97"/>
                <a:gd name="T36" fmla="*/ 42 w 99"/>
                <a:gd name="T37" fmla="*/ 0 h 97"/>
                <a:gd name="T38" fmla="*/ 37 w 99"/>
                <a:gd name="T39" fmla="*/ 1 h 97"/>
                <a:gd name="T40" fmla="*/ 53 w 99"/>
                <a:gd name="T41" fmla="*/ 18 h 97"/>
                <a:gd name="T42" fmla="*/ 54 w 99"/>
                <a:gd name="T43" fmla="*/ 19 h 97"/>
                <a:gd name="T44" fmla="*/ 54 w 99"/>
                <a:gd name="T45" fmla="*/ 20 h 97"/>
                <a:gd name="T46" fmla="*/ 54 w 99"/>
                <a:gd name="T47" fmla="*/ 24 h 97"/>
                <a:gd name="T48" fmla="*/ 44 w 99"/>
                <a:gd name="T49" fmla="*/ 44 h 97"/>
                <a:gd name="T50" fmla="*/ 25 w 99"/>
                <a:gd name="T51" fmla="*/ 53 h 97"/>
                <a:gd name="T52" fmla="*/ 21 w 99"/>
                <a:gd name="T53" fmla="*/ 53 h 97"/>
                <a:gd name="T54" fmla="*/ 20 w 99"/>
                <a:gd name="T55" fmla="*/ 53 h 97"/>
                <a:gd name="T56" fmla="*/ 19 w 99"/>
                <a:gd name="T57" fmla="*/ 52 h 97"/>
                <a:gd name="T58" fmla="*/ 2 w 99"/>
                <a:gd name="T59" fmla="*/ 35 h 97"/>
                <a:gd name="T60" fmla="*/ 12 w 99"/>
                <a:gd name="T61" fmla="*/ 14 h 97"/>
                <a:gd name="T62" fmla="*/ 3 w 99"/>
                <a:gd name="T63" fmla="*/ 28 h 97"/>
                <a:gd name="T64" fmla="*/ 23 w 99"/>
                <a:gd name="T65" fmla="*/ 48 h 97"/>
                <a:gd name="T66" fmla="*/ 24 w 99"/>
                <a:gd name="T67" fmla="*/ 48 h 97"/>
                <a:gd name="T68" fmla="*/ 39 w 99"/>
                <a:gd name="T69" fmla="*/ 42 h 97"/>
                <a:gd name="T70" fmla="*/ 32 w 99"/>
                <a:gd name="T71" fmla="*/ 35 h 97"/>
                <a:gd name="T72" fmla="*/ 22 w 99"/>
                <a:gd name="T73" fmla="*/ 31 h 97"/>
                <a:gd name="T74" fmla="*/ 18 w 99"/>
                <a:gd name="T75" fmla="*/ 21 h 97"/>
                <a:gd name="T76" fmla="*/ 12 w 99"/>
                <a:gd name="T77"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 name="组合 4"/>
          <p:cNvGrpSpPr/>
          <p:nvPr/>
        </p:nvGrpSpPr>
        <p:grpSpPr>
          <a:xfrm>
            <a:off x="5083493" y="2126669"/>
            <a:ext cx="1054180" cy="1054179"/>
            <a:chOff x="4852987" y="2096691"/>
            <a:chExt cx="1054180" cy="1054179"/>
          </a:xfrm>
        </p:grpSpPr>
        <p:sp>
          <p:nvSpPr>
            <p:cNvPr id="134" name="Oval 46"/>
            <p:cNvSpPr>
              <a:spLocks noChangeArrowheads="1"/>
            </p:cNvSpPr>
            <p:nvPr/>
          </p:nvSpPr>
          <p:spPr bwMode="auto">
            <a:xfrm flipV="1">
              <a:off x="4852987" y="2096691"/>
              <a:ext cx="1054180" cy="1054179"/>
            </a:xfrm>
            <a:prstGeom prst="ellipse">
              <a:avLst/>
            </a:prstGeom>
            <a:solidFill>
              <a:schemeClr val="bg1">
                <a:lumMod val="95000"/>
              </a:schemeClr>
            </a:solidFill>
            <a:ln>
              <a:noFill/>
            </a:ln>
          </p:spPr>
          <p:txBody>
            <a:bodyPr anchor="ctr"/>
            <a:lstStyle/>
            <a:p>
              <a:endParaRPr lang="zh-CN" altLang="en-US">
                <a:solidFill>
                  <a:schemeClr val="tx1">
                    <a:lumMod val="50000"/>
                    <a:lumOff val="50000"/>
                  </a:schemeClr>
                </a:solidFill>
              </a:endParaRPr>
            </a:p>
          </p:txBody>
        </p:sp>
        <p:sp>
          <p:nvSpPr>
            <p:cNvPr id="150" name="Freeform 190"/>
            <p:cNvSpPr>
              <a:spLocks noEditPoints="1"/>
            </p:cNvSpPr>
            <p:nvPr/>
          </p:nvSpPr>
          <p:spPr bwMode="auto">
            <a:xfrm>
              <a:off x="5069873" y="2330777"/>
              <a:ext cx="620408" cy="50160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
          <p:cNvGrpSpPr/>
          <p:nvPr/>
        </p:nvGrpSpPr>
        <p:grpSpPr>
          <a:xfrm>
            <a:off x="6501530" y="2125477"/>
            <a:ext cx="1054179" cy="1054180"/>
            <a:chOff x="6271023" y="2095500"/>
            <a:chExt cx="1054179" cy="1054180"/>
          </a:xfrm>
        </p:grpSpPr>
        <p:sp>
          <p:nvSpPr>
            <p:cNvPr id="137" name="Oval 49"/>
            <p:cNvSpPr>
              <a:spLocks noChangeArrowheads="1"/>
            </p:cNvSpPr>
            <p:nvPr/>
          </p:nvSpPr>
          <p:spPr bwMode="auto">
            <a:xfrm flipV="1">
              <a:off x="6271023" y="2095500"/>
              <a:ext cx="1054179" cy="1054180"/>
            </a:xfrm>
            <a:prstGeom prst="ellipse">
              <a:avLst/>
            </a:prstGeom>
            <a:solidFill>
              <a:schemeClr val="bg1">
                <a:lumMod val="95000"/>
              </a:schemeClr>
            </a:solidFill>
            <a:ln>
              <a:noFill/>
            </a:ln>
          </p:spPr>
          <p:txBody>
            <a:bodyPr anchor="ctr"/>
            <a:lstStyle/>
            <a:p>
              <a:endParaRPr lang="zh-CN" altLang="en-US">
                <a:solidFill>
                  <a:schemeClr val="tx1">
                    <a:lumMod val="50000"/>
                    <a:lumOff val="50000"/>
                  </a:schemeClr>
                </a:solidFill>
              </a:endParaRPr>
            </a:p>
          </p:txBody>
        </p:sp>
        <p:sp>
          <p:nvSpPr>
            <p:cNvPr id="151" name="Freeform 125"/>
            <p:cNvSpPr>
              <a:spLocks noEditPoints="1"/>
            </p:cNvSpPr>
            <p:nvPr/>
          </p:nvSpPr>
          <p:spPr bwMode="auto">
            <a:xfrm>
              <a:off x="6496681" y="2375431"/>
              <a:ext cx="648414" cy="487008"/>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1">
                <a:lumMod val="75000"/>
                <a:lumOff val="25000"/>
              </a:schemeClr>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52" name="Text Box 57"/>
          <p:cNvSpPr txBox="1">
            <a:spLocks noChangeArrowheads="1"/>
          </p:cNvSpPr>
          <p:nvPr/>
        </p:nvSpPr>
        <p:spPr bwMode="auto">
          <a:xfrm>
            <a:off x="6314675" y="3609839"/>
            <a:ext cx="1324333" cy="2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2014.1</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.1/12.12</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61" name="矩形 60"/>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5" name="组合 84"/>
          <p:cNvGrpSpPr/>
          <p:nvPr/>
        </p:nvGrpSpPr>
        <p:grpSpPr>
          <a:xfrm>
            <a:off x="-26504" y="-3287"/>
            <a:ext cx="586740" cy="5143500"/>
            <a:chOff x="0" y="0"/>
            <a:chExt cx="586740" cy="5143500"/>
          </a:xfrm>
        </p:grpSpPr>
        <p:sp>
          <p:nvSpPr>
            <p:cNvPr id="86" name="矩形 85"/>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7"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8"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9"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100"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1"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2" name="TextBox 101"/>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103" name="TextBox 102"/>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104" name="TextBox 103"/>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105" name="TextBox 104"/>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106" name="组合 105"/>
          <p:cNvGrpSpPr/>
          <p:nvPr/>
        </p:nvGrpSpPr>
        <p:grpSpPr>
          <a:xfrm>
            <a:off x="7805926" y="94362"/>
            <a:ext cx="1358078" cy="279269"/>
            <a:chOff x="7805926" y="94362"/>
            <a:chExt cx="1358078" cy="279269"/>
          </a:xfrm>
        </p:grpSpPr>
        <p:sp>
          <p:nvSpPr>
            <p:cNvPr id="107" name="矩形 106"/>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108" name="五边形 107"/>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109" name="直接连接符 108"/>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0" name="五边形 109"/>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decel="50000" fill="hold">
                                          <p:stCondLst>
                                            <p:cond delay="0"/>
                                          </p:stCondLst>
                                        </p:cTn>
                                        <p:tgtEl>
                                          <p:spTgt spid="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8"/>
                                        </p:tgtEl>
                                        <p:attrNameLst>
                                          <p:attrName>ppt_w</p:attrName>
                                        </p:attrNameLst>
                                      </p:cBhvr>
                                      <p:tavLst>
                                        <p:tav tm="0">
                                          <p:val>
                                            <p:strVal val="#ppt_w*.05"/>
                                          </p:val>
                                        </p:tav>
                                        <p:tav tm="100000">
                                          <p:val>
                                            <p:strVal val="#ppt_w"/>
                                          </p:val>
                                        </p:tav>
                                      </p:tavLst>
                                    </p:anim>
                                    <p:anim calcmode="lin" valueType="num">
                                      <p:cBhvr>
                                        <p:cTn id="10" dur="1000" fill="hold"/>
                                        <p:tgtEl>
                                          <p:spTgt spid="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8"/>
                                        </p:tgtEl>
                                      </p:cBhvr>
                                    </p:animEffect>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strVal val="(6*min(max(#ppt_w*#ppt_h,.3),1)-7.4)/-.7*#ppt_w"/>
                                          </p:val>
                                        </p:tav>
                                        <p:tav tm="100000">
                                          <p:val>
                                            <p:strVal val="#ppt_w"/>
                                          </p:val>
                                        </p:tav>
                                      </p:tavLst>
                                    </p:anim>
                                    <p:anim calcmode="lin" valueType="num">
                                      <p:cBhvr>
                                        <p:cTn id="19" dur="200" fill="hold"/>
                                        <p:tgtEl>
                                          <p:spTgt spid="3"/>
                                        </p:tgtEl>
                                        <p:attrNameLst>
                                          <p:attrName>ppt_h</p:attrName>
                                        </p:attrNameLst>
                                      </p:cBhvr>
                                      <p:tavLst>
                                        <p:tav tm="0">
                                          <p:val>
                                            <p:strVal val="(6*min(max(#ppt_w*#ppt_h,.3),1)-7.4)/-.7*#ppt_h"/>
                                          </p:val>
                                        </p:tav>
                                        <p:tav tm="100000">
                                          <p:val>
                                            <p:strVal val="#ppt_h"/>
                                          </p:val>
                                        </p:tav>
                                      </p:tavLst>
                                    </p:anim>
                                    <p:anim calcmode="lin" valueType="num">
                                      <p:cBhvr>
                                        <p:cTn id="20" dur="200" fill="hold"/>
                                        <p:tgtEl>
                                          <p:spTgt spid="3"/>
                                        </p:tgtEl>
                                        <p:attrNameLst>
                                          <p:attrName>ppt_x</p:attrName>
                                        </p:attrNameLst>
                                      </p:cBhvr>
                                      <p:tavLst>
                                        <p:tav tm="0">
                                          <p:val>
                                            <p:fltVal val="0.5"/>
                                          </p:val>
                                        </p:tav>
                                        <p:tav tm="100000">
                                          <p:val>
                                            <p:strVal val="#ppt_x"/>
                                          </p:val>
                                        </p:tav>
                                      </p:tavLst>
                                    </p:anim>
                                    <p:anim calcmode="lin" valueType="num">
                                      <p:cBhvr>
                                        <p:cTn id="21" dur="2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 fill="hold"/>
                                        <p:tgtEl>
                                          <p:spTgt spid="4"/>
                                        </p:tgtEl>
                                        <p:attrNameLst>
                                          <p:attrName>ppt_w</p:attrName>
                                        </p:attrNameLst>
                                      </p:cBhvr>
                                      <p:tavLst>
                                        <p:tav tm="0">
                                          <p:val>
                                            <p:strVal val="(6*min(max(#ppt_w*#ppt_h,.3),1)-7.4)/-.7*#ppt_w"/>
                                          </p:val>
                                        </p:tav>
                                        <p:tav tm="100000">
                                          <p:val>
                                            <p:strVal val="#ppt_w"/>
                                          </p:val>
                                        </p:tav>
                                      </p:tavLst>
                                    </p:anim>
                                    <p:anim calcmode="lin" valueType="num">
                                      <p:cBhvr>
                                        <p:cTn id="26" dur="200" fill="hold"/>
                                        <p:tgtEl>
                                          <p:spTgt spid="4"/>
                                        </p:tgtEl>
                                        <p:attrNameLst>
                                          <p:attrName>ppt_h</p:attrName>
                                        </p:attrNameLst>
                                      </p:cBhvr>
                                      <p:tavLst>
                                        <p:tav tm="0">
                                          <p:val>
                                            <p:strVal val="(6*min(max(#ppt_w*#ppt_h,.3),1)-7.4)/-.7*#ppt_h"/>
                                          </p:val>
                                        </p:tav>
                                        <p:tav tm="100000">
                                          <p:val>
                                            <p:strVal val="#ppt_h"/>
                                          </p:val>
                                        </p:tav>
                                      </p:tavLst>
                                    </p:anim>
                                    <p:anim calcmode="lin" valueType="num">
                                      <p:cBhvr>
                                        <p:cTn id="27" dur="200" fill="hold"/>
                                        <p:tgtEl>
                                          <p:spTgt spid="4"/>
                                        </p:tgtEl>
                                        <p:attrNameLst>
                                          <p:attrName>ppt_x</p:attrName>
                                        </p:attrNameLst>
                                      </p:cBhvr>
                                      <p:tavLst>
                                        <p:tav tm="0">
                                          <p:val>
                                            <p:fltVal val="0.5"/>
                                          </p:val>
                                        </p:tav>
                                        <p:tav tm="100000">
                                          <p:val>
                                            <p:strVal val="#ppt_x"/>
                                          </p:val>
                                        </p:tav>
                                      </p:tavLst>
                                    </p:anim>
                                    <p:anim calcmode="lin" valueType="num">
                                      <p:cBhvr>
                                        <p:cTn id="28" dur="2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 fill="hold"/>
                                        <p:tgtEl>
                                          <p:spTgt spid="5"/>
                                        </p:tgtEl>
                                        <p:attrNameLst>
                                          <p:attrName>ppt_w</p:attrName>
                                        </p:attrNameLst>
                                      </p:cBhvr>
                                      <p:tavLst>
                                        <p:tav tm="0">
                                          <p:val>
                                            <p:strVal val="(6*min(max(#ppt_w*#ppt_h,.3),1)-7.4)/-.7*#ppt_w"/>
                                          </p:val>
                                        </p:tav>
                                        <p:tav tm="100000">
                                          <p:val>
                                            <p:strVal val="#ppt_w"/>
                                          </p:val>
                                        </p:tav>
                                      </p:tavLst>
                                    </p:anim>
                                    <p:anim calcmode="lin" valueType="num">
                                      <p:cBhvr>
                                        <p:cTn id="33" dur="200" fill="hold"/>
                                        <p:tgtEl>
                                          <p:spTgt spid="5"/>
                                        </p:tgtEl>
                                        <p:attrNameLst>
                                          <p:attrName>ppt_h</p:attrName>
                                        </p:attrNameLst>
                                      </p:cBhvr>
                                      <p:tavLst>
                                        <p:tav tm="0">
                                          <p:val>
                                            <p:strVal val="(6*min(max(#ppt_w*#ppt_h,.3),1)-7.4)/-.7*#ppt_h"/>
                                          </p:val>
                                        </p:tav>
                                        <p:tav tm="100000">
                                          <p:val>
                                            <p:strVal val="#ppt_h"/>
                                          </p:val>
                                        </p:tav>
                                      </p:tavLst>
                                    </p:anim>
                                    <p:anim calcmode="lin" valueType="num">
                                      <p:cBhvr>
                                        <p:cTn id="34" dur="200" fill="hold"/>
                                        <p:tgtEl>
                                          <p:spTgt spid="5"/>
                                        </p:tgtEl>
                                        <p:attrNameLst>
                                          <p:attrName>ppt_x</p:attrName>
                                        </p:attrNameLst>
                                      </p:cBhvr>
                                      <p:tavLst>
                                        <p:tav tm="0">
                                          <p:val>
                                            <p:fltVal val="0.5"/>
                                          </p:val>
                                        </p:tav>
                                        <p:tav tm="100000">
                                          <p:val>
                                            <p:strVal val="#ppt_x"/>
                                          </p:val>
                                        </p:tav>
                                      </p:tavLst>
                                    </p:anim>
                                    <p:anim calcmode="lin" valueType="num">
                                      <p:cBhvr>
                                        <p:cTn id="35" dur="2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23" presetClass="entr" presetSubtype="3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200" fill="hold"/>
                                        <p:tgtEl>
                                          <p:spTgt spid="6"/>
                                        </p:tgtEl>
                                        <p:attrNameLst>
                                          <p:attrName>ppt_w</p:attrName>
                                        </p:attrNameLst>
                                      </p:cBhvr>
                                      <p:tavLst>
                                        <p:tav tm="0">
                                          <p:val>
                                            <p:strVal val="(6*min(max(#ppt_w*#ppt_h,.3),1)-7.4)/-.7*#ppt_w"/>
                                          </p:val>
                                        </p:tav>
                                        <p:tav tm="100000">
                                          <p:val>
                                            <p:strVal val="#ppt_w"/>
                                          </p:val>
                                        </p:tav>
                                      </p:tavLst>
                                    </p:anim>
                                    <p:anim calcmode="lin" valueType="num">
                                      <p:cBhvr>
                                        <p:cTn id="40" dur="200" fill="hold"/>
                                        <p:tgtEl>
                                          <p:spTgt spid="6"/>
                                        </p:tgtEl>
                                        <p:attrNameLst>
                                          <p:attrName>ppt_h</p:attrName>
                                        </p:attrNameLst>
                                      </p:cBhvr>
                                      <p:tavLst>
                                        <p:tav tm="0">
                                          <p:val>
                                            <p:strVal val="(6*min(max(#ppt_w*#ppt_h,.3),1)-7.4)/-.7*#ppt_h"/>
                                          </p:val>
                                        </p:tav>
                                        <p:tav tm="100000">
                                          <p:val>
                                            <p:strVal val="#ppt_h"/>
                                          </p:val>
                                        </p:tav>
                                      </p:tavLst>
                                    </p:anim>
                                    <p:anim calcmode="lin" valueType="num">
                                      <p:cBhvr>
                                        <p:cTn id="41" dur="200" fill="hold"/>
                                        <p:tgtEl>
                                          <p:spTgt spid="6"/>
                                        </p:tgtEl>
                                        <p:attrNameLst>
                                          <p:attrName>ppt_x</p:attrName>
                                        </p:attrNameLst>
                                      </p:cBhvr>
                                      <p:tavLst>
                                        <p:tav tm="0">
                                          <p:val>
                                            <p:fltVal val="0.5"/>
                                          </p:val>
                                        </p:tav>
                                        <p:tav tm="100000">
                                          <p:val>
                                            <p:strVal val="#ppt_x"/>
                                          </p:val>
                                        </p:tav>
                                      </p:tavLst>
                                    </p:anim>
                                    <p:anim calcmode="lin" valueType="num">
                                      <p:cBhvr>
                                        <p:cTn id="42" dur="2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2" fill="hold" grpId="0" nodeType="afterEffect">
                                  <p:stCondLst>
                                    <p:cond delay="0"/>
                                  </p:stCondLst>
                                  <p:childTnLst>
                                    <p:set>
                                      <p:cBhvr>
                                        <p:cTn id="45" dur="1" fill="hold">
                                          <p:stCondLst>
                                            <p:cond delay="0"/>
                                          </p:stCondLst>
                                        </p:cTn>
                                        <p:tgtEl>
                                          <p:spTgt spid="144"/>
                                        </p:tgtEl>
                                        <p:attrNameLst>
                                          <p:attrName>style.visibility</p:attrName>
                                        </p:attrNameLst>
                                      </p:cBhvr>
                                      <p:to>
                                        <p:strVal val="visible"/>
                                      </p:to>
                                    </p:set>
                                    <p:animEffect transition="in" filter="wipe(right)">
                                      <p:cBhvr>
                                        <p:cTn id="46" dur="500"/>
                                        <p:tgtEl>
                                          <p:spTgt spid="144"/>
                                        </p:tgtEl>
                                      </p:cBhvr>
                                    </p:animEffec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up)">
                                      <p:cBhvr>
                                        <p:cTn id="53" dur="500"/>
                                        <p:tgtEl>
                                          <p:spTgt spid="91"/>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down)">
                                      <p:cBhvr>
                                        <p:cTn id="60" dur="500"/>
                                        <p:tgtEl>
                                          <p:spTgt spid="140"/>
                                        </p:tgtEl>
                                      </p:cBhvr>
                                    </p:animEffect>
                                  </p:childTnLst>
                                </p:cTn>
                              </p:par>
                            </p:childTnLst>
                          </p:cTn>
                        </p:par>
                        <p:par>
                          <p:cTn id="61" fill="hold">
                            <p:stCondLst>
                              <p:cond delay="4500"/>
                            </p:stCondLst>
                            <p:childTnLst>
                              <p:par>
                                <p:cTn id="62" presetID="1" presetClass="entr" presetSubtype="0" fill="hold" grpId="0" nodeType="afterEffect">
                                  <p:stCondLst>
                                    <p:cond delay="0"/>
                                  </p:stCondLst>
                                  <p:childTnLst>
                                    <p:set>
                                      <p:cBhvr>
                                        <p:cTn id="63" dur="1" fill="hold">
                                          <p:stCondLst>
                                            <p:cond delay="0"/>
                                          </p:stCondLst>
                                        </p:cTn>
                                        <p:tgtEl>
                                          <p:spTgt spid="141"/>
                                        </p:tgtEl>
                                        <p:attrNameLst>
                                          <p:attrName>style.visibility</p:attrName>
                                        </p:attrNameLst>
                                      </p:cBhvr>
                                      <p:to>
                                        <p:strVal val="visible"/>
                                      </p:to>
                                    </p:se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wipe(up)">
                                      <p:cBhvr>
                                        <p:cTn id="67" dur="500"/>
                                        <p:tgtEl>
                                          <p:spTgt spid="92"/>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145"/>
                                        </p:tgtEl>
                                        <p:attrNameLst>
                                          <p:attrName>style.visibility</p:attrName>
                                        </p:attrNameLst>
                                      </p:cBhvr>
                                      <p:to>
                                        <p:strVal val="visible"/>
                                      </p:to>
                                    </p:set>
                                  </p:childTnLst>
                                </p:cTn>
                              </p:par>
                            </p:childTnLst>
                          </p:cTn>
                        </p:par>
                        <p:par>
                          <p:cTn id="71" fill="hold">
                            <p:stCondLst>
                              <p:cond delay="5000"/>
                            </p:stCondLst>
                            <p:childTnLst>
                              <p:par>
                                <p:cTn id="72" presetID="22" presetClass="entr" presetSubtype="4" fill="hold" grpId="0" nodeType="afterEffect">
                                  <p:stCondLst>
                                    <p:cond delay="0"/>
                                  </p:stCondLst>
                                  <p:childTnLst>
                                    <p:set>
                                      <p:cBhvr>
                                        <p:cTn id="73" dur="1" fill="hold">
                                          <p:stCondLst>
                                            <p:cond delay="0"/>
                                          </p:stCondLst>
                                        </p:cTn>
                                        <p:tgtEl>
                                          <p:spTgt spid="143"/>
                                        </p:tgtEl>
                                        <p:attrNameLst>
                                          <p:attrName>style.visibility</p:attrName>
                                        </p:attrNameLst>
                                      </p:cBhvr>
                                      <p:to>
                                        <p:strVal val="visible"/>
                                      </p:to>
                                    </p:set>
                                    <p:animEffect transition="in" filter="wipe(down)">
                                      <p:cBhvr>
                                        <p:cTn id="74" dur="500"/>
                                        <p:tgtEl>
                                          <p:spTgt spid="143"/>
                                        </p:tgtEl>
                                      </p:cBhvr>
                                    </p:animEffect>
                                  </p:childTnLst>
                                </p:cTn>
                              </p:par>
                            </p:childTnLst>
                          </p:cTn>
                        </p:par>
                        <p:par>
                          <p:cTn id="75" fill="hold">
                            <p:stCondLst>
                              <p:cond delay="5500"/>
                            </p:stCondLst>
                            <p:childTnLst>
                              <p:par>
                                <p:cTn id="76" presetID="1" presetClass="entr" presetSubtype="0" fill="hold" grpId="0" nodeType="afterEffect">
                                  <p:stCondLst>
                                    <p:cond delay="0"/>
                                  </p:stCondLst>
                                  <p:childTnLst>
                                    <p:set>
                                      <p:cBhvr>
                                        <p:cTn id="77" dur="1" fill="hold">
                                          <p:stCondLst>
                                            <p:cond delay="0"/>
                                          </p:stCondLst>
                                        </p:cTn>
                                        <p:tgtEl>
                                          <p:spTgt spid="142"/>
                                        </p:tgtEl>
                                        <p:attrNameLst>
                                          <p:attrName>style.visibility</p:attrName>
                                        </p:attrNameLst>
                                      </p:cBhvr>
                                      <p:to>
                                        <p:strVal val="visible"/>
                                      </p:to>
                                    </p:set>
                                  </p:childTnLst>
                                </p:cTn>
                              </p:par>
                            </p:childTnLst>
                          </p:cTn>
                        </p:par>
                        <p:par>
                          <p:cTn id="78" fill="hold">
                            <p:stCondLst>
                              <p:cond delay="5500"/>
                            </p:stCondLst>
                            <p:childTnLst>
                              <p:par>
                                <p:cTn id="79" presetID="22" presetClass="entr" presetSubtype="1"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up)">
                                      <p:cBhvr>
                                        <p:cTn id="81" dur="500"/>
                                        <p:tgtEl>
                                          <p:spTgt spid="93"/>
                                        </p:tgtEl>
                                      </p:cBhvr>
                                    </p:animEffect>
                                  </p:childTnLst>
                                </p:cTn>
                              </p:par>
                            </p:childTnLst>
                          </p:cTn>
                        </p:par>
                        <p:par>
                          <p:cTn id="82" fill="hold">
                            <p:stCondLst>
                              <p:cond delay="6000"/>
                            </p:stCondLst>
                            <p:childTnLst>
                              <p:par>
                                <p:cTn id="83" presetID="1" presetClass="entr" presetSubtype="0" fill="hold" grpId="0" nodeType="afterEffect">
                                  <p:stCondLst>
                                    <p:cond delay="0"/>
                                  </p:stCondLst>
                                  <p:childTnLst>
                                    <p:set>
                                      <p:cBhvr>
                                        <p:cTn id="84" dur="1" fill="hold">
                                          <p:stCondLst>
                                            <p:cond delay="0"/>
                                          </p:stCondLst>
                                        </p:cTn>
                                        <p:tgtEl>
                                          <p:spTgt spid="152"/>
                                        </p:tgtEl>
                                        <p:attrNameLst>
                                          <p:attrName>style.visibility</p:attrName>
                                        </p:attrNameLst>
                                      </p:cBhvr>
                                      <p:to>
                                        <p:strVal val="visible"/>
                                      </p:to>
                                    </p:se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wipe(left)">
                                      <p:cBhvr>
                                        <p:cTn id="88" dur="500"/>
                                        <p:tgtEl>
                                          <p:spTgt spid="147"/>
                                        </p:tgtEl>
                                      </p:cBhvr>
                                    </p:animEffect>
                                  </p:childTnLst>
                                </p:cTn>
                              </p:par>
                            </p:childTnLst>
                          </p:cTn>
                        </p:par>
                        <p:par>
                          <p:cTn id="89" fill="hold">
                            <p:stCondLst>
                              <p:cond delay="6500"/>
                            </p:stCondLst>
                            <p:childTnLst>
                              <p:par>
                                <p:cTn id="90" presetID="1" presetClass="entr" presetSubtype="0" fill="hold" grpId="0" nodeType="afterEffect">
                                  <p:stCondLst>
                                    <p:cond delay="0"/>
                                  </p:stCondLst>
                                  <p:childTnLst>
                                    <p:set>
                                      <p:cBhvr>
                                        <p:cTn id="91"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1" grpId="0" animBg="1"/>
      <p:bldP spid="92" grpId="0" animBg="1"/>
      <p:bldP spid="93" grpId="0" animBg="1"/>
      <p:bldP spid="94" grpId="0"/>
      <p:bldP spid="139" grpId="0"/>
      <p:bldP spid="140" grpId="0" animBg="1"/>
      <p:bldP spid="141" grpId="0"/>
      <p:bldP spid="142" grpId="0"/>
      <p:bldP spid="143" grpId="0" animBg="1"/>
      <p:bldP spid="144" grpId="0" animBg="1"/>
      <p:bldP spid="145" grpId="0"/>
      <p:bldP spid="146" grpId="0"/>
      <p:bldP spid="147" grpId="0" animBg="1"/>
      <p:bldP spid="1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093828" y="1271588"/>
            <a:ext cx="4791681" cy="3015139"/>
          </a:xfrm>
          <a:prstGeom prst="rect">
            <a:avLst/>
          </a:prstGeom>
          <a:noFill/>
          <a:ln w="9525" cap="flat" cmpd="sng">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nchor="ctr"/>
          <a:lstStyle/>
          <a:p>
            <a:endParaRPr lang="zh-CN" altLang="en-US"/>
          </a:p>
        </p:txBody>
      </p:sp>
      <p:sp>
        <p:nvSpPr>
          <p:cNvPr id="4" name="Rectangle 6"/>
          <p:cNvSpPr>
            <a:spLocks noChangeArrowheads="1"/>
          </p:cNvSpPr>
          <p:nvPr/>
        </p:nvSpPr>
        <p:spPr bwMode="auto">
          <a:xfrm>
            <a:off x="1258492" y="1410696"/>
            <a:ext cx="3034446" cy="2745973"/>
          </a:xfrm>
          <a:prstGeom prst="rect">
            <a:avLst/>
          </a:prstGeom>
          <a:noFill/>
          <a:ln w="9525" cap="rnd" cmpd="sng">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nchor="ctr"/>
          <a:lstStyle/>
          <a:p>
            <a:endParaRPr lang="zh-CN" altLang="en-US"/>
          </a:p>
        </p:txBody>
      </p:sp>
      <p:sp>
        <p:nvSpPr>
          <p:cNvPr id="5" name="Rectangle 7"/>
          <p:cNvSpPr>
            <a:spLocks noChangeArrowheads="1"/>
          </p:cNvSpPr>
          <p:nvPr/>
        </p:nvSpPr>
        <p:spPr bwMode="auto">
          <a:xfrm>
            <a:off x="1895669" y="1849461"/>
            <a:ext cx="5371236" cy="1857962"/>
          </a:xfrm>
          <a:prstGeom prst="rect">
            <a:avLst/>
          </a:prstGeom>
          <a:solidFill>
            <a:srgbClr val="C00000"/>
          </a:solidFill>
          <a:ln w="9525" cmpd="sng">
            <a:solidFill>
              <a:srgbClr val="FFFFFF"/>
            </a:solidFill>
            <a:miter lim="800000"/>
          </a:ln>
          <a:effectLst/>
        </p:spPr>
        <p:txBody>
          <a:bodyPr lIns="91437" tIns="45718" rIns="91437" bIns="45718" anchor="ctr"/>
          <a:lstStyle/>
          <a:p>
            <a:endParaRPr lang="zh-CN" altLang="en-US"/>
          </a:p>
        </p:txBody>
      </p:sp>
      <p:sp>
        <p:nvSpPr>
          <p:cNvPr id="6" name="正圆 1079"/>
          <p:cNvSpPr>
            <a:spLocks noChangeArrowheads="1"/>
          </p:cNvSpPr>
          <p:nvPr/>
        </p:nvSpPr>
        <p:spPr bwMode="auto">
          <a:xfrm rot="10800000" flipV="1">
            <a:off x="2084251" y="1999528"/>
            <a:ext cx="1587227" cy="1587843"/>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nchor="ctr"/>
          <a:lstStyle/>
          <a:p>
            <a:pPr algn="ctr"/>
            <a:r>
              <a:rPr lang="zh-CN" altLang="en-US" sz="3000">
                <a:solidFill>
                  <a:schemeClr val="tx1">
                    <a:lumMod val="75000"/>
                    <a:lumOff val="25000"/>
                  </a:schemeClr>
                </a:solidFill>
                <a:ea typeface="微软雅黑" panose="020B0503020204020204" pitchFamily="34" charset="-122"/>
              </a:rPr>
              <a:t>数  量</a:t>
            </a:r>
          </a:p>
        </p:txBody>
      </p:sp>
      <p:sp>
        <p:nvSpPr>
          <p:cNvPr id="7" name="正圆 1079"/>
          <p:cNvSpPr>
            <a:spLocks noChangeArrowheads="1"/>
          </p:cNvSpPr>
          <p:nvPr/>
        </p:nvSpPr>
        <p:spPr bwMode="auto">
          <a:xfrm rot="10800000" flipV="1">
            <a:off x="3825295" y="2003339"/>
            <a:ext cx="1587227" cy="1587843"/>
          </a:xfrm>
          <a:prstGeom prst="ellipse">
            <a:avLst/>
          </a:prstGeom>
          <a:solidFill>
            <a:srgbClr val="0F0214"/>
          </a:solidFill>
          <a:ln>
            <a:noFill/>
          </a:ln>
          <a:effectLst/>
        </p:spPr>
        <p:txBody>
          <a:bodyPr lIns="91437" tIns="45718" rIns="91437" bIns="45718" anchor="ctr"/>
          <a:lstStyle/>
          <a:p>
            <a:pPr algn="ctr"/>
            <a:r>
              <a:rPr lang="zh-CN" altLang="en-US" sz="3000">
                <a:solidFill>
                  <a:schemeClr val="bg1"/>
                </a:solidFill>
                <a:ea typeface="微软雅黑" panose="020B0503020204020204" pitchFamily="34" charset="-122"/>
              </a:rPr>
              <a:t>质  量</a:t>
            </a:r>
          </a:p>
        </p:txBody>
      </p:sp>
      <p:sp>
        <p:nvSpPr>
          <p:cNvPr id="8" name="正圆 1079"/>
          <p:cNvSpPr>
            <a:spLocks noChangeArrowheads="1"/>
          </p:cNvSpPr>
          <p:nvPr/>
        </p:nvSpPr>
        <p:spPr bwMode="auto">
          <a:xfrm rot="10800000" flipV="1">
            <a:off x="5553481" y="1993335"/>
            <a:ext cx="1587227" cy="1588319"/>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nchor="ctr"/>
          <a:lstStyle/>
          <a:p>
            <a:pPr algn="ctr"/>
            <a:r>
              <a:rPr lang="zh-CN" altLang="en-US" sz="3000">
                <a:solidFill>
                  <a:schemeClr val="tx1">
                    <a:lumMod val="75000"/>
                    <a:lumOff val="25000"/>
                  </a:schemeClr>
                </a:solidFill>
                <a:ea typeface="微软雅黑" panose="020B0503020204020204" pitchFamily="34" charset="-122"/>
              </a:rPr>
              <a:t>增  值</a:t>
            </a:r>
          </a:p>
        </p:txBody>
      </p:sp>
      <p:sp>
        <p:nvSpPr>
          <p:cNvPr id="9" name="AutoShape 11"/>
          <p:cNvSpPr>
            <a:spLocks noChangeArrowheads="1"/>
          </p:cNvSpPr>
          <p:nvPr/>
        </p:nvSpPr>
        <p:spPr bwMode="auto">
          <a:xfrm flipV="1">
            <a:off x="1927099" y="1459765"/>
            <a:ext cx="5350758" cy="3877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0000"/>
          </a:solidFill>
          <a:ln>
            <a:noFill/>
          </a:ln>
          <a:effectLst/>
        </p:spPr>
        <p:txBody>
          <a:bodyPr rot="10800000" wrap="none" lIns="91437" tIns="45718" rIns="91437" bIns="45718" anchor="ctr"/>
          <a:lstStyle/>
          <a:p>
            <a:pPr algn="ctr"/>
            <a:r>
              <a:rPr lang="zh-CN" altLang="en-US" dirty="0">
                <a:solidFill>
                  <a:schemeClr val="bg1"/>
                </a:solidFill>
                <a:latin typeface="微软雅黑" panose="020B0503020204020204" pitchFamily="34" charset="-122"/>
                <a:ea typeface="微软雅黑" panose="020B0503020204020204" pitchFamily="34" charset="-122"/>
              </a:rPr>
              <a:t>text</a:t>
            </a:r>
          </a:p>
        </p:txBody>
      </p:sp>
      <p:grpSp>
        <p:nvGrpSpPr>
          <p:cNvPr id="23" name="组合 22"/>
          <p:cNvGrpSpPr/>
          <p:nvPr/>
        </p:nvGrpSpPr>
        <p:grpSpPr>
          <a:xfrm>
            <a:off x="1899954" y="3719812"/>
            <a:ext cx="5350282" cy="386837"/>
            <a:chOff x="1899954" y="3719809"/>
            <a:chExt cx="5350282" cy="386837"/>
          </a:xfrm>
        </p:grpSpPr>
        <p:sp>
          <p:nvSpPr>
            <p:cNvPr id="10" name="AutoShape 12"/>
            <p:cNvSpPr>
              <a:spLocks noChangeArrowheads="1"/>
            </p:cNvSpPr>
            <p:nvPr/>
          </p:nvSpPr>
          <p:spPr bwMode="auto">
            <a:xfrm rot="10800000" flipV="1">
              <a:off x="1899954" y="3719809"/>
              <a:ext cx="5350282" cy="386837"/>
            </a:xfrm>
            <a:custGeom>
              <a:avLst/>
              <a:gdLst>
                <a:gd name="G0" fmla="+- 5278 0 0"/>
                <a:gd name="G1" fmla="+- 21600 0 5278"/>
                <a:gd name="G2" fmla="*/ 5278 1 2"/>
                <a:gd name="G3" fmla="+- 21600 0 G2"/>
                <a:gd name="G4" fmla="+/ 5278 21600 2"/>
                <a:gd name="G5" fmla="+/ G1 0 2"/>
                <a:gd name="G6" fmla="*/ 21600 21600 5278"/>
                <a:gd name="G7" fmla="*/ G6 1 2"/>
                <a:gd name="G8" fmla="+- 21600 0 G7"/>
                <a:gd name="G9" fmla="*/ 21600 1 2"/>
                <a:gd name="G10" fmla="+- 5278 0 G9"/>
                <a:gd name="G11" fmla="?: G10 G8 0"/>
                <a:gd name="G12" fmla="?: G10 G7 21600"/>
                <a:gd name="T0" fmla="*/ 18961 w 21600"/>
                <a:gd name="T1" fmla="*/ 10800 h 21600"/>
                <a:gd name="T2" fmla="*/ 10800 w 21600"/>
                <a:gd name="T3" fmla="*/ 21600 h 21600"/>
                <a:gd name="T4" fmla="*/ 2639 w 21600"/>
                <a:gd name="T5" fmla="*/ 10800 h 21600"/>
                <a:gd name="T6" fmla="*/ 10800 w 21600"/>
                <a:gd name="T7" fmla="*/ 0 h 21600"/>
                <a:gd name="T8" fmla="*/ 4439 w 21600"/>
                <a:gd name="T9" fmla="*/ 4439 h 21600"/>
                <a:gd name="T10" fmla="*/ 17161 w 21600"/>
                <a:gd name="T11" fmla="*/ 17161 h 21600"/>
              </a:gdLst>
              <a:ahLst/>
              <a:cxnLst>
                <a:cxn ang="0">
                  <a:pos x="T0" y="T1"/>
                </a:cxn>
                <a:cxn ang="0">
                  <a:pos x="T2" y="T3"/>
                </a:cxn>
                <a:cxn ang="0">
                  <a:pos x="T4" y="T5"/>
                </a:cxn>
                <a:cxn ang="0">
                  <a:pos x="T6" y="T7"/>
                </a:cxn>
              </a:cxnLst>
              <a:rect l="T8" t="T9" r="T10" b="T11"/>
              <a:pathLst>
                <a:path w="21600" h="21600">
                  <a:moveTo>
                    <a:pt x="0" y="0"/>
                  </a:moveTo>
                  <a:lnTo>
                    <a:pt x="5278" y="21600"/>
                  </a:lnTo>
                  <a:lnTo>
                    <a:pt x="16322" y="21600"/>
                  </a:lnTo>
                  <a:lnTo>
                    <a:pt x="21600" y="0"/>
                  </a:lnTo>
                  <a:close/>
                </a:path>
              </a:pathLst>
            </a:custGeom>
            <a:solidFill>
              <a:srgbClr val="C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zh-CN" altLang="en-US">
                <a:solidFill>
                  <a:schemeClr val="bg1"/>
                </a:solidFill>
                <a:ea typeface="微软雅黑" panose="020B0503020204020204" pitchFamily="34" charset="-122"/>
              </a:endParaRPr>
            </a:p>
          </p:txBody>
        </p:sp>
        <p:sp>
          <p:nvSpPr>
            <p:cNvPr id="11" name="Text Box 13"/>
            <p:cNvSpPr txBox="1">
              <a:spLocks noChangeArrowheads="1"/>
            </p:cNvSpPr>
            <p:nvPr/>
          </p:nvSpPr>
          <p:spPr bwMode="auto">
            <a:xfrm>
              <a:off x="2866672" y="3771737"/>
              <a:ext cx="3462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text</a:t>
              </a:r>
            </a:p>
          </p:txBody>
        </p:sp>
      </p:grpSp>
      <p:sp>
        <p:nvSpPr>
          <p:cNvPr id="12" name="Text Box 14"/>
          <p:cNvSpPr txBox="1">
            <a:spLocks noChangeArrowheads="1"/>
          </p:cNvSpPr>
          <p:nvPr/>
        </p:nvSpPr>
        <p:spPr bwMode="auto">
          <a:xfrm>
            <a:off x="1394213" y="2137683"/>
            <a:ext cx="495638" cy="1587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7" tIns="45718" rIns="91437" bIns="45718">
            <a:spAutoFit/>
          </a:bodyPr>
          <a:lstStyle/>
          <a:p>
            <a:r>
              <a:rPr lang="zh-CN" altLang="en-US" sz="2400" dirty="0">
                <a:ea typeface="微软雅黑" panose="020B0503020204020204" pitchFamily="34" charset="-122"/>
              </a:rPr>
              <a:t>今</a:t>
            </a:r>
          </a:p>
          <a:p>
            <a:r>
              <a:rPr lang="zh-CN" altLang="en-US" sz="2400" dirty="0">
                <a:ea typeface="微软雅黑" panose="020B0503020204020204" pitchFamily="34" charset="-122"/>
              </a:rPr>
              <a:t>年</a:t>
            </a:r>
          </a:p>
          <a:p>
            <a:r>
              <a:rPr lang="zh-CN" altLang="en-US" sz="2400" dirty="0">
                <a:ea typeface="微软雅黑" panose="020B0503020204020204" pitchFamily="34" charset="-122"/>
              </a:rPr>
              <a:t>工</a:t>
            </a:r>
          </a:p>
          <a:p>
            <a:r>
              <a:rPr lang="zh-CN" altLang="en-US" sz="2400" dirty="0">
                <a:ea typeface="微软雅黑" panose="020B0503020204020204" pitchFamily="34" charset="-122"/>
              </a:rPr>
              <a:t>作</a:t>
            </a:r>
          </a:p>
        </p:txBody>
      </p:sp>
      <p:sp>
        <p:nvSpPr>
          <p:cNvPr id="13" name="Text Box 15"/>
          <p:cNvSpPr txBox="1">
            <a:spLocks noChangeArrowheads="1"/>
          </p:cNvSpPr>
          <p:nvPr/>
        </p:nvSpPr>
        <p:spPr bwMode="auto">
          <a:xfrm>
            <a:off x="7387864" y="2161503"/>
            <a:ext cx="495638" cy="1587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7" tIns="45718" rIns="91437" bIns="45718">
            <a:spAutoFit/>
          </a:bodyPr>
          <a:lstStyle/>
          <a:p>
            <a:r>
              <a:rPr lang="zh-CN" altLang="en-US" sz="2400" dirty="0">
                <a:ea typeface="微软雅黑" panose="020B0503020204020204" pitchFamily="34" charset="-122"/>
              </a:rPr>
              <a:t>明</a:t>
            </a:r>
          </a:p>
          <a:p>
            <a:r>
              <a:rPr lang="zh-CN" altLang="en-US" sz="2400" dirty="0">
                <a:ea typeface="微软雅黑" panose="020B0503020204020204" pitchFamily="34" charset="-122"/>
              </a:rPr>
              <a:t>年</a:t>
            </a:r>
          </a:p>
          <a:p>
            <a:r>
              <a:rPr lang="zh-CN" altLang="en-US" sz="2400" dirty="0">
                <a:ea typeface="微软雅黑" panose="020B0503020204020204" pitchFamily="34" charset="-122"/>
              </a:rPr>
              <a:t>规</a:t>
            </a:r>
          </a:p>
          <a:p>
            <a:r>
              <a:rPr lang="zh-CN" altLang="en-US" sz="2400" dirty="0">
                <a:ea typeface="微软雅黑" panose="020B0503020204020204" pitchFamily="34" charset="-122"/>
              </a:rPr>
              <a:t>化</a:t>
            </a:r>
          </a:p>
        </p:txBody>
      </p:sp>
      <p:sp>
        <p:nvSpPr>
          <p:cNvPr id="34" name="矩形 33"/>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35" name="矩形 34"/>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73" name="组合 72"/>
          <p:cNvGrpSpPr/>
          <p:nvPr/>
        </p:nvGrpSpPr>
        <p:grpSpPr>
          <a:xfrm>
            <a:off x="-26504" y="-3287"/>
            <a:ext cx="586740" cy="5143500"/>
            <a:chOff x="0" y="0"/>
            <a:chExt cx="586740" cy="5143500"/>
          </a:xfrm>
        </p:grpSpPr>
        <p:sp>
          <p:nvSpPr>
            <p:cNvPr id="74" name="矩形 73"/>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9"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82"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TextBox 83"/>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85" name="TextBox 84"/>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86" name="TextBox 85"/>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7" name="TextBox 86"/>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88" name="组合 87"/>
          <p:cNvGrpSpPr/>
          <p:nvPr/>
        </p:nvGrpSpPr>
        <p:grpSpPr>
          <a:xfrm>
            <a:off x="7805926" y="94362"/>
            <a:ext cx="1358078" cy="279269"/>
            <a:chOff x="7805926" y="94362"/>
            <a:chExt cx="1358078" cy="279269"/>
          </a:xfrm>
        </p:grpSpPr>
        <p:sp>
          <p:nvSpPr>
            <p:cNvPr id="89" name="矩形 88"/>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0" name="五边形 89"/>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1" name="直接连接符 90"/>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五边形 91"/>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4000"/>
                            </p:stCondLst>
                            <p:childTnLst>
                              <p:par>
                                <p:cTn id="34" presetID="23" presetClass="entr" presetSubtype="3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strVal val="(6*min(max(#ppt_w*#ppt_h,.3),1)-7.4)/-.7*#ppt_w"/>
                                          </p:val>
                                        </p:tav>
                                        <p:tav tm="100000">
                                          <p:val>
                                            <p:strVal val="#ppt_w"/>
                                          </p:val>
                                        </p:tav>
                                      </p:tavLst>
                                    </p:anim>
                                    <p:anim calcmode="lin" valueType="num">
                                      <p:cBhvr>
                                        <p:cTn id="37" dur="300" fill="hold"/>
                                        <p:tgtEl>
                                          <p:spTgt spid="7"/>
                                        </p:tgtEl>
                                        <p:attrNameLst>
                                          <p:attrName>ppt_h</p:attrName>
                                        </p:attrNameLst>
                                      </p:cBhvr>
                                      <p:tavLst>
                                        <p:tav tm="0">
                                          <p:val>
                                            <p:strVal val="(6*min(max(#ppt_w*#ppt_h,.3),1)-7.4)/-.7*#ppt_h"/>
                                          </p:val>
                                        </p:tav>
                                        <p:tav tm="100000">
                                          <p:val>
                                            <p:strVal val="#ppt_h"/>
                                          </p:val>
                                        </p:tav>
                                      </p:tavLst>
                                    </p:anim>
                                    <p:anim calcmode="lin" valueType="num">
                                      <p:cBhvr>
                                        <p:cTn id="38" dur="300" fill="hold"/>
                                        <p:tgtEl>
                                          <p:spTgt spid="7"/>
                                        </p:tgtEl>
                                        <p:attrNameLst>
                                          <p:attrName>ppt_x</p:attrName>
                                        </p:attrNameLst>
                                      </p:cBhvr>
                                      <p:tavLst>
                                        <p:tav tm="0">
                                          <p:val>
                                            <p:fltVal val="0.5"/>
                                          </p:val>
                                        </p:tav>
                                        <p:tav tm="100000">
                                          <p:val>
                                            <p:strVal val="#ppt_x"/>
                                          </p:val>
                                        </p:tav>
                                      </p:tavLst>
                                    </p:anim>
                                    <p:anim calcmode="lin" valueType="num">
                                      <p:cBhvr>
                                        <p:cTn id="39" dur="3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500"/>
                            </p:stCondLst>
                            <p:childTnLst>
                              <p:par>
                                <p:cTn id="41" presetID="23" presetClass="entr" presetSubtype="3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strVal val="(6*min(max(#ppt_w*#ppt_h,.3),1)-7.4)/-.7*#ppt_w"/>
                                          </p:val>
                                        </p:tav>
                                        <p:tav tm="100000">
                                          <p:val>
                                            <p:strVal val="#ppt_w"/>
                                          </p:val>
                                        </p:tav>
                                      </p:tavLst>
                                    </p:anim>
                                    <p:anim calcmode="lin" valueType="num">
                                      <p:cBhvr>
                                        <p:cTn id="44" dur="300" fill="hold"/>
                                        <p:tgtEl>
                                          <p:spTgt spid="6"/>
                                        </p:tgtEl>
                                        <p:attrNameLst>
                                          <p:attrName>ppt_h</p:attrName>
                                        </p:attrNameLst>
                                      </p:cBhvr>
                                      <p:tavLst>
                                        <p:tav tm="0">
                                          <p:val>
                                            <p:strVal val="(6*min(max(#ppt_w*#ppt_h,.3),1)-7.4)/-.7*#ppt_h"/>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000"/>
                            </p:stCondLst>
                            <p:childTnLst>
                              <p:par>
                                <p:cTn id="48" presetID="23" presetClass="entr" presetSubtype="36"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300" fill="hold"/>
                                        <p:tgtEl>
                                          <p:spTgt spid="8"/>
                                        </p:tgtEl>
                                        <p:attrNameLst>
                                          <p:attrName>ppt_w</p:attrName>
                                        </p:attrNameLst>
                                      </p:cBhvr>
                                      <p:tavLst>
                                        <p:tav tm="0">
                                          <p:val>
                                            <p:strVal val="(6*min(max(#ppt_w*#ppt_h,.3),1)-7.4)/-.7*#ppt_w"/>
                                          </p:val>
                                        </p:tav>
                                        <p:tav tm="100000">
                                          <p:val>
                                            <p:strVal val="#ppt_w"/>
                                          </p:val>
                                        </p:tav>
                                      </p:tavLst>
                                    </p:anim>
                                    <p:anim calcmode="lin" valueType="num">
                                      <p:cBhvr>
                                        <p:cTn id="51" dur="300" fill="hold"/>
                                        <p:tgtEl>
                                          <p:spTgt spid="8"/>
                                        </p:tgtEl>
                                        <p:attrNameLst>
                                          <p:attrName>ppt_h</p:attrName>
                                        </p:attrNameLst>
                                      </p:cBhvr>
                                      <p:tavLst>
                                        <p:tav tm="0">
                                          <p:val>
                                            <p:strVal val="(6*min(max(#ppt_w*#ppt_h,.3),1)-7.4)/-.7*#ppt_h"/>
                                          </p:val>
                                        </p:tav>
                                        <p:tav tm="100000">
                                          <p:val>
                                            <p:strVal val="#ppt_h"/>
                                          </p:val>
                                        </p:tav>
                                      </p:tavLst>
                                    </p:anim>
                                    <p:anim calcmode="lin" valueType="num">
                                      <p:cBhvr>
                                        <p:cTn id="52" dur="300" fill="hold"/>
                                        <p:tgtEl>
                                          <p:spTgt spid="8"/>
                                        </p:tgtEl>
                                        <p:attrNameLst>
                                          <p:attrName>ppt_x</p:attrName>
                                        </p:attrNameLst>
                                      </p:cBhvr>
                                      <p:tavLst>
                                        <p:tav tm="0">
                                          <p:val>
                                            <p:fltVal val="0.5"/>
                                          </p:val>
                                        </p:tav>
                                        <p:tav tm="100000">
                                          <p:val>
                                            <p:strVal val="#ppt_x"/>
                                          </p:val>
                                        </p:tav>
                                      </p:tavLst>
                                    </p:anim>
                                    <p:anim calcmode="lin" valueType="num">
                                      <p:cBhvr>
                                        <p:cTn id="53" dur="300" fill="hold"/>
                                        <p:tgtEl>
                                          <p:spTgt spid="8"/>
                                        </p:tgtEl>
                                        <p:attrNameLst>
                                          <p:attrName>ppt_y</p:attrName>
                                        </p:attrNameLst>
                                      </p:cBhvr>
                                      <p:tavLst>
                                        <p:tav tm="0">
                                          <p:val>
                                            <p:strVal val="1+(6*min(max(#ppt_w*#ppt_h,.3),1)-7.4)/-.7*#ppt_h/2"/>
                                          </p:val>
                                        </p:tav>
                                        <p:tav tm="100000">
                                          <p:val>
                                            <p:strVal val="#ppt_y"/>
                                          </p:val>
                                        </p:tav>
                                      </p:tavLst>
                                    </p:anim>
                                  </p:childTnLst>
                                </p:cTn>
                              </p:par>
                              <p:par>
                                <p:cTn id="54" presetID="1"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4150" y="335209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前期调研</a:t>
            </a:r>
            <a:endParaRPr lang="en-US" altLang="zh-CN"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Early Research</a:t>
            </a:r>
            <a:endPar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1649588" y="1881677"/>
            <a:ext cx="1246474" cy="1246474"/>
            <a:chOff x="456294" y="1959430"/>
            <a:chExt cx="2148114" cy="2148114"/>
          </a:xfrm>
        </p:grpSpPr>
        <p:sp>
          <p:nvSpPr>
            <p:cNvPr id="4" name="椭圆 3"/>
            <p:cNvSpPr/>
            <p:nvPr/>
          </p:nvSpPr>
          <p:spPr>
            <a:xfrm>
              <a:off x="456294" y="1959430"/>
              <a:ext cx="2148114" cy="2148114"/>
            </a:xfrm>
            <a:prstGeom prst="ellipse">
              <a:avLst/>
            </a:prstGeom>
            <a:solidFill>
              <a:srgbClr val="0F021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3178122" y="334380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计划安排</a:t>
            </a:r>
            <a:endParaRPr lang="en-US" altLang="zh-CN"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Project Schedule</a:t>
            </a:r>
            <a:endPar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3243560" y="1873387"/>
            <a:ext cx="1246474" cy="1246474"/>
            <a:chOff x="2492224" y="1959430"/>
            <a:chExt cx="2148114" cy="2148114"/>
          </a:xfrm>
        </p:grpSpPr>
        <p:sp>
          <p:nvSpPr>
            <p:cNvPr id="8" name="椭圆 7"/>
            <p:cNvSpPr/>
            <p:nvPr/>
          </p:nvSpPr>
          <p:spPr>
            <a:xfrm>
              <a:off x="249222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370460" y="334380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后期规划</a:t>
            </a:r>
            <a:endParaRPr lang="en-US" altLang="zh-CN"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Future Programme</a:t>
            </a:r>
            <a:endPar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435898" y="1873387"/>
            <a:ext cx="1246474" cy="1246474"/>
            <a:chOff x="6564085" y="1959430"/>
            <a:chExt cx="2148114" cy="2148114"/>
          </a:xfrm>
        </p:grpSpPr>
        <p:sp>
          <p:nvSpPr>
            <p:cNvPr id="12" name="椭圆 11"/>
            <p:cNvSpPr/>
            <p:nvPr/>
          </p:nvSpPr>
          <p:spPr>
            <a:xfrm>
              <a:off x="6564085"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1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1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1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1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1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矩形 18"/>
          <p:cNvSpPr/>
          <p:nvPr/>
        </p:nvSpPr>
        <p:spPr>
          <a:xfrm>
            <a:off x="4774292" y="334380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zh-CN" altLang="en-US"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进展情况</a:t>
            </a:r>
            <a:endParaRPr lang="en-US" altLang="zh-CN" sz="18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Works Progress</a:t>
            </a: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839729" y="1873387"/>
            <a:ext cx="1246474" cy="1246474"/>
            <a:chOff x="4528154" y="1959430"/>
            <a:chExt cx="2148114" cy="2148114"/>
          </a:xfrm>
        </p:grpSpPr>
        <p:sp>
          <p:nvSpPr>
            <p:cNvPr id="21" name="椭圆 20"/>
            <p:cNvSpPr/>
            <p:nvPr/>
          </p:nvSpPr>
          <p:spPr>
            <a:xfrm>
              <a:off x="4528154" y="1959430"/>
              <a:ext cx="2148114" cy="2148114"/>
            </a:xfrm>
            <a:prstGeom prst="ellipse">
              <a:avLst/>
            </a:prstGeom>
            <a:solidFill>
              <a:srgbClr val="0F021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chemeClr val="bg1"/>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26504" y="-3287"/>
            <a:ext cx="586740" cy="5143500"/>
            <a:chOff x="0" y="0"/>
            <a:chExt cx="586740" cy="5143500"/>
          </a:xfrm>
        </p:grpSpPr>
        <p:sp>
          <p:nvSpPr>
            <p:cNvPr id="51" name="矩形 5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7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TextBox 80"/>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82" name="TextBox 81"/>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83" name="TextBox 82"/>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4" name="TextBox 83"/>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
        <p:nvSpPr>
          <p:cNvPr id="85" name="矩形 84"/>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86" name="矩形 85"/>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9" name="组合 88"/>
          <p:cNvGrpSpPr/>
          <p:nvPr/>
        </p:nvGrpSpPr>
        <p:grpSpPr>
          <a:xfrm>
            <a:off x="7805926" y="94362"/>
            <a:ext cx="1358078" cy="279269"/>
            <a:chOff x="7805926" y="94362"/>
            <a:chExt cx="1358078" cy="279269"/>
          </a:xfrm>
        </p:grpSpPr>
        <p:sp>
          <p:nvSpPr>
            <p:cNvPr id="90" name="矩形 89"/>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1" name="五边形 90"/>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2" name="直接连接符 91"/>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五边形 92"/>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1" y="1819652"/>
            <a:ext cx="2808032" cy="1500678"/>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890" y="1819652"/>
            <a:ext cx="2808032" cy="1500678"/>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192" y="1819652"/>
            <a:ext cx="2808032" cy="1500678"/>
          </a:xfrm>
          <a:prstGeom prst="rect">
            <a:avLst/>
          </a:prstGeom>
        </p:spPr>
      </p:pic>
      <p:grpSp>
        <p:nvGrpSpPr>
          <p:cNvPr id="5" name="组合 4"/>
          <p:cNvGrpSpPr/>
          <p:nvPr/>
        </p:nvGrpSpPr>
        <p:grpSpPr>
          <a:xfrm>
            <a:off x="1207781" y="3277710"/>
            <a:ext cx="1205220" cy="425412"/>
            <a:chOff x="1009661" y="3867894"/>
            <a:chExt cx="1205220" cy="425412"/>
          </a:xfrm>
        </p:grpSpPr>
        <p:sp>
          <p:nvSpPr>
            <p:cNvPr id="6" name="矩形 5"/>
            <p:cNvSpPr/>
            <p:nvPr/>
          </p:nvSpPr>
          <p:spPr>
            <a:xfrm>
              <a:off x="1009661" y="3867894"/>
              <a:ext cx="1205220" cy="2804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输入标题文字</a:t>
              </a:r>
            </a:p>
          </p:txBody>
        </p:sp>
        <p:sp>
          <p:nvSpPr>
            <p:cNvPr id="7" name="等腰三角形 6"/>
            <p:cNvSpPr/>
            <p:nvPr/>
          </p:nvSpPr>
          <p:spPr>
            <a:xfrm flipV="1">
              <a:off x="1462097" y="4148372"/>
              <a:ext cx="257169" cy="14493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079675" y="3298030"/>
            <a:ext cx="1205220" cy="425412"/>
            <a:chOff x="1009661" y="3867894"/>
            <a:chExt cx="1205220" cy="425412"/>
          </a:xfrm>
        </p:grpSpPr>
        <p:sp>
          <p:nvSpPr>
            <p:cNvPr id="9" name="矩形 8"/>
            <p:cNvSpPr/>
            <p:nvPr/>
          </p:nvSpPr>
          <p:spPr>
            <a:xfrm>
              <a:off x="1009661" y="3867894"/>
              <a:ext cx="1205220" cy="2804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输入标题文字</a:t>
              </a:r>
            </a:p>
          </p:txBody>
        </p:sp>
        <p:sp>
          <p:nvSpPr>
            <p:cNvPr id="10" name="等腰三角形 9"/>
            <p:cNvSpPr/>
            <p:nvPr/>
          </p:nvSpPr>
          <p:spPr>
            <a:xfrm flipV="1">
              <a:off x="1462097" y="4148372"/>
              <a:ext cx="257169" cy="14493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7208955" y="3298030"/>
            <a:ext cx="1205220" cy="425412"/>
            <a:chOff x="1009661" y="3867894"/>
            <a:chExt cx="1205220" cy="425412"/>
          </a:xfrm>
        </p:grpSpPr>
        <p:sp>
          <p:nvSpPr>
            <p:cNvPr id="12" name="矩形 11"/>
            <p:cNvSpPr/>
            <p:nvPr/>
          </p:nvSpPr>
          <p:spPr>
            <a:xfrm>
              <a:off x="1009661" y="3867894"/>
              <a:ext cx="1205220" cy="2804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输入标题文字</a:t>
              </a:r>
            </a:p>
          </p:txBody>
        </p:sp>
        <p:sp>
          <p:nvSpPr>
            <p:cNvPr id="13" name="等腰三角形 12"/>
            <p:cNvSpPr/>
            <p:nvPr/>
          </p:nvSpPr>
          <p:spPr>
            <a:xfrm flipV="1">
              <a:off x="1462097" y="4148372"/>
              <a:ext cx="257169" cy="14493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869853" y="3725208"/>
            <a:ext cx="2095065" cy="521094"/>
          </a:xfrm>
          <a:prstGeom prst="rect">
            <a:avLst/>
          </a:prstGeom>
        </p:spPr>
        <p:txBody>
          <a:bodyPr wrap="square" lIns="91437" tIns="45718" rIns="91437" bIns="45718">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619827" y="3745528"/>
            <a:ext cx="2095065" cy="521094"/>
          </a:xfrm>
          <a:prstGeom prst="rect">
            <a:avLst/>
          </a:prstGeom>
        </p:spPr>
        <p:txBody>
          <a:bodyPr wrap="square" lIns="91437" tIns="45718" rIns="91437" bIns="45718">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779511" y="3745528"/>
            <a:ext cx="2095065" cy="521094"/>
          </a:xfrm>
          <a:prstGeom prst="rect">
            <a:avLst/>
          </a:prstGeom>
        </p:spPr>
        <p:txBody>
          <a:bodyPr wrap="square" lIns="91437" tIns="45718" rIns="91437" bIns="45718">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50452" y="1419623"/>
            <a:ext cx="927652" cy="927652"/>
            <a:chOff x="1252331" y="1868048"/>
            <a:chExt cx="927652" cy="927652"/>
          </a:xfrm>
        </p:grpSpPr>
        <p:sp>
          <p:nvSpPr>
            <p:cNvPr id="18" name="Freeform 239"/>
            <p:cNvSpPr>
              <a:spLocks noEditPoints="1"/>
            </p:cNvSpPr>
            <p:nvPr/>
          </p:nvSpPr>
          <p:spPr bwMode="auto">
            <a:xfrm>
              <a:off x="1438403" y="1972119"/>
              <a:ext cx="561726" cy="797592"/>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椭圆 18"/>
            <p:cNvSpPr/>
            <p:nvPr/>
          </p:nvSpPr>
          <p:spPr>
            <a:xfrm>
              <a:off x="1252331" y="1868048"/>
              <a:ext cx="927652" cy="9276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326173" y="1419623"/>
            <a:ext cx="927652" cy="927652"/>
            <a:chOff x="4128053" y="1848170"/>
            <a:chExt cx="927652" cy="927652"/>
          </a:xfrm>
        </p:grpSpPr>
        <p:sp>
          <p:nvSpPr>
            <p:cNvPr id="21" name="Freeform 121"/>
            <p:cNvSpPr>
              <a:spLocks noEditPoints="1"/>
            </p:cNvSpPr>
            <p:nvPr/>
          </p:nvSpPr>
          <p:spPr bwMode="auto">
            <a:xfrm>
              <a:off x="4333992" y="1928190"/>
              <a:ext cx="511328" cy="794267"/>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椭圆 21"/>
            <p:cNvSpPr/>
            <p:nvPr/>
          </p:nvSpPr>
          <p:spPr>
            <a:xfrm>
              <a:off x="4128053" y="1848170"/>
              <a:ext cx="927652" cy="9276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188644" y="1419623"/>
            <a:ext cx="927652" cy="927652"/>
            <a:chOff x="6990523" y="1921057"/>
            <a:chExt cx="927652" cy="927652"/>
          </a:xfrm>
        </p:grpSpPr>
        <p:sp>
          <p:nvSpPr>
            <p:cNvPr id="24" name="Freeform 111"/>
            <p:cNvSpPr>
              <a:spLocks noEditPoints="1"/>
            </p:cNvSpPr>
            <p:nvPr/>
          </p:nvSpPr>
          <p:spPr bwMode="auto">
            <a:xfrm>
              <a:off x="7219629" y="2095537"/>
              <a:ext cx="566918" cy="674174"/>
            </a:xfrm>
            <a:custGeom>
              <a:avLst/>
              <a:gdLst>
                <a:gd name="T0" fmla="*/ 4 w 86"/>
                <a:gd name="T1" fmla="*/ 0 h 102"/>
                <a:gd name="T2" fmla="*/ 8 w 86"/>
                <a:gd name="T3" fmla="*/ 10 h 102"/>
                <a:gd name="T4" fmla="*/ 49 w 86"/>
                <a:gd name="T5" fmla="*/ 3 h 102"/>
                <a:gd name="T6" fmla="*/ 52 w 86"/>
                <a:gd name="T7" fmla="*/ 6 h 102"/>
                <a:gd name="T8" fmla="*/ 52 w 86"/>
                <a:gd name="T9" fmla="*/ 13 h 102"/>
                <a:gd name="T10" fmla="*/ 81 w 86"/>
                <a:gd name="T11" fmla="*/ 3 h 102"/>
                <a:gd name="T12" fmla="*/ 86 w 86"/>
                <a:gd name="T13" fmla="*/ 6 h 102"/>
                <a:gd name="T14" fmla="*/ 84 w 86"/>
                <a:gd name="T15" fmla="*/ 60 h 102"/>
                <a:gd name="T16" fmla="*/ 62 w 86"/>
                <a:gd name="T17" fmla="*/ 67 h 102"/>
                <a:gd name="T18" fmla="*/ 36 w 86"/>
                <a:gd name="T19" fmla="*/ 66 h 102"/>
                <a:gd name="T20" fmla="*/ 36 w 86"/>
                <a:gd name="T21" fmla="*/ 66 h 102"/>
                <a:gd name="T22" fmla="*/ 28 w 86"/>
                <a:gd name="T23" fmla="*/ 60 h 102"/>
                <a:gd name="T24" fmla="*/ 8 w 86"/>
                <a:gd name="T25" fmla="*/ 98 h 102"/>
                <a:gd name="T26" fmla="*/ 4 w 86"/>
                <a:gd name="T27" fmla="*/ 102 h 102"/>
                <a:gd name="T28" fmla="*/ 0 w 86"/>
                <a:gd name="T29" fmla="*/ 4 h 102"/>
                <a:gd name="T30" fmla="*/ 52 w 86"/>
                <a:gd name="T31" fmla="*/ 56 h 102"/>
                <a:gd name="T32" fmla="*/ 61 w 86"/>
                <a:gd name="T33" fmla="*/ 61 h 102"/>
                <a:gd name="T34" fmla="*/ 52 w 86"/>
                <a:gd name="T35" fmla="*/ 53 h 102"/>
                <a:gd name="T36" fmla="*/ 52 w 86"/>
                <a:gd name="T37" fmla="*/ 42 h 102"/>
                <a:gd name="T38" fmla="*/ 61 w 86"/>
                <a:gd name="T39" fmla="*/ 28 h 102"/>
                <a:gd name="T40" fmla="*/ 52 w 86"/>
                <a:gd name="T41" fmla="*/ 42 h 102"/>
                <a:gd name="T42" fmla="*/ 61 w 86"/>
                <a:gd name="T43" fmla="*/ 52 h 102"/>
                <a:gd name="T44" fmla="*/ 71 w 86"/>
                <a:gd name="T45" fmla="*/ 37 h 102"/>
                <a:gd name="T46" fmla="*/ 71 w 86"/>
                <a:gd name="T47" fmla="*/ 49 h 102"/>
                <a:gd name="T48" fmla="*/ 79 w 86"/>
                <a:gd name="T49" fmla="*/ 55 h 102"/>
                <a:gd name="T50" fmla="*/ 71 w 86"/>
                <a:gd name="T51" fmla="*/ 49 h 102"/>
                <a:gd name="T52" fmla="*/ 71 w 86"/>
                <a:gd name="T53" fmla="*/ 25 h 102"/>
                <a:gd name="T54" fmla="*/ 80 w 86"/>
                <a:gd name="T55" fmla="*/ 34 h 102"/>
                <a:gd name="T56" fmla="*/ 71 w 86"/>
                <a:gd name="T57" fmla="*/ 25 h 102"/>
                <a:gd name="T58" fmla="*/ 67 w 86"/>
                <a:gd name="T59" fmla="*/ 16 h 102"/>
                <a:gd name="T60" fmla="*/ 61 w 86"/>
                <a:gd name="T61" fmla="*/ 28 h 102"/>
                <a:gd name="T62" fmla="*/ 38 w 86"/>
                <a:gd name="T63" fmla="*/ 30 h 102"/>
                <a:gd name="T64" fmla="*/ 46 w 86"/>
                <a:gd name="T65" fmla="*/ 18 h 102"/>
                <a:gd name="T66" fmla="*/ 38 w 86"/>
                <a:gd name="T67" fmla="*/ 30 h 102"/>
                <a:gd name="T68" fmla="*/ 38 w 86"/>
                <a:gd name="T69" fmla="*/ 42 h 102"/>
                <a:gd name="T70" fmla="*/ 39 w 86"/>
                <a:gd name="T71" fmla="*/ 52 h 102"/>
                <a:gd name="T72" fmla="*/ 44 w 86"/>
                <a:gd name="T73" fmla="*/ 51 h 102"/>
                <a:gd name="T74" fmla="*/ 46 w 86"/>
                <a:gd name="T75" fmla="*/ 48 h 102"/>
                <a:gd name="T76" fmla="*/ 46 w 86"/>
                <a:gd name="T77" fmla="*/ 42 h 102"/>
                <a:gd name="T78" fmla="*/ 38 w 86"/>
                <a:gd name="T79" fmla="*/ 30 h 102"/>
                <a:gd name="T80" fmla="*/ 28 w 86"/>
                <a:gd name="T81" fmla="*/ 43 h 102"/>
                <a:gd name="T82" fmla="*/ 38 w 86"/>
                <a:gd name="T83" fmla="*/ 18 h 102"/>
                <a:gd name="T84" fmla="*/ 28 w 86"/>
                <a:gd name="T85" fmla="*/ 10 h 102"/>
                <a:gd name="T86" fmla="*/ 38 w 86"/>
                <a:gd name="T87" fmla="*/ 18 h 102"/>
                <a:gd name="T88" fmla="*/ 28 w 86"/>
                <a:gd name="T89" fmla="*/ 43 h 102"/>
                <a:gd name="T90" fmla="*/ 18 w 86"/>
                <a:gd name="T91" fmla="*/ 57 h 102"/>
                <a:gd name="T92" fmla="*/ 28 w 86"/>
                <a:gd name="T93" fmla="*/ 54 h 102"/>
                <a:gd name="T94" fmla="*/ 18 w 86"/>
                <a:gd name="T95" fmla="*/ 46 h 102"/>
                <a:gd name="T96" fmla="*/ 9 w 86"/>
                <a:gd name="T97" fmla="*/ 37 h 102"/>
                <a:gd name="T98" fmla="*/ 9 w 86"/>
                <a:gd name="T99" fmla="*/ 49 h 102"/>
                <a:gd name="T100" fmla="*/ 28 w 86"/>
                <a:gd name="T101" fmla="*/ 31 h 102"/>
                <a:gd name="T102" fmla="*/ 18 w 86"/>
                <a:gd name="T103" fmla="*/ 23 h 102"/>
                <a:gd name="T104" fmla="*/ 18 w 86"/>
                <a:gd name="T105" fmla="*/ 23 h 102"/>
                <a:gd name="T106" fmla="*/ 9 w 86"/>
                <a:gd name="T107" fmla="*/ 17 h 102"/>
                <a:gd name="T108" fmla="*/ 18 w 86"/>
                <a:gd name="T10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椭圆 24"/>
            <p:cNvSpPr/>
            <p:nvPr/>
          </p:nvSpPr>
          <p:spPr>
            <a:xfrm>
              <a:off x="6990523" y="1921057"/>
              <a:ext cx="927652" cy="9276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矩形 56"/>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58" name="矩形 57"/>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1" name="组合 60"/>
          <p:cNvGrpSpPr/>
          <p:nvPr/>
        </p:nvGrpSpPr>
        <p:grpSpPr>
          <a:xfrm>
            <a:off x="-26504" y="-3287"/>
            <a:ext cx="586740" cy="5143500"/>
            <a:chOff x="0" y="0"/>
            <a:chExt cx="586740" cy="5143500"/>
          </a:xfrm>
        </p:grpSpPr>
        <p:sp>
          <p:nvSpPr>
            <p:cNvPr id="62" name="矩形 61"/>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75"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TextBox 76"/>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78" name="TextBox 77"/>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79" name="TextBox 78"/>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0" name="TextBox 79"/>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81" name="组合 80"/>
          <p:cNvGrpSpPr/>
          <p:nvPr/>
        </p:nvGrpSpPr>
        <p:grpSpPr>
          <a:xfrm>
            <a:off x="7805926" y="94362"/>
            <a:ext cx="1358078" cy="279269"/>
            <a:chOff x="7805926" y="94362"/>
            <a:chExt cx="1358078" cy="279269"/>
          </a:xfrm>
        </p:grpSpPr>
        <p:sp>
          <p:nvSpPr>
            <p:cNvPr id="82" name="矩形 81"/>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83" name="五边形 82"/>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84" name="直接连接符 83"/>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五边形 84"/>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1"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9568" y="2540403"/>
            <a:ext cx="2565187" cy="930451"/>
            <a:chOff x="659209" y="2289371"/>
            <a:chExt cx="2565187" cy="930451"/>
          </a:xfrm>
        </p:grpSpPr>
        <p:grpSp>
          <p:nvGrpSpPr>
            <p:cNvPr id="3" name="组合 2"/>
            <p:cNvGrpSpPr/>
            <p:nvPr/>
          </p:nvGrpSpPr>
          <p:grpSpPr>
            <a:xfrm>
              <a:off x="659209" y="2289371"/>
              <a:ext cx="2565187" cy="930451"/>
              <a:chOff x="1233751" y="2883334"/>
              <a:chExt cx="1206220" cy="930451"/>
            </a:xfrm>
          </p:grpSpPr>
          <p:sp>
            <p:nvSpPr>
              <p:cNvPr id="5" name="矩形 4"/>
              <p:cNvSpPr/>
              <p:nvPr/>
            </p:nvSpPr>
            <p:spPr>
              <a:xfrm>
                <a:off x="1233751" y="3005804"/>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7" name="等腰三角形 6"/>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 name="TextBox 3"/>
            <p:cNvSpPr txBox="1"/>
            <p:nvPr/>
          </p:nvSpPr>
          <p:spPr>
            <a:xfrm>
              <a:off x="1115616" y="2511681"/>
              <a:ext cx="1261884" cy="307777"/>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8" name="组合 7"/>
          <p:cNvGrpSpPr/>
          <p:nvPr/>
        </p:nvGrpSpPr>
        <p:grpSpPr>
          <a:xfrm>
            <a:off x="3702605" y="2540403"/>
            <a:ext cx="2565187" cy="930451"/>
            <a:chOff x="659209" y="2289371"/>
            <a:chExt cx="2565187" cy="930451"/>
          </a:xfrm>
        </p:grpSpPr>
        <p:grpSp>
          <p:nvGrpSpPr>
            <p:cNvPr id="9" name="组合 8"/>
            <p:cNvGrpSpPr/>
            <p:nvPr/>
          </p:nvGrpSpPr>
          <p:grpSpPr>
            <a:xfrm>
              <a:off x="659209" y="2289371"/>
              <a:ext cx="2565187" cy="930451"/>
              <a:chOff x="1233751" y="2883334"/>
              <a:chExt cx="1206220" cy="930451"/>
            </a:xfrm>
          </p:grpSpPr>
          <p:sp>
            <p:nvSpPr>
              <p:cNvPr id="11" name="矩形 10"/>
              <p:cNvSpPr/>
              <p:nvPr/>
            </p:nvSpPr>
            <p:spPr>
              <a:xfrm>
                <a:off x="1233751" y="3005804"/>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3" name="等腰三角形 12"/>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0" name="TextBox 9"/>
            <p:cNvSpPr txBox="1"/>
            <p:nvPr/>
          </p:nvSpPr>
          <p:spPr>
            <a:xfrm>
              <a:off x="1115616" y="2511681"/>
              <a:ext cx="1261884" cy="307777"/>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4" name="组合 13"/>
          <p:cNvGrpSpPr/>
          <p:nvPr/>
        </p:nvGrpSpPr>
        <p:grpSpPr>
          <a:xfrm>
            <a:off x="6305642" y="2530457"/>
            <a:ext cx="2565187" cy="930451"/>
            <a:chOff x="659209" y="2289371"/>
            <a:chExt cx="2565187" cy="930451"/>
          </a:xfrm>
        </p:grpSpPr>
        <p:grpSp>
          <p:nvGrpSpPr>
            <p:cNvPr id="15" name="组合 14"/>
            <p:cNvGrpSpPr/>
            <p:nvPr/>
          </p:nvGrpSpPr>
          <p:grpSpPr>
            <a:xfrm>
              <a:off x="659209" y="2289371"/>
              <a:ext cx="2565187" cy="930451"/>
              <a:chOff x="1233751" y="2883334"/>
              <a:chExt cx="1206220" cy="930451"/>
            </a:xfrm>
          </p:grpSpPr>
          <p:sp>
            <p:nvSpPr>
              <p:cNvPr id="17" name="矩形 16"/>
              <p:cNvSpPr/>
              <p:nvPr/>
            </p:nvSpPr>
            <p:spPr>
              <a:xfrm>
                <a:off x="1233751" y="3005804"/>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9" name="等腰三角形 18"/>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6" name="TextBox 15"/>
            <p:cNvSpPr txBox="1"/>
            <p:nvPr/>
          </p:nvSpPr>
          <p:spPr>
            <a:xfrm>
              <a:off x="1115616" y="2511681"/>
              <a:ext cx="1261884" cy="307777"/>
            </a:xfrm>
            <a:prstGeom prst="rect">
              <a:avLst/>
            </a:prstGeom>
            <a:noFill/>
          </p:spPr>
          <p:txBody>
            <a:bodyPr wrap="none" rtlCol="0">
              <a:spAutoFit/>
            </a:bodyPr>
            <a:lstStyle/>
            <a:p>
              <a:r>
                <a:rPr lang="zh-CN" altLang="en-US" b="1" dirty="0">
                  <a:solidFill>
                    <a:schemeClr val="bg1"/>
                  </a:solidFill>
                </a:rPr>
                <a:t>输入文本内容</a:t>
              </a:r>
            </a:p>
          </p:txBody>
        </p:sp>
      </p:grpSp>
      <p:cxnSp>
        <p:nvCxnSpPr>
          <p:cNvPr id="20" name="直接连接符 19"/>
          <p:cNvCxnSpPr/>
          <p:nvPr/>
        </p:nvCxnSpPr>
        <p:spPr>
          <a:xfrm>
            <a:off x="1099568" y="3634397"/>
            <a:ext cx="777126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938295" y="1576891"/>
            <a:ext cx="887730" cy="8877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one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539314" y="1576891"/>
            <a:ext cx="887730" cy="8877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TWO</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7183123" y="1590144"/>
            <a:ext cx="887730" cy="8877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r>
              <a:rPr lang="en-US" altLang="zh-CN" sz="1100" b="1" dirty="0">
                <a:solidFill>
                  <a:schemeClr val="bg1"/>
                </a:solidFill>
                <a:latin typeface="微软雅黑" panose="020B0503020204020204" pitchFamily="34" charset="-122"/>
                <a:ea typeface="微软雅黑" panose="020B0503020204020204" pitchFamily="34" charset="-122"/>
              </a:rPr>
              <a:t>THREE</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058211" y="3706405"/>
            <a:ext cx="2565187" cy="600164"/>
          </a:xfrm>
          <a:prstGeom prst="rect">
            <a:avLst/>
          </a:prstGeom>
        </p:spPr>
        <p:txBody>
          <a:bodyPr wrap="square" lIns="91437" tIns="45718" rIns="91437" bIns="45718">
            <a:spAutoFit/>
          </a:bodyPr>
          <a:lstStyle/>
          <a:p>
            <a:r>
              <a:rPr lang="zh-CN" altLang="en-US" sz="1100" b="1" kern="100" dirty="0">
                <a:solidFill>
                  <a:schemeClr val="bg1">
                    <a:lumMod val="6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绘图工具</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格式</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填充</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bg1">
                  <a:lumMod val="65000"/>
                </a:schemeClr>
              </a:solidFill>
            </a:endParaRPr>
          </a:p>
        </p:txBody>
      </p:sp>
      <p:sp>
        <p:nvSpPr>
          <p:cNvPr id="25" name="矩形 24"/>
          <p:cNvSpPr/>
          <p:nvPr/>
        </p:nvSpPr>
        <p:spPr>
          <a:xfrm>
            <a:off x="3708645" y="3706405"/>
            <a:ext cx="2565187" cy="600164"/>
          </a:xfrm>
          <a:prstGeom prst="rect">
            <a:avLst/>
          </a:prstGeom>
        </p:spPr>
        <p:txBody>
          <a:bodyPr wrap="square" lIns="91437" tIns="45718" rIns="91437" bIns="45718">
            <a:spAutoFit/>
          </a:bodyPr>
          <a:lstStyle/>
          <a:p>
            <a:r>
              <a:rPr lang="zh-CN" altLang="en-US" sz="1100" b="1" kern="100" dirty="0">
                <a:solidFill>
                  <a:schemeClr val="bg1">
                    <a:lumMod val="6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绘图工具</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格式</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填充</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bg1">
                  <a:lumMod val="65000"/>
                </a:schemeClr>
              </a:solidFill>
            </a:endParaRPr>
          </a:p>
        </p:txBody>
      </p:sp>
      <p:sp>
        <p:nvSpPr>
          <p:cNvPr id="26" name="矩形 25"/>
          <p:cNvSpPr/>
          <p:nvPr/>
        </p:nvSpPr>
        <p:spPr>
          <a:xfrm>
            <a:off x="6332575" y="3706405"/>
            <a:ext cx="2565187" cy="600164"/>
          </a:xfrm>
          <a:prstGeom prst="rect">
            <a:avLst/>
          </a:prstGeom>
        </p:spPr>
        <p:txBody>
          <a:bodyPr wrap="square" lIns="91437" tIns="45718" rIns="91437" bIns="45718">
            <a:spAutoFit/>
          </a:bodyPr>
          <a:lstStyle/>
          <a:p>
            <a:r>
              <a:rPr lang="zh-CN" altLang="en-US" sz="1100" b="1" kern="100" dirty="0">
                <a:solidFill>
                  <a:schemeClr val="bg1">
                    <a:lumMod val="6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绘图工具</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格式</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填充</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bg1">
                  <a:lumMod val="65000"/>
                </a:schemeClr>
              </a:solidFill>
            </a:endParaRPr>
          </a:p>
        </p:txBody>
      </p:sp>
      <p:grpSp>
        <p:nvGrpSpPr>
          <p:cNvPr id="47" name="组合 46"/>
          <p:cNvGrpSpPr/>
          <p:nvPr/>
        </p:nvGrpSpPr>
        <p:grpSpPr>
          <a:xfrm>
            <a:off x="-26504" y="-3287"/>
            <a:ext cx="586740" cy="5143500"/>
            <a:chOff x="0" y="0"/>
            <a:chExt cx="586740" cy="5143500"/>
          </a:xfrm>
        </p:grpSpPr>
        <p:sp>
          <p:nvSpPr>
            <p:cNvPr id="48" name="矩形 47"/>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3"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4"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p:spPr>
          <p:txBody>
            <a:bodyPr lIns="68580" tIns="34290" rIns="68580" bIns="34290"/>
            <a:lstStyle/>
            <a:p>
              <a:endParaRPr lang="zh-CN" altLang="en-US"/>
            </a:p>
          </p:txBody>
        </p:sp>
        <p:sp>
          <p:nvSpPr>
            <p:cNvPr id="76"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8" name="TextBox 77"/>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79" name="TextBox 78"/>
            <p:cNvSpPr txBox="1"/>
            <p:nvPr/>
          </p:nvSpPr>
          <p:spPr>
            <a:xfrm>
              <a:off x="17200" y="2211710"/>
              <a:ext cx="567784" cy="261610"/>
            </a:xfrm>
            <a:prstGeom prst="rect">
              <a:avLst/>
            </a:prstGeom>
            <a:noFill/>
          </p:spPr>
          <p:txBody>
            <a:bodyPr wrap="none" rtlCol="0">
              <a:spAutoFit/>
            </a:bodyPr>
            <a:lstStyle/>
            <a:p>
              <a:r>
                <a:rPr lang="en-US" altLang="zh-CN" sz="1100" b="1" dirty="0">
                  <a:solidFill>
                    <a:srgbClr val="FFC000"/>
                  </a:solidFill>
                </a:rPr>
                <a:t>PART2</a:t>
              </a:r>
              <a:endParaRPr lang="zh-CN" altLang="en-US" sz="1100" b="1" dirty="0">
                <a:solidFill>
                  <a:srgbClr val="FFC000"/>
                </a:solidFill>
              </a:endParaRPr>
            </a:p>
          </p:txBody>
        </p:sp>
        <p:sp>
          <p:nvSpPr>
            <p:cNvPr id="80" name="TextBox 79"/>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1" name="TextBox 80"/>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
        <p:nvSpPr>
          <p:cNvPr id="82" name="矩形 81"/>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83" name="矩形 82"/>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6" name="组合 85"/>
          <p:cNvGrpSpPr/>
          <p:nvPr/>
        </p:nvGrpSpPr>
        <p:grpSpPr>
          <a:xfrm>
            <a:off x="7805926" y="94362"/>
            <a:ext cx="1358078" cy="279269"/>
            <a:chOff x="7805926" y="94362"/>
            <a:chExt cx="1358078" cy="279269"/>
          </a:xfrm>
        </p:grpSpPr>
        <p:sp>
          <p:nvSpPr>
            <p:cNvPr id="87" name="矩形 86"/>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88" name="五边形 87"/>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89" name="直接连接符 88"/>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五边形 89"/>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000"/>
                            </p:stCondLst>
                            <p:childTnLst>
                              <p:par>
                                <p:cTn id="36" presetID="5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Scale>
                                      <p:cBhvr>
                                        <p:cTn id="3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4"/>
                                        </p:tgtEl>
                                        <p:attrNameLst>
                                          <p:attrName>ppt_x</p:attrName>
                                          <p:attrName>ppt_y</p:attrName>
                                        </p:attrNameLst>
                                      </p:cBhvr>
                                    </p:animMotion>
                                    <p:animEffect transition="in" filter="fade">
                                      <p:cBhvr>
                                        <p:cTn id="40" dur="1000"/>
                                        <p:tgtEl>
                                          <p:spTgt spid="24"/>
                                        </p:tgtEl>
                                      </p:cBhvr>
                                    </p:animEffect>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Scale>
                                      <p:cBhvr>
                                        <p:cTn id="4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5"/>
                                        </p:tgtEl>
                                        <p:attrNameLst>
                                          <p:attrName>ppt_x</p:attrName>
                                          <p:attrName>ppt_y</p:attrName>
                                        </p:attrNameLst>
                                      </p:cBhvr>
                                    </p:animMotion>
                                    <p:animEffect transition="in" filter="fade">
                                      <p:cBhvr>
                                        <p:cTn id="46" dur="1000"/>
                                        <p:tgtEl>
                                          <p:spTgt spid="25"/>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KSO_GN3"/>
          <p:cNvSpPr>
            <a:spLocks noChangeArrowheads="1"/>
          </p:cNvSpPr>
          <p:nvPr/>
        </p:nvSpPr>
        <p:spPr bwMode="gray">
          <a:xfrm>
            <a:off x="3352799" y="1289171"/>
            <a:ext cx="844925" cy="62863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en-US" altLang="zh-CN" sz="2400" dirty="0">
                <a:solidFill>
                  <a:srgbClr val="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40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46" name="KSO_GN3"/>
          <p:cNvSpPr>
            <a:spLocks noChangeArrowheads="1"/>
          </p:cNvSpPr>
          <p:nvPr/>
        </p:nvSpPr>
        <p:spPr bwMode="gray">
          <a:xfrm>
            <a:off x="3352799" y="2057797"/>
            <a:ext cx="844925" cy="62863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en-US" altLang="zh-CN" sz="2400" dirty="0">
                <a:solidFill>
                  <a:srgbClr val="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40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47" name="KSO_GN3"/>
          <p:cNvSpPr>
            <a:spLocks noChangeArrowheads="1"/>
          </p:cNvSpPr>
          <p:nvPr/>
        </p:nvSpPr>
        <p:spPr bwMode="gray">
          <a:xfrm>
            <a:off x="3352799" y="2845085"/>
            <a:ext cx="844925" cy="62863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en-US" altLang="zh-CN" sz="2400" dirty="0">
                <a:solidFill>
                  <a:srgbClr val="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40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48" name="KSO_GN3"/>
          <p:cNvSpPr>
            <a:spLocks noChangeArrowheads="1"/>
          </p:cNvSpPr>
          <p:nvPr/>
        </p:nvSpPr>
        <p:spPr bwMode="gray">
          <a:xfrm>
            <a:off x="3332921" y="3607085"/>
            <a:ext cx="844925" cy="62863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lnSpc>
                <a:spcPct val="120000"/>
              </a:lnSpc>
              <a:defRPr/>
            </a:pPr>
            <a:r>
              <a:rPr lang="en-US" altLang="zh-CN" sz="2400" dirty="0">
                <a:solidFill>
                  <a:srgbClr val="FFFFFF"/>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40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49" name="组合 48"/>
          <p:cNvGrpSpPr/>
          <p:nvPr/>
        </p:nvGrpSpPr>
        <p:grpSpPr>
          <a:xfrm>
            <a:off x="4340933" y="1289171"/>
            <a:ext cx="4803067" cy="628635"/>
            <a:chOff x="2229906" y="1179289"/>
            <a:chExt cx="4803067" cy="628635"/>
          </a:xfrm>
        </p:grpSpPr>
        <p:grpSp>
          <p:nvGrpSpPr>
            <p:cNvPr id="50" name="组合 49"/>
            <p:cNvGrpSpPr/>
            <p:nvPr/>
          </p:nvGrpSpPr>
          <p:grpSpPr>
            <a:xfrm>
              <a:off x="2229906" y="1179289"/>
              <a:ext cx="4803067" cy="628635"/>
              <a:chOff x="1360796" y="1206791"/>
              <a:chExt cx="2923924" cy="382689"/>
            </a:xfrm>
          </p:grpSpPr>
          <p:sp>
            <p:nvSpPr>
              <p:cNvPr id="52"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52"/>
              <p:cNvSpPr/>
              <p:nvPr/>
            </p:nvSpPr>
            <p:spPr>
              <a:xfrm>
                <a:off x="1622986" y="1206791"/>
                <a:ext cx="2661734" cy="3826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51" name="TextBox 50"/>
            <p:cNvSpPr txBox="1"/>
            <p:nvPr/>
          </p:nvSpPr>
          <p:spPr>
            <a:xfrm>
              <a:off x="2516966" y="1300653"/>
              <a:ext cx="4516007" cy="307777"/>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在此输入标题文字</a:t>
              </a:r>
            </a:p>
          </p:txBody>
        </p:sp>
      </p:grpSp>
      <p:grpSp>
        <p:nvGrpSpPr>
          <p:cNvPr id="54" name="组合 53"/>
          <p:cNvGrpSpPr/>
          <p:nvPr/>
        </p:nvGrpSpPr>
        <p:grpSpPr>
          <a:xfrm>
            <a:off x="4340933" y="2057797"/>
            <a:ext cx="4815119" cy="628635"/>
            <a:chOff x="2229906" y="1947915"/>
            <a:chExt cx="4815119" cy="628635"/>
          </a:xfrm>
        </p:grpSpPr>
        <p:grpSp>
          <p:nvGrpSpPr>
            <p:cNvPr id="55" name="组合 54"/>
            <p:cNvGrpSpPr/>
            <p:nvPr/>
          </p:nvGrpSpPr>
          <p:grpSpPr>
            <a:xfrm>
              <a:off x="2229906" y="1947915"/>
              <a:ext cx="4815119" cy="628635"/>
              <a:chOff x="1360796" y="1206791"/>
              <a:chExt cx="2931261" cy="382689"/>
            </a:xfrm>
          </p:grpSpPr>
          <p:sp>
            <p:nvSpPr>
              <p:cNvPr id="57"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矩形 57"/>
              <p:cNvSpPr/>
              <p:nvPr/>
            </p:nvSpPr>
            <p:spPr>
              <a:xfrm>
                <a:off x="1622986" y="1206791"/>
                <a:ext cx="2669071" cy="382689"/>
              </a:xfrm>
              <a:prstGeom prst="rect">
                <a:avLst/>
              </a:prstGeom>
              <a:solidFill>
                <a:srgbClr val="A2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56" name="TextBox 55"/>
            <p:cNvSpPr txBox="1"/>
            <p:nvPr/>
          </p:nvSpPr>
          <p:spPr>
            <a:xfrm>
              <a:off x="2516966" y="2045045"/>
              <a:ext cx="4528059" cy="307777"/>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在此输入标题文字</a:t>
              </a:r>
            </a:p>
          </p:txBody>
        </p:sp>
      </p:grpSp>
      <p:grpSp>
        <p:nvGrpSpPr>
          <p:cNvPr id="59" name="组合 58"/>
          <p:cNvGrpSpPr/>
          <p:nvPr/>
        </p:nvGrpSpPr>
        <p:grpSpPr>
          <a:xfrm>
            <a:off x="4340933" y="2845085"/>
            <a:ext cx="4815119" cy="628635"/>
            <a:chOff x="2229906" y="2735203"/>
            <a:chExt cx="4815119" cy="628635"/>
          </a:xfrm>
        </p:grpSpPr>
        <p:grpSp>
          <p:nvGrpSpPr>
            <p:cNvPr id="60" name="组合 59"/>
            <p:cNvGrpSpPr/>
            <p:nvPr/>
          </p:nvGrpSpPr>
          <p:grpSpPr>
            <a:xfrm>
              <a:off x="2229906" y="2735203"/>
              <a:ext cx="4815119" cy="628635"/>
              <a:chOff x="1360796" y="1206791"/>
              <a:chExt cx="2931261" cy="382689"/>
            </a:xfrm>
          </p:grpSpPr>
          <p:sp>
            <p:nvSpPr>
              <p:cNvPr id="62"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62"/>
              <p:cNvSpPr/>
              <p:nvPr/>
            </p:nvSpPr>
            <p:spPr>
              <a:xfrm>
                <a:off x="1622987" y="1206791"/>
                <a:ext cx="2669070" cy="382689"/>
              </a:xfrm>
              <a:prstGeom prst="rect">
                <a:avLst/>
              </a:prstGeom>
              <a:solidFill>
                <a:srgbClr val="A2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61" name="TextBox 60"/>
            <p:cNvSpPr txBox="1"/>
            <p:nvPr/>
          </p:nvSpPr>
          <p:spPr>
            <a:xfrm>
              <a:off x="2516966" y="2837133"/>
              <a:ext cx="4516007" cy="307777"/>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在此输入标题文字</a:t>
              </a:r>
            </a:p>
          </p:txBody>
        </p:sp>
      </p:grpSp>
      <p:grpSp>
        <p:nvGrpSpPr>
          <p:cNvPr id="64" name="组合 63"/>
          <p:cNvGrpSpPr/>
          <p:nvPr/>
        </p:nvGrpSpPr>
        <p:grpSpPr>
          <a:xfrm>
            <a:off x="4321055" y="3607085"/>
            <a:ext cx="4834997" cy="628635"/>
            <a:chOff x="2210028" y="3497203"/>
            <a:chExt cx="4834997" cy="628635"/>
          </a:xfrm>
        </p:grpSpPr>
        <p:grpSp>
          <p:nvGrpSpPr>
            <p:cNvPr id="65" name="组合 64"/>
            <p:cNvGrpSpPr/>
            <p:nvPr/>
          </p:nvGrpSpPr>
          <p:grpSpPr>
            <a:xfrm>
              <a:off x="2210028" y="3497203"/>
              <a:ext cx="4834997" cy="628635"/>
              <a:chOff x="1360796" y="1206791"/>
              <a:chExt cx="2943362" cy="382689"/>
            </a:xfrm>
          </p:grpSpPr>
          <p:sp>
            <p:nvSpPr>
              <p:cNvPr id="67" name="KSO_GN3"/>
              <p:cNvSpPr>
                <a:spLocks noChangeArrowheads="1"/>
              </p:cNvSpPr>
              <p:nvPr/>
            </p:nvSpPr>
            <p:spPr bwMode="gray">
              <a:xfrm>
                <a:off x="1360796" y="1206791"/>
                <a:ext cx="1270302" cy="382689"/>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A2B2B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1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67"/>
              <p:cNvSpPr/>
              <p:nvPr/>
            </p:nvSpPr>
            <p:spPr>
              <a:xfrm>
                <a:off x="1622986" y="1206791"/>
                <a:ext cx="2681172" cy="382689"/>
              </a:xfrm>
              <a:prstGeom prst="rect">
                <a:avLst/>
              </a:prstGeom>
              <a:solidFill>
                <a:srgbClr val="A2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66" name="TextBox 65"/>
            <p:cNvSpPr txBox="1"/>
            <p:nvPr/>
          </p:nvSpPr>
          <p:spPr>
            <a:xfrm>
              <a:off x="2516966" y="3629221"/>
              <a:ext cx="4528059" cy="307777"/>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在此输入标题文字</a:t>
              </a:r>
            </a:p>
          </p:txBody>
        </p:sp>
      </p:grpSp>
      <p:grpSp>
        <p:nvGrpSpPr>
          <p:cNvPr id="98" name="组合 25"/>
          <p:cNvGrpSpPr/>
          <p:nvPr/>
        </p:nvGrpSpPr>
        <p:grpSpPr bwMode="auto">
          <a:xfrm>
            <a:off x="236729" y="1868257"/>
            <a:ext cx="2768600" cy="1570037"/>
            <a:chOff x="958486" y="1157048"/>
            <a:chExt cx="2768506" cy="1569660"/>
          </a:xfrm>
        </p:grpSpPr>
        <p:grpSp>
          <p:nvGrpSpPr>
            <p:cNvPr id="99" name="组合 2"/>
            <p:cNvGrpSpPr/>
            <p:nvPr/>
          </p:nvGrpSpPr>
          <p:grpSpPr bwMode="auto">
            <a:xfrm>
              <a:off x="1010221" y="1358009"/>
              <a:ext cx="2716771" cy="1162022"/>
              <a:chOff x="1067371" y="1358009"/>
              <a:chExt cx="2716771" cy="1162022"/>
            </a:xfrm>
          </p:grpSpPr>
          <p:sp>
            <p:nvSpPr>
              <p:cNvPr id="101" name="矩形 100"/>
              <p:cNvSpPr/>
              <p:nvPr/>
            </p:nvSpPr>
            <p:spPr>
              <a:xfrm>
                <a:off x="1068022" y="1493517"/>
                <a:ext cx="1022315" cy="9237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 name="矩形 101"/>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103"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a:solidFill>
                      <a:srgbClr val="C00000"/>
                    </a:solidFill>
                    <a:latin typeface="Arial" panose="020B0604020202020204" pitchFamily="34" charset="0"/>
                    <a:cs typeface="Arial" panose="020B0604020202020204" pitchFamily="34" charset="0"/>
                  </a:rPr>
                  <a:t>ONTENTS</a:t>
                </a:r>
                <a:endParaRPr lang="zh-CN" altLang="en-US" sz="2500" b="1">
                  <a:solidFill>
                    <a:srgbClr val="C00000"/>
                  </a:solidFill>
                  <a:latin typeface="Arial" panose="020B0604020202020204" pitchFamily="34" charset="0"/>
                  <a:cs typeface="Arial" panose="020B0604020202020204" pitchFamily="34" charset="0"/>
                </a:endParaRPr>
              </a:p>
            </p:txBody>
          </p:sp>
        </p:grpSp>
        <p:sp>
          <p:nvSpPr>
            <p:cNvPr id="100" name="矩形 99"/>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104" name="组合 7"/>
          <p:cNvGrpSpPr/>
          <p:nvPr/>
        </p:nvGrpSpPr>
        <p:grpSpPr bwMode="auto">
          <a:xfrm>
            <a:off x="3179418" y="1392030"/>
            <a:ext cx="63500" cy="2843689"/>
            <a:chOff x="6966170" y="1570075"/>
            <a:chExt cx="63500" cy="2204256"/>
          </a:xfrm>
        </p:grpSpPr>
        <p:cxnSp>
          <p:nvCxnSpPr>
            <p:cNvPr id="105" name="直接连接符 104"/>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106" name="直接连接符 105"/>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sp>
        <p:nvSpPr>
          <p:cNvPr id="107" name="矩形 106"/>
          <p:cNvSpPr/>
          <p:nvPr/>
        </p:nvSpPr>
        <p:spPr>
          <a:xfrm>
            <a:off x="125003" y="102195"/>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108" name="矩形 107"/>
          <p:cNvSpPr/>
          <p:nvPr/>
        </p:nvSpPr>
        <p:spPr>
          <a:xfrm>
            <a:off x="934989" y="201002"/>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112" name="组合 111"/>
          <p:cNvGrpSpPr/>
          <p:nvPr/>
        </p:nvGrpSpPr>
        <p:grpSpPr>
          <a:xfrm>
            <a:off x="7805926" y="94362"/>
            <a:ext cx="1358078" cy="279269"/>
            <a:chOff x="7805926" y="94362"/>
            <a:chExt cx="1358078" cy="279269"/>
          </a:xfrm>
        </p:grpSpPr>
        <p:sp>
          <p:nvSpPr>
            <p:cNvPr id="113" name="矩形 112"/>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114" name="五边形 113"/>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115" name="直接连接符 114"/>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6" name="五边形 115"/>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0-#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0-#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0-#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4693" b="859"/>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0" y="-9071"/>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174" y="1466915"/>
            <a:ext cx="5400600" cy="3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632" y="2076562"/>
            <a:ext cx="4114335" cy="2828605"/>
          </a:xfrm>
          <a:prstGeom prst="rect">
            <a:avLst/>
          </a:prstGeom>
        </p:spPr>
      </p:pic>
      <p:sp>
        <p:nvSpPr>
          <p:cNvPr id="24" name="TextBox 23"/>
          <p:cNvSpPr txBox="1"/>
          <p:nvPr/>
        </p:nvSpPr>
        <p:spPr>
          <a:xfrm>
            <a:off x="5101711" y="211612"/>
            <a:ext cx="1497520" cy="1569656"/>
          </a:xfrm>
          <a:prstGeom prst="rect">
            <a:avLst/>
          </a:prstGeom>
          <a:noFill/>
        </p:spPr>
        <p:txBody>
          <a:bodyPr wrap="none" lIns="91437" tIns="45718" rIns="91437" bIns="45718" rtlCol="0">
            <a:spAutoFit/>
          </a:bodyPr>
          <a:lstStyle/>
          <a:p>
            <a:r>
              <a:rPr lang="en-US" altLang="zh-CN" sz="9600" dirty="0">
                <a:solidFill>
                  <a:srgbClr val="C00000"/>
                </a:solidFill>
                <a:latin typeface="Impact" panose="020B0806030902050204" pitchFamily="34" charset="0"/>
              </a:rPr>
              <a:t>03</a:t>
            </a:r>
            <a:endParaRPr lang="zh-CN" altLang="en-US" sz="9600" dirty="0">
              <a:solidFill>
                <a:srgbClr val="C00000"/>
              </a:solidFill>
              <a:latin typeface="Impact" panose="020B0806030902050204" pitchFamily="34" charset="0"/>
            </a:endParaRPr>
          </a:p>
        </p:txBody>
      </p:sp>
      <p:grpSp>
        <p:nvGrpSpPr>
          <p:cNvPr id="26" name="组合 25"/>
          <p:cNvGrpSpPr/>
          <p:nvPr/>
        </p:nvGrpSpPr>
        <p:grpSpPr>
          <a:xfrm>
            <a:off x="3823251" y="1487120"/>
            <a:ext cx="3988906" cy="680977"/>
            <a:chOff x="-454507" y="2289371"/>
            <a:chExt cx="4750336" cy="810967"/>
          </a:xfrm>
        </p:grpSpPr>
        <p:grpSp>
          <p:nvGrpSpPr>
            <p:cNvPr id="27" name="组合 26"/>
            <p:cNvGrpSpPr/>
            <p:nvPr/>
          </p:nvGrpSpPr>
          <p:grpSpPr>
            <a:xfrm>
              <a:off x="-454507" y="2289371"/>
              <a:ext cx="4750336" cy="810967"/>
              <a:chOff x="710052" y="2883334"/>
              <a:chExt cx="2233736" cy="810967"/>
            </a:xfrm>
          </p:grpSpPr>
          <p:sp>
            <p:nvSpPr>
              <p:cNvPr id="29" name="矩形 28"/>
              <p:cNvSpPr/>
              <p:nvPr/>
            </p:nvSpPr>
            <p:spPr>
              <a:xfrm>
                <a:off x="710052" y="3005804"/>
                <a:ext cx="2233736"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30" name="矩形 29"/>
              <p:cNvSpPr/>
              <p:nvPr/>
            </p:nvSpPr>
            <p:spPr>
              <a:xfrm>
                <a:off x="710052" y="3574817"/>
                <a:ext cx="2233736" cy="1194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31" name="等腰三角形 30"/>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28" name="TextBox 27"/>
            <p:cNvSpPr txBox="1"/>
            <p:nvPr/>
          </p:nvSpPr>
          <p:spPr>
            <a:xfrm>
              <a:off x="1115616" y="2511681"/>
              <a:ext cx="1502761" cy="366528"/>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9" name="组合 18"/>
          <p:cNvGrpSpPr/>
          <p:nvPr/>
        </p:nvGrpSpPr>
        <p:grpSpPr>
          <a:xfrm>
            <a:off x="-89021" y="0"/>
            <a:ext cx="3147060" cy="5143500"/>
            <a:chOff x="-60960" y="0"/>
            <a:chExt cx="3147060" cy="5143500"/>
          </a:xfrm>
        </p:grpSpPr>
        <p:sp>
          <p:nvSpPr>
            <p:cNvPr id="16" name="矩形 15"/>
            <p:cNvSpPr/>
            <p:nvPr/>
          </p:nvSpPr>
          <p:spPr>
            <a:xfrm>
              <a:off x="0" y="0"/>
              <a:ext cx="2502993" cy="5143500"/>
            </a:xfrm>
            <a:prstGeom prst="rect">
              <a:avLst/>
            </a:prstGeom>
            <a:solidFill>
              <a:srgbClr val="C0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99360" y="0"/>
              <a:ext cx="586740" cy="5143500"/>
            </a:xfrm>
            <a:prstGeom prst="rect">
              <a:avLst/>
            </a:prstGeom>
            <a:solidFill>
              <a:srgbClr val="0F0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49936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9936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9936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49936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Freeform 239"/>
            <p:cNvSpPr>
              <a:spLocks noEditPoints="1"/>
            </p:cNvSpPr>
            <p:nvPr/>
          </p:nvSpPr>
          <p:spPr bwMode="auto">
            <a:xfrm>
              <a:off x="263601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KSO_Shape"/>
            <p:cNvSpPr/>
            <p:nvPr/>
          </p:nvSpPr>
          <p:spPr>
            <a:xfrm>
              <a:off x="267534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KSO_Shape"/>
            <p:cNvSpPr/>
            <p:nvPr/>
          </p:nvSpPr>
          <p:spPr bwMode="auto">
            <a:xfrm>
              <a:off x="261374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0" name="Freeform 190"/>
            <p:cNvSpPr>
              <a:spLocks noEditPoints="1"/>
            </p:cNvSpPr>
            <p:nvPr/>
          </p:nvSpPr>
          <p:spPr bwMode="auto">
            <a:xfrm>
              <a:off x="263685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E93D2B"/>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31"/>
            <p:cNvSpPr>
              <a:spLocks noEditPoints="1"/>
            </p:cNvSpPr>
            <p:nvPr/>
          </p:nvSpPr>
          <p:spPr bwMode="auto">
            <a:xfrm>
              <a:off x="263601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TextBox 11"/>
            <p:cNvSpPr txBox="1"/>
            <p:nvPr/>
          </p:nvSpPr>
          <p:spPr>
            <a:xfrm>
              <a:off x="2502993" y="1453530"/>
              <a:ext cx="567784" cy="261610"/>
            </a:xfrm>
            <a:prstGeom prst="rect">
              <a:avLst/>
            </a:prstGeom>
            <a:noFill/>
          </p:spPr>
          <p:txBody>
            <a:bodyPr wrap="none" rtlCol="0">
              <a:spAutoFit/>
            </a:bodyPr>
            <a:lstStyle/>
            <a:p>
              <a:r>
                <a:rPr lang="en-US" altLang="zh-CN" sz="1100" b="1" dirty="0">
                  <a:solidFill>
                    <a:schemeClr val="bg1"/>
                  </a:solidFill>
                </a:rPr>
                <a:t>PART1</a:t>
              </a:r>
              <a:endParaRPr lang="zh-CN" altLang="en-US" sz="1100" b="1" dirty="0">
                <a:solidFill>
                  <a:schemeClr val="bg1"/>
                </a:solidFill>
              </a:endParaRPr>
            </a:p>
          </p:txBody>
        </p:sp>
        <p:sp>
          <p:nvSpPr>
            <p:cNvPr id="13" name="TextBox 12"/>
            <p:cNvSpPr txBox="1"/>
            <p:nvPr/>
          </p:nvSpPr>
          <p:spPr>
            <a:xfrm>
              <a:off x="251656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4" name="TextBox 13"/>
            <p:cNvSpPr txBox="1"/>
            <p:nvPr/>
          </p:nvSpPr>
          <p:spPr>
            <a:xfrm>
              <a:off x="2516560" y="2947030"/>
              <a:ext cx="567784" cy="261610"/>
            </a:xfrm>
            <a:prstGeom prst="rect">
              <a:avLst/>
            </a:prstGeom>
            <a:noFill/>
          </p:spPr>
          <p:txBody>
            <a:bodyPr wrap="none" rtlCol="0">
              <a:spAutoFit/>
            </a:bodyPr>
            <a:lstStyle/>
            <a:p>
              <a:r>
                <a:rPr lang="en-US" altLang="zh-CN" sz="1100" b="1" dirty="0">
                  <a:solidFill>
                    <a:srgbClr val="E93D2B"/>
                  </a:solidFill>
                </a:rPr>
                <a:t>PART3</a:t>
              </a:r>
              <a:endParaRPr lang="zh-CN" altLang="en-US" sz="1100" b="1" dirty="0">
                <a:solidFill>
                  <a:srgbClr val="E93D2B"/>
                </a:solidFill>
              </a:endParaRPr>
            </a:p>
          </p:txBody>
        </p:sp>
        <p:sp>
          <p:nvSpPr>
            <p:cNvPr id="15" name="TextBox 14"/>
            <p:cNvSpPr txBox="1"/>
            <p:nvPr/>
          </p:nvSpPr>
          <p:spPr>
            <a:xfrm>
              <a:off x="251656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nvGrpSpPr>
            <p:cNvPr id="22" name="组合 21"/>
            <p:cNvGrpSpPr/>
            <p:nvPr/>
          </p:nvGrpSpPr>
          <p:grpSpPr>
            <a:xfrm>
              <a:off x="-8101" y="2558893"/>
              <a:ext cx="2499360" cy="732937"/>
              <a:chOff x="-8101" y="2558893"/>
              <a:chExt cx="2499360" cy="732937"/>
            </a:xfrm>
          </p:grpSpPr>
          <p:sp>
            <p:nvSpPr>
              <p:cNvPr id="17" name="矩形 26"/>
              <p:cNvSpPr>
                <a:spLocks noChangeArrowheads="1"/>
              </p:cNvSpPr>
              <p:nvPr/>
            </p:nvSpPr>
            <p:spPr bwMode="auto">
              <a:xfrm>
                <a:off x="-8101" y="2563728"/>
                <a:ext cx="2499360" cy="728102"/>
              </a:xfrm>
              <a:prstGeom prst="rect">
                <a:avLst/>
              </a:prstGeom>
              <a:solidFill>
                <a:schemeClr val="bg1">
                  <a:lumMod val="85000"/>
                </a:schemeClr>
              </a:solidFill>
              <a:ln>
                <a:noFill/>
              </a:ln>
            </p:spPr>
            <p:txBody>
              <a:bodyPr lIns="67628" tIns="35243" rIns="67628" bIns="35243" anchor="ctr"/>
              <a:lstStyle/>
              <a:p>
                <a:pPr marL="171450" indent="-171450" algn="r">
                  <a:lnSpc>
                    <a:spcPct val="150000"/>
                  </a:lnSpc>
                  <a:buFont typeface="Wingdings" panose="05000000000000000000" pitchFamily="2" charset="2"/>
                  <a:buChar char="l"/>
                </a:pP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48159" y="2558893"/>
                <a:ext cx="1943100" cy="715581"/>
              </a:xfrm>
              <a:prstGeom prst="rect">
                <a:avLst/>
              </a:prstGeom>
            </p:spPr>
            <p:txBody>
              <a:bodyPr wrap="square">
                <a:spAutoFit/>
              </a:bodyPr>
              <a:lstStyle/>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2、</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3、</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endParaRPr lang="zh-CN" altLang="en-US" sz="900" dirty="0">
                  <a:solidFill>
                    <a:srgbClr val="C00000"/>
                  </a:solidFill>
                </a:endParaRPr>
              </a:p>
            </p:txBody>
          </p:sp>
          <p:sp>
            <p:nvSpPr>
              <p:cNvPr id="21" name="Freeform 60"/>
              <p:cNvSpPr/>
              <p:nvPr/>
            </p:nvSpPr>
            <p:spPr bwMode="auto">
              <a:xfrm flipH="1">
                <a:off x="126182" y="2726332"/>
                <a:ext cx="421977" cy="427991"/>
              </a:xfrm>
              <a:custGeom>
                <a:avLst/>
                <a:gdLst>
                  <a:gd name="T0" fmla="*/ 141 w 258"/>
                  <a:gd name="T1" fmla="*/ 5 h 261"/>
                  <a:gd name="T2" fmla="*/ 129 w 258"/>
                  <a:gd name="T3" fmla="*/ 0 h 261"/>
                  <a:gd name="T4" fmla="*/ 117 w 258"/>
                  <a:gd name="T5" fmla="*/ 5 h 261"/>
                  <a:gd name="T6" fmla="*/ 5 w 258"/>
                  <a:gd name="T7" fmla="*/ 114 h 261"/>
                  <a:gd name="T8" fmla="*/ 2 w 258"/>
                  <a:gd name="T9" fmla="*/ 131 h 261"/>
                  <a:gd name="T10" fmla="*/ 17 w 258"/>
                  <a:gd name="T11" fmla="*/ 141 h 261"/>
                  <a:gd name="T12" fmla="*/ 57 w 258"/>
                  <a:gd name="T13" fmla="*/ 141 h 261"/>
                  <a:gd name="T14" fmla="*/ 57 w 258"/>
                  <a:gd name="T15" fmla="*/ 245 h 261"/>
                  <a:gd name="T16" fmla="*/ 73 w 258"/>
                  <a:gd name="T17" fmla="*/ 261 h 261"/>
                  <a:gd name="T18" fmla="*/ 185 w 258"/>
                  <a:gd name="T19" fmla="*/ 261 h 261"/>
                  <a:gd name="T20" fmla="*/ 201 w 258"/>
                  <a:gd name="T21" fmla="*/ 245 h 261"/>
                  <a:gd name="T22" fmla="*/ 201 w 258"/>
                  <a:gd name="T23" fmla="*/ 141 h 261"/>
                  <a:gd name="T24" fmla="*/ 241 w 258"/>
                  <a:gd name="T25" fmla="*/ 141 h 261"/>
                  <a:gd name="T26" fmla="*/ 256 w 258"/>
                  <a:gd name="T27" fmla="*/ 131 h 261"/>
                  <a:gd name="T28" fmla="*/ 253 w 258"/>
                  <a:gd name="T29" fmla="*/ 114 h 261"/>
                  <a:gd name="T30" fmla="*/ 141 w 258"/>
                  <a:gd name="T31" fmla="*/ 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261">
                    <a:moveTo>
                      <a:pt x="141" y="5"/>
                    </a:moveTo>
                    <a:cubicBezTo>
                      <a:pt x="138" y="2"/>
                      <a:pt x="133" y="0"/>
                      <a:pt x="129" y="0"/>
                    </a:cubicBezTo>
                    <a:cubicBezTo>
                      <a:pt x="125" y="0"/>
                      <a:pt x="120" y="2"/>
                      <a:pt x="117" y="5"/>
                    </a:cubicBezTo>
                    <a:cubicBezTo>
                      <a:pt x="5" y="114"/>
                      <a:pt x="5" y="114"/>
                      <a:pt x="5" y="114"/>
                    </a:cubicBezTo>
                    <a:cubicBezTo>
                      <a:pt x="1" y="119"/>
                      <a:pt x="0" y="126"/>
                      <a:pt x="2" y="131"/>
                    </a:cubicBezTo>
                    <a:cubicBezTo>
                      <a:pt x="5" y="137"/>
                      <a:pt x="11" y="141"/>
                      <a:pt x="17" y="141"/>
                    </a:cubicBezTo>
                    <a:cubicBezTo>
                      <a:pt x="57" y="141"/>
                      <a:pt x="57" y="141"/>
                      <a:pt x="57" y="141"/>
                    </a:cubicBezTo>
                    <a:cubicBezTo>
                      <a:pt x="57" y="245"/>
                      <a:pt x="57" y="245"/>
                      <a:pt x="57" y="245"/>
                    </a:cubicBezTo>
                    <a:cubicBezTo>
                      <a:pt x="57" y="254"/>
                      <a:pt x="64" y="261"/>
                      <a:pt x="73" y="261"/>
                    </a:cubicBezTo>
                    <a:cubicBezTo>
                      <a:pt x="185" y="261"/>
                      <a:pt x="185" y="261"/>
                      <a:pt x="185" y="261"/>
                    </a:cubicBezTo>
                    <a:cubicBezTo>
                      <a:pt x="194" y="261"/>
                      <a:pt x="201" y="254"/>
                      <a:pt x="201" y="245"/>
                    </a:cubicBezTo>
                    <a:cubicBezTo>
                      <a:pt x="201" y="141"/>
                      <a:pt x="201" y="141"/>
                      <a:pt x="201" y="141"/>
                    </a:cubicBezTo>
                    <a:cubicBezTo>
                      <a:pt x="241" y="141"/>
                      <a:pt x="241" y="141"/>
                      <a:pt x="241" y="141"/>
                    </a:cubicBezTo>
                    <a:cubicBezTo>
                      <a:pt x="247" y="141"/>
                      <a:pt x="253" y="137"/>
                      <a:pt x="256" y="131"/>
                    </a:cubicBezTo>
                    <a:cubicBezTo>
                      <a:pt x="258" y="126"/>
                      <a:pt x="257" y="119"/>
                      <a:pt x="253" y="114"/>
                    </a:cubicBezTo>
                    <a:lnTo>
                      <a:pt x="141"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Calibri" panose="020F0502020204030204"/>
                  <a:ea typeface="宋体" panose="02010600030101010101" pitchFamily="2" charset="-122"/>
                </a:endParaRPr>
              </a:p>
            </p:txBody>
          </p:sp>
        </p:grpSp>
        <p:cxnSp>
          <p:nvCxnSpPr>
            <p:cNvPr id="34" name="直接连接符 33"/>
            <p:cNvCxnSpPr/>
            <p:nvPr/>
          </p:nvCxnSpPr>
          <p:spPr>
            <a:xfrm>
              <a:off x="-60960" y="4126230"/>
              <a:ext cx="3147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5718" y="4328337"/>
              <a:ext cx="2793703" cy="223138"/>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bg1"/>
                  </a:solidFill>
                  <a:latin typeface="宋体" panose="02010600030101010101" pitchFamily="2" charset="-122"/>
                  <a:ea typeface="宋体" panose="02010600030101010101" pitchFamily="2" charset="-122"/>
                </a:rPr>
                <a:t>此页为过渡页，添加过渡页复制本页即可</a:t>
              </a:r>
              <a:endParaRPr lang="en-US" altLang="zh-CN" sz="10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
                                            <p:txEl>
                                              <p:pRg st="0" end="0"/>
                                            </p:txEl>
                                          </p:spTgt>
                                        </p:tgtEl>
                                      </p:cBhvr>
                                    </p:animEffect>
                                  </p:childTnLst>
                                </p:cTn>
                              </p:par>
                            </p:childTnLst>
                          </p:cTn>
                        </p:par>
                        <p:par>
                          <p:cTn id="17" fill="hold">
                            <p:stCondLst>
                              <p:cond delay="55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5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155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80642" y="1471939"/>
            <a:ext cx="2389138" cy="1264057"/>
            <a:chOff x="956940" y="1442568"/>
            <a:chExt cx="2389138" cy="1264057"/>
          </a:xfrm>
        </p:grpSpPr>
        <p:sp>
          <p:nvSpPr>
            <p:cNvPr id="3" name="Rectangle 631"/>
            <p:cNvSpPr>
              <a:spLocks noChangeArrowheads="1"/>
            </p:cNvSpPr>
            <p:nvPr/>
          </p:nvSpPr>
          <p:spPr bwMode="auto">
            <a:xfrm>
              <a:off x="1012541" y="1442568"/>
              <a:ext cx="2333537" cy="497085"/>
            </a:xfrm>
            <a:prstGeom prst="rect">
              <a:avLst/>
            </a:prstGeom>
            <a:solidFill>
              <a:srgbClr val="C0000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 name="矩形 1"/>
            <p:cNvSpPr>
              <a:spLocks noChangeArrowheads="1"/>
            </p:cNvSpPr>
            <p:nvPr/>
          </p:nvSpPr>
          <p:spPr bwMode="auto">
            <a:xfrm>
              <a:off x="956940" y="2060294"/>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5" name="TextBox 707"/>
            <p:cNvSpPr>
              <a:spLocks noChangeArrowheads="1"/>
            </p:cNvSpPr>
            <p:nvPr/>
          </p:nvSpPr>
          <p:spPr bwMode="auto">
            <a:xfrm>
              <a:off x="2182004" y="1552663"/>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068" y="1505118"/>
              <a:ext cx="371993" cy="37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1080644" y="3102504"/>
            <a:ext cx="2389137" cy="1269447"/>
            <a:chOff x="956941" y="3073133"/>
            <a:chExt cx="2389137" cy="1269447"/>
          </a:xfrm>
        </p:grpSpPr>
        <p:sp>
          <p:nvSpPr>
            <p:cNvPr id="8" name="Rectangle 634"/>
            <p:cNvSpPr>
              <a:spLocks noChangeArrowheads="1"/>
            </p:cNvSpPr>
            <p:nvPr/>
          </p:nvSpPr>
          <p:spPr bwMode="auto">
            <a:xfrm>
              <a:off x="1012541" y="3073133"/>
              <a:ext cx="2333537" cy="498669"/>
            </a:xfrm>
            <a:prstGeom prst="rect">
              <a:avLst/>
            </a:prstGeom>
            <a:solidFill>
              <a:srgbClr val="C0000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TextBox 707"/>
            <p:cNvSpPr>
              <a:spLocks noChangeArrowheads="1"/>
            </p:cNvSpPr>
            <p:nvPr/>
          </p:nvSpPr>
          <p:spPr bwMode="auto">
            <a:xfrm>
              <a:off x="2162379" y="3176879"/>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Freeform 71"/>
            <p:cNvSpPr>
              <a:spLocks noChangeArrowheads="1"/>
            </p:cNvSpPr>
            <p:nvPr/>
          </p:nvSpPr>
          <p:spPr bwMode="auto">
            <a:xfrm>
              <a:off x="1209998" y="3193775"/>
              <a:ext cx="242642" cy="260947"/>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3"/>
                <a:gd name="T26" fmla="*/ 40 w 4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 name="矩形 1"/>
            <p:cNvSpPr>
              <a:spLocks noChangeArrowheads="1"/>
            </p:cNvSpPr>
            <p:nvPr/>
          </p:nvSpPr>
          <p:spPr bwMode="auto">
            <a:xfrm>
              <a:off x="956941" y="3696249"/>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grpSp>
      <p:grpSp>
        <p:nvGrpSpPr>
          <p:cNvPr id="12" name="组合 11"/>
          <p:cNvGrpSpPr/>
          <p:nvPr/>
        </p:nvGrpSpPr>
        <p:grpSpPr>
          <a:xfrm>
            <a:off x="6148487" y="1471939"/>
            <a:ext cx="2408352" cy="1243557"/>
            <a:chOff x="5987378" y="1442568"/>
            <a:chExt cx="2408352" cy="1243557"/>
          </a:xfrm>
        </p:grpSpPr>
        <p:sp>
          <p:nvSpPr>
            <p:cNvPr id="13" name="Rectangle 633"/>
            <p:cNvSpPr>
              <a:spLocks noChangeArrowheads="1"/>
            </p:cNvSpPr>
            <p:nvPr/>
          </p:nvSpPr>
          <p:spPr bwMode="auto">
            <a:xfrm>
              <a:off x="6062193" y="1442568"/>
              <a:ext cx="2333537" cy="497085"/>
            </a:xfrm>
            <a:prstGeom prst="rect">
              <a:avLst/>
            </a:prstGeom>
            <a:solidFill>
              <a:srgbClr val="C0000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TextBox 707"/>
            <p:cNvSpPr>
              <a:spLocks noChangeArrowheads="1"/>
            </p:cNvSpPr>
            <p:nvPr/>
          </p:nvSpPr>
          <p:spPr bwMode="auto">
            <a:xfrm>
              <a:off x="7235334" y="1550090"/>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Freeform 76"/>
            <p:cNvSpPr>
              <a:spLocks noChangeArrowheads="1"/>
            </p:cNvSpPr>
            <p:nvPr/>
          </p:nvSpPr>
          <p:spPr bwMode="auto">
            <a:xfrm>
              <a:off x="6205482" y="1542019"/>
              <a:ext cx="328482" cy="297572"/>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9"/>
                <a:gd name="T26" fmla="*/ 54 w 54"/>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矩形 1"/>
            <p:cNvSpPr>
              <a:spLocks noChangeArrowheads="1"/>
            </p:cNvSpPr>
            <p:nvPr/>
          </p:nvSpPr>
          <p:spPr bwMode="auto">
            <a:xfrm>
              <a:off x="5987378" y="2039794"/>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grpSp>
      <p:grpSp>
        <p:nvGrpSpPr>
          <p:cNvPr id="17" name="组合 16"/>
          <p:cNvGrpSpPr/>
          <p:nvPr/>
        </p:nvGrpSpPr>
        <p:grpSpPr>
          <a:xfrm>
            <a:off x="3587658" y="1471939"/>
            <a:ext cx="2396605" cy="1238699"/>
            <a:chOff x="3463955" y="1442568"/>
            <a:chExt cx="2396605" cy="1238699"/>
          </a:xfrm>
        </p:grpSpPr>
        <p:sp>
          <p:nvSpPr>
            <p:cNvPr id="18" name="Rectangle 632"/>
            <p:cNvSpPr>
              <a:spLocks noChangeArrowheads="1"/>
            </p:cNvSpPr>
            <p:nvPr/>
          </p:nvSpPr>
          <p:spPr bwMode="auto">
            <a:xfrm>
              <a:off x="3527023" y="1442568"/>
              <a:ext cx="2333537" cy="497085"/>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TextBox 707"/>
            <p:cNvSpPr>
              <a:spLocks noChangeArrowheads="1"/>
            </p:cNvSpPr>
            <p:nvPr/>
          </p:nvSpPr>
          <p:spPr bwMode="auto">
            <a:xfrm>
              <a:off x="4657477" y="1539008"/>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1"/>
            <p:cNvSpPr>
              <a:spLocks noChangeArrowheads="1"/>
            </p:cNvSpPr>
            <p:nvPr/>
          </p:nvSpPr>
          <p:spPr bwMode="auto">
            <a:xfrm>
              <a:off x="3463955" y="2034936"/>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21" name="Freeform 166"/>
            <p:cNvSpPr>
              <a:spLocks noEditPoints="1"/>
            </p:cNvSpPr>
            <p:nvPr/>
          </p:nvSpPr>
          <p:spPr bwMode="auto">
            <a:xfrm>
              <a:off x="3635896" y="1442568"/>
              <a:ext cx="316777" cy="465624"/>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6137928" y="3102503"/>
            <a:ext cx="2408351" cy="1243444"/>
            <a:chOff x="5987379" y="3073133"/>
            <a:chExt cx="2408351" cy="1243444"/>
          </a:xfrm>
        </p:grpSpPr>
        <p:sp>
          <p:nvSpPr>
            <p:cNvPr id="23" name="Rectangle 636"/>
            <p:cNvSpPr>
              <a:spLocks noChangeArrowheads="1"/>
            </p:cNvSpPr>
            <p:nvPr/>
          </p:nvSpPr>
          <p:spPr bwMode="auto">
            <a:xfrm>
              <a:off x="6062193" y="3073133"/>
              <a:ext cx="2333537" cy="498669"/>
            </a:xfrm>
            <a:prstGeom prst="rect">
              <a:avLst/>
            </a:prstGeom>
            <a:solidFill>
              <a:srgbClr val="C0000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TextBox 707"/>
            <p:cNvSpPr>
              <a:spLocks noChangeArrowheads="1"/>
            </p:cNvSpPr>
            <p:nvPr/>
          </p:nvSpPr>
          <p:spPr bwMode="auto">
            <a:xfrm>
              <a:off x="7255809" y="3192892"/>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矩形 1"/>
            <p:cNvSpPr>
              <a:spLocks noChangeArrowheads="1"/>
            </p:cNvSpPr>
            <p:nvPr/>
          </p:nvSpPr>
          <p:spPr bwMode="auto">
            <a:xfrm>
              <a:off x="5987379" y="3670246"/>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26" name="Freeform 169"/>
            <p:cNvSpPr/>
            <p:nvPr/>
          </p:nvSpPr>
          <p:spPr bwMode="auto">
            <a:xfrm>
              <a:off x="6205482" y="3137468"/>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3580538" y="3102503"/>
            <a:ext cx="2403725" cy="1243444"/>
            <a:chOff x="3456835" y="3073133"/>
            <a:chExt cx="2403725" cy="1243444"/>
          </a:xfrm>
        </p:grpSpPr>
        <p:sp>
          <p:nvSpPr>
            <p:cNvPr id="28" name="Rectangle 635"/>
            <p:cNvSpPr>
              <a:spLocks noChangeArrowheads="1"/>
            </p:cNvSpPr>
            <p:nvPr/>
          </p:nvSpPr>
          <p:spPr bwMode="auto">
            <a:xfrm>
              <a:off x="3527023" y="3073133"/>
              <a:ext cx="2333537" cy="498669"/>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TextBox 707"/>
            <p:cNvSpPr>
              <a:spLocks noChangeArrowheads="1"/>
            </p:cNvSpPr>
            <p:nvPr/>
          </p:nvSpPr>
          <p:spPr bwMode="auto">
            <a:xfrm>
              <a:off x="4650356" y="3180370"/>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
            <p:cNvSpPr>
              <a:spLocks noChangeArrowheads="1"/>
            </p:cNvSpPr>
            <p:nvPr/>
          </p:nvSpPr>
          <p:spPr bwMode="auto">
            <a:xfrm>
              <a:off x="3456835" y="3670246"/>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31" name="Freeform 190"/>
            <p:cNvSpPr>
              <a:spLocks noEditPoints="1"/>
            </p:cNvSpPr>
            <p:nvPr/>
          </p:nvSpPr>
          <p:spPr bwMode="auto">
            <a:xfrm>
              <a:off x="3635896" y="313746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7" name="矩形 86"/>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88" name="矩形 87"/>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9" name="组合 88"/>
          <p:cNvGrpSpPr/>
          <p:nvPr/>
        </p:nvGrpSpPr>
        <p:grpSpPr>
          <a:xfrm>
            <a:off x="7805926" y="94362"/>
            <a:ext cx="1358078" cy="279269"/>
            <a:chOff x="7805926" y="94362"/>
            <a:chExt cx="1358078" cy="279269"/>
          </a:xfrm>
        </p:grpSpPr>
        <p:sp>
          <p:nvSpPr>
            <p:cNvPr id="90" name="矩形 89"/>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91" name="五边形 90"/>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92" name="直接连接符 91"/>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五边形 92"/>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26504" y="-3287"/>
            <a:ext cx="586740" cy="5143500"/>
            <a:chOff x="0" y="0"/>
            <a:chExt cx="586740" cy="5143500"/>
          </a:xfrm>
        </p:grpSpPr>
        <p:sp>
          <p:nvSpPr>
            <p:cNvPr id="95" name="矩形 94"/>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0"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1"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03"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4"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5" name="TextBox 104"/>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106" name="TextBox 105"/>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07" name="TextBox 106"/>
            <p:cNvSpPr txBox="1"/>
            <p:nvPr/>
          </p:nvSpPr>
          <p:spPr>
            <a:xfrm>
              <a:off x="17200" y="2947030"/>
              <a:ext cx="567784" cy="261610"/>
            </a:xfrm>
            <a:prstGeom prst="rect">
              <a:avLst/>
            </a:prstGeom>
            <a:noFill/>
          </p:spPr>
          <p:txBody>
            <a:bodyPr wrap="none" rtlCol="0">
              <a:spAutoFit/>
            </a:bodyPr>
            <a:lstStyle/>
            <a:p>
              <a:r>
                <a:rPr lang="en-US" altLang="zh-CN" sz="1100" b="1" dirty="0">
                  <a:solidFill>
                    <a:srgbClr val="FFC000"/>
                  </a:solidFill>
                </a:rPr>
                <a:t>PART3</a:t>
              </a:r>
              <a:endParaRPr lang="zh-CN" altLang="en-US" sz="1100" b="1" dirty="0">
                <a:solidFill>
                  <a:srgbClr val="FFC000"/>
                </a:solidFill>
              </a:endParaRPr>
            </a:p>
          </p:txBody>
        </p:sp>
        <p:sp>
          <p:nvSpPr>
            <p:cNvPr id="108" name="TextBox 107"/>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1+#ppt_w/2"/>
                                          </p:val>
                                        </p:tav>
                                        <p:tav tm="100000">
                                          <p:val>
                                            <p:strVal val="#ppt_x"/>
                                          </p:val>
                                        </p:tav>
                                      </p:tavLst>
                                    </p:anim>
                                    <p:anim calcmode="lin" valueType="num">
                                      <p:cBhvr additive="base">
                                        <p:cTn id="8" dur="1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750" fill="hold"/>
                                        <p:tgtEl>
                                          <p:spTgt spid="17"/>
                                        </p:tgtEl>
                                        <p:attrNameLst>
                                          <p:attrName>ppt_x</p:attrName>
                                        </p:attrNameLst>
                                      </p:cBhvr>
                                      <p:tavLst>
                                        <p:tav tm="0">
                                          <p:val>
                                            <p:strVal val="1+#ppt_w/2"/>
                                          </p:val>
                                        </p:tav>
                                        <p:tav tm="100000">
                                          <p:val>
                                            <p:strVal val="#ppt_x"/>
                                          </p:val>
                                        </p:tav>
                                      </p:tavLst>
                                    </p:anim>
                                    <p:anim calcmode="lin" valueType="num">
                                      <p:cBhvr additive="base">
                                        <p:cTn id="12" dur="1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1+#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750" fill="hold"/>
                                        <p:tgtEl>
                                          <p:spTgt spid="7"/>
                                        </p:tgtEl>
                                        <p:attrNameLst>
                                          <p:attrName>ppt_x</p:attrName>
                                        </p:attrNameLst>
                                      </p:cBhvr>
                                      <p:tavLst>
                                        <p:tav tm="0">
                                          <p:val>
                                            <p:strVal val="1+#ppt_w/2"/>
                                          </p:val>
                                        </p:tav>
                                        <p:tav tm="100000">
                                          <p:val>
                                            <p:strVal val="#ppt_x"/>
                                          </p:val>
                                        </p:tav>
                                      </p:tavLst>
                                    </p:anim>
                                    <p:anim calcmode="lin" valueType="num">
                                      <p:cBhvr additive="base">
                                        <p:cTn id="21" dur="175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750" fill="hold"/>
                                        <p:tgtEl>
                                          <p:spTgt spid="27"/>
                                        </p:tgtEl>
                                        <p:attrNameLst>
                                          <p:attrName>ppt_x</p:attrName>
                                        </p:attrNameLst>
                                      </p:cBhvr>
                                      <p:tavLst>
                                        <p:tav tm="0">
                                          <p:val>
                                            <p:strVal val="1+#ppt_w/2"/>
                                          </p:val>
                                        </p:tav>
                                        <p:tav tm="100000">
                                          <p:val>
                                            <p:strVal val="#ppt_x"/>
                                          </p:val>
                                        </p:tav>
                                      </p:tavLst>
                                    </p:anim>
                                    <p:anim calcmode="lin" valueType="num">
                                      <p:cBhvr additive="base">
                                        <p:cTn id="25" dur="1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750" fill="hold"/>
                                        <p:tgtEl>
                                          <p:spTgt spid="22"/>
                                        </p:tgtEl>
                                        <p:attrNameLst>
                                          <p:attrName>ppt_x</p:attrName>
                                        </p:attrNameLst>
                                      </p:cBhvr>
                                      <p:tavLst>
                                        <p:tav tm="0">
                                          <p:val>
                                            <p:strVal val="1+#ppt_w/2"/>
                                          </p:val>
                                        </p:tav>
                                        <p:tav tm="100000">
                                          <p:val>
                                            <p:strVal val="#ppt_x"/>
                                          </p:val>
                                        </p:tav>
                                      </p:tavLst>
                                    </p:anim>
                                    <p:anim calcmode="lin" valueType="num">
                                      <p:cBhvr additive="base">
                                        <p:cTn id="29" dur="1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2" t="2618" r="52" b="-1380"/>
          <a:stretch>
            <a:fillRect/>
          </a:stretch>
        </p:blipFill>
        <p:spPr>
          <a:xfrm>
            <a:off x="4355977" y="1131590"/>
            <a:ext cx="3508785" cy="3491948"/>
          </a:xfrm>
          <a:prstGeom prst="rect">
            <a:avLst/>
          </a:prstGeom>
        </p:spPr>
      </p:pic>
      <p:grpSp>
        <p:nvGrpSpPr>
          <p:cNvPr id="3" name="组合 2"/>
          <p:cNvGrpSpPr/>
          <p:nvPr/>
        </p:nvGrpSpPr>
        <p:grpSpPr>
          <a:xfrm>
            <a:off x="827584" y="1471939"/>
            <a:ext cx="2389138" cy="1264057"/>
            <a:chOff x="956940" y="1442568"/>
            <a:chExt cx="2389138" cy="1264057"/>
          </a:xfrm>
        </p:grpSpPr>
        <p:sp>
          <p:nvSpPr>
            <p:cNvPr id="4" name="Rectangle 631"/>
            <p:cNvSpPr>
              <a:spLocks noChangeArrowheads="1"/>
            </p:cNvSpPr>
            <p:nvPr/>
          </p:nvSpPr>
          <p:spPr bwMode="auto">
            <a:xfrm>
              <a:off x="1012541" y="1442568"/>
              <a:ext cx="2333537" cy="497085"/>
            </a:xfrm>
            <a:prstGeom prst="rect">
              <a:avLst/>
            </a:prstGeom>
            <a:solidFill>
              <a:srgbClr val="C0000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 name="矩形 1"/>
            <p:cNvSpPr>
              <a:spLocks noChangeArrowheads="1"/>
            </p:cNvSpPr>
            <p:nvPr/>
          </p:nvSpPr>
          <p:spPr bwMode="auto">
            <a:xfrm>
              <a:off x="956940" y="2060294"/>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6" name="TextBox 707"/>
            <p:cNvSpPr>
              <a:spLocks noChangeArrowheads="1"/>
            </p:cNvSpPr>
            <p:nvPr/>
          </p:nvSpPr>
          <p:spPr bwMode="auto">
            <a:xfrm>
              <a:off x="2182004" y="1552663"/>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068" y="1505118"/>
              <a:ext cx="371993" cy="37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883185" y="2979450"/>
            <a:ext cx="2403725" cy="1243444"/>
            <a:chOff x="3456835" y="3073133"/>
            <a:chExt cx="2403725" cy="1243444"/>
          </a:xfrm>
        </p:grpSpPr>
        <p:sp>
          <p:nvSpPr>
            <p:cNvPr id="9" name="Rectangle 635"/>
            <p:cNvSpPr>
              <a:spLocks noChangeArrowheads="1"/>
            </p:cNvSpPr>
            <p:nvPr/>
          </p:nvSpPr>
          <p:spPr bwMode="auto">
            <a:xfrm>
              <a:off x="3527023" y="3073133"/>
              <a:ext cx="2333537" cy="498669"/>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TextBox 707"/>
            <p:cNvSpPr>
              <a:spLocks noChangeArrowheads="1"/>
            </p:cNvSpPr>
            <p:nvPr/>
          </p:nvSpPr>
          <p:spPr bwMode="auto">
            <a:xfrm>
              <a:off x="4650356" y="3180370"/>
              <a:ext cx="11336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输入您的</a:t>
              </a:r>
              <a:r>
                <a:rPr lang="zh-CN" altLang="en-US" sz="15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矩形 1"/>
            <p:cNvSpPr>
              <a:spLocks noChangeArrowheads="1"/>
            </p:cNvSpPr>
            <p:nvPr/>
          </p:nvSpPr>
          <p:spPr bwMode="auto">
            <a:xfrm>
              <a:off x="3456835" y="3670246"/>
              <a:ext cx="233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9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点击此处添加文本点击此处添加文本点击此处添加文本点击此处添加文本点击此处添加文本点击此处添加文本点击此处添加文本点</a:t>
              </a:r>
            </a:p>
          </p:txBody>
        </p:sp>
        <p:sp>
          <p:nvSpPr>
            <p:cNvPr id="12" name="Freeform 190"/>
            <p:cNvSpPr>
              <a:spLocks noEditPoints="1"/>
            </p:cNvSpPr>
            <p:nvPr/>
          </p:nvSpPr>
          <p:spPr bwMode="auto">
            <a:xfrm>
              <a:off x="3635896" y="313746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4" name="矩形 63"/>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65" name="矩形 64"/>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6" name="组合 65"/>
          <p:cNvGrpSpPr/>
          <p:nvPr/>
        </p:nvGrpSpPr>
        <p:grpSpPr>
          <a:xfrm>
            <a:off x="7805926" y="94362"/>
            <a:ext cx="1358078" cy="279269"/>
            <a:chOff x="7805926" y="94362"/>
            <a:chExt cx="1358078" cy="279269"/>
          </a:xfrm>
        </p:grpSpPr>
        <p:sp>
          <p:nvSpPr>
            <p:cNvPr id="67" name="矩形 66"/>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68" name="五边形 67"/>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69" name="直接连接符 68"/>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五边形 69"/>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6504" y="-3287"/>
            <a:ext cx="586740" cy="5143500"/>
            <a:chOff x="0" y="0"/>
            <a:chExt cx="586740" cy="5143500"/>
          </a:xfrm>
        </p:grpSpPr>
        <p:sp>
          <p:nvSpPr>
            <p:cNvPr id="72" name="矩形 71"/>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7"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8"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9"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80"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2" name="TextBox 81"/>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83" name="TextBox 82"/>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84" name="TextBox 83"/>
            <p:cNvSpPr txBox="1"/>
            <p:nvPr/>
          </p:nvSpPr>
          <p:spPr>
            <a:xfrm>
              <a:off x="17200" y="2947030"/>
              <a:ext cx="567784" cy="261610"/>
            </a:xfrm>
            <a:prstGeom prst="rect">
              <a:avLst/>
            </a:prstGeom>
            <a:noFill/>
          </p:spPr>
          <p:txBody>
            <a:bodyPr wrap="none" rtlCol="0">
              <a:spAutoFit/>
            </a:bodyPr>
            <a:lstStyle/>
            <a:p>
              <a:r>
                <a:rPr lang="en-US" altLang="zh-CN" sz="1100" b="1" dirty="0">
                  <a:solidFill>
                    <a:srgbClr val="FFC000"/>
                  </a:solidFill>
                </a:rPr>
                <a:t>PART3</a:t>
              </a:r>
              <a:endParaRPr lang="zh-CN" altLang="en-US" sz="1100" b="1" dirty="0">
                <a:solidFill>
                  <a:srgbClr val="FFC000"/>
                </a:solidFill>
              </a:endParaRPr>
            </a:p>
          </p:txBody>
        </p:sp>
        <p:sp>
          <p:nvSpPr>
            <p:cNvPr id="85" name="TextBox 84"/>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1800" y="1622841"/>
            <a:ext cx="2539384" cy="2789567"/>
            <a:chOff x="508066" y="1563638"/>
            <a:chExt cx="2539384" cy="2789567"/>
          </a:xfrm>
        </p:grpSpPr>
        <p:grpSp>
          <p:nvGrpSpPr>
            <p:cNvPr id="3" name="组合 2"/>
            <p:cNvGrpSpPr/>
            <p:nvPr/>
          </p:nvGrpSpPr>
          <p:grpSpPr>
            <a:xfrm>
              <a:off x="508066" y="1563638"/>
              <a:ext cx="2539384" cy="2789567"/>
              <a:chOff x="3059182" y="1779662"/>
              <a:chExt cx="1206870" cy="2001844"/>
            </a:xfrm>
          </p:grpSpPr>
          <p:sp>
            <p:nvSpPr>
              <p:cNvPr id="5" name="矩形 4"/>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 name="组合 5"/>
              <p:cNvGrpSpPr/>
              <p:nvPr/>
            </p:nvGrpSpPr>
            <p:grpSpPr>
              <a:xfrm>
                <a:off x="3059832" y="1860369"/>
                <a:ext cx="1206220" cy="1662943"/>
                <a:chOff x="1233751" y="2820025"/>
                <a:chExt cx="1206220" cy="1662943"/>
              </a:xfrm>
            </p:grpSpPr>
            <p:sp>
              <p:nvSpPr>
                <p:cNvPr id="8" name="矩形 7"/>
                <p:cNvSpPr/>
                <p:nvPr/>
              </p:nvSpPr>
              <p:spPr>
                <a:xfrm>
                  <a:off x="1233751" y="2941087"/>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1</a:t>
                  </a:r>
                </a:p>
              </p:txBody>
            </p:sp>
            <p:sp>
              <p:nvSpPr>
                <p:cNvPr id="9" name="矩形 8"/>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endParaRPr lang="en-US" altLang="zh-CN" sz="1200" dirty="0">
                    <a:solidFill>
                      <a:schemeClr val="bg1">
                        <a:lumMod val="50000"/>
                      </a:schemeClr>
                    </a:solidFill>
                    <a:latin typeface="+mn-ea"/>
                    <a:sym typeface="微软雅黑" panose="020B0503020204020204" pitchFamily="34" charset="-122"/>
                  </a:endParaRPr>
                </a:p>
              </p:txBody>
            </p:sp>
            <p:sp>
              <p:nvSpPr>
                <p:cNvPr id="10" name="等腰三角形 9"/>
                <p:cNvSpPr/>
                <p:nvPr/>
              </p:nvSpPr>
              <p:spPr>
                <a:xfrm>
                  <a:off x="1734503" y="2820025"/>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7" name="矩形 6"/>
              <p:cNvSpPr/>
              <p:nvPr/>
            </p:nvSpPr>
            <p:spPr>
              <a:xfrm>
                <a:off x="3059182" y="3515020"/>
                <a:ext cx="1206220" cy="2664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 name="Freeform 139"/>
            <p:cNvSpPr>
              <a:spLocks noEditPoints="1"/>
            </p:cNvSpPr>
            <p:nvPr/>
          </p:nvSpPr>
          <p:spPr bwMode="auto">
            <a:xfrm>
              <a:off x="1637811" y="4012893"/>
              <a:ext cx="281261" cy="28126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11" name="组合 10"/>
          <p:cNvGrpSpPr/>
          <p:nvPr/>
        </p:nvGrpSpPr>
        <p:grpSpPr>
          <a:xfrm>
            <a:off x="3651605" y="1636189"/>
            <a:ext cx="2539384" cy="2789567"/>
            <a:chOff x="3197871" y="1576987"/>
            <a:chExt cx="2539384" cy="2789567"/>
          </a:xfrm>
        </p:grpSpPr>
        <p:grpSp>
          <p:nvGrpSpPr>
            <p:cNvPr id="12" name="组合 11"/>
            <p:cNvGrpSpPr/>
            <p:nvPr/>
          </p:nvGrpSpPr>
          <p:grpSpPr>
            <a:xfrm>
              <a:off x="3197871" y="1576987"/>
              <a:ext cx="2539384" cy="2789567"/>
              <a:chOff x="3059182" y="1779662"/>
              <a:chExt cx="1206870" cy="2001844"/>
            </a:xfrm>
          </p:grpSpPr>
          <p:sp>
            <p:nvSpPr>
              <p:cNvPr id="14" name="矩形 13"/>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5" name="组合 14"/>
              <p:cNvGrpSpPr/>
              <p:nvPr/>
            </p:nvGrpSpPr>
            <p:grpSpPr>
              <a:xfrm>
                <a:off x="3059832" y="1860369"/>
                <a:ext cx="1206220" cy="1662943"/>
                <a:chOff x="1233751" y="2820025"/>
                <a:chExt cx="1206220" cy="1662943"/>
              </a:xfrm>
            </p:grpSpPr>
            <p:sp>
              <p:nvSpPr>
                <p:cNvPr id="17" name="矩形 16"/>
                <p:cNvSpPr/>
                <p:nvPr/>
              </p:nvSpPr>
              <p:spPr>
                <a:xfrm>
                  <a:off x="1233751" y="2941087"/>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2</a:t>
                  </a:r>
                </a:p>
              </p:txBody>
            </p:sp>
            <p:sp>
              <p:nvSpPr>
                <p:cNvPr id="18" name="矩形 17"/>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endParaRPr lang="en-US" altLang="zh-CN" sz="1200" dirty="0">
                    <a:solidFill>
                      <a:schemeClr val="bg1">
                        <a:lumMod val="50000"/>
                      </a:schemeClr>
                    </a:solidFill>
                    <a:latin typeface="+mn-ea"/>
                    <a:sym typeface="微软雅黑" panose="020B0503020204020204" pitchFamily="34" charset="-122"/>
                  </a:endParaRPr>
                </a:p>
              </p:txBody>
            </p:sp>
            <p:sp>
              <p:nvSpPr>
                <p:cNvPr id="19" name="等腰三角形 18"/>
                <p:cNvSpPr/>
                <p:nvPr/>
              </p:nvSpPr>
              <p:spPr>
                <a:xfrm>
                  <a:off x="1734503" y="2820025"/>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16" name="矩形 15"/>
              <p:cNvSpPr/>
              <p:nvPr/>
            </p:nvSpPr>
            <p:spPr>
              <a:xfrm>
                <a:off x="3059182" y="3515020"/>
                <a:ext cx="1206220" cy="2664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3" name="Freeform 144"/>
            <p:cNvSpPr>
              <a:spLocks noEditPoints="1"/>
            </p:cNvSpPr>
            <p:nvPr/>
          </p:nvSpPr>
          <p:spPr bwMode="auto">
            <a:xfrm>
              <a:off x="4466879" y="4029592"/>
              <a:ext cx="170909" cy="275878"/>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20" name="组合 19"/>
          <p:cNvGrpSpPr/>
          <p:nvPr/>
        </p:nvGrpSpPr>
        <p:grpSpPr>
          <a:xfrm>
            <a:off x="6374782" y="1622841"/>
            <a:ext cx="2539384" cy="2789567"/>
            <a:chOff x="5921048" y="1563638"/>
            <a:chExt cx="2539384" cy="2789567"/>
          </a:xfrm>
        </p:grpSpPr>
        <p:grpSp>
          <p:nvGrpSpPr>
            <p:cNvPr id="21" name="组合 20"/>
            <p:cNvGrpSpPr/>
            <p:nvPr/>
          </p:nvGrpSpPr>
          <p:grpSpPr>
            <a:xfrm>
              <a:off x="5921048" y="1563638"/>
              <a:ext cx="2539384" cy="2789567"/>
              <a:chOff x="3059182" y="1779662"/>
              <a:chExt cx="1206870" cy="2001844"/>
            </a:xfrm>
          </p:grpSpPr>
          <p:sp>
            <p:nvSpPr>
              <p:cNvPr id="23" name="矩形 22"/>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 name="组合 23"/>
              <p:cNvGrpSpPr/>
              <p:nvPr/>
            </p:nvGrpSpPr>
            <p:grpSpPr>
              <a:xfrm>
                <a:off x="3059832" y="1860369"/>
                <a:ext cx="1206220" cy="1662943"/>
                <a:chOff x="1233751" y="2820025"/>
                <a:chExt cx="1206220" cy="1662943"/>
              </a:xfrm>
            </p:grpSpPr>
            <p:sp>
              <p:nvSpPr>
                <p:cNvPr id="26" name="矩形 25"/>
                <p:cNvSpPr/>
                <p:nvPr/>
              </p:nvSpPr>
              <p:spPr>
                <a:xfrm>
                  <a:off x="1233751" y="2941087"/>
                  <a:ext cx="1206220"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3</a:t>
                  </a:r>
                </a:p>
              </p:txBody>
            </p:sp>
            <p:sp>
              <p:nvSpPr>
                <p:cNvPr id="27" name="矩形 26"/>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单击此处添加标题单击此</a:t>
                  </a:r>
                  <a:endParaRPr lang="en-US" altLang="zh-CN" sz="1200" dirty="0">
                    <a:solidFill>
                      <a:schemeClr val="bg1">
                        <a:lumMod val="50000"/>
                      </a:schemeClr>
                    </a:solidFill>
                    <a:latin typeface="+mn-ea"/>
                    <a:sym typeface="微软雅黑" panose="020B0503020204020204" pitchFamily="34" charset="-122"/>
                  </a:endParaRPr>
                </a:p>
                <a:p>
                  <a:pPr algn="ctr"/>
                  <a:r>
                    <a:rPr lang="zh-CN" altLang="en-US" sz="1200" dirty="0">
                      <a:solidFill>
                        <a:schemeClr val="bg1">
                          <a:lumMod val="50000"/>
                        </a:schemeClr>
                      </a:solidFill>
                      <a:latin typeface="+mn-ea"/>
                      <a:sym typeface="微软雅黑" panose="020B0503020204020204" pitchFamily="34" charset="-122"/>
                    </a:rPr>
                    <a:t>处添加标题单击此处添加</a:t>
                  </a:r>
                  <a:endParaRPr lang="en-US" altLang="zh-CN" sz="1200" dirty="0">
                    <a:solidFill>
                      <a:schemeClr val="bg1">
                        <a:lumMod val="50000"/>
                      </a:schemeClr>
                    </a:solidFill>
                    <a:latin typeface="+mn-ea"/>
                    <a:sym typeface="微软雅黑" panose="020B0503020204020204" pitchFamily="34" charset="-122"/>
                  </a:endParaRPr>
                </a:p>
                <a:p>
                  <a:pPr algn="ctr"/>
                  <a:endParaRPr lang="en-US" altLang="zh-CN" sz="1200" dirty="0">
                    <a:solidFill>
                      <a:schemeClr val="bg1">
                        <a:lumMod val="50000"/>
                      </a:schemeClr>
                    </a:solidFill>
                    <a:latin typeface="+mn-ea"/>
                    <a:sym typeface="微软雅黑" panose="020B0503020204020204" pitchFamily="34" charset="-122"/>
                  </a:endParaRPr>
                </a:p>
              </p:txBody>
            </p:sp>
            <p:sp>
              <p:nvSpPr>
                <p:cNvPr id="28" name="等腰三角形 27"/>
                <p:cNvSpPr/>
                <p:nvPr/>
              </p:nvSpPr>
              <p:spPr>
                <a:xfrm>
                  <a:off x="1734503" y="2820025"/>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25" name="矩形 24"/>
              <p:cNvSpPr/>
              <p:nvPr/>
            </p:nvSpPr>
            <p:spPr>
              <a:xfrm>
                <a:off x="3059182" y="3515020"/>
                <a:ext cx="1206220" cy="2664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2" name="Freeform 166"/>
            <p:cNvSpPr>
              <a:spLocks noEditPoints="1"/>
            </p:cNvSpPr>
            <p:nvPr/>
          </p:nvSpPr>
          <p:spPr bwMode="auto">
            <a:xfrm>
              <a:off x="7079727" y="3995206"/>
              <a:ext cx="223394" cy="328362"/>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81" name="矩形 80"/>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82" name="矩形 81"/>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83" name="组合 82"/>
          <p:cNvGrpSpPr/>
          <p:nvPr/>
        </p:nvGrpSpPr>
        <p:grpSpPr>
          <a:xfrm>
            <a:off x="7805926" y="94362"/>
            <a:ext cx="1358078" cy="279269"/>
            <a:chOff x="7805926" y="94362"/>
            <a:chExt cx="1358078" cy="279269"/>
          </a:xfrm>
        </p:grpSpPr>
        <p:sp>
          <p:nvSpPr>
            <p:cNvPr id="84" name="矩形 83"/>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85" name="五边形 84"/>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86" name="直接连接符 85"/>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五边形 86"/>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6504" y="-3287"/>
            <a:ext cx="586740" cy="5143500"/>
            <a:chOff x="0" y="0"/>
            <a:chExt cx="586740" cy="5143500"/>
          </a:xfrm>
        </p:grpSpPr>
        <p:sp>
          <p:nvSpPr>
            <p:cNvPr id="89" name="矩形 88"/>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4"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5"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6"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97"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8"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9" name="TextBox 98"/>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100" name="TextBox 99"/>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01" name="TextBox 100"/>
            <p:cNvSpPr txBox="1"/>
            <p:nvPr/>
          </p:nvSpPr>
          <p:spPr>
            <a:xfrm>
              <a:off x="17200" y="2947030"/>
              <a:ext cx="567784" cy="261610"/>
            </a:xfrm>
            <a:prstGeom prst="rect">
              <a:avLst/>
            </a:prstGeom>
            <a:noFill/>
          </p:spPr>
          <p:txBody>
            <a:bodyPr wrap="none" rtlCol="0">
              <a:spAutoFit/>
            </a:bodyPr>
            <a:lstStyle/>
            <a:p>
              <a:r>
                <a:rPr lang="en-US" altLang="zh-CN" sz="1100" b="1" dirty="0">
                  <a:solidFill>
                    <a:srgbClr val="FFC000"/>
                  </a:solidFill>
                </a:rPr>
                <a:t>PART3</a:t>
              </a:r>
              <a:endParaRPr lang="zh-CN" altLang="en-US" sz="1100" b="1" dirty="0">
                <a:solidFill>
                  <a:srgbClr val="FFC000"/>
                </a:solidFill>
              </a:endParaRPr>
            </a:p>
          </p:txBody>
        </p:sp>
        <p:sp>
          <p:nvSpPr>
            <p:cNvPr id="102" name="TextBox 101"/>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8043"/>
          <a:stretch>
            <a:fillRect/>
          </a:stretch>
        </p:blipFill>
        <p:spPr>
          <a:xfrm flipH="1">
            <a:off x="91885" y="757359"/>
            <a:ext cx="3304931" cy="4220784"/>
          </a:xfrm>
          <a:prstGeom prst="rect">
            <a:avLst/>
          </a:prstGeom>
        </p:spPr>
      </p:pic>
      <p:grpSp>
        <p:nvGrpSpPr>
          <p:cNvPr id="3" name="组合 2"/>
          <p:cNvGrpSpPr/>
          <p:nvPr/>
        </p:nvGrpSpPr>
        <p:grpSpPr>
          <a:xfrm>
            <a:off x="3463036" y="1347614"/>
            <a:ext cx="5328592" cy="513324"/>
            <a:chOff x="857249" y="1714500"/>
            <a:chExt cx="5328592" cy="513324"/>
          </a:xfrm>
        </p:grpSpPr>
        <p:sp>
          <p:nvSpPr>
            <p:cNvPr id="4" name="五边形 3"/>
            <p:cNvSpPr/>
            <p:nvPr/>
          </p:nvSpPr>
          <p:spPr>
            <a:xfrm>
              <a:off x="857249" y="1714500"/>
              <a:ext cx="1903856" cy="50006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5" name="矩形 4"/>
            <p:cNvSpPr/>
            <p:nvPr/>
          </p:nvSpPr>
          <p:spPr>
            <a:xfrm>
              <a:off x="2928567" y="1743076"/>
              <a:ext cx="3257274" cy="484748"/>
            </a:xfrm>
            <a:prstGeom prst="rect">
              <a:avLst/>
            </a:prstGeom>
          </p:spPr>
          <p:txBody>
            <a:bodyPr wrap="square" lIns="68580" tIns="34290" rIns="68580" bIns="34290">
              <a:spAutoFit/>
            </a:bodyPr>
            <a:lstStyle/>
            <a:p>
              <a:pPr>
                <a:spcBef>
                  <a:spcPts val="840"/>
                </a:spcBef>
                <a:spcAft>
                  <a:spcPts val="840"/>
                </a:spcAft>
              </a:pPr>
              <a:r>
                <a:rPr lang="zh-CN" altLang="en-US" sz="900" dirty="0">
                  <a:solidFill>
                    <a:schemeClr val="bg1">
                      <a:lumMod val="6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900" dirty="0">
                <a:solidFill>
                  <a:schemeClr val="bg1">
                    <a:lumMod val="65000"/>
                  </a:schemeClr>
                </a:solidFill>
                <a:latin typeface="宋体" panose="02010600030101010101" pitchFamily="2" charset="-122"/>
                <a:ea typeface="宋体" panose="02010600030101010101" pitchFamily="2" charset="-122"/>
              </a:endParaRPr>
            </a:p>
          </p:txBody>
        </p:sp>
        <p:sp>
          <p:nvSpPr>
            <p:cNvPr id="6" name="矩形 5"/>
            <p:cNvSpPr/>
            <p:nvPr/>
          </p:nvSpPr>
          <p:spPr>
            <a:xfrm>
              <a:off x="1182083" y="1831108"/>
              <a:ext cx="1215717" cy="284693"/>
            </a:xfrm>
            <a:prstGeom prst="rect">
              <a:avLst/>
            </a:prstGeom>
          </p:spPr>
          <p:txBody>
            <a:bodyPr wrap="none" lIns="68580" tIns="34290" rIns="68580" bIns="34290">
              <a:spAutoFit/>
            </a:bodyPr>
            <a:lstStyle/>
            <a:p>
              <a:pPr algn="ctr"/>
              <a:r>
                <a:rPr lang="zh-CN" altLang="en-US" b="1" dirty="0">
                  <a:solidFill>
                    <a:schemeClr val="bg1"/>
                  </a:solidFill>
                </a:rPr>
                <a:t>输入文本内容</a:t>
              </a:r>
              <a:endParaRPr lang="en-US" altLang="zh-CN" b="1" dirty="0">
                <a:solidFill>
                  <a:schemeClr val="bg1"/>
                </a:solidFill>
              </a:endParaRPr>
            </a:p>
          </p:txBody>
        </p:sp>
      </p:grpSp>
      <p:grpSp>
        <p:nvGrpSpPr>
          <p:cNvPr id="7" name="组合 6"/>
          <p:cNvGrpSpPr/>
          <p:nvPr/>
        </p:nvGrpSpPr>
        <p:grpSpPr>
          <a:xfrm>
            <a:off x="3463036" y="2114837"/>
            <a:ext cx="5328592" cy="514931"/>
            <a:chOff x="857249" y="2481722"/>
            <a:chExt cx="5328592" cy="514931"/>
          </a:xfrm>
        </p:grpSpPr>
        <p:sp>
          <p:nvSpPr>
            <p:cNvPr id="8" name="五边形 7"/>
            <p:cNvSpPr/>
            <p:nvPr/>
          </p:nvSpPr>
          <p:spPr>
            <a:xfrm>
              <a:off x="857249" y="2481722"/>
              <a:ext cx="1903856" cy="50006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9" name="矩形 8"/>
            <p:cNvSpPr/>
            <p:nvPr/>
          </p:nvSpPr>
          <p:spPr>
            <a:xfrm>
              <a:off x="2928567" y="2511905"/>
              <a:ext cx="3257274" cy="484748"/>
            </a:xfrm>
            <a:prstGeom prst="rect">
              <a:avLst/>
            </a:prstGeom>
          </p:spPr>
          <p:txBody>
            <a:bodyPr wrap="square" lIns="68580" tIns="34290" rIns="68580" bIns="34290">
              <a:spAutoFit/>
            </a:bodyPr>
            <a:lstStyle/>
            <a:p>
              <a:pPr>
                <a:spcBef>
                  <a:spcPts val="840"/>
                </a:spcBef>
                <a:spcAft>
                  <a:spcPts val="840"/>
                </a:spcAft>
              </a:pPr>
              <a:r>
                <a:rPr lang="zh-CN" altLang="en-US" sz="900" dirty="0">
                  <a:solidFill>
                    <a:schemeClr val="bg1">
                      <a:lumMod val="6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900" dirty="0">
                <a:solidFill>
                  <a:schemeClr val="bg1">
                    <a:lumMod val="65000"/>
                  </a:schemeClr>
                </a:solidFill>
                <a:latin typeface="宋体" panose="02010600030101010101" pitchFamily="2" charset="-122"/>
                <a:ea typeface="宋体" panose="02010600030101010101" pitchFamily="2" charset="-122"/>
              </a:endParaRPr>
            </a:p>
          </p:txBody>
        </p:sp>
        <p:sp>
          <p:nvSpPr>
            <p:cNvPr id="10" name="矩形 9"/>
            <p:cNvSpPr/>
            <p:nvPr/>
          </p:nvSpPr>
          <p:spPr>
            <a:xfrm>
              <a:off x="1201319" y="2593254"/>
              <a:ext cx="1215717" cy="284693"/>
            </a:xfrm>
            <a:prstGeom prst="rect">
              <a:avLst/>
            </a:prstGeom>
          </p:spPr>
          <p:txBody>
            <a:bodyPr wrap="none" lIns="68580" tIns="34290" rIns="68580" bIns="34290">
              <a:spAutoFit/>
            </a:bodyPr>
            <a:lstStyle/>
            <a:p>
              <a:pPr algn="ctr"/>
              <a:r>
                <a:rPr lang="zh-CN" altLang="en-US" b="1" dirty="0">
                  <a:solidFill>
                    <a:schemeClr val="bg1"/>
                  </a:solidFill>
                </a:rPr>
                <a:t>输入文本内容</a:t>
              </a:r>
              <a:endParaRPr lang="en-US" altLang="zh-CN" b="1" dirty="0">
                <a:solidFill>
                  <a:schemeClr val="bg1"/>
                </a:solidFill>
              </a:endParaRPr>
            </a:p>
          </p:txBody>
        </p:sp>
      </p:grpSp>
      <p:grpSp>
        <p:nvGrpSpPr>
          <p:cNvPr id="11" name="组合 10"/>
          <p:cNvGrpSpPr/>
          <p:nvPr/>
        </p:nvGrpSpPr>
        <p:grpSpPr>
          <a:xfrm>
            <a:off x="3463036" y="2882059"/>
            <a:ext cx="5328592" cy="516539"/>
            <a:chOff x="857249" y="3248944"/>
            <a:chExt cx="5328592" cy="516539"/>
          </a:xfrm>
        </p:grpSpPr>
        <p:sp>
          <p:nvSpPr>
            <p:cNvPr id="12" name="五边形 11"/>
            <p:cNvSpPr/>
            <p:nvPr/>
          </p:nvSpPr>
          <p:spPr>
            <a:xfrm>
              <a:off x="857249" y="3248944"/>
              <a:ext cx="1903856" cy="50006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13" name="矩形 12"/>
            <p:cNvSpPr/>
            <p:nvPr/>
          </p:nvSpPr>
          <p:spPr>
            <a:xfrm>
              <a:off x="2928567" y="3280735"/>
              <a:ext cx="3257274" cy="484748"/>
            </a:xfrm>
            <a:prstGeom prst="rect">
              <a:avLst/>
            </a:prstGeom>
          </p:spPr>
          <p:txBody>
            <a:bodyPr wrap="square" lIns="68580" tIns="34290" rIns="68580" bIns="34290">
              <a:spAutoFit/>
            </a:bodyPr>
            <a:lstStyle/>
            <a:p>
              <a:pPr>
                <a:spcBef>
                  <a:spcPts val="840"/>
                </a:spcBef>
                <a:spcAft>
                  <a:spcPts val="840"/>
                </a:spcAft>
              </a:pPr>
              <a:r>
                <a:rPr lang="zh-CN" altLang="en-US" sz="900" dirty="0">
                  <a:solidFill>
                    <a:schemeClr val="bg1">
                      <a:lumMod val="6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900" dirty="0">
                <a:solidFill>
                  <a:schemeClr val="bg1">
                    <a:lumMod val="65000"/>
                  </a:schemeClr>
                </a:solidFill>
                <a:latin typeface="宋体" panose="02010600030101010101" pitchFamily="2" charset="-122"/>
                <a:ea typeface="宋体" panose="02010600030101010101" pitchFamily="2" charset="-122"/>
              </a:endParaRPr>
            </a:p>
          </p:txBody>
        </p:sp>
        <p:sp>
          <p:nvSpPr>
            <p:cNvPr id="14" name="矩形 13"/>
            <p:cNvSpPr/>
            <p:nvPr/>
          </p:nvSpPr>
          <p:spPr>
            <a:xfrm>
              <a:off x="1201319" y="3360476"/>
              <a:ext cx="1215717" cy="284693"/>
            </a:xfrm>
            <a:prstGeom prst="rect">
              <a:avLst/>
            </a:prstGeom>
          </p:spPr>
          <p:txBody>
            <a:bodyPr wrap="none" lIns="68580" tIns="34290" rIns="68580" bIns="34290">
              <a:spAutoFit/>
            </a:bodyPr>
            <a:lstStyle/>
            <a:p>
              <a:pPr algn="ctr"/>
              <a:r>
                <a:rPr lang="zh-CN" altLang="en-US" b="1" dirty="0">
                  <a:solidFill>
                    <a:schemeClr val="bg1"/>
                  </a:solidFill>
                </a:rPr>
                <a:t>输入文本内容</a:t>
              </a:r>
              <a:endParaRPr lang="en-US" altLang="zh-CN" b="1" dirty="0">
                <a:solidFill>
                  <a:schemeClr val="bg1"/>
                </a:solidFill>
              </a:endParaRPr>
            </a:p>
          </p:txBody>
        </p:sp>
      </p:grpSp>
      <p:grpSp>
        <p:nvGrpSpPr>
          <p:cNvPr id="15" name="组合 14"/>
          <p:cNvGrpSpPr/>
          <p:nvPr/>
        </p:nvGrpSpPr>
        <p:grpSpPr>
          <a:xfrm>
            <a:off x="3463036" y="3649280"/>
            <a:ext cx="5400600" cy="518146"/>
            <a:chOff x="857249" y="4016166"/>
            <a:chExt cx="5400600" cy="518146"/>
          </a:xfrm>
        </p:grpSpPr>
        <p:sp>
          <p:nvSpPr>
            <p:cNvPr id="16" name="五边形 15"/>
            <p:cNvSpPr/>
            <p:nvPr/>
          </p:nvSpPr>
          <p:spPr>
            <a:xfrm>
              <a:off x="857249" y="4016166"/>
              <a:ext cx="1903856" cy="50006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17" name="矩形 16"/>
            <p:cNvSpPr/>
            <p:nvPr/>
          </p:nvSpPr>
          <p:spPr>
            <a:xfrm>
              <a:off x="2928567" y="4049564"/>
              <a:ext cx="3329282" cy="484748"/>
            </a:xfrm>
            <a:prstGeom prst="rect">
              <a:avLst/>
            </a:prstGeom>
          </p:spPr>
          <p:txBody>
            <a:bodyPr wrap="square" lIns="68580" tIns="34290" rIns="68580" bIns="34290">
              <a:spAutoFit/>
            </a:bodyPr>
            <a:lstStyle/>
            <a:p>
              <a:pPr>
                <a:spcBef>
                  <a:spcPts val="840"/>
                </a:spcBef>
                <a:spcAft>
                  <a:spcPts val="840"/>
                </a:spcAft>
              </a:pPr>
              <a:r>
                <a:rPr lang="zh-CN" altLang="en-US" sz="900" dirty="0">
                  <a:solidFill>
                    <a:schemeClr val="bg1">
                      <a:lumMod val="6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900" dirty="0">
                <a:solidFill>
                  <a:schemeClr val="bg1">
                    <a:lumMod val="65000"/>
                  </a:schemeClr>
                </a:solidFill>
                <a:latin typeface="宋体" panose="02010600030101010101" pitchFamily="2" charset="-122"/>
                <a:ea typeface="宋体" panose="02010600030101010101" pitchFamily="2" charset="-122"/>
              </a:endParaRPr>
            </a:p>
          </p:txBody>
        </p:sp>
        <p:sp>
          <p:nvSpPr>
            <p:cNvPr id="18" name="矩形 17"/>
            <p:cNvSpPr/>
            <p:nvPr/>
          </p:nvSpPr>
          <p:spPr>
            <a:xfrm>
              <a:off x="1201319" y="4127698"/>
              <a:ext cx="1215717" cy="284693"/>
            </a:xfrm>
            <a:prstGeom prst="rect">
              <a:avLst/>
            </a:prstGeom>
          </p:spPr>
          <p:txBody>
            <a:bodyPr wrap="none" lIns="68580" tIns="34290" rIns="68580" bIns="34290">
              <a:spAutoFit/>
            </a:bodyPr>
            <a:lstStyle/>
            <a:p>
              <a:pPr algn="ctr"/>
              <a:r>
                <a:rPr lang="zh-CN" altLang="en-US" b="1" dirty="0">
                  <a:solidFill>
                    <a:schemeClr val="bg1"/>
                  </a:solidFill>
                </a:rPr>
                <a:t>输入文本内容</a:t>
              </a:r>
              <a:endParaRPr lang="en-US" altLang="zh-CN" b="1" dirty="0">
                <a:solidFill>
                  <a:schemeClr val="bg1"/>
                </a:solidFill>
              </a:endParaRPr>
            </a:p>
          </p:txBody>
        </p:sp>
      </p:grpSp>
      <p:cxnSp>
        <p:nvCxnSpPr>
          <p:cNvPr id="19" name="直接连接符 18"/>
          <p:cNvCxnSpPr/>
          <p:nvPr/>
        </p:nvCxnSpPr>
        <p:spPr>
          <a:xfrm>
            <a:off x="3463036" y="1976264"/>
            <a:ext cx="53285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463036" y="2747789"/>
            <a:ext cx="53285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63036" y="3519314"/>
            <a:ext cx="53285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74" name="矩形 73"/>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75" name="组合 74"/>
          <p:cNvGrpSpPr/>
          <p:nvPr/>
        </p:nvGrpSpPr>
        <p:grpSpPr>
          <a:xfrm>
            <a:off x="7805926" y="94362"/>
            <a:ext cx="1358078" cy="279269"/>
            <a:chOff x="7805926" y="94362"/>
            <a:chExt cx="1358078" cy="279269"/>
          </a:xfrm>
        </p:grpSpPr>
        <p:sp>
          <p:nvSpPr>
            <p:cNvPr id="76" name="矩形 75"/>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77" name="五边形 76"/>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78" name="直接连接符 77"/>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五边形 78"/>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26504" y="-3287"/>
            <a:ext cx="586740" cy="5143500"/>
            <a:chOff x="0" y="0"/>
            <a:chExt cx="586740" cy="5143500"/>
          </a:xfrm>
        </p:grpSpPr>
        <p:sp>
          <p:nvSpPr>
            <p:cNvPr id="81" name="矩形 8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8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TextBox 90"/>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92" name="TextBox 91"/>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93" name="TextBox 92"/>
            <p:cNvSpPr txBox="1"/>
            <p:nvPr/>
          </p:nvSpPr>
          <p:spPr>
            <a:xfrm>
              <a:off x="17200" y="2947030"/>
              <a:ext cx="567784" cy="261610"/>
            </a:xfrm>
            <a:prstGeom prst="rect">
              <a:avLst/>
            </a:prstGeom>
            <a:noFill/>
          </p:spPr>
          <p:txBody>
            <a:bodyPr wrap="none" rtlCol="0">
              <a:spAutoFit/>
            </a:bodyPr>
            <a:lstStyle/>
            <a:p>
              <a:r>
                <a:rPr lang="en-US" altLang="zh-CN" sz="1100" b="1" dirty="0">
                  <a:solidFill>
                    <a:srgbClr val="FFC000"/>
                  </a:solidFill>
                </a:rPr>
                <a:t>PART3</a:t>
              </a:r>
              <a:endParaRPr lang="zh-CN" altLang="en-US" sz="1100" b="1" dirty="0">
                <a:solidFill>
                  <a:srgbClr val="FFC000"/>
                </a:solidFill>
              </a:endParaRPr>
            </a:p>
          </p:txBody>
        </p:sp>
        <p:sp>
          <p:nvSpPr>
            <p:cNvPr id="94" name="TextBox 93"/>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ppt_x"/>
                                          </p:val>
                                        </p:tav>
                                        <p:tav tm="100000">
                                          <p:val>
                                            <p:strVal val="#ppt_x"/>
                                          </p:val>
                                        </p:tav>
                                      </p:tavLst>
                                    </p:anim>
                                    <p:anim calcmode="lin" valueType="num">
                                      <p:cBhvr additive="base">
                                        <p:cTn id="13" dur="125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250" fill="hold"/>
                                        <p:tgtEl>
                                          <p:spTgt spid="7"/>
                                        </p:tgtEl>
                                        <p:attrNameLst>
                                          <p:attrName>ppt_x</p:attrName>
                                        </p:attrNameLst>
                                      </p:cBhvr>
                                      <p:tavLst>
                                        <p:tav tm="0">
                                          <p:val>
                                            <p:strVal val="#ppt_x"/>
                                          </p:val>
                                        </p:tav>
                                        <p:tav tm="100000">
                                          <p:val>
                                            <p:strVal val="#ppt_x"/>
                                          </p:val>
                                        </p:tav>
                                      </p:tavLst>
                                    </p:anim>
                                    <p:anim calcmode="lin" valueType="num">
                                      <p:cBhvr additive="base">
                                        <p:cTn id="17" dur="125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250" fill="hold"/>
                                        <p:tgtEl>
                                          <p:spTgt spid="11"/>
                                        </p:tgtEl>
                                        <p:attrNameLst>
                                          <p:attrName>ppt_x</p:attrName>
                                        </p:attrNameLst>
                                      </p:cBhvr>
                                      <p:tavLst>
                                        <p:tav tm="0">
                                          <p:val>
                                            <p:strVal val="#ppt_x"/>
                                          </p:val>
                                        </p:tav>
                                        <p:tav tm="100000">
                                          <p:val>
                                            <p:strVal val="#ppt_x"/>
                                          </p:val>
                                        </p:tav>
                                      </p:tavLst>
                                    </p:anim>
                                    <p:anim calcmode="lin" valueType="num">
                                      <p:cBhvr additive="base">
                                        <p:cTn id="21" dur="125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250" fill="hold"/>
                                        <p:tgtEl>
                                          <p:spTgt spid="15"/>
                                        </p:tgtEl>
                                        <p:attrNameLst>
                                          <p:attrName>ppt_x</p:attrName>
                                        </p:attrNameLst>
                                      </p:cBhvr>
                                      <p:tavLst>
                                        <p:tav tm="0">
                                          <p:val>
                                            <p:strVal val="#ppt_x"/>
                                          </p:val>
                                        </p:tav>
                                        <p:tav tm="100000">
                                          <p:val>
                                            <p:strVal val="#ppt_x"/>
                                          </p:val>
                                        </p:tav>
                                      </p:tavLst>
                                    </p:anim>
                                    <p:anim calcmode="lin" valueType="num">
                                      <p:cBhvr additive="base">
                                        <p:cTn id="25" dur="125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120" y="1816975"/>
            <a:ext cx="4008953" cy="3930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6" rIns="91434" bIns="45716" spcCol="0"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 name="Rectangle 42"/>
          <p:cNvSpPr/>
          <p:nvPr/>
        </p:nvSpPr>
        <p:spPr>
          <a:xfrm>
            <a:off x="1262688" y="2306968"/>
            <a:ext cx="3240360" cy="1342322"/>
          </a:xfrm>
          <a:prstGeom prst="rect">
            <a:avLst/>
          </a:prstGeom>
          <a:noFill/>
          <a:ln w="12700" cap="flat" cmpd="sng" algn="ctr">
            <a:noFill/>
            <a:prstDash val="solid"/>
          </a:ln>
          <a:effectLst/>
        </p:spPr>
        <p:txBody>
          <a:bodyPr lIns="91434" tIns="0" rIns="91434" bIns="0" rtlCol="0" anchor="t"/>
          <a:lstStyle/>
          <a:p>
            <a:pPr marL="171450" indent="-171450">
              <a:buFont typeface="Wingdings" panose="05000000000000000000" pitchFamily="2" charset="2"/>
              <a:buChar char="l"/>
              <a:defRPr/>
            </a:pPr>
            <a:r>
              <a:rPr lang="zh-CN" altLang="en-US" sz="1100" b="1" kern="0" dirty="0">
                <a:solidFill>
                  <a:schemeClr val="bg1">
                    <a:lumMod val="50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bg1">
                  <a:lumMod val="50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bg1">
                  <a:lumMod val="50000"/>
                </a:schemeClr>
              </a:solidFill>
              <a:latin typeface="+mn-ea"/>
              <a:cs typeface="Arial" panose="020B0604020202020204" pitchFamily="34" charset="0"/>
            </a:endParaRPr>
          </a:p>
          <a:p>
            <a:pPr marL="171450" indent="-171450">
              <a:buFont typeface="Wingdings" panose="05000000000000000000" pitchFamily="2" charset="2"/>
              <a:buChar char="l"/>
              <a:defRPr/>
            </a:pPr>
            <a:r>
              <a:rPr lang="zh-CN" altLang="en-US" sz="1100" b="1" kern="0" dirty="0">
                <a:solidFill>
                  <a:schemeClr val="bg1">
                    <a:lumMod val="50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bg1">
                  <a:lumMod val="50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bg1">
                  <a:lumMod val="50000"/>
                </a:schemeClr>
              </a:solidFill>
              <a:latin typeface="+mn-ea"/>
              <a:cs typeface="Arial" panose="020B0604020202020204" pitchFamily="34" charset="0"/>
            </a:endParaRPr>
          </a:p>
        </p:txBody>
      </p:sp>
      <p:grpSp>
        <p:nvGrpSpPr>
          <p:cNvPr id="4" name="组合 3"/>
          <p:cNvGrpSpPr/>
          <p:nvPr/>
        </p:nvGrpSpPr>
        <p:grpSpPr>
          <a:xfrm>
            <a:off x="4173755" y="1417065"/>
            <a:ext cx="2756661" cy="3210392"/>
            <a:chOff x="2864721" y="1401097"/>
            <a:chExt cx="2756661" cy="3210392"/>
          </a:xfrm>
        </p:grpSpPr>
        <p:sp>
          <p:nvSpPr>
            <p:cNvPr id="5" name="等腰三角形 6"/>
            <p:cNvSpPr/>
            <p:nvPr/>
          </p:nvSpPr>
          <p:spPr>
            <a:xfrm rot="13762873">
              <a:off x="3608165" y="1238000"/>
              <a:ext cx="1850120" cy="2176314"/>
            </a:xfrm>
            <a:custGeom>
              <a:avLst/>
              <a:gdLst/>
              <a:ahLst/>
              <a:cxnLst/>
              <a:rect l="l" t="t" r="r" b="b"/>
              <a:pathLst>
                <a:path w="1850120" h="2176314">
                  <a:moveTo>
                    <a:pt x="1627222" y="1853479"/>
                  </a:moveTo>
                  <a:cubicBezTo>
                    <a:pt x="1294622" y="2241273"/>
                    <a:pt x="710628" y="2286016"/>
                    <a:pt x="322835" y="1953416"/>
                  </a:cubicBezTo>
                  <a:cubicBezTo>
                    <a:pt x="-64959" y="1620816"/>
                    <a:pt x="-109702" y="1036823"/>
                    <a:pt x="222898" y="649029"/>
                  </a:cubicBezTo>
                  <a:cubicBezTo>
                    <a:pt x="276734" y="586259"/>
                    <a:pt x="337157" y="532476"/>
                    <a:pt x="402892" y="488737"/>
                  </a:cubicBezTo>
                  <a:lnTo>
                    <a:pt x="515678" y="0"/>
                  </a:lnTo>
                  <a:lnTo>
                    <a:pt x="604269" y="383895"/>
                  </a:lnTo>
                  <a:cubicBezTo>
                    <a:pt x="908669" y="271168"/>
                    <a:pt x="1263402" y="322767"/>
                    <a:pt x="1527285" y="549092"/>
                  </a:cubicBezTo>
                  <a:cubicBezTo>
                    <a:pt x="1915078" y="881692"/>
                    <a:pt x="1959822" y="1465686"/>
                    <a:pt x="1627222" y="1853479"/>
                  </a:cubicBezTo>
                  <a:close/>
                </a:path>
              </a:pathLst>
            </a:custGeom>
            <a:noFill/>
            <a:ln w="19050">
              <a:solidFill>
                <a:srgbClr val="C00000"/>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bg1">
                    <a:lumMod val="50000"/>
                  </a:schemeClr>
                </a:solidFill>
              </a:endParaRPr>
            </a:p>
          </p:txBody>
        </p:sp>
        <p:sp>
          <p:nvSpPr>
            <p:cNvPr id="6" name="菱形 10"/>
            <p:cNvSpPr/>
            <p:nvPr/>
          </p:nvSpPr>
          <p:spPr>
            <a:xfrm>
              <a:off x="3504897" y="3412712"/>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C0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bg1">
                    <a:lumMod val="50000"/>
                  </a:schemeClr>
                </a:solidFill>
              </a:endParaRPr>
            </a:p>
          </p:txBody>
        </p:sp>
        <p:grpSp>
          <p:nvGrpSpPr>
            <p:cNvPr id="7" name="组合 6"/>
            <p:cNvGrpSpPr/>
            <p:nvPr/>
          </p:nvGrpSpPr>
          <p:grpSpPr>
            <a:xfrm>
              <a:off x="2864721" y="4150898"/>
              <a:ext cx="2100934" cy="460591"/>
              <a:chOff x="4455926" y="1403585"/>
              <a:chExt cx="2100934" cy="460591"/>
            </a:xfrm>
          </p:grpSpPr>
          <p:sp>
            <p:nvSpPr>
              <p:cNvPr id="9" name="TextBox 8"/>
              <p:cNvSpPr txBox="1"/>
              <p:nvPr/>
            </p:nvSpPr>
            <p:spPr>
              <a:xfrm>
                <a:off x="4455926" y="1403585"/>
                <a:ext cx="1784408" cy="307777"/>
              </a:xfrm>
              <a:prstGeom prst="rect">
                <a:avLst/>
              </a:prstGeom>
              <a:noFill/>
            </p:spPr>
            <p:txBody>
              <a:bodyPr wrap="square" rtlCol="0">
                <a:spAutoFit/>
              </a:bodyPr>
              <a:lstStyle/>
              <a:p>
                <a:r>
                  <a:rPr lang="zh-CN" altLang="en-US" b="1" dirty="0">
                    <a:solidFill>
                      <a:schemeClr val="bg1">
                        <a:lumMod val="50000"/>
                      </a:schemeClr>
                    </a:solidFill>
                  </a:rPr>
                  <a:t>输入重点文字内容</a:t>
                </a:r>
              </a:p>
            </p:txBody>
          </p:sp>
          <p:sp>
            <p:nvSpPr>
              <p:cNvPr id="10"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bg1">
                      <a:lumMod val="50000"/>
                    </a:schemeClr>
                  </a:solidFill>
                  <a:latin typeface="Arial" panose="020B0604020202020204" pitchFamily="34" charset="0"/>
                  <a:cs typeface="Arial" panose="020B0604020202020204" pitchFamily="34" charset="0"/>
                </a:endParaRPr>
              </a:p>
            </p:txBody>
          </p:sp>
        </p:grpSp>
        <p:sp>
          <p:nvSpPr>
            <p:cNvPr id="8" name="KSO_Shape"/>
            <p:cNvSpPr/>
            <p:nvPr/>
          </p:nvSpPr>
          <p:spPr bwMode="auto">
            <a:xfrm>
              <a:off x="4214572" y="1857684"/>
              <a:ext cx="807357" cy="6781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rgbClr val="C00000"/>
            </a:solidFill>
            <a:ln>
              <a:noFill/>
            </a:ln>
            <a:effectLst/>
          </p:spPr>
          <p:txBody>
            <a:bodyPr lIns="91437" tIns="45718" rIns="91437" bIns="45718"/>
            <a:lstStyle/>
            <a:p>
              <a:endParaRPr lang="zh-CN" altLang="en-US">
                <a:solidFill>
                  <a:schemeClr val="bg1">
                    <a:lumMod val="50000"/>
                  </a:schemeClr>
                </a:solidFill>
              </a:endParaRPr>
            </a:p>
          </p:txBody>
        </p:sp>
      </p:grpSp>
      <p:grpSp>
        <p:nvGrpSpPr>
          <p:cNvPr id="11" name="组合 10"/>
          <p:cNvGrpSpPr/>
          <p:nvPr/>
        </p:nvGrpSpPr>
        <p:grpSpPr>
          <a:xfrm>
            <a:off x="6330962" y="1826659"/>
            <a:ext cx="2402220" cy="2738187"/>
            <a:chOff x="5089073" y="1823394"/>
            <a:chExt cx="2402220" cy="2738187"/>
          </a:xfrm>
        </p:grpSpPr>
        <p:sp>
          <p:nvSpPr>
            <p:cNvPr id="12" name="椭圆 3"/>
            <p:cNvSpPr/>
            <p:nvPr/>
          </p:nvSpPr>
          <p:spPr>
            <a:xfrm>
              <a:off x="5089073" y="1823394"/>
              <a:ext cx="2088232" cy="2353174"/>
            </a:xfrm>
            <a:custGeom>
              <a:avLst/>
              <a:gdLst/>
              <a:ahLst/>
              <a:cxnLst/>
              <a:rect l="l" t="t" r="r" b="b"/>
              <a:pathLst>
                <a:path w="2088232" h="2353174">
                  <a:moveTo>
                    <a:pt x="1044116" y="0"/>
                  </a:moveTo>
                  <a:cubicBezTo>
                    <a:pt x="1620765" y="0"/>
                    <a:pt x="2088232" y="467467"/>
                    <a:pt x="2088232" y="1044116"/>
                  </a:cubicBezTo>
                  <a:cubicBezTo>
                    <a:pt x="2088232" y="1434820"/>
                    <a:pt x="1873636" y="1775402"/>
                    <a:pt x="1555561" y="1953855"/>
                  </a:cubicBezTo>
                  <a:lnTo>
                    <a:pt x="1805753" y="2353174"/>
                  </a:lnTo>
                  <a:lnTo>
                    <a:pt x="1319841" y="2050229"/>
                  </a:lnTo>
                  <a:cubicBezTo>
                    <a:pt x="1232223" y="2075397"/>
                    <a:pt x="1139668" y="2088232"/>
                    <a:pt x="1044116" y="2088232"/>
                  </a:cubicBezTo>
                  <a:cubicBezTo>
                    <a:pt x="467467" y="2088232"/>
                    <a:pt x="0" y="1620765"/>
                    <a:pt x="0" y="1044116"/>
                  </a:cubicBezTo>
                  <a:cubicBezTo>
                    <a:pt x="0" y="467467"/>
                    <a:pt x="467467" y="0"/>
                    <a:pt x="1044116" y="0"/>
                  </a:cubicBezTo>
                  <a:close/>
                </a:path>
              </a:pathLst>
            </a:custGeom>
            <a:noFill/>
            <a:ln w="19050">
              <a:solidFill>
                <a:srgbClr val="C00000"/>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bg1">
                    <a:lumMod val="50000"/>
                  </a:schemeClr>
                </a:solidFill>
              </a:endParaRPr>
            </a:p>
          </p:txBody>
        </p:sp>
        <p:sp>
          <p:nvSpPr>
            <p:cNvPr id="13" name="菱形 10"/>
            <p:cNvSpPr/>
            <p:nvPr/>
          </p:nvSpPr>
          <p:spPr>
            <a:xfrm>
              <a:off x="6987237" y="3770852"/>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C0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bg1">
                    <a:lumMod val="50000"/>
                  </a:schemeClr>
                </a:solidFill>
              </a:endParaRPr>
            </a:p>
          </p:txBody>
        </p:sp>
        <p:sp>
          <p:nvSpPr>
            <p:cNvPr id="14" name="TextBox 13"/>
            <p:cNvSpPr txBox="1"/>
            <p:nvPr/>
          </p:nvSpPr>
          <p:spPr>
            <a:xfrm>
              <a:off x="5240985" y="4253804"/>
              <a:ext cx="1784408" cy="307777"/>
            </a:xfrm>
            <a:prstGeom prst="rect">
              <a:avLst/>
            </a:prstGeom>
            <a:noFill/>
            <a:ln>
              <a:noFill/>
            </a:ln>
          </p:spPr>
          <p:txBody>
            <a:bodyPr wrap="square" rtlCol="0">
              <a:spAutoFit/>
            </a:bodyPr>
            <a:lstStyle/>
            <a:p>
              <a:r>
                <a:rPr lang="zh-CN" altLang="en-US" b="1" dirty="0">
                  <a:solidFill>
                    <a:schemeClr val="bg1">
                      <a:lumMod val="50000"/>
                    </a:schemeClr>
                  </a:solidFill>
                </a:rPr>
                <a:t>输入重点文字内容</a:t>
              </a:r>
            </a:p>
          </p:txBody>
        </p:sp>
        <p:sp>
          <p:nvSpPr>
            <p:cNvPr id="15" name="KSO_Shape"/>
            <p:cNvSpPr/>
            <p:nvPr/>
          </p:nvSpPr>
          <p:spPr>
            <a:xfrm>
              <a:off x="5665137" y="2535865"/>
              <a:ext cx="1104900" cy="784479"/>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a:solidFill>
                  <a:schemeClr val="bg1">
                    <a:lumMod val="50000"/>
                  </a:schemeClr>
                </a:solidFill>
              </a:endParaRPr>
            </a:p>
          </p:txBody>
        </p:sp>
      </p:grpSp>
      <p:grpSp>
        <p:nvGrpSpPr>
          <p:cNvPr id="46" name="组合 45"/>
          <p:cNvGrpSpPr/>
          <p:nvPr/>
        </p:nvGrpSpPr>
        <p:grpSpPr>
          <a:xfrm>
            <a:off x="-26504" y="-3287"/>
            <a:ext cx="586740" cy="5143500"/>
            <a:chOff x="0" y="0"/>
            <a:chExt cx="586740" cy="5143500"/>
          </a:xfrm>
        </p:grpSpPr>
        <p:sp>
          <p:nvSpPr>
            <p:cNvPr id="47" name="矩形 46"/>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60"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63" name="TextBox 62"/>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64" name="TextBox 63"/>
            <p:cNvSpPr txBox="1"/>
            <p:nvPr/>
          </p:nvSpPr>
          <p:spPr>
            <a:xfrm>
              <a:off x="17200" y="2947030"/>
              <a:ext cx="567784" cy="261610"/>
            </a:xfrm>
            <a:prstGeom prst="rect">
              <a:avLst/>
            </a:prstGeom>
            <a:noFill/>
          </p:spPr>
          <p:txBody>
            <a:bodyPr wrap="none" rtlCol="0">
              <a:spAutoFit/>
            </a:bodyPr>
            <a:lstStyle/>
            <a:p>
              <a:r>
                <a:rPr lang="en-US" altLang="zh-CN" sz="1100" b="1" dirty="0">
                  <a:solidFill>
                    <a:srgbClr val="FFC000"/>
                  </a:solidFill>
                </a:rPr>
                <a:t>PART3</a:t>
              </a:r>
              <a:endParaRPr lang="zh-CN" altLang="en-US" sz="1100" b="1" dirty="0">
                <a:solidFill>
                  <a:srgbClr val="FFC000"/>
                </a:solidFill>
              </a:endParaRPr>
            </a:p>
          </p:txBody>
        </p:sp>
        <p:sp>
          <p:nvSpPr>
            <p:cNvPr id="65" name="TextBox 64"/>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
        <p:nvSpPr>
          <p:cNvPr id="66" name="矩形 65"/>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67" name="矩形 66"/>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8" name="组合 67"/>
          <p:cNvGrpSpPr/>
          <p:nvPr/>
        </p:nvGrpSpPr>
        <p:grpSpPr>
          <a:xfrm>
            <a:off x="7805926" y="94362"/>
            <a:ext cx="1358078" cy="279269"/>
            <a:chOff x="7805926" y="94362"/>
            <a:chExt cx="1358078" cy="279269"/>
          </a:xfrm>
        </p:grpSpPr>
        <p:sp>
          <p:nvSpPr>
            <p:cNvPr id="69" name="矩形 68"/>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70" name="五边形 69"/>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71" name="直接连接符 70"/>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五边形 71"/>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4693" b="859"/>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0" y="-9071"/>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174" y="1466915"/>
            <a:ext cx="5400600" cy="3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632" y="2076562"/>
            <a:ext cx="4114335" cy="2828605"/>
          </a:xfrm>
          <a:prstGeom prst="rect">
            <a:avLst/>
          </a:prstGeom>
        </p:spPr>
      </p:pic>
      <p:sp>
        <p:nvSpPr>
          <p:cNvPr id="24" name="TextBox 23"/>
          <p:cNvSpPr txBox="1"/>
          <p:nvPr/>
        </p:nvSpPr>
        <p:spPr>
          <a:xfrm>
            <a:off x="5101711" y="211612"/>
            <a:ext cx="1497520" cy="1569656"/>
          </a:xfrm>
          <a:prstGeom prst="rect">
            <a:avLst/>
          </a:prstGeom>
          <a:noFill/>
        </p:spPr>
        <p:txBody>
          <a:bodyPr wrap="none" lIns="91437" tIns="45718" rIns="91437" bIns="45718" rtlCol="0">
            <a:spAutoFit/>
          </a:bodyPr>
          <a:lstStyle/>
          <a:p>
            <a:r>
              <a:rPr lang="en-US" altLang="zh-CN" sz="9600" dirty="0">
                <a:solidFill>
                  <a:srgbClr val="C00000"/>
                </a:solidFill>
                <a:latin typeface="Impact" panose="020B0806030902050204" pitchFamily="34" charset="0"/>
              </a:rPr>
              <a:t>04</a:t>
            </a:r>
            <a:endParaRPr lang="zh-CN" altLang="en-US" sz="9600" dirty="0">
              <a:solidFill>
                <a:srgbClr val="C00000"/>
              </a:solidFill>
              <a:latin typeface="Impact" panose="020B0806030902050204" pitchFamily="34" charset="0"/>
            </a:endParaRPr>
          </a:p>
        </p:txBody>
      </p:sp>
      <p:grpSp>
        <p:nvGrpSpPr>
          <p:cNvPr id="26" name="组合 25"/>
          <p:cNvGrpSpPr/>
          <p:nvPr/>
        </p:nvGrpSpPr>
        <p:grpSpPr>
          <a:xfrm>
            <a:off x="3823251" y="1487120"/>
            <a:ext cx="3988906" cy="680977"/>
            <a:chOff x="-454507" y="2289371"/>
            <a:chExt cx="4750336" cy="810967"/>
          </a:xfrm>
        </p:grpSpPr>
        <p:grpSp>
          <p:nvGrpSpPr>
            <p:cNvPr id="27" name="组合 26"/>
            <p:cNvGrpSpPr/>
            <p:nvPr/>
          </p:nvGrpSpPr>
          <p:grpSpPr>
            <a:xfrm>
              <a:off x="-454507" y="2289371"/>
              <a:ext cx="4750336" cy="810967"/>
              <a:chOff x="710052" y="2883334"/>
              <a:chExt cx="2233736" cy="810967"/>
            </a:xfrm>
          </p:grpSpPr>
          <p:sp>
            <p:nvSpPr>
              <p:cNvPr id="29" name="矩形 28"/>
              <p:cNvSpPr/>
              <p:nvPr/>
            </p:nvSpPr>
            <p:spPr>
              <a:xfrm>
                <a:off x="710052" y="3005804"/>
                <a:ext cx="2233736"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30" name="矩形 29"/>
              <p:cNvSpPr/>
              <p:nvPr/>
            </p:nvSpPr>
            <p:spPr>
              <a:xfrm>
                <a:off x="710052" y="3574817"/>
                <a:ext cx="2233736" cy="1194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31" name="等腰三角形 30"/>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28" name="TextBox 27"/>
            <p:cNvSpPr txBox="1"/>
            <p:nvPr/>
          </p:nvSpPr>
          <p:spPr>
            <a:xfrm>
              <a:off x="1115616" y="2511681"/>
              <a:ext cx="1502761" cy="366528"/>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9" name="组合 18"/>
          <p:cNvGrpSpPr/>
          <p:nvPr/>
        </p:nvGrpSpPr>
        <p:grpSpPr>
          <a:xfrm>
            <a:off x="-89021" y="0"/>
            <a:ext cx="3147060" cy="5143500"/>
            <a:chOff x="-60960" y="0"/>
            <a:chExt cx="3147060" cy="5143500"/>
          </a:xfrm>
        </p:grpSpPr>
        <p:sp>
          <p:nvSpPr>
            <p:cNvPr id="16" name="矩形 15"/>
            <p:cNvSpPr/>
            <p:nvPr/>
          </p:nvSpPr>
          <p:spPr>
            <a:xfrm>
              <a:off x="0" y="0"/>
              <a:ext cx="2502993" cy="5143500"/>
            </a:xfrm>
            <a:prstGeom prst="rect">
              <a:avLst/>
            </a:prstGeom>
            <a:solidFill>
              <a:srgbClr val="C0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99360" y="0"/>
              <a:ext cx="586740" cy="5143500"/>
            </a:xfrm>
            <a:prstGeom prst="rect">
              <a:avLst/>
            </a:prstGeom>
            <a:solidFill>
              <a:srgbClr val="0F0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49936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9936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9936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49936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Freeform 239"/>
            <p:cNvSpPr>
              <a:spLocks noEditPoints="1"/>
            </p:cNvSpPr>
            <p:nvPr/>
          </p:nvSpPr>
          <p:spPr bwMode="auto">
            <a:xfrm>
              <a:off x="263601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KSO_Shape"/>
            <p:cNvSpPr/>
            <p:nvPr/>
          </p:nvSpPr>
          <p:spPr>
            <a:xfrm>
              <a:off x="267534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KSO_Shape"/>
            <p:cNvSpPr/>
            <p:nvPr/>
          </p:nvSpPr>
          <p:spPr bwMode="auto">
            <a:xfrm>
              <a:off x="261374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0" name="Freeform 190"/>
            <p:cNvSpPr>
              <a:spLocks noEditPoints="1"/>
            </p:cNvSpPr>
            <p:nvPr/>
          </p:nvSpPr>
          <p:spPr bwMode="auto">
            <a:xfrm>
              <a:off x="263685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31"/>
            <p:cNvSpPr>
              <a:spLocks noEditPoints="1"/>
            </p:cNvSpPr>
            <p:nvPr/>
          </p:nvSpPr>
          <p:spPr bwMode="auto">
            <a:xfrm>
              <a:off x="263601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E93D2B"/>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TextBox 11"/>
            <p:cNvSpPr txBox="1"/>
            <p:nvPr/>
          </p:nvSpPr>
          <p:spPr>
            <a:xfrm>
              <a:off x="2502993" y="1453530"/>
              <a:ext cx="567784" cy="261610"/>
            </a:xfrm>
            <a:prstGeom prst="rect">
              <a:avLst/>
            </a:prstGeom>
            <a:noFill/>
          </p:spPr>
          <p:txBody>
            <a:bodyPr wrap="none" rtlCol="0">
              <a:spAutoFit/>
            </a:bodyPr>
            <a:lstStyle/>
            <a:p>
              <a:r>
                <a:rPr lang="en-US" altLang="zh-CN" sz="1100" b="1" dirty="0">
                  <a:solidFill>
                    <a:schemeClr val="bg1"/>
                  </a:solidFill>
                </a:rPr>
                <a:t>PART1</a:t>
              </a:r>
              <a:endParaRPr lang="zh-CN" altLang="en-US" sz="1100" b="1" dirty="0">
                <a:solidFill>
                  <a:schemeClr val="bg1"/>
                </a:solidFill>
              </a:endParaRPr>
            </a:p>
          </p:txBody>
        </p:sp>
        <p:sp>
          <p:nvSpPr>
            <p:cNvPr id="13" name="TextBox 12"/>
            <p:cNvSpPr txBox="1"/>
            <p:nvPr/>
          </p:nvSpPr>
          <p:spPr>
            <a:xfrm>
              <a:off x="251656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4" name="TextBox 13"/>
            <p:cNvSpPr txBox="1"/>
            <p:nvPr/>
          </p:nvSpPr>
          <p:spPr>
            <a:xfrm>
              <a:off x="251656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15" name="TextBox 14"/>
            <p:cNvSpPr txBox="1"/>
            <p:nvPr/>
          </p:nvSpPr>
          <p:spPr>
            <a:xfrm>
              <a:off x="2516560" y="3651870"/>
              <a:ext cx="567784" cy="261610"/>
            </a:xfrm>
            <a:prstGeom prst="rect">
              <a:avLst/>
            </a:prstGeom>
            <a:noFill/>
          </p:spPr>
          <p:txBody>
            <a:bodyPr wrap="none" rtlCol="0">
              <a:spAutoFit/>
            </a:bodyPr>
            <a:lstStyle/>
            <a:p>
              <a:r>
                <a:rPr lang="en-US" altLang="zh-CN" sz="1100" b="1" dirty="0">
                  <a:solidFill>
                    <a:srgbClr val="E93D2B"/>
                  </a:solidFill>
                </a:rPr>
                <a:t>PART4</a:t>
              </a:r>
              <a:endParaRPr lang="zh-CN" altLang="en-US" sz="1100" b="1" dirty="0">
                <a:solidFill>
                  <a:srgbClr val="E93D2B"/>
                </a:solidFill>
              </a:endParaRPr>
            </a:p>
          </p:txBody>
        </p:sp>
        <p:grpSp>
          <p:nvGrpSpPr>
            <p:cNvPr id="22" name="组合 21"/>
            <p:cNvGrpSpPr/>
            <p:nvPr/>
          </p:nvGrpSpPr>
          <p:grpSpPr>
            <a:xfrm>
              <a:off x="3633" y="3311573"/>
              <a:ext cx="2499360" cy="732937"/>
              <a:chOff x="3633" y="3311573"/>
              <a:chExt cx="2499360" cy="732937"/>
            </a:xfrm>
          </p:grpSpPr>
          <p:sp>
            <p:nvSpPr>
              <p:cNvPr id="17" name="矩形 26"/>
              <p:cNvSpPr>
                <a:spLocks noChangeArrowheads="1"/>
              </p:cNvSpPr>
              <p:nvPr/>
            </p:nvSpPr>
            <p:spPr bwMode="auto">
              <a:xfrm>
                <a:off x="3633" y="3316408"/>
                <a:ext cx="2499360" cy="728102"/>
              </a:xfrm>
              <a:prstGeom prst="rect">
                <a:avLst/>
              </a:prstGeom>
              <a:solidFill>
                <a:schemeClr val="bg1">
                  <a:lumMod val="85000"/>
                </a:schemeClr>
              </a:solidFill>
              <a:ln>
                <a:noFill/>
              </a:ln>
            </p:spPr>
            <p:txBody>
              <a:bodyPr lIns="67628" tIns="35243" rIns="67628" bIns="35243" anchor="ctr"/>
              <a:lstStyle/>
              <a:p>
                <a:pPr marL="171450" indent="-171450" algn="r">
                  <a:lnSpc>
                    <a:spcPct val="150000"/>
                  </a:lnSpc>
                  <a:buFont typeface="Wingdings" panose="05000000000000000000" pitchFamily="2" charset="2"/>
                  <a:buChar char="l"/>
                </a:pP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59893" y="3311573"/>
                <a:ext cx="1943100" cy="715581"/>
              </a:xfrm>
              <a:prstGeom prst="rect">
                <a:avLst/>
              </a:prstGeom>
            </p:spPr>
            <p:txBody>
              <a:bodyPr wrap="square">
                <a:spAutoFit/>
              </a:bodyPr>
              <a:lstStyle/>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2、</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3、</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endParaRPr lang="zh-CN" altLang="en-US" sz="900" dirty="0">
                  <a:solidFill>
                    <a:srgbClr val="C00000"/>
                  </a:solidFill>
                </a:endParaRPr>
              </a:p>
            </p:txBody>
          </p:sp>
          <p:sp>
            <p:nvSpPr>
              <p:cNvPr id="21" name="Freeform 60"/>
              <p:cNvSpPr/>
              <p:nvPr/>
            </p:nvSpPr>
            <p:spPr bwMode="auto">
              <a:xfrm flipH="1">
                <a:off x="137916" y="3479012"/>
                <a:ext cx="421977" cy="427991"/>
              </a:xfrm>
              <a:custGeom>
                <a:avLst/>
                <a:gdLst>
                  <a:gd name="T0" fmla="*/ 141 w 258"/>
                  <a:gd name="T1" fmla="*/ 5 h 261"/>
                  <a:gd name="T2" fmla="*/ 129 w 258"/>
                  <a:gd name="T3" fmla="*/ 0 h 261"/>
                  <a:gd name="T4" fmla="*/ 117 w 258"/>
                  <a:gd name="T5" fmla="*/ 5 h 261"/>
                  <a:gd name="T6" fmla="*/ 5 w 258"/>
                  <a:gd name="T7" fmla="*/ 114 h 261"/>
                  <a:gd name="T8" fmla="*/ 2 w 258"/>
                  <a:gd name="T9" fmla="*/ 131 h 261"/>
                  <a:gd name="T10" fmla="*/ 17 w 258"/>
                  <a:gd name="T11" fmla="*/ 141 h 261"/>
                  <a:gd name="T12" fmla="*/ 57 w 258"/>
                  <a:gd name="T13" fmla="*/ 141 h 261"/>
                  <a:gd name="T14" fmla="*/ 57 w 258"/>
                  <a:gd name="T15" fmla="*/ 245 h 261"/>
                  <a:gd name="T16" fmla="*/ 73 w 258"/>
                  <a:gd name="T17" fmla="*/ 261 h 261"/>
                  <a:gd name="T18" fmla="*/ 185 w 258"/>
                  <a:gd name="T19" fmla="*/ 261 h 261"/>
                  <a:gd name="T20" fmla="*/ 201 w 258"/>
                  <a:gd name="T21" fmla="*/ 245 h 261"/>
                  <a:gd name="T22" fmla="*/ 201 w 258"/>
                  <a:gd name="T23" fmla="*/ 141 h 261"/>
                  <a:gd name="T24" fmla="*/ 241 w 258"/>
                  <a:gd name="T25" fmla="*/ 141 h 261"/>
                  <a:gd name="T26" fmla="*/ 256 w 258"/>
                  <a:gd name="T27" fmla="*/ 131 h 261"/>
                  <a:gd name="T28" fmla="*/ 253 w 258"/>
                  <a:gd name="T29" fmla="*/ 114 h 261"/>
                  <a:gd name="T30" fmla="*/ 141 w 258"/>
                  <a:gd name="T31" fmla="*/ 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261">
                    <a:moveTo>
                      <a:pt x="141" y="5"/>
                    </a:moveTo>
                    <a:cubicBezTo>
                      <a:pt x="138" y="2"/>
                      <a:pt x="133" y="0"/>
                      <a:pt x="129" y="0"/>
                    </a:cubicBezTo>
                    <a:cubicBezTo>
                      <a:pt x="125" y="0"/>
                      <a:pt x="120" y="2"/>
                      <a:pt x="117" y="5"/>
                    </a:cubicBezTo>
                    <a:cubicBezTo>
                      <a:pt x="5" y="114"/>
                      <a:pt x="5" y="114"/>
                      <a:pt x="5" y="114"/>
                    </a:cubicBezTo>
                    <a:cubicBezTo>
                      <a:pt x="1" y="119"/>
                      <a:pt x="0" y="126"/>
                      <a:pt x="2" y="131"/>
                    </a:cubicBezTo>
                    <a:cubicBezTo>
                      <a:pt x="5" y="137"/>
                      <a:pt x="11" y="141"/>
                      <a:pt x="17" y="141"/>
                    </a:cubicBezTo>
                    <a:cubicBezTo>
                      <a:pt x="57" y="141"/>
                      <a:pt x="57" y="141"/>
                      <a:pt x="57" y="141"/>
                    </a:cubicBezTo>
                    <a:cubicBezTo>
                      <a:pt x="57" y="245"/>
                      <a:pt x="57" y="245"/>
                      <a:pt x="57" y="245"/>
                    </a:cubicBezTo>
                    <a:cubicBezTo>
                      <a:pt x="57" y="254"/>
                      <a:pt x="64" y="261"/>
                      <a:pt x="73" y="261"/>
                    </a:cubicBezTo>
                    <a:cubicBezTo>
                      <a:pt x="185" y="261"/>
                      <a:pt x="185" y="261"/>
                      <a:pt x="185" y="261"/>
                    </a:cubicBezTo>
                    <a:cubicBezTo>
                      <a:pt x="194" y="261"/>
                      <a:pt x="201" y="254"/>
                      <a:pt x="201" y="245"/>
                    </a:cubicBezTo>
                    <a:cubicBezTo>
                      <a:pt x="201" y="141"/>
                      <a:pt x="201" y="141"/>
                      <a:pt x="201" y="141"/>
                    </a:cubicBezTo>
                    <a:cubicBezTo>
                      <a:pt x="241" y="141"/>
                      <a:pt x="241" y="141"/>
                      <a:pt x="241" y="141"/>
                    </a:cubicBezTo>
                    <a:cubicBezTo>
                      <a:pt x="247" y="141"/>
                      <a:pt x="253" y="137"/>
                      <a:pt x="256" y="131"/>
                    </a:cubicBezTo>
                    <a:cubicBezTo>
                      <a:pt x="258" y="126"/>
                      <a:pt x="257" y="119"/>
                      <a:pt x="253" y="114"/>
                    </a:cubicBezTo>
                    <a:lnTo>
                      <a:pt x="141"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Calibri" panose="020F0502020204030204"/>
                  <a:ea typeface="宋体" panose="02010600030101010101" pitchFamily="2" charset="-122"/>
                </a:endParaRPr>
              </a:p>
            </p:txBody>
          </p:sp>
        </p:grpSp>
        <p:cxnSp>
          <p:nvCxnSpPr>
            <p:cNvPr id="34" name="直接连接符 33"/>
            <p:cNvCxnSpPr/>
            <p:nvPr/>
          </p:nvCxnSpPr>
          <p:spPr>
            <a:xfrm>
              <a:off x="-60960" y="4126230"/>
              <a:ext cx="3147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5718" y="4328337"/>
              <a:ext cx="2793703" cy="223138"/>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bg1"/>
                  </a:solidFill>
                  <a:latin typeface="宋体" panose="02010600030101010101" pitchFamily="2" charset="-122"/>
                  <a:ea typeface="宋体" panose="02010600030101010101" pitchFamily="2" charset="-122"/>
                </a:rPr>
                <a:t>此页为过渡页，添加过渡页复制本页即可</a:t>
              </a:r>
              <a:endParaRPr lang="en-US" altLang="zh-CN" sz="10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
                                            <p:txEl>
                                              <p:pRg st="0" end="0"/>
                                            </p:txEl>
                                          </p:spTgt>
                                        </p:tgtEl>
                                      </p:cBhvr>
                                    </p:animEffect>
                                  </p:childTnLst>
                                </p:cTn>
                              </p:par>
                            </p:childTnLst>
                          </p:cTn>
                        </p:par>
                        <p:par>
                          <p:cTn id="17" fill="hold">
                            <p:stCondLst>
                              <p:cond delay="55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50"/>
                            </p:stCondLst>
                            <p:childTnLst>
                              <p:par>
                                <p:cTn id="23" presetID="2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155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6504" y="-3287"/>
            <a:ext cx="586740" cy="5143500"/>
            <a:chOff x="0" y="0"/>
            <a:chExt cx="586740" cy="5143500"/>
          </a:xfrm>
        </p:grpSpPr>
        <p:sp>
          <p:nvSpPr>
            <p:cNvPr id="47" name="矩形 46"/>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60"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63" name="TextBox 62"/>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64" name="TextBox 63"/>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65" name="TextBox 64"/>
            <p:cNvSpPr txBox="1"/>
            <p:nvPr/>
          </p:nvSpPr>
          <p:spPr>
            <a:xfrm>
              <a:off x="17200" y="3651870"/>
              <a:ext cx="567784" cy="261610"/>
            </a:xfrm>
            <a:prstGeom prst="rect">
              <a:avLst/>
            </a:prstGeom>
            <a:noFill/>
          </p:spPr>
          <p:txBody>
            <a:bodyPr wrap="none" rtlCol="0">
              <a:spAutoFit/>
            </a:bodyPr>
            <a:lstStyle/>
            <a:p>
              <a:r>
                <a:rPr lang="en-US" altLang="zh-CN" sz="1100" b="1" dirty="0">
                  <a:solidFill>
                    <a:srgbClr val="FFC000"/>
                  </a:solidFill>
                </a:rPr>
                <a:t>PART4</a:t>
              </a:r>
              <a:endParaRPr lang="zh-CN" altLang="en-US" sz="1100" b="1" dirty="0">
                <a:solidFill>
                  <a:srgbClr val="FFC000"/>
                </a:solidFill>
              </a:endParaRPr>
            </a:p>
          </p:txBody>
        </p:sp>
      </p:grpSp>
      <p:sp>
        <p:nvSpPr>
          <p:cNvPr id="66" name="矩形 65"/>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67" name="矩形 66"/>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8" name="组合 67"/>
          <p:cNvGrpSpPr/>
          <p:nvPr/>
        </p:nvGrpSpPr>
        <p:grpSpPr>
          <a:xfrm>
            <a:off x="7805926" y="94362"/>
            <a:ext cx="1358078" cy="279269"/>
            <a:chOff x="7805926" y="94362"/>
            <a:chExt cx="1358078" cy="279269"/>
          </a:xfrm>
        </p:grpSpPr>
        <p:sp>
          <p:nvSpPr>
            <p:cNvPr id="69" name="矩形 68"/>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70" name="五边形 69"/>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71" name="直接连接符 70"/>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五边形 71"/>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8" name="图表 37"/>
          <p:cNvGraphicFramePr/>
          <p:nvPr/>
        </p:nvGraphicFramePr>
        <p:xfrm>
          <a:off x="2915816" y="1747264"/>
          <a:ext cx="6392102" cy="2375595"/>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组合 38"/>
          <p:cNvGrpSpPr/>
          <p:nvPr/>
        </p:nvGrpSpPr>
        <p:grpSpPr>
          <a:xfrm>
            <a:off x="258935" y="1603248"/>
            <a:ext cx="2872905" cy="2552678"/>
            <a:chOff x="258935" y="1851670"/>
            <a:chExt cx="2872905" cy="2552678"/>
          </a:xfrm>
        </p:grpSpPr>
        <p:grpSp>
          <p:nvGrpSpPr>
            <p:cNvPr id="40" name="组合 39"/>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42" name="椭圆 41"/>
              <p:cNvSpPr/>
              <p:nvPr/>
            </p:nvSpPr>
            <p:spPr>
              <a:xfrm>
                <a:off x="6134582" y="2117468"/>
                <a:ext cx="1944216" cy="1944216"/>
              </a:xfrm>
              <a:prstGeom prst="ellipse">
                <a:avLst/>
              </a:prstGeom>
              <a:solidFill>
                <a:schemeClr val="bg1"/>
              </a:solidFill>
              <a:ln w="1016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同心圆 54"/>
              <p:cNvSpPr/>
              <p:nvPr/>
            </p:nvSpPr>
            <p:spPr>
              <a:xfrm>
                <a:off x="6853304" y="1509006"/>
                <a:ext cx="463688" cy="463688"/>
              </a:xfrm>
              <a:prstGeom prst="donut">
                <a:avLst>
                  <a:gd name="adj" fmla="val 9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41" name="图表 40"/>
            <p:cNvGraphicFramePr/>
            <p:nvPr/>
          </p:nvGraphicFramePr>
          <p:xfrm>
            <a:off x="258935" y="2474605"/>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56" name="矩形 55"/>
          <p:cNvSpPr/>
          <p:nvPr/>
        </p:nvSpPr>
        <p:spPr>
          <a:xfrm>
            <a:off x="3396951" y="1131590"/>
            <a:ext cx="1800493" cy="307777"/>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各季度完成所占比例</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57" name="矩形 56"/>
          <p:cNvSpPr/>
          <p:nvPr/>
        </p:nvSpPr>
        <p:spPr>
          <a:xfrm>
            <a:off x="3408108" y="1491630"/>
            <a:ext cx="5223040" cy="261610"/>
          </a:xfrm>
          <a:prstGeom prst="rect">
            <a:avLst/>
          </a:prstGeom>
        </p:spPr>
        <p:txBody>
          <a:bodyPr wrap="square">
            <a:spAutoFit/>
          </a:bodyPr>
          <a:lstStyle/>
          <a:p>
            <a:r>
              <a:rPr lang="zh-CN" altLang="en-US" sz="1100" dirty="0">
                <a:solidFill>
                  <a:schemeClr val="bg1">
                    <a:lumMod val="50000"/>
                  </a:schemeClr>
                </a:solidFill>
                <a:latin typeface="+mn-ea"/>
              </a:rPr>
              <a:t>点击左边的图表，右键</a:t>
            </a:r>
            <a:r>
              <a:rPr lang="en-US" altLang="zh-CN" sz="1100" dirty="0">
                <a:solidFill>
                  <a:schemeClr val="bg1">
                    <a:lumMod val="50000"/>
                  </a:schemeClr>
                </a:solidFill>
                <a:latin typeface="+mn-ea"/>
              </a:rPr>
              <a:t>——</a:t>
            </a:r>
            <a:r>
              <a:rPr lang="zh-CN" altLang="en-US" sz="1100" dirty="0">
                <a:solidFill>
                  <a:schemeClr val="bg1">
                    <a:lumMod val="50000"/>
                  </a:schemeClr>
                </a:solidFill>
                <a:latin typeface="+mn-ea"/>
              </a:rPr>
              <a:t>编辑数据，在</a:t>
            </a:r>
            <a:r>
              <a:rPr lang="en-US" altLang="zh-CN" sz="1100" dirty="0">
                <a:solidFill>
                  <a:schemeClr val="bg1">
                    <a:lumMod val="50000"/>
                  </a:schemeClr>
                </a:solidFill>
                <a:latin typeface="+mn-ea"/>
              </a:rPr>
              <a:t>EXCEL</a:t>
            </a:r>
            <a:r>
              <a:rPr lang="zh-CN" altLang="en-US" sz="1100" dirty="0">
                <a:solidFill>
                  <a:schemeClr val="bg1">
                    <a:lumMod val="50000"/>
                  </a:schemeClr>
                </a:solidFill>
                <a:latin typeface="+mn-ea"/>
              </a:rPr>
              <a:t>表格内容输入你的数据即可</a:t>
            </a:r>
            <a:endParaRPr lang="en-US" altLang="zh-CN" sz="1100" dirty="0">
              <a:solidFill>
                <a:schemeClr val="bg1">
                  <a:lumMod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6504" y="-3287"/>
            <a:ext cx="586740" cy="5143500"/>
            <a:chOff x="0" y="0"/>
            <a:chExt cx="586740" cy="5143500"/>
          </a:xfrm>
        </p:grpSpPr>
        <p:sp>
          <p:nvSpPr>
            <p:cNvPr id="47" name="矩形 46"/>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60"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63" name="TextBox 62"/>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64" name="TextBox 63"/>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65" name="TextBox 64"/>
            <p:cNvSpPr txBox="1"/>
            <p:nvPr/>
          </p:nvSpPr>
          <p:spPr>
            <a:xfrm>
              <a:off x="17200" y="3651870"/>
              <a:ext cx="567784" cy="261610"/>
            </a:xfrm>
            <a:prstGeom prst="rect">
              <a:avLst/>
            </a:prstGeom>
            <a:noFill/>
          </p:spPr>
          <p:txBody>
            <a:bodyPr wrap="none" rtlCol="0">
              <a:spAutoFit/>
            </a:bodyPr>
            <a:lstStyle/>
            <a:p>
              <a:r>
                <a:rPr lang="en-US" altLang="zh-CN" sz="1100" b="1" dirty="0">
                  <a:solidFill>
                    <a:srgbClr val="FFC000"/>
                  </a:solidFill>
                </a:rPr>
                <a:t>PART4</a:t>
              </a:r>
              <a:endParaRPr lang="zh-CN" altLang="en-US" sz="1100" b="1" dirty="0">
                <a:solidFill>
                  <a:srgbClr val="FFC000"/>
                </a:solidFill>
              </a:endParaRPr>
            </a:p>
          </p:txBody>
        </p:sp>
      </p:grpSp>
      <p:sp>
        <p:nvSpPr>
          <p:cNvPr id="66" name="矩形 65"/>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67" name="矩形 66"/>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8" name="组合 67"/>
          <p:cNvGrpSpPr/>
          <p:nvPr/>
        </p:nvGrpSpPr>
        <p:grpSpPr>
          <a:xfrm>
            <a:off x="7805926" y="94362"/>
            <a:ext cx="1358078" cy="279269"/>
            <a:chOff x="7805926" y="94362"/>
            <a:chExt cx="1358078" cy="279269"/>
          </a:xfrm>
        </p:grpSpPr>
        <p:sp>
          <p:nvSpPr>
            <p:cNvPr id="69" name="矩形 68"/>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70" name="五边形 69"/>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71" name="直接连接符 70"/>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五边形 71"/>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561390" y="1625670"/>
            <a:ext cx="1504122" cy="1504122"/>
            <a:chOff x="827584" y="1635646"/>
            <a:chExt cx="1504122" cy="1504122"/>
          </a:xfrm>
        </p:grpSpPr>
        <p:sp>
          <p:nvSpPr>
            <p:cNvPr id="36" name="椭圆 35"/>
            <p:cNvSpPr/>
            <p:nvPr/>
          </p:nvSpPr>
          <p:spPr>
            <a:xfrm>
              <a:off x="827584" y="1635646"/>
              <a:ext cx="1504122" cy="1504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146566" y="2003546"/>
              <a:ext cx="748923"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超额完成</a:t>
              </a:r>
            </a:p>
          </p:txBody>
        </p:sp>
        <p:sp>
          <p:nvSpPr>
            <p:cNvPr id="58" name="TextBox 57"/>
            <p:cNvSpPr txBox="1"/>
            <p:nvPr/>
          </p:nvSpPr>
          <p:spPr>
            <a:xfrm>
              <a:off x="899592" y="2234225"/>
              <a:ext cx="1292341"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1890002,00</a:t>
              </a:r>
              <a:endParaRPr lang="zh-CN" altLang="en-US" dirty="0">
                <a:solidFill>
                  <a:schemeClr val="bg1"/>
                </a:solidFill>
                <a:latin typeface="Impact" panose="020B0806030902050204" pitchFamily="34" charset="0"/>
                <a:ea typeface="微软雅黑" panose="020B0503020204020204" pitchFamily="34" charset="-122"/>
              </a:endParaRPr>
            </a:p>
          </p:txBody>
        </p:sp>
        <p:sp>
          <p:nvSpPr>
            <p:cNvPr id="59" name="Freeform 239"/>
            <p:cNvSpPr>
              <a:spLocks noEditPoints="1"/>
            </p:cNvSpPr>
            <p:nvPr/>
          </p:nvSpPr>
          <p:spPr bwMode="auto">
            <a:xfrm>
              <a:off x="1392706" y="2618449"/>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3" name="矩形 72"/>
          <p:cNvSpPr/>
          <p:nvPr/>
        </p:nvSpPr>
        <p:spPr>
          <a:xfrm>
            <a:off x="1346701" y="3281854"/>
            <a:ext cx="1870873" cy="507831"/>
          </a:xfrm>
          <a:prstGeom prst="rect">
            <a:avLst/>
          </a:prstGeom>
        </p:spPr>
        <p:txBody>
          <a:bodyPr wrap="square">
            <a:spAutoFit/>
          </a:bodyPr>
          <a:lstStyle/>
          <a:p>
            <a:pPr algn="ctr"/>
            <a:r>
              <a:rPr lang="en-US" altLang="zh-CN" sz="1100" b="1" kern="100" dirty="0">
                <a:solidFill>
                  <a:schemeClr val="bg1">
                    <a:lumMod val="50000"/>
                  </a:schemeClr>
                </a:solidFill>
                <a:latin typeface="宋体" panose="02010600030101010101" pitchFamily="2" charset="-122"/>
                <a:ea typeface="宋体" panose="02010600030101010101" pitchFamily="2" charset="-122"/>
              </a:rPr>
              <a:t>2014</a:t>
            </a:r>
            <a:r>
              <a:rPr lang="zh-CN" altLang="en-US" sz="1100" b="1" kern="100" dirty="0">
                <a:solidFill>
                  <a:schemeClr val="bg1">
                    <a:lumMod val="50000"/>
                  </a:schemeClr>
                </a:solidFill>
                <a:latin typeface="宋体" panose="02010600030101010101" pitchFamily="2" charset="-122"/>
                <a:ea typeface="宋体" panose="02010600030101010101" pitchFamily="2" charset="-122"/>
              </a:rPr>
              <a:t>年全年营业额</a:t>
            </a:r>
            <a:r>
              <a:rPr lang="en-US" altLang="zh-CN" sz="1100" b="1" kern="100" dirty="0">
                <a:solidFill>
                  <a:schemeClr val="bg1">
                    <a:lumMod val="50000"/>
                  </a:schemeClr>
                </a:solidFill>
                <a:latin typeface="宋体" panose="02010600030101010101" pitchFamily="2" charset="-122"/>
                <a:ea typeface="宋体" panose="02010600030101010101" pitchFamily="2" charset="-122"/>
              </a:rPr>
              <a:t>6500</a:t>
            </a:r>
            <a:r>
              <a:rPr lang="zh-CN" altLang="en-US" sz="1100" b="1" kern="100" dirty="0">
                <a:solidFill>
                  <a:schemeClr val="bg1">
                    <a:lumMod val="50000"/>
                  </a:schemeClr>
                </a:solidFill>
                <a:latin typeface="宋体" panose="02010600030101010101" pitchFamily="2" charset="-122"/>
                <a:ea typeface="宋体" panose="02010600030101010101" pitchFamily="2" charset="-122"/>
              </a:rPr>
              <a:t>万元</a:t>
            </a:r>
            <a:endParaRPr lang="en-US" altLang="zh-CN" sz="1100" b="1" kern="100" dirty="0">
              <a:solidFill>
                <a:schemeClr val="bg1">
                  <a:lumMod val="50000"/>
                </a:schemeClr>
              </a:solidFill>
              <a:latin typeface="宋体" panose="02010600030101010101" pitchFamily="2" charset="-122"/>
              <a:ea typeface="宋体" panose="02010600030101010101" pitchFamily="2" charset="-122"/>
            </a:endParaRPr>
          </a:p>
          <a:p>
            <a:pPr algn="ctr"/>
            <a:r>
              <a:rPr lang="zh-CN" altLang="en-US" sz="1100" b="1" kern="100" dirty="0">
                <a:solidFill>
                  <a:schemeClr val="bg1">
                    <a:lumMod val="50000"/>
                  </a:schemeClr>
                </a:solidFill>
                <a:latin typeface="宋体" panose="02010600030101010101" pitchFamily="2" charset="-122"/>
                <a:ea typeface="宋体" panose="02010600030101010101" pitchFamily="2" charset="-122"/>
              </a:rPr>
              <a:t>超额完成</a:t>
            </a:r>
            <a:r>
              <a:rPr lang="en-US" altLang="zh-CN" sz="1600" kern="100" dirty="0">
                <a:solidFill>
                  <a:srgbClr val="C00000"/>
                </a:solidFill>
                <a:latin typeface="Impact" panose="020B0806030902050204" pitchFamily="34" charset="0"/>
                <a:ea typeface="宋体" panose="02010600030101010101" pitchFamily="2" charset="-122"/>
              </a:rPr>
              <a:t>1890002</a:t>
            </a:r>
            <a:r>
              <a:rPr lang="zh-CN" altLang="en-US" sz="1600" b="1" kern="100" dirty="0">
                <a:solidFill>
                  <a:srgbClr val="C00000"/>
                </a:solidFill>
                <a:latin typeface="Impact" panose="020B0806030902050204" pitchFamily="34" charset="0"/>
                <a:ea typeface="宋体" panose="02010600030101010101" pitchFamily="2" charset="-122"/>
              </a:rPr>
              <a:t>元</a:t>
            </a:r>
            <a:endParaRPr lang="zh-CN" altLang="en-US" sz="1600" dirty="0">
              <a:solidFill>
                <a:srgbClr val="C00000"/>
              </a:solidFill>
              <a:latin typeface="Impact" panose="020B0806030902050204" pitchFamily="34" charset="0"/>
            </a:endParaRPr>
          </a:p>
        </p:txBody>
      </p:sp>
      <p:grpSp>
        <p:nvGrpSpPr>
          <p:cNvPr id="74" name="组合 73"/>
          <p:cNvGrpSpPr/>
          <p:nvPr/>
        </p:nvGrpSpPr>
        <p:grpSpPr>
          <a:xfrm>
            <a:off x="3587282" y="1317893"/>
            <a:ext cx="2448272" cy="575781"/>
            <a:chOff x="3387147" y="1337883"/>
            <a:chExt cx="2448272" cy="575781"/>
          </a:xfrm>
        </p:grpSpPr>
        <p:sp>
          <p:nvSpPr>
            <p:cNvPr id="75" name="TextBox 74"/>
            <p:cNvSpPr txBox="1"/>
            <p:nvPr/>
          </p:nvSpPr>
          <p:spPr>
            <a:xfrm>
              <a:off x="3398168" y="1337883"/>
              <a:ext cx="1620957" cy="307777"/>
            </a:xfrm>
            <a:prstGeom prst="rect">
              <a:avLst/>
            </a:prstGeom>
            <a:noFill/>
          </p:spPr>
          <p:txBody>
            <a:bodyPr wrap="none"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第一小组完成情况</a:t>
              </a:r>
            </a:p>
          </p:txBody>
        </p:sp>
        <p:sp>
          <p:nvSpPr>
            <p:cNvPr id="76" name="矩形 75"/>
            <p:cNvSpPr/>
            <p:nvPr/>
          </p:nvSpPr>
          <p:spPr>
            <a:xfrm>
              <a:off x="3387147" y="1635646"/>
              <a:ext cx="2448272" cy="278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t>完成合同金额</a:t>
              </a:r>
              <a:r>
                <a:rPr lang="en-US" altLang="zh-CN" sz="1100" dirty="0"/>
                <a:t>200</a:t>
              </a:r>
              <a:r>
                <a:rPr lang="zh-CN" altLang="en-US" sz="1100" dirty="0"/>
                <a:t>万，完成率</a:t>
              </a:r>
              <a:r>
                <a:rPr lang="en-US" altLang="zh-CN" sz="1100" dirty="0"/>
                <a:t>100%</a:t>
              </a:r>
              <a:endParaRPr lang="zh-CN" altLang="en-US" sz="1100" dirty="0"/>
            </a:p>
          </p:txBody>
        </p:sp>
      </p:grpSp>
      <p:grpSp>
        <p:nvGrpSpPr>
          <p:cNvPr id="77" name="组合 76"/>
          <p:cNvGrpSpPr/>
          <p:nvPr/>
        </p:nvGrpSpPr>
        <p:grpSpPr>
          <a:xfrm>
            <a:off x="6144952" y="1317893"/>
            <a:ext cx="2448272" cy="575781"/>
            <a:chOff x="5944817" y="1337883"/>
            <a:chExt cx="2448272" cy="575781"/>
          </a:xfrm>
        </p:grpSpPr>
        <p:sp>
          <p:nvSpPr>
            <p:cNvPr id="78" name="TextBox 77"/>
            <p:cNvSpPr txBox="1"/>
            <p:nvPr/>
          </p:nvSpPr>
          <p:spPr>
            <a:xfrm>
              <a:off x="5955838" y="1337883"/>
              <a:ext cx="1620957" cy="307777"/>
            </a:xfrm>
            <a:prstGeom prst="rect">
              <a:avLst/>
            </a:prstGeom>
            <a:noFill/>
          </p:spPr>
          <p:txBody>
            <a:bodyPr wrap="none"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第二小组完成情况</a:t>
              </a:r>
            </a:p>
          </p:txBody>
        </p:sp>
        <p:sp>
          <p:nvSpPr>
            <p:cNvPr id="79" name="矩形 78"/>
            <p:cNvSpPr/>
            <p:nvPr/>
          </p:nvSpPr>
          <p:spPr>
            <a:xfrm>
              <a:off x="5944817" y="1635646"/>
              <a:ext cx="2448272" cy="278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t>完成合同金额</a:t>
              </a:r>
              <a:r>
                <a:rPr lang="en-US" altLang="zh-CN" sz="1100" dirty="0"/>
                <a:t>230</a:t>
              </a:r>
              <a:r>
                <a:rPr lang="zh-CN" altLang="en-US" sz="1100" dirty="0"/>
                <a:t>万，完成率</a:t>
              </a:r>
              <a:r>
                <a:rPr lang="en-US" altLang="zh-CN" sz="1100" dirty="0"/>
                <a:t>100%</a:t>
              </a:r>
              <a:endParaRPr lang="zh-CN" altLang="en-US" sz="1100" dirty="0"/>
            </a:p>
          </p:txBody>
        </p:sp>
      </p:grpSp>
      <p:grpSp>
        <p:nvGrpSpPr>
          <p:cNvPr id="80" name="组合 79"/>
          <p:cNvGrpSpPr/>
          <p:nvPr/>
        </p:nvGrpSpPr>
        <p:grpSpPr>
          <a:xfrm>
            <a:off x="3587282" y="2093145"/>
            <a:ext cx="2448272" cy="575781"/>
            <a:chOff x="3387147" y="2113135"/>
            <a:chExt cx="2448272" cy="575781"/>
          </a:xfrm>
        </p:grpSpPr>
        <p:sp>
          <p:nvSpPr>
            <p:cNvPr id="81" name="TextBox 80"/>
            <p:cNvSpPr txBox="1"/>
            <p:nvPr/>
          </p:nvSpPr>
          <p:spPr>
            <a:xfrm>
              <a:off x="3398168" y="2113135"/>
              <a:ext cx="1620957" cy="307777"/>
            </a:xfrm>
            <a:prstGeom prst="rect">
              <a:avLst/>
            </a:prstGeom>
            <a:noFill/>
          </p:spPr>
          <p:txBody>
            <a:bodyPr wrap="none"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第三小组完成情况</a:t>
              </a:r>
            </a:p>
          </p:txBody>
        </p:sp>
        <p:sp>
          <p:nvSpPr>
            <p:cNvPr id="82" name="矩形 81"/>
            <p:cNvSpPr/>
            <p:nvPr/>
          </p:nvSpPr>
          <p:spPr>
            <a:xfrm>
              <a:off x="3387147" y="2410898"/>
              <a:ext cx="2448272" cy="278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t>完成合同金额</a:t>
              </a:r>
              <a:r>
                <a:rPr lang="en-US" altLang="zh-CN" sz="1100" dirty="0"/>
                <a:t>450</a:t>
              </a:r>
              <a:r>
                <a:rPr lang="zh-CN" altLang="en-US" sz="1100" dirty="0"/>
                <a:t>万，完成率</a:t>
              </a:r>
              <a:r>
                <a:rPr lang="en-US" altLang="zh-CN" sz="1100" dirty="0"/>
                <a:t>100%</a:t>
              </a:r>
              <a:endParaRPr lang="zh-CN" altLang="en-US" sz="1100" dirty="0"/>
            </a:p>
          </p:txBody>
        </p:sp>
      </p:grpSp>
      <p:grpSp>
        <p:nvGrpSpPr>
          <p:cNvPr id="83" name="组合 82"/>
          <p:cNvGrpSpPr/>
          <p:nvPr/>
        </p:nvGrpSpPr>
        <p:grpSpPr>
          <a:xfrm>
            <a:off x="6158204" y="2099771"/>
            <a:ext cx="2448272" cy="575781"/>
            <a:chOff x="5958069" y="2119761"/>
            <a:chExt cx="2448272" cy="575781"/>
          </a:xfrm>
        </p:grpSpPr>
        <p:sp>
          <p:nvSpPr>
            <p:cNvPr id="84" name="TextBox 83"/>
            <p:cNvSpPr txBox="1"/>
            <p:nvPr/>
          </p:nvSpPr>
          <p:spPr>
            <a:xfrm>
              <a:off x="5969090" y="2119761"/>
              <a:ext cx="1620957" cy="307777"/>
            </a:xfrm>
            <a:prstGeom prst="rect">
              <a:avLst/>
            </a:prstGeom>
            <a:noFill/>
          </p:spPr>
          <p:txBody>
            <a:bodyPr wrap="none"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第四小组完成情况</a:t>
              </a:r>
            </a:p>
          </p:txBody>
        </p:sp>
        <p:sp>
          <p:nvSpPr>
            <p:cNvPr id="85" name="矩形 84"/>
            <p:cNvSpPr/>
            <p:nvPr/>
          </p:nvSpPr>
          <p:spPr>
            <a:xfrm>
              <a:off x="5958069" y="2417524"/>
              <a:ext cx="2448272" cy="278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t>完成合同金额</a:t>
              </a:r>
              <a:r>
                <a:rPr lang="en-US" altLang="zh-CN" sz="1100" dirty="0"/>
                <a:t>650</a:t>
              </a:r>
              <a:r>
                <a:rPr lang="zh-CN" altLang="en-US" sz="1100" dirty="0"/>
                <a:t>万，完成率</a:t>
              </a:r>
              <a:r>
                <a:rPr lang="en-US" altLang="zh-CN" sz="1100" dirty="0"/>
                <a:t>100%</a:t>
              </a:r>
              <a:endParaRPr lang="zh-CN" altLang="en-US" sz="1100" dirty="0"/>
            </a:p>
          </p:txBody>
        </p:sp>
      </p:grpSp>
      <p:sp>
        <p:nvSpPr>
          <p:cNvPr id="86" name="矩形 85"/>
          <p:cNvSpPr/>
          <p:nvPr/>
        </p:nvSpPr>
        <p:spPr>
          <a:xfrm>
            <a:off x="3550630" y="3033106"/>
            <a:ext cx="4989186" cy="1107996"/>
          </a:xfrm>
          <a:prstGeom prst="rect">
            <a:avLst/>
          </a:prstGeom>
        </p:spPr>
        <p:txBody>
          <a:bodyPr wrap="square">
            <a:spAutoFit/>
          </a:bodyPr>
          <a:lstStyle/>
          <a:p>
            <a:r>
              <a:rPr lang="zh-CN" altLang="en-US" sz="1100" b="1" kern="100" dirty="0">
                <a:solidFill>
                  <a:schemeClr val="bg1">
                    <a:lumMod val="6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绘图工具</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格式</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填充</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选择需要展示的图片；</a:t>
            </a:r>
            <a:endParaRPr lang="en-US" altLang="zh-CN" sz="1100" b="1" kern="100" dirty="0">
              <a:solidFill>
                <a:schemeClr val="bg1">
                  <a:lumMod val="65000"/>
                </a:schemeClr>
              </a:solidFill>
              <a:latin typeface="宋体" panose="02010600030101010101" pitchFamily="2" charset="-122"/>
              <a:ea typeface="宋体" panose="02010600030101010101" pitchFamily="2" charset="-122"/>
            </a:endParaRPr>
          </a:p>
          <a:p>
            <a:endParaRPr lang="en-US" altLang="zh-CN" sz="1100" b="1" kern="100" dirty="0">
              <a:solidFill>
                <a:schemeClr val="bg1">
                  <a:lumMod val="65000"/>
                </a:schemeClr>
              </a:solidFill>
              <a:latin typeface="宋体" panose="02010600030101010101" pitchFamily="2" charset="-122"/>
              <a:ea typeface="宋体" panose="02010600030101010101" pitchFamily="2" charset="-122"/>
            </a:endParaRPr>
          </a:p>
          <a:p>
            <a:r>
              <a:rPr lang="zh-CN" altLang="en-US" sz="1100" b="1" kern="100" dirty="0">
                <a:solidFill>
                  <a:schemeClr val="bg1">
                    <a:lumMod val="6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绘图工具</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格式</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填充</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图片</a:t>
            </a:r>
            <a:r>
              <a:rPr lang="en-US" altLang="zh-CN" sz="1100" b="1" kern="100" dirty="0">
                <a:solidFill>
                  <a:schemeClr val="bg1">
                    <a:lumMod val="65000"/>
                  </a:schemeClr>
                </a:solidFill>
                <a:latin typeface="宋体" panose="02010600030101010101" pitchFamily="2" charset="-122"/>
                <a:ea typeface="宋体" panose="02010600030101010101" pitchFamily="2" charset="-122"/>
              </a:rPr>
              <a:t>&gt;</a:t>
            </a:r>
            <a:r>
              <a:rPr lang="zh-CN" altLang="en-US" sz="1100" b="1" kern="100" dirty="0">
                <a:solidFill>
                  <a:schemeClr val="bg1">
                    <a:lumMod val="6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bg1">
                  <a:lumMod val="65000"/>
                </a:schemeClr>
              </a:solidFill>
            </a:endParaRPr>
          </a:p>
          <a:p>
            <a:endParaRPr lang="zh-CN" altLang="en-US" sz="11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p:cTn id="22" dur="500" fill="hold"/>
                                        <p:tgtEl>
                                          <p:spTgt spid="77"/>
                                        </p:tgtEl>
                                        <p:attrNameLst>
                                          <p:attrName>ppt_w</p:attrName>
                                        </p:attrNameLst>
                                      </p:cBhvr>
                                      <p:tavLst>
                                        <p:tav tm="0">
                                          <p:val>
                                            <p:fltVal val="0"/>
                                          </p:val>
                                        </p:tav>
                                        <p:tav tm="100000">
                                          <p:val>
                                            <p:strVal val="#ppt_w"/>
                                          </p:val>
                                        </p:tav>
                                      </p:tavLst>
                                    </p:anim>
                                    <p:anim calcmode="lin" valueType="num">
                                      <p:cBhvr>
                                        <p:cTn id="23" dur="500" fill="hold"/>
                                        <p:tgtEl>
                                          <p:spTgt spid="7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left)">
                                      <p:cBhvr>
                                        <p:cTn id="3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39606" y="1367050"/>
            <a:ext cx="2881617" cy="1728971"/>
            <a:chOff x="3900264" y="2204864"/>
            <a:chExt cx="4572000" cy="2743200"/>
          </a:xfrm>
        </p:grpSpPr>
        <p:graphicFrame>
          <p:nvGraphicFramePr>
            <p:cNvPr id="3" name="图表 2"/>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矩形 3"/>
            <p:cNvSpPr/>
            <p:nvPr/>
          </p:nvSpPr>
          <p:spPr>
            <a:xfrm>
              <a:off x="5567446" y="3069542"/>
              <a:ext cx="1396802" cy="1245218"/>
            </a:xfrm>
            <a:prstGeom prst="rect">
              <a:avLst/>
            </a:prstGeom>
          </p:spPr>
          <p:txBody>
            <a:bodyPr wrap="none">
              <a:spAutoFit/>
            </a:bodyPr>
            <a:lstStyle/>
            <a:p>
              <a:pPr algn="ctr"/>
              <a:r>
                <a:rPr lang="en-US" altLang="zh-CN" sz="4500" b="1" dirty="0">
                  <a:solidFill>
                    <a:schemeClr val="tx1">
                      <a:lumMod val="85000"/>
                      <a:lumOff val="15000"/>
                    </a:schemeClr>
                  </a:solidFill>
                </a:rPr>
                <a:t>90</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5" name="组合 4"/>
          <p:cNvGrpSpPr/>
          <p:nvPr/>
        </p:nvGrpSpPr>
        <p:grpSpPr>
          <a:xfrm>
            <a:off x="1323900" y="1383742"/>
            <a:ext cx="2155756" cy="1728970"/>
            <a:chOff x="695400" y="2132856"/>
            <a:chExt cx="3420342" cy="2743200"/>
          </a:xfrm>
        </p:grpSpPr>
        <p:graphicFrame>
          <p:nvGraphicFramePr>
            <p:cNvPr id="6" name="图表 5"/>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6"/>
            <p:cNvSpPr/>
            <p:nvPr/>
          </p:nvSpPr>
          <p:spPr>
            <a:xfrm>
              <a:off x="1842583" y="3031443"/>
              <a:ext cx="1396801" cy="1245219"/>
            </a:xfrm>
            <a:prstGeom prst="rect">
              <a:avLst/>
            </a:prstGeom>
          </p:spPr>
          <p:txBody>
            <a:bodyPr wrap="none">
              <a:spAutoFit/>
            </a:bodyPr>
            <a:lstStyle/>
            <a:p>
              <a:pPr algn="ctr"/>
              <a:r>
                <a:rPr lang="en-US" altLang="zh-CN" sz="4500" b="1" dirty="0">
                  <a:solidFill>
                    <a:schemeClr val="tx1">
                      <a:lumMod val="85000"/>
                      <a:lumOff val="15000"/>
                    </a:schemeClr>
                  </a:solidFill>
                </a:rPr>
                <a:t>50</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8" name="组合 7"/>
          <p:cNvGrpSpPr/>
          <p:nvPr/>
        </p:nvGrpSpPr>
        <p:grpSpPr>
          <a:xfrm>
            <a:off x="5018456" y="1365243"/>
            <a:ext cx="2881617" cy="1728971"/>
            <a:chOff x="7392144" y="2190750"/>
            <a:chExt cx="4572000" cy="2743200"/>
          </a:xfrm>
        </p:grpSpPr>
        <p:graphicFrame>
          <p:nvGraphicFramePr>
            <p:cNvPr id="9" name="图表 8"/>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矩形 9"/>
            <p:cNvSpPr/>
            <p:nvPr/>
          </p:nvSpPr>
          <p:spPr>
            <a:xfrm>
              <a:off x="9105650" y="2992915"/>
              <a:ext cx="1396802" cy="1245218"/>
            </a:xfrm>
            <a:prstGeom prst="rect">
              <a:avLst/>
            </a:prstGeom>
          </p:spPr>
          <p:txBody>
            <a:bodyPr wrap="none">
              <a:spAutoFit/>
            </a:bodyPr>
            <a:lstStyle/>
            <a:p>
              <a:pPr algn="ctr"/>
              <a:r>
                <a:rPr lang="en-US" altLang="zh-CN" sz="4500" b="1" dirty="0">
                  <a:solidFill>
                    <a:schemeClr val="tx1">
                      <a:lumMod val="85000"/>
                      <a:lumOff val="15000"/>
                    </a:schemeClr>
                  </a:solidFill>
                </a:rPr>
                <a:t>23</a:t>
              </a:r>
              <a:r>
                <a:rPr lang="en-US" altLang="zh-CN" sz="1200" b="1" dirty="0">
                  <a:solidFill>
                    <a:schemeClr val="tx1">
                      <a:lumMod val="85000"/>
                      <a:lumOff val="15000"/>
                    </a:schemeClr>
                  </a:solidFill>
                </a:rPr>
                <a:t>%</a:t>
              </a:r>
              <a:endParaRPr lang="zh-CN" altLang="en-US" sz="1800" b="1" dirty="0">
                <a:solidFill>
                  <a:schemeClr val="tx1">
                    <a:lumMod val="85000"/>
                    <a:lumOff val="15000"/>
                  </a:schemeClr>
                </a:solidFill>
              </a:endParaRPr>
            </a:p>
          </p:txBody>
        </p:sp>
      </p:grpSp>
      <p:grpSp>
        <p:nvGrpSpPr>
          <p:cNvPr id="11" name="组合 10"/>
          <p:cNvGrpSpPr/>
          <p:nvPr/>
        </p:nvGrpSpPr>
        <p:grpSpPr>
          <a:xfrm>
            <a:off x="1494651" y="3169104"/>
            <a:ext cx="1936711" cy="914814"/>
            <a:chOff x="1494651" y="3223483"/>
            <a:chExt cx="1936711" cy="914814"/>
          </a:xfrm>
        </p:grpSpPr>
        <p:sp>
          <p:nvSpPr>
            <p:cNvPr id="12"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bg1">
                      <a:lumMod val="50000"/>
                    </a:schemeClr>
                  </a:solidFill>
                  <a:latin typeface="+mn-ea"/>
                  <a:sym typeface="微软雅黑" panose="020B0503020204020204" pitchFamily="34" charset="-122"/>
                </a:rPr>
                <a:t>编辑数据比例点击数据，右键，编辑数据，输入数据即可</a:t>
              </a:r>
              <a:endParaRPr lang="en-US" altLang="zh-CN" sz="1100" dirty="0">
                <a:solidFill>
                  <a:schemeClr val="bg1">
                    <a:lumMod val="50000"/>
                  </a:schemeClr>
                </a:solidFill>
                <a:latin typeface="+mn-ea"/>
                <a:sym typeface="微软雅黑" panose="020B0503020204020204" pitchFamily="34" charset="-122"/>
              </a:endParaRPr>
            </a:p>
          </p:txBody>
        </p:sp>
        <p:sp>
          <p:nvSpPr>
            <p:cNvPr id="13"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销售量全年提高</a:t>
              </a:r>
              <a:r>
                <a:rPr lang="en-US" altLang="zh-CN" sz="1400" b="1" dirty="0">
                  <a:solidFill>
                    <a:srgbClr val="C00000"/>
                  </a:solidFill>
                  <a:latin typeface="微软雅黑" panose="020B0503020204020204" pitchFamily="34" charset="-122"/>
                  <a:ea typeface="微软雅黑" panose="020B0503020204020204" pitchFamily="34" charset="-122"/>
                </a:rPr>
                <a:t>50%</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688474" y="3169104"/>
            <a:ext cx="1936711" cy="914814"/>
            <a:chOff x="3688474" y="3223483"/>
            <a:chExt cx="1936711" cy="914814"/>
          </a:xfrm>
        </p:grpSpPr>
        <p:sp>
          <p:nvSpPr>
            <p:cNvPr id="15"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bg1">
                      <a:lumMod val="50000"/>
                    </a:schemeClr>
                  </a:solidFill>
                  <a:latin typeface="+mn-ea"/>
                  <a:sym typeface="微软雅黑" panose="020B0503020204020204" pitchFamily="34" charset="-122"/>
                </a:rPr>
                <a:t>编辑数据比例点击数据，右键，编辑数据，输入数据即可</a:t>
              </a:r>
              <a:endParaRPr lang="en-US" altLang="zh-CN" sz="1100" dirty="0">
                <a:solidFill>
                  <a:schemeClr val="bg1">
                    <a:lumMod val="50000"/>
                  </a:schemeClr>
                </a:solidFill>
                <a:latin typeface="+mn-ea"/>
                <a:sym typeface="微软雅黑" panose="020B0503020204020204" pitchFamily="34" charset="-122"/>
              </a:endParaRPr>
            </a:p>
          </p:txBody>
        </p:sp>
        <p:sp>
          <p:nvSpPr>
            <p:cNvPr id="16"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签约成功率达</a:t>
              </a:r>
              <a:r>
                <a:rPr lang="en-US" altLang="zh-CN" sz="1400" b="1" dirty="0">
                  <a:solidFill>
                    <a:srgbClr val="C00000"/>
                  </a:solidFill>
                  <a:latin typeface="微软雅黑" panose="020B0503020204020204" pitchFamily="34" charset="-122"/>
                  <a:ea typeface="微软雅黑" panose="020B0503020204020204" pitchFamily="34" charset="-122"/>
                </a:rPr>
                <a:t>90%</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882297" y="3169104"/>
            <a:ext cx="2002071" cy="914814"/>
            <a:chOff x="5882297" y="3223483"/>
            <a:chExt cx="2002071" cy="914814"/>
          </a:xfrm>
        </p:grpSpPr>
        <p:sp>
          <p:nvSpPr>
            <p:cNvPr id="18"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bg1">
                      <a:lumMod val="50000"/>
                    </a:schemeClr>
                  </a:solidFill>
                  <a:latin typeface="+mn-ea"/>
                  <a:sym typeface="微软雅黑" panose="020B0503020204020204" pitchFamily="34" charset="-122"/>
                </a:rPr>
                <a:t>编辑数据比例点击数据，右键，编辑数据，输入数据即可</a:t>
              </a:r>
              <a:endParaRPr lang="en-US" altLang="zh-CN" sz="1100" dirty="0">
                <a:solidFill>
                  <a:schemeClr val="bg1">
                    <a:lumMod val="50000"/>
                  </a:schemeClr>
                </a:solidFill>
                <a:latin typeface="+mn-ea"/>
                <a:sym typeface="微软雅黑" panose="020B0503020204020204" pitchFamily="34" charset="-122"/>
              </a:endParaRPr>
            </a:p>
          </p:txBody>
        </p:sp>
        <p:sp>
          <p:nvSpPr>
            <p:cNvPr id="19"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公司利润提高</a:t>
              </a:r>
              <a:r>
                <a:rPr lang="en-US" altLang="zh-CN" sz="1400" b="1" dirty="0">
                  <a:solidFill>
                    <a:srgbClr val="C00000"/>
                  </a:solidFill>
                  <a:latin typeface="微软雅黑" panose="020B0503020204020204" pitchFamily="34" charset="-122"/>
                  <a:ea typeface="微软雅黑" panose="020B0503020204020204" pitchFamily="34" charset="-122"/>
                </a:rPr>
                <a:t>23%</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504" y="-3287"/>
            <a:ext cx="586740" cy="5143500"/>
            <a:chOff x="0" y="0"/>
            <a:chExt cx="586740" cy="5143500"/>
          </a:xfrm>
        </p:grpSpPr>
        <p:sp>
          <p:nvSpPr>
            <p:cNvPr id="21" name="矩形 2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2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 name="TextBox 30"/>
            <p:cNvSpPr txBox="1"/>
            <p:nvPr/>
          </p:nvSpPr>
          <p:spPr>
            <a:xfrm>
              <a:off x="3633" y="1453530"/>
              <a:ext cx="567784" cy="261610"/>
            </a:xfrm>
            <a:prstGeom prst="rect">
              <a:avLst/>
            </a:prstGeom>
            <a:noFill/>
          </p:spPr>
          <p:txBody>
            <a:bodyPr wrap="none" rtlCol="0">
              <a:spAutoFit/>
            </a:bodyPr>
            <a:lstStyle/>
            <a:p>
              <a:r>
                <a:rPr lang="en-US" altLang="zh-CN" sz="1100" b="1" dirty="0">
                  <a:solidFill>
                    <a:schemeClr val="bg1">
                      <a:lumMod val="95000"/>
                    </a:schemeClr>
                  </a:solidFill>
                </a:rPr>
                <a:t>PART1</a:t>
              </a:r>
              <a:endParaRPr lang="zh-CN" altLang="en-US" sz="1100" b="1" dirty="0">
                <a:solidFill>
                  <a:schemeClr val="bg1">
                    <a:lumMod val="95000"/>
                  </a:schemeClr>
                </a:solidFill>
              </a:endParaRPr>
            </a:p>
          </p:txBody>
        </p:sp>
        <p:sp>
          <p:nvSpPr>
            <p:cNvPr id="32" name="TextBox 31"/>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33" name="TextBox 32"/>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34" name="TextBox 33"/>
            <p:cNvSpPr txBox="1"/>
            <p:nvPr/>
          </p:nvSpPr>
          <p:spPr>
            <a:xfrm>
              <a:off x="17200" y="3651870"/>
              <a:ext cx="567784" cy="261610"/>
            </a:xfrm>
            <a:prstGeom prst="rect">
              <a:avLst/>
            </a:prstGeom>
            <a:noFill/>
          </p:spPr>
          <p:txBody>
            <a:bodyPr wrap="none" rtlCol="0">
              <a:spAutoFit/>
            </a:bodyPr>
            <a:lstStyle/>
            <a:p>
              <a:r>
                <a:rPr lang="en-US" altLang="zh-CN" sz="1100" b="1" dirty="0">
                  <a:solidFill>
                    <a:srgbClr val="FFC000"/>
                  </a:solidFill>
                </a:rPr>
                <a:t>PART4</a:t>
              </a:r>
              <a:endParaRPr lang="zh-CN" altLang="en-US" sz="1100" b="1" dirty="0">
                <a:solidFill>
                  <a:srgbClr val="FFC000"/>
                </a:solidFill>
              </a:endParaRPr>
            </a:p>
          </p:txBody>
        </p:sp>
      </p:grpSp>
      <p:sp>
        <p:nvSpPr>
          <p:cNvPr id="35" name="矩形 34"/>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36" name="矩形 35"/>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37" name="组合 36"/>
          <p:cNvGrpSpPr/>
          <p:nvPr/>
        </p:nvGrpSpPr>
        <p:grpSpPr>
          <a:xfrm>
            <a:off x="7805926" y="94362"/>
            <a:ext cx="1358078" cy="279269"/>
            <a:chOff x="7805926" y="94362"/>
            <a:chExt cx="1358078" cy="279269"/>
          </a:xfrm>
        </p:grpSpPr>
        <p:sp>
          <p:nvSpPr>
            <p:cNvPr id="38" name="矩形 37"/>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39" name="五边形 38"/>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40" name="直接连接符 39"/>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五边形 40"/>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37"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4693" b="859"/>
          <a:stretch>
            <a:fillRect/>
          </a:stretch>
        </p:blipFill>
        <p:spPr bwMode="auto">
          <a:xfrm>
            <a:off x="-28575" y="0"/>
            <a:ext cx="9172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0" y="-9071"/>
            <a:ext cx="9195929"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306" y="1260949"/>
            <a:ext cx="5400600" cy="389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632" y="2076562"/>
            <a:ext cx="4114335" cy="2828605"/>
          </a:xfrm>
          <a:prstGeom prst="rect">
            <a:avLst/>
          </a:prstGeom>
        </p:spPr>
      </p:pic>
      <p:sp>
        <p:nvSpPr>
          <p:cNvPr id="24" name="TextBox 23"/>
          <p:cNvSpPr txBox="1"/>
          <p:nvPr/>
        </p:nvSpPr>
        <p:spPr>
          <a:xfrm>
            <a:off x="5101711" y="211612"/>
            <a:ext cx="1314784" cy="1569660"/>
          </a:xfrm>
          <a:prstGeom prst="rect">
            <a:avLst/>
          </a:prstGeom>
          <a:noFill/>
        </p:spPr>
        <p:txBody>
          <a:bodyPr wrap="none" lIns="91437" tIns="45718" rIns="91437" bIns="45718" rtlCol="0">
            <a:spAutoFit/>
          </a:bodyPr>
          <a:lstStyle/>
          <a:p>
            <a:r>
              <a:rPr lang="en-US" altLang="zh-CN" sz="9600" dirty="0">
                <a:solidFill>
                  <a:srgbClr val="C00000"/>
                </a:solidFill>
                <a:latin typeface="Impact" panose="020B0806030902050204" pitchFamily="34" charset="0"/>
              </a:rPr>
              <a:t>01</a:t>
            </a:r>
            <a:endParaRPr lang="zh-CN" altLang="en-US" sz="9600" dirty="0">
              <a:solidFill>
                <a:srgbClr val="C00000"/>
              </a:solidFill>
              <a:latin typeface="Impact" panose="020B0806030902050204" pitchFamily="34" charset="0"/>
            </a:endParaRPr>
          </a:p>
        </p:txBody>
      </p:sp>
      <p:grpSp>
        <p:nvGrpSpPr>
          <p:cNvPr id="26" name="组合 25"/>
          <p:cNvGrpSpPr/>
          <p:nvPr/>
        </p:nvGrpSpPr>
        <p:grpSpPr>
          <a:xfrm>
            <a:off x="3823251" y="1487120"/>
            <a:ext cx="3988906" cy="680977"/>
            <a:chOff x="-454507" y="2289371"/>
            <a:chExt cx="4750336" cy="810967"/>
          </a:xfrm>
        </p:grpSpPr>
        <p:grpSp>
          <p:nvGrpSpPr>
            <p:cNvPr id="27" name="组合 26"/>
            <p:cNvGrpSpPr/>
            <p:nvPr/>
          </p:nvGrpSpPr>
          <p:grpSpPr>
            <a:xfrm>
              <a:off x="-454507" y="2289371"/>
              <a:ext cx="4750336" cy="810967"/>
              <a:chOff x="710052" y="2883334"/>
              <a:chExt cx="2233736" cy="810967"/>
            </a:xfrm>
          </p:grpSpPr>
          <p:sp>
            <p:nvSpPr>
              <p:cNvPr id="29" name="矩形 28"/>
              <p:cNvSpPr/>
              <p:nvPr/>
            </p:nvSpPr>
            <p:spPr>
              <a:xfrm>
                <a:off x="710052" y="3005804"/>
                <a:ext cx="2233736" cy="5690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30" name="矩形 29"/>
              <p:cNvSpPr/>
              <p:nvPr/>
            </p:nvSpPr>
            <p:spPr>
              <a:xfrm>
                <a:off x="710052" y="3574817"/>
                <a:ext cx="2233736" cy="1194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31" name="等腰三角形 30"/>
              <p:cNvSpPr/>
              <p:nvPr/>
            </p:nvSpPr>
            <p:spPr>
              <a:xfrm>
                <a:off x="1734503" y="2883334"/>
                <a:ext cx="204716" cy="17648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28" name="TextBox 27"/>
            <p:cNvSpPr txBox="1"/>
            <p:nvPr/>
          </p:nvSpPr>
          <p:spPr>
            <a:xfrm>
              <a:off x="1115616" y="2511681"/>
              <a:ext cx="1502761" cy="366528"/>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9" name="组合 18"/>
          <p:cNvGrpSpPr/>
          <p:nvPr/>
        </p:nvGrpSpPr>
        <p:grpSpPr>
          <a:xfrm>
            <a:off x="-89021" y="0"/>
            <a:ext cx="3147060" cy="5143500"/>
            <a:chOff x="-60960" y="0"/>
            <a:chExt cx="3147060" cy="5143500"/>
          </a:xfrm>
        </p:grpSpPr>
        <p:sp>
          <p:nvSpPr>
            <p:cNvPr id="16" name="矩形 15"/>
            <p:cNvSpPr/>
            <p:nvPr/>
          </p:nvSpPr>
          <p:spPr>
            <a:xfrm>
              <a:off x="0" y="0"/>
              <a:ext cx="2502993" cy="5143500"/>
            </a:xfrm>
            <a:prstGeom prst="rect">
              <a:avLst/>
            </a:prstGeom>
            <a:solidFill>
              <a:srgbClr val="C0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99360" y="0"/>
              <a:ext cx="586740" cy="5143500"/>
            </a:xfrm>
            <a:prstGeom prst="rect">
              <a:avLst/>
            </a:prstGeom>
            <a:solidFill>
              <a:srgbClr val="0F0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249936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9936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9936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49936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Freeform 239"/>
            <p:cNvSpPr>
              <a:spLocks noEditPoints="1"/>
            </p:cNvSpPr>
            <p:nvPr/>
          </p:nvSpPr>
          <p:spPr bwMode="auto">
            <a:xfrm>
              <a:off x="263601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KSO_Shape"/>
            <p:cNvSpPr/>
            <p:nvPr/>
          </p:nvSpPr>
          <p:spPr>
            <a:xfrm>
              <a:off x="267534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E93D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KSO_Shape"/>
            <p:cNvSpPr/>
            <p:nvPr/>
          </p:nvSpPr>
          <p:spPr bwMode="auto">
            <a:xfrm>
              <a:off x="261374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0" name="Freeform 190"/>
            <p:cNvSpPr>
              <a:spLocks noEditPoints="1"/>
            </p:cNvSpPr>
            <p:nvPr/>
          </p:nvSpPr>
          <p:spPr bwMode="auto">
            <a:xfrm>
              <a:off x="263685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31"/>
            <p:cNvSpPr>
              <a:spLocks noEditPoints="1"/>
            </p:cNvSpPr>
            <p:nvPr/>
          </p:nvSpPr>
          <p:spPr bwMode="auto">
            <a:xfrm>
              <a:off x="263601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TextBox 11"/>
            <p:cNvSpPr txBox="1"/>
            <p:nvPr/>
          </p:nvSpPr>
          <p:spPr>
            <a:xfrm>
              <a:off x="2502993" y="1453530"/>
              <a:ext cx="567784" cy="261610"/>
            </a:xfrm>
            <a:prstGeom prst="rect">
              <a:avLst/>
            </a:prstGeom>
            <a:noFill/>
          </p:spPr>
          <p:txBody>
            <a:bodyPr wrap="none" rtlCol="0">
              <a:spAutoFit/>
            </a:bodyPr>
            <a:lstStyle/>
            <a:p>
              <a:r>
                <a:rPr lang="en-US" altLang="zh-CN" sz="1100" b="1" dirty="0">
                  <a:solidFill>
                    <a:srgbClr val="E93D2B"/>
                  </a:solidFill>
                </a:rPr>
                <a:t>PART1</a:t>
              </a:r>
              <a:endParaRPr lang="zh-CN" altLang="en-US" sz="1100" b="1" dirty="0">
                <a:solidFill>
                  <a:srgbClr val="E93D2B"/>
                </a:solidFill>
              </a:endParaRPr>
            </a:p>
          </p:txBody>
        </p:sp>
        <p:sp>
          <p:nvSpPr>
            <p:cNvPr id="13" name="TextBox 12"/>
            <p:cNvSpPr txBox="1"/>
            <p:nvPr/>
          </p:nvSpPr>
          <p:spPr>
            <a:xfrm>
              <a:off x="251656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4" name="TextBox 13"/>
            <p:cNvSpPr txBox="1"/>
            <p:nvPr/>
          </p:nvSpPr>
          <p:spPr>
            <a:xfrm>
              <a:off x="251656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15" name="TextBox 14"/>
            <p:cNvSpPr txBox="1"/>
            <p:nvPr/>
          </p:nvSpPr>
          <p:spPr>
            <a:xfrm>
              <a:off x="251656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nvGrpSpPr>
            <p:cNvPr id="22" name="组合 21"/>
            <p:cNvGrpSpPr/>
            <p:nvPr/>
          </p:nvGrpSpPr>
          <p:grpSpPr>
            <a:xfrm>
              <a:off x="0" y="1069585"/>
              <a:ext cx="2499360" cy="732937"/>
              <a:chOff x="0" y="1069585"/>
              <a:chExt cx="2499360" cy="732937"/>
            </a:xfrm>
          </p:grpSpPr>
          <p:sp>
            <p:nvSpPr>
              <p:cNvPr id="17" name="矩形 26"/>
              <p:cNvSpPr>
                <a:spLocks noChangeArrowheads="1"/>
              </p:cNvSpPr>
              <p:nvPr/>
            </p:nvSpPr>
            <p:spPr bwMode="auto">
              <a:xfrm>
                <a:off x="0" y="1074420"/>
                <a:ext cx="2499360" cy="728102"/>
              </a:xfrm>
              <a:prstGeom prst="rect">
                <a:avLst/>
              </a:prstGeom>
              <a:solidFill>
                <a:schemeClr val="bg1">
                  <a:lumMod val="85000"/>
                </a:schemeClr>
              </a:solidFill>
              <a:ln>
                <a:noFill/>
              </a:ln>
            </p:spPr>
            <p:txBody>
              <a:bodyPr lIns="67628" tIns="35243" rIns="67628" bIns="35243" anchor="ctr"/>
              <a:lstStyle/>
              <a:p>
                <a:pPr marL="171450" indent="-171450" algn="r">
                  <a:lnSpc>
                    <a:spcPct val="150000"/>
                  </a:lnSpc>
                  <a:buFont typeface="Wingdings" panose="05000000000000000000" pitchFamily="2" charset="2"/>
                  <a:buChar char="l"/>
                </a:pP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56260" y="1069585"/>
                <a:ext cx="1943100" cy="715581"/>
              </a:xfrm>
              <a:prstGeom prst="rect">
                <a:avLst/>
              </a:prstGeom>
            </p:spPr>
            <p:txBody>
              <a:bodyPr wrap="square">
                <a:spAutoFit/>
              </a:bodyPr>
              <a:lstStyle/>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2、</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p>
              <a:p>
                <a:pPr marL="171450" indent="-171450">
                  <a:lnSpc>
                    <a:spcPct val="150000"/>
                  </a:lnSpc>
                  <a:buFont typeface="Wingdings" panose="05000000000000000000" pitchFamily="2" charset="2"/>
                  <a:buChar char="u"/>
                </a:pPr>
                <a:r>
                  <a:rPr lang="zh-CN" altLang="en-US" sz="900" dirty="0">
                    <a:solidFill>
                      <a:srgbClr val="C00000"/>
                    </a:solidFill>
                    <a:latin typeface="微软雅黑" panose="020B0503020204020204" pitchFamily="34" charset="-122"/>
                    <a:ea typeface="微软雅黑" panose="020B0503020204020204" pitchFamily="34" charset="-122"/>
                  </a:rPr>
                  <a:t>3、</a:t>
                </a:r>
                <a:r>
                  <a:rPr lang="zh-CN" altLang="en-US" sz="9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输入你的 文字内容</a:t>
                </a:r>
                <a:r>
                  <a:rPr lang="zh-CN" altLang="en-US" sz="900" dirty="0">
                    <a:solidFill>
                      <a:srgbClr val="C00000"/>
                    </a:solidFill>
                    <a:latin typeface="微软雅黑" panose="020B0503020204020204" pitchFamily="34" charset="-122"/>
                    <a:ea typeface="微软雅黑" panose="020B0503020204020204" pitchFamily="34" charset="-122"/>
                  </a:rPr>
                  <a:t>  </a:t>
                </a:r>
                <a:endParaRPr lang="zh-CN" altLang="en-US" sz="900" dirty="0">
                  <a:solidFill>
                    <a:srgbClr val="C00000"/>
                  </a:solidFill>
                </a:endParaRPr>
              </a:p>
            </p:txBody>
          </p:sp>
          <p:sp>
            <p:nvSpPr>
              <p:cNvPr id="21" name="Freeform 60"/>
              <p:cNvSpPr/>
              <p:nvPr/>
            </p:nvSpPr>
            <p:spPr bwMode="auto">
              <a:xfrm flipH="1">
                <a:off x="134283" y="1237024"/>
                <a:ext cx="421977" cy="427991"/>
              </a:xfrm>
              <a:custGeom>
                <a:avLst/>
                <a:gdLst>
                  <a:gd name="T0" fmla="*/ 141 w 258"/>
                  <a:gd name="T1" fmla="*/ 5 h 261"/>
                  <a:gd name="T2" fmla="*/ 129 w 258"/>
                  <a:gd name="T3" fmla="*/ 0 h 261"/>
                  <a:gd name="T4" fmla="*/ 117 w 258"/>
                  <a:gd name="T5" fmla="*/ 5 h 261"/>
                  <a:gd name="T6" fmla="*/ 5 w 258"/>
                  <a:gd name="T7" fmla="*/ 114 h 261"/>
                  <a:gd name="T8" fmla="*/ 2 w 258"/>
                  <a:gd name="T9" fmla="*/ 131 h 261"/>
                  <a:gd name="T10" fmla="*/ 17 w 258"/>
                  <a:gd name="T11" fmla="*/ 141 h 261"/>
                  <a:gd name="T12" fmla="*/ 57 w 258"/>
                  <a:gd name="T13" fmla="*/ 141 h 261"/>
                  <a:gd name="T14" fmla="*/ 57 w 258"/>
                  <a:gd name="T15" fmla="*/ 245 h 261"/>
                  <a:gd name="T16" fmla="*/ 73 w 258"/>
                  <a:gd name="T17" fmla="*/ 261 h 261"/>
                  <a:gd name="T18" fmla="*/ 185 w 258"/>
                  <a:gd name="T19" fmla="*/ 261 h 261"/>
                  <a:gd name="T20" fmla="*/ 201 w 258"/>
                  <a:gd name="T21" fmla="*/ 245 h 261"/>
                  <a:gd name="T22" fmla="*/ 201 w 258"/>
                  <a:gd name="T23" fmla="*/ 141 h 261"/>
                  <a:gd name="T24" fmla="*/ 241 w 258"/>
                  <a:gd name="T25" fmla="*/ 141 h 261"/>
                  <a:gd name="T26" fmla="*/ 256 w 258"/>
                  <a:gd name="T27" fmla="*/ 131 h 261"/>
                  <a:gd name="T28" fmla="*/ 253 w 258"/>
                  <a:gd name="T29" fmla="*/ 114 h 261"/>
                  <a:gd name="T30" fmla="*/ 141 w 258"/>
                  <a:gd name="T31" fmla="*/ 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261">
                    <a:moveTo>
                      <a:pt x="141" y="5"/>
                    </a:moveTo>
                    <a:cubicBezTo>
                      <a:pt x="138" y="2"/>
                      <a:pt x="133" y="0"/>
                      <a:pt x="129" y="0"/>
                    </a:cubicBezTo>
                    <a:cubicBezTo>
                      <a:pt x="125" y="0"/>
                      <a:pt x="120" y="2"/>
                      <a:pt x="117" y="5"/>
                    </a:cubicBezTo>
                    <a:cubicBezTo>
                      <a:pt x="5" y="114"/>
                      <a:pt x="5" y="114"/>
                      <a:pt x="5" y="114"/>
                    </a:cubicBezTo>
                    <a:cubicBezTo>
                      <a:pt x="1" y="119"/>
                      <a:pt x="0" y="126"/>
                      <a:pt x="2" y="131"/>
                    </a:cubicBezTo>
                    <a:cubicBezTo>
                      <a:pt x="5" y="137"/>
                      <a:pt x="11" y="141"/>
                      <a:pt x="17" y="141"/>
                    </a:cubicBezTo>
                    <a:cubicBezTo>
                      <a:pt x="57" y="141"/>
                      <a:pt x="57" y="141"/>
                      <a:pt x="57" y="141"/>
                    </a:cubicBezTo>
                    <a:cubicBezTo>
                      <a:pt x="57" y="245"/>
                      <a:pt x="57" y="245"/>
                      <a:pt x="57" y="245"/>
                    </a:cubicBezTo>
                    <a:cubicBezTo>
                      <a:pt x="57" y="254"/>
                      <a:pt x="64" y="261"/>
                      <a:pt x="73" y="261"/>
                    </a:cubicBezTo>
                    <a:cubicBezTo>
                      <a:pt x="185" y="261"/>
                      <a:pt x="185" y="261"/>
                      <a:pt x="185" y="261"/>
                    </a:cubicBezTo>
                    <a:cubicBezTo>
                      <a:pt x="194" y="261"/>
                      <a:pt x="201" y="254"/>
                      <a:pt x="201" y="245"/>
                    </a:cubicBezTo>
                    <a:cubicBezTo>
                      <a:pt x="201" y="141"/>
                      <a:pt x="201" y="141"/>
                      <a:pt x="201" y="141"/>
                    </a:cubicBezTo>
                    <a:cubicBezTo>
                      <a:pt x="241" y="141"/>
                      <a:pt x="241" y="141"/>
                      <a:pt x="241" y="141"/>
                    </a:cubicBezTo>
                    <a:cubicBezTo>
                      <a:pt x="247" y="141"/>
                      <a:pt x="253" y="137"/>
                      <a:pt x="256" y="131"/>
                    </a:cubicBezTo>
                    <a:cubicBezTo>
                      <a:pt x="258" y="126"/>
                      <a:pt x="257" y="119"/>
                      <a:pt x="253" y="114"/>
                    </a:cubicBezTo>
                    <a:lnTo>
                      <a:pt x="141" y="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a:solidFill>
                    <a:sysClr val="windowText" lastClr="000000"/>
                  </a:solidFill>
                  <a:latin typeface="Calibri" panose="020F0502020204030204"/>
                  <a:ea typeface="宋体" panose="02010600030101010101" pitchFamily="2" charset="-122"/>
                </a:endParaRPr>
              </a:p>
            </p:txBody>
          </p:sp>
        </p:grpSp>
        <p:cxnSp>
          <p:nvCxnSpPr>
            <p:cNvPr id="34" name="直接连接符 33"/>
            <p:cNvCxnSpPr/>
            <p:nvPr/>
          </p:nvCxnSpPr>
          <p:spPr>
            <a:xfrm>
              <a:off x="-60960" y="4126230"/>
              <a:ext cx="3147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5718" y="4328337"/>
              <a:ext cx="2793703" cy="223138"/>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bg1"/>
                  </a:solidFill>
                  <a:latin typeface="宋体" panose="02010600030101010101" pitchFamily="2" charset="-122"/>
                  <a:ea typeface="宋体" panose="02010600030101010101" pitchFamily="2" charset="-122"/>
                </a:rPr>
                <a:t>此页为过渡页，添加过渡页复制本页即可</a:t>
              </a:r>
              <a:endParaRPr lang="en-US" altLang="zh-CN" sz="10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
                                            <p:txEl>
                                              <p:pRg st="0" end="0"/>
                                            </p:txEl>
                                          </p:spTgt>
                                        </p:tgtEl>
                                      </p:cBhvr>
                                    </p:animEffect>
                                  </p:childTnLst>
                                </p:cTn>
                              </p:par>
                            </p:childTnLst>
                          </p:cTn>
                        </p:par>
                        <p:par>
                          <p:cTn id="17" fill="hold">
                            <p:stCondLst>
                              <p:cond delay="55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50"/>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42" presetClass="entr" presetSubtype="0" fill="hold" nodeType="withEffect">
                                  <p:stCondLst>
                                    <p:cond delay="8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600"/>
                                        <p:tgtEl>
                                          <p:spTgt spid="36"/>
                                        </p:tgtEl>
                                      </p:cBhvr>
                                    </p:animEffect>
                                    <p:anim calcmode="lin" valueType="num">
                                      <p:cBhvr>
                                        <p:cTn id="29" dur="600" fill="hold"/>
                                        <p:tgtEl>
                                          <p:spTgt spid="36"/>
                                        </p:tgtEl>
                                        <p:attrNameLst>
                                          <p:attrName>ppt_x</p:attrName>
                                        </p:attrNameLst>
                                      </p:cBhvr>
                                      <p:tavLst>
                                        <p:tav tm="0">
                                          <p:val>
                                            <p:strVal val="#ppt_x"/>
                                          </p:val>
                                        </p:tav>
                                        <p:tav tm="100000">
                                          <p:val>
                                            <p:strVal val="#ppt_x"/>
                                          </p:val>
                                        </p:tav>
                                      </p:tavLst>
                                    </p:anim>
                                    <p:anim calcmode="lin" valueType="num">
                                      <p:cBhvr>
                                        <p:cTn id="30" dur="6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3"/>
          <p:cNvSpPr>
            <a:spLocks noChangeArrowheads="1"/>
          </p:cNvSpPr>
          <p:nvPr/>
        </p:nvSpPr>
        <p:spPr bwMode="auto">
          <a:xfrm>
            <a:off x="468313" y="4659313"/>
            <a:ext cx="1079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r>
              <a:rPr lang="zh-CN" altLang="en-US" sz="100">
                <a:solidFill>
                  <a:srgbClr val="FFFFFF"/>
                </a:solidFill>
              </a:rPr>
              <a:t>教案下载：</a:t>
            </a:r>
            <a:r>
              <a:rPr lang="en-US" altLang="zh-CN" sz="100">
                <a:solidFill>
                  <a:srgbClr val="FFFFFF"/>
                </a:solidFill>
              </a:rPr>
              <a:t>www.1ppt.com/jiaoan/  </a:t>
            </a:r>
          </a:p>
          <a:p>
            <a:r>
              <a:rPr lang="en-US" altLang="zh-CN" sz="100">
                <a:solidFill>
                  <a:srgbClr val="FFFFFF"/>
                </a:solidFill>
              </a:rPr>
              <a:t> </a:t>
            </a:r>
            <a:endParaRPr lang="zh-CN" altLang="en-US" sz="100">
              <a:solidFill>
                <a:srgbClr val="FFFFFF"/>
              </a:solidFill>
            </a:endParaRPr>
          </a:p>
        </p:txBody>
      </p:sp>
      <p:grpSp>
        <p:nvGrpSpPr>
          <p:cNvPr id="3" name="组合 3"/>
          <p:cNvGrpSpPr/>
          <p:nvPr/>
        </p:nvGrpSpPr>
        <p:grpSpPr bwMode="auto">
          <a:xfrm>
            <a:off x="-28575" y="0"/>
            <a:ext cx="9196388" cy="5153025"/>
            <a:chOff x="-29028" y="-1"/>
            <a:chExt cx="9196382" cy="5152571"/>
          </a:xfrm>
        </p:grpSpPr>
        <p:pic>
          <p:nvPicPr>
            <p:cNvPr id="4" name="Picture 9" descr="C:\Documents and Settings\Administrator\桌面\素材CNN sccnn.com 388XXC2.jpg"/>
            <p:cNvPicPr>
              <a:picLocks noChangeAspect="1" noChangeArrowheads="1"/>
            </p:cNvPicPr>
            <p:nvPr/>
          </p:nvPicPr>
          <p:blipFill>
            <a:blip r:embed="rId3" cstate="print">
              <a:extLst>
                <a:ext uri="{28A0092B-C50C-407E-A947-70E740481C1C}">
                  <a14:useLocalDpi xmlns:a14="http://schemas.microsoft.com/office/drawing/2010/main" val="0"/>
                </a:ext>
              </a:extLst>
            </a:blip>
            <a:srcRect l="1215" t="10843" b="5045"/>
            <a:stretch>
              <a:fillRect/>
            </a:stretch>
          </p:blipFill>
          <p:spPr bwMode="auto">
            <a:xfrm>
              <a:off x="-29028" y="0"/>
              <a:ext cx="917302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253" y="-1"/>
              <a:ext cx="9180607" cy="5152571"/>
            </a:xfrm>
            <a:prstGeom prst="rect">
              <a:avLst/>
            </a:prstGeom>
            <a:gradFill>
              <a:gsLst>
                <a:gs pos="74000">
                  <a:schemeClr val="bg1">
                    <a:lumMod val="50000"/>
                    <a:alpha val="28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 name="组合 6"/>
          <p:cNvGrpSpPr/>
          <p:nvPr/>
        </p:nvGrpSpPr>
        <p:grpSpPr bwMode="auto">
          <a:xfrm>
            <a:off x="-28575" y="830263"/>
            <a:ext cx="9170988" cy="420687"/>
            <a:chOff x="-29028" y="830238"/>
            <a:chExt cx="9171442" cy="421382"/>
          </a:xfrm>
        </p:grpSpPr>
        <p:cxnSp>
          <p:nvCxnSpPr>
            <p:cNvPr id="7" name="直接连接符 6"/>
            <p:cNvCxnSpPr/>
            <p:nvPr/>
          </p:nvCxnSpPr>
          <p:spPr>
            <a:xfrm>
              <a:off x="-19503" y="830238"/>
              <a:ext cx="914445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9028" y="858860"/>
              <a:ext cx="9171442" cy="39276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760000"/>
                </a:solidFill>
              </a:endParaRPr>
            </a:p>
          </p:txBody>
        </p:sp>
      </p:grpSp>
      <p:pic>
        <p:nvPicPr>
          <p:cNvPr id="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603" y="192087"/>
            <a:ext cx="6864694"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11"/>
          <p:cNvGrpSpPr/>
          <p:nvPr/>
        </p:nvGrpSpPr>
        <p:grpSpPr bwMode="auto">
          <a:xfrm>
            <a:off x="5314950" y="2373313"/>
            <a:ext cx="3786188" cy="3006725"/>
            <a:chOff x="5315511" y="2373042"/>
            <a:chExt cx="3785511" cy="3007020"/>
          </a:xfrm>
        </p:grpSpPr>
        <p:pic>
          <p:nvPicPr>
            <p:cNvPr id="1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5511" y="2373042"/>
              <a:ext cx="3785511" cy="30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rot="21440891">
              <a:off x="6045630" y="4163918"/>
              <a:ext cx="2609383" cy="215921"/>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zh-CN" altLang="en-US" sz="800" spc="120" dirty="0">
                  <a:latin typeface="微软雅黑" panose="020B0503020204020204" pitchFamily="34" charset="-122"/>
                  <a:ea typeface="微软雅黑" panose="020B0503020204020204" pitchFamily="34" charset="-122"/>
                </a:rPr>
                <a:t>适用于年终总结 </a:t>
              </a:r>
              <a:r>
                <a:rPr lang="en-US" altLang="zh-CN" sz="800" spc="120" dirty="0">
                  <a:latin typeface="微软雅黑" panose="020B0503020204020204" pitchFamily="34" charset="-122"/>
                  <a:ea typeface="微软雅黑" panose="020B0503020204020204" pitchFamily="34" charset="-122"/>
                </a:rPr>
                <a:t>/ </a:t>
              </a:r>
              <a:r>
                <a:rPr lang="zh-CN" altLang="en-US" sz="800" spc="120" dirty="0">
                  <a:latin typeface="微软雅黑" panose="020B0503020204020204" pitchFamily="34" charset="-122"/>
                  <a:ea typeface="微软雅黑" panose="020B0503020204020204" pitchFamily="34" charset="-122"/>
                </a:rPr>
                <a:t>汇报 </a:t>
              </a:r>
              <a:r>
                <a:rPr lang="en-US" altLang="zh-CN" sz="800" spc="120" dirty="0">
                  <a:latin typeface="微软雅黑" panose="020B0503020204020204" pitchFamily="34" charset="-122"/>
                  <a:ea typeface="微软雅黑" panose="020B0503020204020204" pitchFamily="34" charset="-122"/>
                </a:rPr>
                <a:t>/ </a:t>
              </a:r>
              <a:r>
                <a:rPr lang="zh-CN" altLang="en-US" sz="800" spc="120" dirty="0">
                  <a:latin typeface="微软雅黑" panose="020B0503020204020204" pitchFamily="34" charset="-122"/>
                  <a:ea typeface="微软雅黑" panose="020B0503020204020204" pitchFamily="34" charset="-122"/>
                </a:rPr>
                <a:t>提案及相关类别演示</a:t>
              </a:r>
            </a:p>
          </p:txBody>
        </p:sp>
        <p:cxnSp>
          <p:nvCxnSpPr>
            <p:cNvPr id="13" name="直接连接符 12"/>
            <p:cNvCxnSpPr/>
            <p:nvPr/>
          </p:nvCxnSpPr>
          <p:spPr>
            <a:xfrm flipV="1">
              <a:off x="6172608" y="4114700"/>
              <a:ext cx="2342731" cy="95259"/>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8"/>
          <p:cNvGrpSpPr/>
          <p:nvPr/>
        </p:nvGrpSpPr>
        <p:grpSpPr bwMode="auto">
          <a:xfrm>
            <a:off x="209002" y="1172984"/>
            <a:ext cx="4515339" cy="1044401"/>
            <a:chOff x="5635469" y="207112"/>
            <a:chExt cx="4514377" cy="1044780"/>
          </a:xfrm>
        </p:grpSpPr>
        <p:sp>
          <p:nvSpPr>
            <p:cNvPr id="16" name="TextBox 15"/>
            <p:cNvSpPr txBox="1"/>
            <p:nvPr/>
          </p:nvSpPr>
          <p:spPr bwMode="auto">
            <a:xfrm>
              <a:off x="6067752" y="838992"/>
              <a:ext cx="180936" cy="412900"/>
            </a:xfrm>
            <a:prstGeom prst="rect">
              <a:avLst/>
            </a:prstGeom>
            <a:noFill/>
          </p:spPr>
          <p:txBody>
            <a:bodyPr wrap="none" lIns="90000" rIns="9000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1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7" name="矩形 16"/>
            <p:cNvSpPr/>
            <p:nvPr/>
          </p:nvSpPr>
          <p:spPr bwMode="auto">
            <a:xfrm>
              <a:off x="5635469" y="207112"/>
              <a:ext cx="4514377" cy="923665"/>
            </a:xfrm>
            <a:prstGeom prst="rect">
              <a:avLst/>
            </a:prstGeom>
            <a:effectLst/>
          </p:spPr>
          <p:txBody>
            <a:bodyPr wrap="none">
              <a:spAutoFit/>
            </a:bodyPr>
            <a:lstStyle/>
            <a:p>
              <a:pPr fontAlgn="auto">
                <a:spcBef>
                  <a:spcPts val="0"/>
                </a:spcBef>
                <a:spcAft>
                  <a:spcPts val="0"/>
                </a:spcAft>
                <a:defRPr/>
              </a:pPr>
              <a:r>
                <a:rPr lang="en-US" altLang="zh-CN" sz="5400" b="1" dirty="0">
                  <a:solidFill>
                    <a:schemeClr val="tx1">
                      <a:lumMod val="75000"/>
                      <a:lumOff val="2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THANK YOU</a:t>
              </a:r>
              <a:endParaRPr lang="zh-CN" altLang="en-US" sz="5400" dirty="0">
                <a:solidFill>
                  <a:schemeClr val="tx1">
                    <a:lumMod val="75000"/>
                    <a:lumOff val="2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8" name="矩形 11"/>
          <p:cNvSpPr>
            <a:spLocks noChangeArrowheads="1"/>
          </p:cNvSpPr>
          <p:nvPr/>
        </p:nvSpPr>
        <p:spPr bwMode="auto">
          <a:xfrm rot="21431881">
            <a:off x="5987078" y="3006764"/>
            <a:ext cx="26308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600" dirty="0">
                <a:solidFill>
                  <a:srgbClr val="FF0000"/>
                </a:solidFill>
                <a:latin typeface="Arial Black" panose="020B0A04020102020204" pitchFamily="34" charset="0"/>
                <a:ea typeface="微软雅黑" panose="020B0503020204020204" pitchFamily="34" charset="-122"/>
              </a:rPr>
              <a:t>20XX</a:t>
            </a:r>
            <a:endParaRPr lang="en-US" altLang="zh-CN" sz="6600" noProof="1">
              <a:solidFill>
                <a:srgbClr val="FF0000"/>
              </a:solidFill>
              <a:latin typeface="Arial Black" panose="020B0A040201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2"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6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300" fill="hold"/>
                                        <p:tgtEl>
                                          <p:spTgt spid="14"/>
                                        </p:tgtEl>
                                        <p:attrNameLst>
                                          <p:attrName>ppt_x</p:attrName>
                                        </p:attrNameLst>
                                      </p:cBhvr>
                                      <p:tavLst>
                                        <p:tav tm="0">
                                          <p:val>
                                            <p:strVal val="0-#ppt_w/2"/>
                                          </p:val>
                                        </p:tav>
                                        <p:tav tm="100000">
                                          <p:val>
                                            <p:strVal val="#ppt_x"/>
                                          </p:val>
                                        </p:tav>
                                      </p:tavLst>
                                    </p:anim>
                                    <p:anim calcmode="lin" valueType="num">
                                      <p:cBhvr additive="base">
                                        <p:cTn id="15" dur="300" fill="hold"/>
                                        <p:tgtEl>
                                          <p:spTgt spid="14"/>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8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600"/>
                                        <p:tgtEl>
                                          <p:spTgt spid="9"/>
                                        </p:tgtEl>
                                      </p:cBhvr>
                                    </p:animEffect>
                                    <p:anim calcmode="lin" valueType="num">
                                      <p:cBhvr>
                                        <p:cTn id="19" dur="600" fill="hold"/>
                                        <p:tgtEl>
                                          <p:spTgt spid="9"/>
                                        </p:tgtEl>
                                        <p:attrNameLst>
                                          <p:attrName>ppt_x</p:attrName>
                                        </p:attrNameLst>
                                      </p:cBhvr>
                                      <p:tavLst>
                                        <p:tav tm="0">
                                          <p:val>
                                            <p:strVal val="#ppt_x"/>
                                          </p:val>
                                        </p:tav>
                                        <p:tav tm="100000">
                                          <p:val>
                                            <p:strVal val="#ppt_x"/>
                                          </p:val>
                                        </p:tav>
                                      </p:tavLst>
                                    </p:anim>
                                    <p:anim calcmode="lin" valueType="num">
                                      <p:cBhvr>
                                        <p:cTn id="20" dur="600" fill="hold"/>
                                        <p:tgtEl>
                                          <p:spTgt spid="9"/>
                                        </p:tgtEl>
                                        <p:attrNameLst>
                                          <p:attrName>ppt_y</p:attrName>
                                        </p:attrNameLst>
                                      </p:cBhvr>
                                      <p:tavLst>
                                        <p:tav tm="0">
                                          <p:val>
                                            <p:strVal val="#ppt_y+.1"/>
                                          </p:val>
                                        </p:tav>
                                        <p:tav tm="100000">
                                          <p:val>
                                            <p:strVal val="#ppt_y"/>
                                          </p:val>
                                        </p:tav>
                                      </p:tavLst>
                                    </p:anim>
                                  </p:childTnLst>
                                </p:cTn>
                              </p:par>
                              <p:par>
                                <p:cTn id="21" presetID="23" presetClass="entr" presetSubtype="36" fill="hold" nodeType="withEffect">
                                  <p:stCondLst>
                                    <p:cond delay="14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600" fill="hold"/>
                                        <p:tgtEl>
                                          <p:spTgt spid="10"/>
                                        </p:tgtEl>
                                        <p:attrNameLst>
                                          <p:attrName>ppt_w</p:attrName>
                                        </p:attrNameLst>
                                      </p:cBhvr>
                                      <p:tavLst>
                                        <p:tav tm="0">
                                          <p:val>
                                            <p:strVal val="(6*min(max(#ppt_w*#ppt_h,.3),1)-7.4)/-.7*#ppt_w"/>
                                          </p:val>
                                        </p:tav>
                                        <p:tav tm="100000">
                                          <p:val>
                                            <p:strVal val="#ppt_w"/>
                                          </p:val>
                                        </p:tav>
                                      </p:tavLst>
                                    </p:anim>
                                    <p:anim calcmode="lin" valueType="num">
                                      <p:cBhvr>
                                        <p:cTn id="24" dur="600" fill="hold"/>
                                        <p:tgtEl>
                                          <p:spTgt spid="10"/>
                                        </p:tgtEl>
                                        <p:attrNameLst>
                                          <p:attrName>ppt_h</p:attrName>
                                        </p:attrNameLst>
                                      </p:cBhvr>
                                      <p:tavLst>
                                        <p:tav tm="0">
                                          <p:val>
                                            <p:strVal val="(6*min(max(#ppt_w*#ppt_h,.3),1)-7.4)/-.7*#ppt_h"/>
                                          </p:val>
                                        </p:tav>
                                        <p:tav tm="100000">
                                          <p:val>
                                            <p:strVal val="#ppt_h"/>
                                          </p:val>
                                        </p:tav>
                                      </p:tavLst>
                                    </p:anim>
                                    <p:anim calcmode="lin" valueType="num">
                                      <p:cBhvr>
                                        <p:cTn id="25" dur="600" fill="hold"/>
                                        <p:tgtEl>
                                          <p:spTgt spid="10"/>
                                        </p:tgtEl>
                                        <p:attrNameLst>
                                          <p:attrName>ppt_x</p:attrName>
                                        </p:attrNameLst>
                                      </p:cBhvr>
                                      <p:tavLst>
                                        <p:tav tm="0">
                                          <p:val>
                                            <p:fltVal val="0.5"/>
                                          </p:val>
                                        </p:tav>
                                        <p:tav tm="100000">
                                          <p:val>
                                            <p:strVal val="#ppt_x"/>
                                          </p:val>
                                        </p:tav>
                                      </p:tavLst>
                                    </p:anim>
                                    <p:anim calcmode="lin" valueType="num">
                                      <p:cBhvr>
                                        <p:cTn id="26" dur="6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6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同心圆 15"/>
          <p:cNvSpPr/>
          <p:nvPr/>
        </p:nvSpPr>
        <p:spPr bwMode="auto">
          <a:xfrm>
            <a:off x="3564316" y="1561411"/>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D62817"/>
          </a:solidFill>
          <a:ln>
            <a:noFill/>
          </a:ln>
          <a:extLst>
            <a:ext uri="{91240B29-F687-4F45-9708-019B960494DF}">
              <a14:hiddenLine xmlns:a14="http://schemas.microsoft.com/office/drawing/2010/main" w="9525">
                <a:solidFill>
                  <a:srgbClr val="000000"/>
                </a:solidFill>
                <a:round/>
              </a14:hiddenLine>
            </a:ext>
          </a:extLst>
        </p:spPr>
        <p:txBody>
          <a:bodyPr lIns="91437" tIns="45718" rIns="91437" bIns="45718" anchor="ctr"/>
          <a:lstStyle/>
          <a:p>
            <a:endParaRPr lang="zh-CN" altLang="en-US"/>
          </a:p>
        </p:txBody>
      </p:sp>
      <p:sp>
        <p:nvSpPr>
          <p:cNvPr id="30" name="同心圆 16" hidden="1"/>
          <p:cNvSpPr/>
          <p:nvPr/>
        </p:nvSpPr>
        <p:spPr bwMode="auto">
          <a:xfrm>
            <a:off x="3525719" y="1670281"/>
            <a:ext cx="1914691" cy="191497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422 w 21600"/>
              <a:gd name="T11" fmla="*/ 10800 h 21600"/>
              <a:gd name="T12" fmla="*/ 10800 w 21600"/>
              <a:gd name="T13" fmla="*/ 21178 h 21600"/>
              <a:gd name="T14" fmla="*/ 21178 w 21600"/>
              <a:gd name="T15" fmla="*/ 10800 h 21600"/>
              <a:gd name="T16" fmla="*/ 10800 w 21600"/>
              <a:gd name="T17" fmla="*/ 422 h 21600"/>
              <a:gd name="T18" fmla="*/ 422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 y="10800"/>
                </a:moveTo>
                <a:cubicBezTo>
                  <a:pt x="422" y="16532"/>
                  <a:pt x="5068" y="21178"/>
                  <a:pt x="10800" y="21178"/>
                </a:cubicBezTo>
                <a:cubicBezTo>
                  <a:pt x="16532" y="21178"/>
                  <a:pt x="21178" y="16532"/>
                  <a:pt x="21178" y="10800"/>
                </a:cubicBezTo>
                <a:cubicBezTo>
                  <a:pt x="21178" y="5068"/>
                  <a:pt x="16532" y="422"/>
                  <a:pt x="10800" y="422"/>
                </a:cubicBezTo>
                <a:cubicBezTo>
                  <a:pt x="5068" y="422"/>
                  <a:pt x="422" y="5068"/>
                  <a:pt x="422" y="10800"/>
                </a:cubicBez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91437" tIns="45718" rIns="91437" bIns="45718" anchor="ctr"/>
          <a:lstStyle/>
          <a:p>
            <a:endParaRPr lang="zh-CN" altLang="en-US"/>
          </a:p>
        </p:txBody>
      </p:sp>
      <p:grpSp>
        <p:nvGrpSpPr>
          <p:cNvPr id="31" name="人"/>
          <p:cNvGrpSpPr/>
          <p:nvPr/>
        </p:nvGrpSpPr>
        <p:grpSpPr bwMode="auto">
          <a:xfrm rot="17340000">
            <a:off x="3134065" y="1829010"/>
            <a:ext cx="177873" cy="440833"/>
            <a:chOff x="0" y="0"/>
            <a:chExt cx="1255506" cy="3116826"/>
          </a:xfrm>
          <a:solidFill>
            <a:srgbClr val="C00000"/>
          </a:solidFill>
        </p:grpSpPr>
        <p:sp>
          <p:nvSpPr>
            <p:cNvPr id="8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2" name="人"/>
          <p:cNvGrpSpPr/>
          <p:nvPr/>
        </p:nvGrpSpPr>
        <p:grpSpPr bwMode="auto">
          <a:xfrm rot="18540000">
            <a:off x="3357319" y="1425958"/>
            <a:ext cx="177873" cy="440833"/>
            <a:chOff x="0" y="0"/>
            <a:chExt cx="1255506" cy="3116826"/>
          </a:xfrm>
          <a:solidFill>
            <a:srgbClr val="C00000"/>
          </a:solidFill>
        </p:grpSpPr>
        <p:sp>
          <p:nvSpPr>
            <p:cNvPr id="8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3" name="人"/>
          <p:cNvGrpSpPr/>
          <p:nvPr/>
        </p:nvGrpSpPr>
        <p:grpSpPr bwMode="auto">
          <a:xfrm rot="19740000">
            <a:off x="3711892" y="1133002"/>
            <a:ext cx="177847" cy="440898"/>
            <a:chOff x="0" y="0"/>
            <a:chExt cx="1255506" cy="3116826"/>
          </a:xfrm>
          <a:solidFill>
            <a:srgbClr val="C00000"/>
          </a:solidFill>
        </p:grpSpPr>
        <p:sp>
          <p:nvSpPr>
            <p:cNvPr id="8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4" name="人"/>
          <p:cNvGrpSpPr/>
          <p:nvPr/>
        </p:nvGrpSpPr>
        <p:grpSpPr bwMode="auto">
          <a:xfrm rot="20940000">
            <a:off x="4141373" y="967239"/>
            <a:ext cx="177847" cy="440898"/>
            <a:chOff x="0" y="0"/>
            <a:chExt cx="1255506" cy="3116826"/>
          </a:xfrm>
          <a:solidFill>
            <a:srgbClr val="C00000"/>
          </a:solidFill>
        </p:grpSpPr>
        <p:sp>
          <p:nvSpPr>
            <p:cNvPr id="7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5" name="人"/>
          <p:cNvGrpSpPr/>
          <p:nvPr/>
        </p:nvGrpSpPr>
        <p:grpSpPr bwMode="auto">
          <a:xfrm rot="540000">
            <a:off x="4601126" y="959670"/>
            <a:ext cx="177847" cy="440898"/>
            <a:chOff x="0" y="0"/>
            <a:chExt cx="1255506" cy="3116826"/>
          </a:xfrm>
          <a:solidFill>
            <a:srgbClr val="C00000"/>
          </a:solidFill>
        </p:grpSpPr>
        <p:sp>
          <p:nvSpPr>
            <p:cNvPr id="7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6" name="人"/>
          <p:cNvGrpSpPr/>
          <p:nvPr/>
        </p:nvGrpSpPr>
        <p:grpSpPr bwMode="auto">
          <a:xfrm rot="1740000">
            <a:off x="5036283" y="1109159"/>
            <a:ext cx="177847" cy="440898"/>
            <a:chOff x="0" y="0"/>
            <a:chExt cx="1255506" cy="3116826"/>
          </a:xfrm>
          <a:solidFill>
            <a:srgbClr val="C00000"/>
          </a:solidFill>
        </p:grpSpPr>
        <p:sp>
          <p:nvSpPr>
            <p:cNvPr id="7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7" name="人"/>
          <p:cNvGrpSpPr/>
          <p:nvPr/>
        </p:nvGrpSpPr>
        <p:grpSpPr bwMode="auto">
          <a:xfrm rot="2940000">
            <a:off x="5385530" y="1391140"/>
            <a:ext cx="177873" cy="440833"/>
            <a:chOff x="0" y="0"/>
            <a:chExt cx="1255506" cy="3116826"/>
          </a:xfrm>
          <a:solidFill>
            <a:srgbClr val="C00000"/>
          </a:solidFill>
        </p:grpSpPr>
        <p:sp>
          <p:nvSpPr>
            <p:cNvPr id="7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8" name="人"/>
          <p:cNvGrpSpPr/>
          <p:nvPr/>
        </p:nvGrpSpPr>
        <p:grpSpPr bwMode="auto">
          <a:xfrm rot="4140000">
            <a:off x="5622029" y="1785488"/>
            <a:ext cx="177873" cy="440833"/>
            <a:chOff x="0" y="0"/>
            <a:chExt cx="1255506" cy="3116826"/>
          </a:xfrm>
          <a:solidFill>
            <a:srgbClr val="C00000"/>
          </a:solidFill>
        </p:grpSpPr>
        <p:sp>
          <p:nvSpPr>
            <p:cNvPr id="7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7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9" name="人"/>
          <p:cNvGrpSpPr/>
          <p:nvPr/>
        </p:nvGrpSpPr>
        <p:grpSpPr bwMode="auto">
          <a:xfrm rot="5340000">
            <a:off x="5710196" y="2236983"/>
            <a:ext cx="177873" cy="440833"/>
            <a:chOff x="0" y="0"/>
            <a:chExt cx="1255506" cy="3116826"/>
          </a:xfrm>
          <a:solidFill>
            <a:srgbClr val="C00000"/>
          </a:solidFill>
        </p:grpSpPr>
        <p:sp>
          <p:nvSpPr>
            <p:cNvPr id="6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0" name="人"/>
          <p:cNvGrpSpPr/>
          <p:nvPr/>
        </p:nvGrpSpPr>
        <p:grpSpPr bwMode="auto">
          <a:xfrm rot="6540000">
            <a:off x="5638678" y="2691505"/>
            <a:ext cx="177116" cy="440833"/>
            <a:chOff x="0" y="0"/>
            <a:chExt cx="1255506" cy="3116826"/>
          </a:xfrm>
          <a:solidFill>
            <a:srgbClr val="C00000"/>
          </a:solidFill>
        </p:grpSpPr>
        <p:sp>
          <p:nvSpPr>
            <p:cNvPr id="6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1" name="人"/>
          <p:cNvGrpSpPr/>
          <p:nvPr/>
        </p:nvGrpSpPr>
        <p:grpSpPr bwMode="auto">
          <a:xfrm rot="7740000">
            <a:off x="5416181" y="3093802"/>
            <a:ext cx="176738" cy="440833"/>
            <a:chOff x="0" y="0"/>
            <a:chExt cx="1255506" cy="3116826"/>
          </a:xfrm>
          <a:solidFill>
            <a:srgbClr val="C00000"/>
          </a:solidFill>
        </p:grpSpPr>
        <p:sp>
          <p:nvSpPr>
            <p:cNvPr id="6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2" name="人"/>
          <p:cNvGrpSpPr/>
          <p:nvPr/>
        </p:nvGrpSpPr>
        <p:grpSpPr bwMode="auto">
          <a:xfrm rot="8940000">
            <a:off x="5076015" y="3403722"/>
            <a:ext cx="177847" cy="440898"/>
            <a:chOff x="0" y="0"/>
            <a:chExt cx="1255506" cy="3116826"/>
          </a:xfrm>
          <a:solidFill>
            <a:srgbClr val="C00000"/>
          </a:solidFill>
        </p:grpSpPr>
        <p:sp>
          <p:nvSpPr>
            <p:cNvPr id="6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 name="人"/>
          <p:cNvGrpSpPr/>
          <p:nvPr/>
        </p:nvGrpSpPr>
        <p:grpSpPr bwMode="auto">
          <a:xfrm rot="10140000">
            <a:off x="4646534" y="3568349"/>
            <a:ext cx="177847" cy="440898"/>
            <a:chOff x="0" y="0"/>
            <a:chExt cx="1255506" cy="3116826"/>
          </a:xfrm>
          <a:solidFill>
            <a:srgbClr val="C00000"/>
          </a:solidFill>
        </p:grpSpPr>
        <p:sp>
          <p:nvSpPr>
            <p:cNvPr id="6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6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4" name="人"/>
          <p:cNvGrpSpPr/>
          <p:nvPr/>
        </p:nvGrpSpPr>
        <p:grpSpPr bwMode="auto">
          <a:xfrm rot="11340000">
            <a:off x="4186781" y="3576676"/>
            <a:ext cx="177847" cy="440898"/>
            <a:chOff x="0" y="0"/>
            <a:chExt cx="1255506" cy="3116826"/>
          </a:xfrm>
          <a:solidFill>
            <a:srgbClr val="C00000"/>
          </a:solidFill>
        </p:grpSpPr>
        <p:sp>
          <p:nvSpPr>
            <p:cNvPr id="5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5" name="人"/>
          <p:cNvGrpSpPr/>
          <p:nvPr/>
        </p:nvGrpSpPr>
        <p:grpSpPr bwMode="auto">
          <a:xfrm rot="12540000">
            <a:off x="3751624" y="3426429"/>
            <a:ext cx="177847" cy="440898"/>
            <a:chOff x="0" y="0"/>
            <a:chExt cx="1255506" cy="3116826"/>
          </a:xfrm>
          <a:solidFill>
            <a:srgbClr val="C00000"/>
          </a:solidFill>
        </p:grpSpPr>
        <p:sp>
          <p:nvSpPr>
            <p:cNvPr id="5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6" name="人"/>
          <p:cNvGrpSpPr/>
          <p:nvPr/>
        </p:nvGrpSpPr>
        <p:grpSpPr bwMode="auto">
          <a:xfrm rot="13740000">
            <a:off x="3386835" y="3128998"/>
            <a:ext cx="177873" cy="440833"/>
            <a:chOff x="0" y="0"/>
            <a:chExt cx="1255506" cy="3116826"/>
          </a:xfrm>
          <a:solidFill>
            <a:srgbClr val="C00000"/>
          </a:solidFill>
        </p:grpSpPr>
        <p:sp>
          <p:nvSpPr>
            <p:cNvPr id="5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7" name="人"/>
          <p:cNvGrpSpPr/>
          <p:nvPr/>
        </p:nvGrpSpPr>
        <p:grpSpPr bwMode="auto">
          <a:xfrm rot="14940000">
            <a:off x="3149202" y="2734650"/>
            <a:ext cx="177873" cy="440833"/>
            <a:chOff x="0" y="0"/>
            <a:chExt cx="1255506" cy="3116826"/>
          </a:xfrm>
          <a:solidFill>
            <a:srgbClr val="C00000"/>
          </a:solidFill>
        </p:grpSpPr>
        <p:sp>
          <p:nvSpPr>
            <p:cNvPr id="5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8" name="人"/>
          <p:cNvGrpSpPr/>
          <p:nvPr/>
        </p:nvGrpSpPr>
        <p:grpSpPr bwMode="auto">
          <a:xfrm rot="16140000">
            <a:off x="3069737" y="2283155"/>
            <a:ext cx="177873" cy="440833"/>
            <a:chOff x="0" y="0"/>
            <a:chExt cx="1255506" cy="3116826"/>
          </a:xfrm>
          <a:solidFill>
            <a:srgbClr val="C00000"/>
          </a:solidFill>
        </p:grpSpPr>
        <p:sp>
          <p:nvSpPr>
            <p:cNvPr id="5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 name="组合 1"/>
          <p:cNvGrpSpPr/>
          <p:nvPr/>
        </p:nvGrpSpPr>
        <p:grpSpPr>
          <a:xfrm>
            <a:off x="3443230" y="1447875"/>
            <a:ext cx="2079294" cy="2080736"/>
            <a:chOff x="3443229" y="1587021"/>
            <a:chExt cx="2079294" cy="2080736"/>
          </a:xfrm>
          <a:solidFill>
            <a:srgbClr val="C00000"/>
          </a:solidFill>
        </p:grpSpPr>
        <p:sp>
          <p:nvSpPr>
            <p:cNvPr id="28"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9" name="文本框 120"/>
            <p:cNvSpPr>
              <a:spLocks noChangeArrowheads="1"/>
            </p:cNvSpPr>
            <p:nvPr/>
          </p:nvSpPr>
          <p:spPr bwMode="auto">
            <a:xfrm>
              <a:off x="3709999" y="2440433"/>
              <a:ext cx="1526834"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D62817"/>
                  </a:solidFill>
                  <a:latin typeface="Calibri" panose="020F0502020204030204" pitchFamily="34" charset="0"/>
                  <a:ea typeface="微软雅黑" panose="020B0503020204020204" pitchFamily="34" charset="-122"/>
                  <a:sym typeface="Calibri" panose="020F0502020204030204" pitchFamily="34" charset="0"/>
                </a:rPr>
                <a:t>text</a:t>
              </a:r>
              <a:endParaRPr lang="zh-CN" altLang="en-US" b="1">
                <a:solidFill>
                  <a:srgbClr val="D62817"/>
                </a:solidFill>
                <a:latin typeface="Arial Unicode MS" pitchFamily="34" charset="-122"/>
                <a:ea typeface="微软雅黑" panose="020B0503020204020204" pitchFamily="34" charset="-122"/>
                <a:sym typeface="Arial Unicode MS" pitchFamily="34" charset="-122"/>
              </a:endParaRPr>
            </a:p>
          </p:txBody>
        </p:sp>
      </p:grpSp>
      <p:sp>
        <p:nvSpPr>
          <p:cNvPr id="86" name="文本框 120"/>
          <p:cNvSpPr>
            <a:spLocks noChangeArrowheads="1"/>
          </p:cNvSpPr>
          <p:nvPr/>
        </p:nvSpPr>
        <p:spPr bwMode="auto">
          <a:xfrm>
            <a:off x="1287781" y="2222925"/>
            <a:ext cx="1165702" cy="530915"/>
          </a:xfrm>
          <a:prstGeom prst="rect">
            <a:avLst/>
          </a:prstGeom>
          <a:solidFill>
            <a:srgbClr val="C00000"/>
          </a:solidFill>
          <a:ln>
            <a:noFill/>
          </a:ln>
        </p:spPr>
        <p:txBody>
          <a:bodyPr wrap="square" lIns="68577" tIns="34289" rIns="68577" bIns="34289">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87" name="文本框 120"/>
          <p:cNvSpPr>
            <a:spLocks noChangeArrowheads="1"/>
          </p:cNvSpPr>
          <p:nvPr/>
        </p:nvSpPr>
        <p:spPr bwMode="auto">
          <a:xfrm>
            <a:off x="6530183" y="2215781"/>
            <a:ext cx="1283646" cy="526256"/>
          </a:xfrm>
          <a:prstGeom prst="rect">
            <a:avLst/>
          </a:prstGeom>
          <a:solidFill>
            <a:srgbClr val="C00000"/>
          </a:solidFill>
          <a:ln>
            <a:noFill/>
          </a:ln>
        </p:spPr>
        <p:txBody>
          <a:bodyPr wrap="square" lIns="68577" tIns="34289" rIns="68577" bIns="34289">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89" name="矩形 88"/>
          <p:cNvSpPr/>
          <p:nvPr/>
        </p:nvSpPr>
        <p:spPr>
          <a:xfrm>
            <a:off x="798685" y="2864492"/>
            <a:ext cx="1912233" cy="992579"/>
          </a:xfrm>
          <a:prstGeom prst="rect">
            <a:avLst/>
          </a:prstGeom>
        </p:spPr>
        <p:txBody>
          <a:bodyPr wrap="square" lIns="68577" tIns="34289" rIns="68577" bIns="34289">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90" name="矩形 89"/>
          <p:cNvSpPr/>
          <p:nvPr/>
        </p:nvSpPr>
        <p:spPr>
          <a:xfrm>
            <a:off x="6516216" y="2864653"/>
            <a:ext cx="1912233" cy="992579"/>
          </a:xfrm>
          <a:prstGeom prst="rect">
            <a:avLst/>
          </a:prstGeom>
        </p:spPr>
        <p:txBody>
          <a:bodyPr wrap="square" lIns="68577" tIns="34289" rIns="68577" bIns="34289">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05" name="矩形 104"/>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106" name="矩形 105"/>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110" name="组合 109"/>
          <p:cNvGrpSpPr/>
          <p:nvPr/>
        </p:nvGrpSpPr>
        <p:grpSpPr>
          <a:xfrm>
            <a:off x="-26504" y="-3287"/>
            <a:ext cx="586740" cy="5143500"/>
            <a:chOff x="0" y="0"/>
            <a:chExt cx="586740" cy="5143500"/>
          </a:xfrm>
        </p:grpSpPr>
        <p:sp>
          <p:nvSpPr>
            <p:cNvPr id="111" name="矩形 11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1"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2"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3"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24"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5"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6" name="TextBox 125"/>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127" name="TextBox 126"/>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128" name="TextBox 127"/>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129" name="TextBox 128"/>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130" name="组合 129"/>
          <p:cNvGrpSpPr/>
          <p:nvPr/>
        </p:nvGrpSpPr>
        <p:grpSpPr>
          <a:xfrm>
            <a:off x="7805926" y="94362"/>
            <a:ext cx="1358078" cy="279269"/>
            <a:chOff x="7805926" y="94362"/>
            <a:chExt cx="1358078" cy="279269"/>
          </a:xfrm>
        </p:grpSpPr>
        <p:sp>
          <p:nvSpPr>
            <p:cNvPr id="131" name="矩形 130"/>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132" name="五边形 131"/>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133" name="直接连接符 132"/>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五边形 133"/>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50" fill="hold"/>
                                        <p:tgtEl>
                                          <p:spTgt spid="46"/>
                                        </p:tgtEl>
                                        <p:attrNameLst>
                                          <p:attrName>ppt_w</p:attrName>
                                        </p:attrNameLst>
                                      </p:cBhvr>
                                      <p:tavLst>
                                        <p:tav tm="0">
                                          <p:val>
                                            <p:fltVal val="0"/>
                                          </p:val>
                                        </p:tav>
                                        <p:tav tm="100000">
                                          <p:val>
                                            <p:strVal val="#ppt_w"/>
                                          </p:val>
                                        </p:tav>
                                      </p:tavLst>
                                    </p:anim>
                                    <p:anim calcmode="lin" valueType="num">
                                      <p:cBhvr>
                                        <p:cTn id="14" dur="150" fill="hold"/>
                                        <p:tgtEl>
                                          <p:spTgt spid="46"/>
                                        </p:tgtEl>
                                        <p:attrNameLst>
                                          <p:attrName>ppt_h</p:attrName>
                                        </p:attrNameLst>
                                      </p:cBhvr>
                                      <p:tavLst>
                                        <p:tav tm="0">
                                          <p:val>
                                            <p:fltVal val="0"/>
                                          </p:val>
                                        </p:tav>
                                        <p:tav tm="100000">
                                          <p:val>
                                            <p:strVal val="#ppt_h"/>
                                          </p:val>
                                        </p:tav>
                                      </p:tavLst>
                                    </p:anim>
                                    <p:animEffect transition="in" filter="fade">
                                      <p:cBhvr>
                                        <p:cTn id="15" dur="150"/>
                                        <p:tgtEl>
                                          <p:spTgt spid="4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50" fill="hold"/>
                                        <p:tgtEl>
                                          <p:spTgt spid="47"/>
                                        </p:tgtEl>
                                        <p:attrNameLst>
                                          <p:attrName>ppt_w</p:attrName>
                                        </p:attrNameLst>
                                      </p:cBhvr>
                                      <p:tavLst>
                                        <p:tav tm="0">
                                          <p:val>
                                            <p:fltVal val="0"/>
                                          </p:val>
                                        </p:tav>
                                        <p:tav tm="100000">
                                          <p:val>
                                            <p:strVal val="#ppt_w"/>
                                          </p:val>
                                        </p:tav>
                                      </p:tavLst>
                                    </p:anim>
                                    <p:anim calcmode="lin" valueType="num">
                                      <p:cBhvr>
                                        <p:cTn id="20" dur="150" fill="hold"/>
                                        <p:tgtEl>
                                          <p:spTgt spid="47"/>
                                        </p:tgtEl>
                                        <p:attrNameLst>
                                          <p:attrName>ppt_h</p:attrName>
                                        </p:attrNameLst>
                                      </p:cBhvr>
                                      <p:tavLst>
                                        <p:tav tm="0">
                                          <p:val>
                                            <p:fltVal val="0"/>
                                          </p:val>
                                        </p:tav>
                                        <p:tav tm="100000">
                                          <p:val>
                                            <p:strVal val="#ppt_h"/>
                                          </p:val>
                                        </p:tav>
                                      </p:tavLst>
                                    </p:anim>
                                    <p:animEffect transition="in" filter="fade">
                                      <p:cBhvr>
                                        <p:cTn id="21" dur="150"/>
                                        <p:tgtEl>
                                          <p:spTgt spid="4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50" fill="hold"/>
                                        <p:tgtEl>
                                          <p:spTgt spid="48"/>
                                        </p:tgtEl>
                                        <p:attrNameLst>
                                          <p:attrName>ppt_w</p:attrName>
                                        </p:attrNameLst>
                                      </p:cBhvr>
                                      <p:tavLst>
                                        <p:tav tm="0">
                                          <p:val>
                                            <p:fltVal val="0"/>
                                          </p:val>
                                        </p:tav>
                                        <p:tav tm="100000">
                                          <p:val>
                                            <p:strVal val="#ppt_w"/>
                                          </p:val>
                                        </p:tav>
                                      </p:tavLst>
                                    </p:anim>
                                    <p:anim calcmode="lin" valueType="num">
                                      <p:cBhvr>
                                        <p:cTn id="26" dur="150" fill="hold"/>
                                        <p:tgtEl>
                                          <p:spTgt spid="48"/>
                                        </p:tgtEl>
                                        <p:attrNameLst>
                                          <p:attrName>ppt_h</p:attrName>
                                        </p:attrNameLst>
                                      </p:cBhvr>
                                      <p:tavLst>
                                        <p:tav tm="0">
                                          <p:val>
                                            <p:fltVal val="0"/>
                                          </p:val>
                                        </p:tav>
                                        <p:tav tm="100000">
                                          <p:val>
                                            <p:strVal val="#ppt_h"/>
                                          </p:val>
                                        </p:tav>
                                      </p:tavLst>
                                    </p:anim>
                                    <p:animEffect transition="in" filter="fade">
                                      <p:cBhvr>
                                        <p:cTn id="27" dur="150"/>
                                        <p:tgtEl>
                                          <p:spTgt spid="4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50" fill="hold"/>
                                        <p:tgtEl>
                                          <p:spTgt spid="31"/>
                                        </p:tgtEl>
                                        <p:attrNameLst>
                                          <p:attrName>ppt_w</p:attrName>
                                        </p:attrNameLst>
                                      </p:cBhvr>
                                      <p:tavLst>
                                        <p:tav tm="0">
                                          <p:val>
                                            <p:fltVal val="0"/>
                                          </p:val>
                                        </p:tav>
                                        <p:tav tm="100000">
                                          <p:val>
                                            <p:strVal val="#ppt_w"/>
                                          </p:val>
                                        </p:tav>
                                      </p:tavLst>
                                    </p:anim>
                                    <p:anim calcmode="lin" valueType="num">
                                      <p:cBhvr>
                                        <p:cTn id="32" dur="150" fill="hold"/>
                                        <p:tgtEl>
                                          <p:spTgt spid="31"/>
                                        </p:tgtEl>
                                        <p:attrNameLst>
                                          <p:attrName>ppt_h</p:attrName>
                                        </p:attrNameLst>
                                      </p:cBhvr>
                                      <p:tavLst>
                                        <p:tav tm="0">
                                          <p:val>
                                            <p:fltVal val="0"/>
                                          </p:val>
                                        </p:tav>
                                        <p:tav tm="100000">
                                          <p:val>
                                            <p:strVal val="#ppt_h"/>
                                          </p:val>
                                        </p:tav>
                                      </p:tavLst>
                                    </p:anim>
                                    <p:animEffect transition="in" filter="fade">
                                      <p:cBhvr>
                                        <p:cTn id="33" dur="150"/>
                                        <p:tgtEl>
                                          <p:spTgt spid="31"/>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50" fill="hold"/>
                                        <p:tgtEl>
                                          <p:spTgt spid="32"/>
                                        </p:tgtEl>
                                        <p:attrNameLst>
                                          <p:attrName>ppt_w</p:attrName>
                                        </p:attrNameLst>
                                      </p:cBhvr>
                                      <p:tavLst>
                                        <p:tav tm="0">
                                          <p:val>
                                            <p:fltVal val="0"/>
                                          </p:val>
                                        </p:tav>
                                        <p:tav tm="100000">
                                          <p:val>
                                            <p:strVal val="#ppt_w"/>
                                          </p:val>
                                        </p:tav>
                                      </p:tavLst>
                                    </p:anim>
                                    <p:anim calcmode="lin" valueType="num">
                                      <p:cBhvr>
                                        <p:cTn id="38" dur="150" fill="hold"/>
                                        <p:tgtEl>
                                          <p:spTgt spid="32"/>
                                        </p:tgtEl>
                                        <p:attrNameLst>
                                          <p:attrName>ppt_h</p:attrName>
                                        </p:attrNameLst>
                                      </p:cBhvr>
                                      <p:tavLst>
                                        <p:tav tm="0">
                                          <p:val>
                                            <p:fltVal val="0"/>
                                          </p:val>
                                        </p:tav>
                                        <p:tav tm="100000">
                                          <p:val>
                                            <p:strVal val="#ppt_h"/>
                                          </p:val>
                                        </p:tav>
                                      </p:tavLst>
                                    </p:anim>
                                    <p:animEffect transition="in" filter="fade">
                                      <p:cBhvr>
                                        <p:cTn id="39" dur="150"/>
                                        <p:tgtEl>
                                          <p:spTgt spid="3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150" fill="hold"/>
                                        <p:tgtEl>
                                          <p:spTgt spid="33"/>
                                        </p:tgtEl>
                                        <p:attrNameLst>
                                          <p:attrName>ppt_w</p:attrName>
                                        </p:attrNameLst>
                                      </p:cBhvr>
                                      <p:tavLst>
                                        <p:tav tm="0">
                                          <p:val>
                                            <p:fltVal val="0"/>
                                          </p:val>
                                        </p:tav>
                                        <p:tav tm="100000">
                                          <p:val>
                                            <p:strVal val="#ppt_w"/>
                                          </p:val>
                                        </p:tav>
                                      </p:tavLst>
                                    </p:anim>
                                    <p:anim calcmode="lin" valueType="num">
                                      <p:cBhvr>
                                        <p:cTn id="44" dur="150" fill="hold"/>
                                        <p:tgtEl>
                                          <p:spTgt spid="33"/>
                                        </p:tgtEl>
                                        <p:attrNameLst>
                                          <p:attrName>ppt_h</p:attrName>
                                        </p:attrNameLst>
                                      </p:cBhvr>
                                      <p:tavLst>
                                        <p:tav tm="0">
                                          <p:val>
                                            <p:fltVal val="0"/>
                                          </p:val>
                                        </p:tav>
                                        <p:tav tm="100000">
                                          <p:val>
                                            <p:strVal val="#ppt_h"/>
                                          </p:val>
                                        </p:tav>
                                      </p:tavLst>
                                    </p:anim>
                                    <p:animEffect transition="in" filter="fade">
                                      <p:cBhvr>
                                        <p:cTn id="45" dur="150"/>
                                        <p:tgtEl>
                                          <p:spTgt spid="33"/>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50" fill="hold"/>
                                        <p:tgtEl>
                                          <p:spTgt spid="34"/>
                                        </p:tgtEl>
                                        <p:attrNameLst>
                                          <p:attrName>ppt_w</p:attrName>
                                        </p:attrNameLst>
                                      </p:cBhvr>
                                      <p:tavLst>
                                        <p:tav tm="0">
                                          <p:val>
                                            <p:fltVal val="0"/>
                                          </p:val>
                                        </p:tav>
                                        <p:tav tm="100000">
                                          <p:val>
                                            <p:strVal val="#ppt_w"/>
                                          </p:val>
                                        </p:tav>
                                      </p:tavLst>
                                    </p:anim>
                                    <p:anim calcmode="lin" valueType="num">
                                      <p:cBhvr>
                                        <p:cTn id="50" dur="150" fill="hold"/>
                                        <p:tgtEl>
                                          <p:spTgt spid="34"/>
                                        </p:tgtEl>
                                        <p:attrNameLst>
                                          <p:attrName>ppt_h</p:attrName>
                                        </p:attrNameLst>
                                      </p:cBhvr>
                                      <p:tavLst>
                                        <p:tav tm="0">
                                          <p:val>
                                            <p:fltVal val="0"/>
                                          </p:val>
                                        </p:tav>
                                        <p:tav tm="100000">
                                          <p:val>
                                            <p:strVal val="#ppt_h"/>
                                          </p:val>
                                        </p:tav>
                                      </p:tavLst>
                                    </p:anim>
                                    <p:animEffect transition="in" filter="fade">
                                      <p:cBhvr>
                                        <p:cTn id="51" dur="150"/>
                                        <p:tgtEl>
                                          <p:spTgt spid="34"/>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50" fill="hold"/>
                                        <p:tgtEl>
                                          <p:spTgt spid="35"/>
                                        </p:tgtEl>
                                        <p:attrNameLst>
                                          <p:attrName>ppt_w</p:attrName>
                                        </p:attrNameLst>
                                      </p:cBhvr>
                                      <p:tavLst>
                                        <p:tav tm="0">
                                          <p:val>
                                            <p:fltVal val="0"/>
                                          </p:val>
                                        </p:tav>
                                        <p:tav tm="100000">
                                          <p:val>
                                            <p:strVal val="#ppt_w"/>
                                          </p:val>
                                        </p:tav>
                                      </p:tavLst>
                                    </p:anim>
                                    <p:anim calcmode="lin" valueType="num">
                                      <p:cBhvr>
                                        <p:cTn id="56" dur="150" fill="hold"/>
                                        <p:tgtEl>
                                          <p:spTgt spid="35"/>
                                        </p:tgtEl>
                                        <p:attrNameLst>
                                          <p:attrName>ppt_h</p:attrName>
                                        </p:attrNameLst>
                                      </p:cBhvr>
                                      <p:tavLst>
                                        <p:tav tm="0">
                                          <p:val>
                                            <p:fltVal val="0"/>
                                          </p:val>
                                        </p:tav>
                                        <p:tav tm="100000">
                                          <p:val>
                                            <p:strVal val="#ppt_h"/>
                                          </p:val>
                                        </p:tav>
                                      </p:tavLst>
                                    </p:anim>
                                    <p:animEffect transition="in" filter="fade">
                                      <p:cBhvr>
                                        <p:cTn id="57" dur="150"/>
                                        <p:tgtEl>
                                          <p:spTgt spid="3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150" fill="hold"/>
                                        <p:tgtEl>
                                          <p:spTgt spid="36"/>
                                        </p:tgtEl>
                                        <p:attrNameLst>
                                          <p:attrName>ppt_w</p:attrName>
                                        </p:attrNameLst>
                                      </p:cBhvr>
                                      <p:tavLst>
                                        <p:tav tm="0">
                                          <p:val>
                                            <p:fltVal val="0"/>
                                          </p:val>
                                        </p:tav>
                                        <p:tav tm="100000">
                                          <p:val>
                                            <p:strVal val="#ppt_w"/>
                                          </p:val>
                                        </p:tav>
                                      </p:tavLst>
                                    </p:anim>
                                    <p:anim calcmode="lin" valueType="num">
                                      <p:cBhvr>
                                        <p:cTn id="62" dur="150" fill="hold"/>
                                        <p:tgtEl>
                                          <p:spTgt spid="36"/>
                                        </p:tgtEl>
                                        <p:attrNameLst>
                                          <p:attrName>ppt_h</p:attrName>
                                        </p:attrNameLst>
                                      </p:cBhvr>
                                      <p:tavLst>
                                        <p:tav tm="0">
                                          <p:val>
                                            <p:fltVal val="0"/>
                                          </p:val>
                                        </p:tav>
                                        <p:tav tm="100000">
                                          <p:val>
                                            <p:strVal val="#ppt_h"/>
                                          </p:val>
                                        </p:tav>
                                      </p:tavLst>
                                    </p:anim>
                                    <p:animEffect transition="in" filter="fade">
                                      <p:cBhvr>
                                        <p:cTn id="63" dur="150"/>
                                        <p:tgtEl>
                                          <p:spTgt spid="36"/>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150" fill="hold"/>
                                        <p:tgtEl>
                                          <p:spTgt spid="37"/>
                                        </p:tgtEl>
                                        <p:attrNameLst>
                                          <p:attrName>ppt_w</p:attrName>
                                        </p:attrNameLst>
                                      </p:cBhvr>
                                      <p:tavLst>
                                        <p:tav tm="0">
                                          <p:val>
                                            <p:fltVal val="0"/>
                                          </p:val>
                                        </p:tav>
                                        <p:tav tm="100000">
                                          <p:val>
                                            <p:strVal val="#ppt_w"/>
                                          </p:val>
                                        </p:tav>
                                      </p:tavLst>
                                    </p:anim>
                                    <p:anim calcmode="lin" valueType="num">
                                      <p:cBhvr>
                                        <p:cTn id="68" dur="150" fill="hold"/>
                                        <p:tgtEl>
                                          <p:spTgt spid="37"/>
                                        </p:tgtEl>
                                        <p:attrNameLst>
                                          <p:attrName>ppt_h</p:attrName>
                                        </p:attrNameLst>
                                      </p:cBhvr>
                                      <p:tavLst>
                                        <p:tav tm="0">
                                          <p:val>
                                            <p:fltVal val="0"/>
                                          </p:val>
                                        </p:tav>
                                        <p:tav tm="100000">
                                          <p:val>
                                            <p:strVal val="#ppt_h"/>
                                          </p:val>
                                        </p:tav>
                                      </p:tavLst>
                                    </p:anim>
                                    <p:animEffect transition="in" filter="fade">
                                      <p:cBhvr>
                                        <p:cTn id="69" dur="150"/>
                                        <p:tgtEl>
                                          <p:spTgt spid="3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50" fill="hold"/>
                                        <p:tgtEl>
                                          <p:spTgt spid="38"/>
                                        </p:tgtEl>
                                        <p:attrNameLst>
                                          <p:attrName>ppt_w</p:attrName>
                                        </p:attrNameLst>
                                      </p:cBhvr>
                                      <p:tavLst>
                                        <p:tav tm="0">
                                          <p:val>
                                            <p:fltVal val="0"/>
                                          </p:val>
                                        </p:tav>
                                        <p:tav tm="100000">
                                          <p:val>
                                            <p:strVal val="#ppt_w"/>
                                          </p:val>
                                        </p:tav>
                                      </p:tavLst>
                                    </p:anim>
                                    <p:anim calcmode="lin" valueType="num">
                                      <p:cBhvr>
                                        <p:cTn id="74" dur="150" fill="hold"/>
                                        <p:tgtEl>
                                          <p:spTgt spid="38"/>
                                        </p:tgtEl>
                                        <p:attrNameLst>
                                          <p:attrName>ppt_h</p:attrName>
                                        </p:attrNameLst>
                                      </p:cBhvr>
                                      <p:tavLst>
                                        <p:tav tm="0">
                                          <p:val>
                                            <p:fltVal val="0"/>
                                          </p:val>
                                        </p:tav>
                                        <p:tav tm="100000">
                                          <p:val>
                                            <p:strVal val="#ppt_h"/>
                                          </p:val>
                                        </p:tav>
                                      </p:tavLst>
                                    </p:anim>
                                    <p:animEffect transition="in" filter="fade">
                                      <p:cBhvr>
                                        <p:cTn id="75" dur="150"/>
                                        <p:tgtEl>
                                          <p:spTgt spid="38"/>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50" fill="hold"/>
                                        <p:tgtEl>
                                          <p:spTgt spid="39"/>
                                        </p:tgtEl>
                                        <p:attrNameLst>
                                          <p:attrName>ppt_w</p:attrName>
                                        </p:attrNameLst>
                                      </p:cBhvr>
                                      <p:tavLst>
                                        <p:tav tm="0">
                                          <p:val>
                                            <p:fltVal val="0"/>
                                          </p:val>
                                        </p:tav>
                                        <p:tav tm="100000">
                                          <p:val>
                                            <p:strVal val="#ppt_w"/>
                                          </p:val>
                                        </p:tav>
                                      </p:tavLst>
                                    </p:anim>
                                    <p:anim calcmode="lin" valueType="num">
                                      <p:cBhvr>
                                        <p:cTn id="80" dur="150" fill="hold"/>
                                        <p:tgtEl>
                                          <p:spTgt spid="39"/>
                                        </p:tgtEl>
                                        <p:attrNameLst>
                                          <p:attrName>ppt_h</p:attrName>
                                        </p:attrNameLst>
                                      </p:cBhvr>
                                      <p:tavLst>
                                        <p:tav tm="0">
                                          <p:val>
                                            <p:fltVal val="0"/>
                                          </p:val>
                                        </p:tav>
                                        <p:tav tm="100000">
                                          <p:val>
                                            <p:strVal val="#ppt_h"/>
                                          </p:val>
                                        </p:tav>
                                      </p:tavLst>
                                    </p:anim>
                                    <p:animEffect transition="in" filter="fade">
                                      <p:cBhvr>
                                        <p:cTn id="81" dur="150"/>
                                        <p:tgtEl>
                                          <p:spTgt spid="39"/>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150" fill="hold"/>
                                        <p:tgtEl>
                                          <p:spTgt spid="40"/>
                                        </p:tgtEl>
                                        <p:attrNameLst>
                                          <p:attrName>ppt_w</p:attrName>
                                        </p:attrNameLst>
                                      </p:cBhvr>
                                      <p:tavLst>
                                        <p:tav tm="0">
                                          <p:val>
                                            <p:fltVal val="0"/>
                                          </p:val>
                                        </p:tav>
                                        <p:tav tm="100000">
                                          <p:val>
                                            <p:strVal val="#ppt_w"/>
                                          </p:val>
                                        </p:tav>
                                      </p:tavLst>
                                    </p:anim>
                                    <p:anim calcmode="lin" valueType="num">
                                      <p:cBhvr>
                                        <p:cTn id="86" dur="150" fill="hold"/>
                                        <p:tgtEl>
                                          <p:spTgt spid="40"/>
                                        </p:tgtEl>
                                        <p:attrNameLst>
                                          <p:attrName>ppt_h</p:attrName>
                                        </p:attrNameLst>
                                      </p:cBhvr>
                                      <p:tavLst>
                                        <p:tav tm="0">
                                          <p:val>
                                            <p:fltVal val="0"/>
                                          </p:val>
                                        </p:tav>
                                        <p:tav tm="100000">
                                          <p:val>
                                            <p:strVal val="#ppt_h"/>
                                          </p:val>
                                        </p:tav>
                                      </p:tavLst>
                                    </p:anim>
                                    <p:animEffect transition="in" filter="fade">
                                      <p:cBhvr>
                                        <p:cTn id="87" dur="150"/>
                                        <p:tgtEl>
                                          <p:spTgt spid="4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50" fill="hold"/>
                                        <p:tgtEl>
                                          <p:spTgt spid="41"/>
                                        </p:tgtEl>
                                        <p:attrNameLst>
                                          <p:attrName>ppt_w</p:attrName>
                                        </p:attrNameLst>
                                      </p:cBhvr>
                                      <p:tavLst>
                                        <p:tav tm="0">
                                          <p:val>
                                            <p:fltVal val="0"/>
                                          </p:val>
                                        </p:tav>
                                        <p:tav tm="100000">
                                          <p:val>
                                            <p:strVal val="#ppt_w"/>
                                          </p:val>
                                        </p:tav>
                                      </p:tavLst>
                                    </p:anim>
                                    <p:anim calcmode="lin" valueType="num">
                                      <p:cBhvr>
                                        <p:cTn id="92" dur="150" fill="hold"/>
                                        <p:tgtEl>
                                          <p:spTgt spid="41"/>
                                        </p:tgtEl>
                                        <p:attrNameLst>
                                          <p:attrName>ppt_h</p:attrName>
                                        </p:attrNameLst>
                                      </p:cBhvr>
                                      <p:tavLst>
                                        <p:tav tm="0">
                                          <p:val>
                                            <p:fltVal val="0"/>
                                          </p:val>
                                        </p:tav>
                                        <p:tav tm="100000">
                                          <p:val>
                                            <p:strVal val="#ppt_h"/>
                                          </p:val>
                                        </p:tav>
                                      </p:tavLst>
                                    </p:anim>
                                    <p:animEffect transition="in" filter="fade">
                                      <p:cBhvr>
                                        <p:cTn id="93" dur="150"/>
                                        <p:tgtEl>
                                          <p:spTgt spid="4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 fill="hold"/>
                                        <p:tgtEl>
                                          <p:spTgt spid="42"/>
                                        </p:tgtEl>
                                        <p:attrNameLst>
                                          <p:attrName>ppt_w</p:attrName>
                                        </p:attrNameLst>
                                      </p:cBhvr>
                                      <p:tavLst>
                                        <p:tav tm="0">
                                          <p:val>
                                            <p:fltVal val="0"/>
                                          </p:val>
                                        </p:tav>
                                        <p:tav tm="100000">
                                          <p:val>
                                            <p:strVal val="#ppt_w"/>
                                          </p:val>
                                        </p:tav>
                                      </p:tavLst>
                                    </p:anim>
                                    <p:anim calcmode="lin" valueType="num">
                                      <p:cBhvr>
                                        <p:cTn id="98" dur="150" fill="hold"/>
                                        <p:tgtEl>
                                          <p:spTgt spid="42"/>
                                        </p:tgtEl>
                                        <p:attrNameLst>
                                          <p:attrName>ppt_h</p:attrName>
                                        </p:attrNameLst>
                                      </p:cBhvr>
                                      <p:tavLst>
                                        <p:tav tm="0">
                                          <p:val>
                                            <p:fltVal val="0"/>
                                          </p:val>
                                        </p:tav>
                                        <p:tav tm="100000">
                                          <p:val>
                                            <p:strVal val="#ppt_h"/>
                                          </p:val>
                                        </p:tav>
                                      </p:tavLst>
                                    </p:anim>
                                    <p:animEffect transition="in" filter="fade">
                                      <p:cBhvr>
                                        <p:cTn id="99" dur="150"/>
                                        <p:tgtEl>
                                          <p:spTgt spid="42"/>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p:cTn id="103" dur="150" fill="hold"/>
                                        <p:tgtEl>
                                          <p:spTgt spid="43"/>
                                        </p:tgtEl>
                                        <p:attrNameLst>
                                          <p:attrName>ppt_w</p:attrName>
                                        </p:attrNameLst>
                                      </p:cBhvr>
                                      <p:tavLst>
                                        <p:tav tm="0">
                                          <p:val>
                                            <p:fltVal val="0"/>
                                          </p:val>
                                        </p:tav>
                                        <p:tav tm="100000">
                                          <p:val>
                                            <p:strVal val="#ppt_w"/>
                                          </p:val>
                                        </p:tav>
                                      </p:tavLst>
                                    </p:anim>
                                    <p:anim calcmode="lin" valueType="num">
                                      <p:cBhvr>
                                        <p:cTn id="104" dur="150" fill="hold"/>
                                        <p:tgtEl>
                                          <p:spTgt spid="43"/>
                                        </p:tgtEl>
                                        <p:attrNameLst>
                                          <p:attrName>ppt_h</p:attrName>
                                        </p:attrNameLst>
                                      </p:cBhvr>
                                      <p:tavLst>
                                        <p:tav tm="0">
                                          <p:val>
                                            <p:fltVal val="0"/>
                                          </p:val>
                                        </p:tav>
                                        <p:tav tm="100000">
                                          <p:val>
                                            <p:strVal val="#ppt_h"/>
                                          </p:val>
                                        </p:tav>
                                      </p:tavLst>
                                    </p:anim>
                                    <p:animEffect transition="in" filter="fade">
                                      <p:cBhvr>
                                        <p:cTn id="105" dur="150"/>
                                        <p:tgtEl>
                                          <p:spTgt spid="43"/>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p:cTn id="109" dur="150" fill="hold"/>
                                        <p:tgtEl>
                                          <p:spTgt spid="44"/>
                                        </p:tgtEl>
                                        <p:attrNameLst>
                                          <p:attrName>ppt_w</p:attrName>
                                        </p:attrNameLst>
                                      </p:cBhvr>
                                      <p:tavLst>
                                        <p:tav tm="0">
                                          <p:val>
                                            <p:fltVal val="0"/>
                                          </p:val>
                                        </p:tav>
                                        <p:tav tm="100000">
                                          <p:val>
                                            <p:strVal val="#ppt_w"/>
                                          </p:val>
                                        </p:tav>
                                      </p:tavLst>
                                    </p:anim>
                                    <p:anim calcmode="lin" valueType="num">
                                      <p:cBhvr>
                                        <p:cTn id="110" dur="150" fill="hold"/>
                                        <p:tgtEl>
                                          <p:spTgt spid="44"/>
                                        </p:tgtEl>
                                        <p:attrNameLst>
                                          <p:attrName>ppt_h</p:attrName>
                                        </p:attrNameLst>
                                      </p:cBhvr>
                                      <p:tavLst>
                                        <p:tav tm="0">
                                          <p:val>
                                            <p:fltVal val="0"/>
                                          </p:val>
                                        </p:tav>
                                        <p:tav tm="100000">
                                          <p:val>
                                            <p:strVal val="#ppt_h"/>
                                          </p:val>
                                        </p:tav>
                                      </p:tavLst>
                                    </p:anim>
                                    <p:animEffect transition="in" filter="fade">
                                      <p:cBhvr>
                                        <p:cTn id="111" dur="150"/>
                                        <p:tgtEl>
                                          <p:spTgt spid="4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150" fill="hold"/>
                                        <p:tgtEl>
                                          <p:spTgt spid="45"/>
                                        </p:tgtEl>
                                        <p:attrNameLst>
                                          <p:attrName>ppt_w</p:attrName>
                                        </p:attrNameLst>
                                      </p:cBhvr>
                                      <p:tavLst>
                                        <p:tav tm="0">
                                          <p:val>
                                            <p:fltVal val="0"/>
                                          </p:val>
                                        </p:tav>
                                        <p:tav tm="100000">
                                          <p:val>
                                            <p:strVal val="#ppt_w"/>
                                          </p:val>
                                        </p:tav>
                                      </p:tavLst>
                                    </p:anim>
                                    <p:anim calcmode="lin" valueType="num">
                                      <p:cBhvr>
                                        <p:cTn id="116" dur="150" fill="hold"/>
                                        <p:tgtEl>
                                          <p:spTgt spid="45"/>
                                        </p:tgtEl>
                                        <p:attrNameLst>
                                          <p:attrName>ppt_h</p:attrName>
                                        </p:attrNameLst>
                                      </p:cBhvr>
                                      <p:tavLst>
                                        <p:tav tm="0">
                                          <p:val>
                                            <p:fltVal val="0"/>
                                          </p:val>
                                        </p:tav>
                                        <p:tav tm="100000">
                                          <p:val>
                                            <p:strVal val="#ppt_h"/>
                                          </p:val>
                                        </p:tav>
                                      </p:tavLst>
                                    </p:anim>
                                    <p:animEffect transition="in" filter="fade">
                                      <p:cBhvr>
                                        <p:cTn id="117" dur="150"/>
                                        <p:tgtEl>
                                          <p:spTgt spid="45"/>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86"/>
                                        </p:tgtEl>
                                        <p:attrNameLst>
                                          <p:attrName>style.visibility</p:attrName>
                                        </p:attrNameLst>
                                      </p:cBhvr>
                                      <p:to>
                                        <p:strVal val="visible"/>
                                      </p:to>
                                    </p:set>
                                    <p:anim calcmode="lin" valueType="num">
                                      <p:cBhvr additive="base">
                                        <p:cTn id="121" dur="500" fill="hold"/>
                                        <p:tgtEl>
                                          <p:spTgt spid="86"/>
                                        </p:tgtEl>
                                        <p:attrNameLst>
                                          <p:attrName>ppt_x</p:attrName>
                                        </p:attrNameLst>
                                      </p:cBhvr>
                                      <p:tavLst>
                                        <p:tav tm="0">
                                          <p:val>
                                            <p:strVal val="#ppt_x"/>
                                          </p:val>
                                        </p:tav>
                                        <p:tav tm="100000">
                                          <p:val>
                                            <p:strVal val="#ppt_x"/>
                                          </p:val>
                                        </p:tav>
                                      </p:tavLst>
                                    </p:anim>
                                    <p:anim calcmode="lin" valueType="num">
                                      <p:cBhvr additive="base">
                                        <p:cTn id="122" dur="500" fill="hold"/>
                                        <p:tgtEl>
                                          <p:spTgt spid="86"/>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2" presetClass="entr" presetSubtype="4" fill="hold" grpId="0" nodeType="afterEffect">
                                  <p:stCondLst>
                                    <p:cond delay="0"/>
                                  </p:stCondLst>
                                  <p:childTnLst>
                                    <p:set>
                                      <p:cBhvr>
                                        <p:cTn id="125" dur="1" fill="hold">
                                          <p:stCondLst>
                                            <p:cond delay="0"/>
                                          </p:stCondLst>
                                        </p:cTn>
                                        <p:tgtEl>
                                          <p:spTgt spid="87"/>
                                        </p:tgtEl>
                                        <p:attrNameLst>
                                          <p:attrName>style.visibility</p:attrName>
                                        </p:attrNameLst>
                                      </p:cBhvr>
                                      <p:to>
                                        <p:strVal val="visible"/>
                                      </p:to>
                                    </p:set>
                                    <p:anim calcmode="lin" valueType="num">
                                      <p:cBhvr additive="base">
                                        <p:cTn id="126" dur="500" fill="hold"/>
                                        <p:tgtEl>
                                          <p:spTgt spid="87"/>
                                        </p:tgtEl>
                                        <p:attrNameLst>
                                          <p:attrName>ppt_x</p:attrName>
                                        </p:attrNameLst>
                                      </p:cBhvr>
                                      <p:tavLst>
                                        <p:tav tm="0">
                                          <p:val>
                                            <p:strVal val="#ppt_x"/>
                                          </p:val>
                                        </p:tav>
                                        <p:tav tm="100000">
                                          <p:val>
                                            <p:strVal val="#ppt_x"/>
                                          </p:val>
                                        </p:tav>
                                      </p:tavLst>
                                    </p:anim>
                                    <p:anim calcmode="lin" valueType="num">
                                      <p:cBhvr additive="base">
                                        <p:cTn id="127" dur="500" fill="hold"/>
                                        <p:tgtEl>
                                          <p:spTgt spid="87"/>
                                        </p:tgtEl>
                                        <p:attrNameLst>
                                          <p:attrName>ppt_y</p:attrName>
                                        </p:attrNameLst>
                                      </p:cBhvr>
                                      <p:tavLst>
                                        <p:tav tm="0">
                                          <p:val>
                                            <p:strVal val="1+#ppt_h/2"/>
                                          </p:val>
                                        </p:tav>
                                        <p:tav tm="100000">
                                          <p:val>
                                            <p:strVal val="#ppt_y"/>
                                          </p:val>
                                        </p:tav>
                                      </p:tavLst>
                                    </p:anim>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89"/>
                                        </p:tgtEl>
                                        <p:attrNameLst>
                                          <p:attrName>style.visibility</p:attrName>
                                        </p:attrNameLst>
                                      </p:cBhvr>
                                      <p:to>
                                        <p:strVal val="visible"/>
                                      </p:to>
                                    </p:set>
                                    <p:animEffect transition="in" filter="wipe(left)">
                                      <p:cBhvr>
                                        <p:cTn id="131" dur="500"/>
                                        <p:tgtEl>
                                          <p:spTgt spid="89"/>
                                        </p:tgtEl>
                                      </p:cBhvr>
                                    </p:animEffect>
                                  </p:childTnLst>
                                </p:cTn>
                              </p:par>
                            </p:childTnLst>
                          </p:cTn>
                        </p:par>
                        <p:par>
                          <p:cTn id="132" fill="hold">
                            <p:stCondLst>
                              <p:cond delay="11000"/>
                            </p:stCondLst>
                            <p:childTnLst>
                              <p:par>
                                <p:cTn id="133" presetID="22" presetClass="entr" presetSubtype="8" fill="hold" grpId="0" nodeType="afterEffect">
                                  <p:stCondLst>
                                    <p:cond delay="0"/>
                                  </p:stCondLst>
                                  <p:childTnLst>
                                    <p:set>
                                      <p:cBhvr>
                                        <p:cTn id="134" dur="1" fill="hold">
                                          <p:stCondLst>
                                            <p:cond delay="0"/>
                                          </p:stCondLst>
                                        </p:cTn>
                                        <p:tgtEl>
                                          <p:spTgt spid="90"/>
                                        </p:tgtEl>
                                        <p:attrNameLst>
                                          <p:attrName>style.visibility</p:attrName>
                                        </p:attrNameLst>
                                      </p:cBhvr>
                                      <p:to>
                                        <p:strVal val="visible"/>
                                      </p:to>
                                    </p:set>
                                    <p:animEffect transition="in" filter="wipe(left)">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427787" y="1416632"/>
            <a:ext cx="3162438" cy="3231951"/>
            <a:chOff x="1427787" y="1416632"/>
            <a:chExt cx="3162438" cy="3231951"/>
          </a:xfrm>
        </p:grpSpPr>
        <p:sp>
          <p:nvSpPr>
            <p:cNvPr id="43" name="KSO_Shape"/>
            <p:cNvSpPr/>
            <p:nvPr/>
          </p:nvSpPr>
          <p:spPr>
            <a:xfrm>
              <a:off x="2731003" y="1416632"/>
              <a:ext cx="1859222" cy="1614021"/>
            </a:xfrm>
            <a:prstGeom prst="wedgeEllipseCallout">
              <a:avLst>
                <a:gd name="adj1" fmla="val -47843"/>
                <a:gd name="adj2" fmla="val 67627"/>
              </a:avLst>
            </a:prstGeom>
            <a:solidFill>
              <a:srgbClr val="C000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lnSpc>
                  <a:spcPct val="110000"/>
                </a:lnSpc>
                <a:defRPr/>
              </a:pPr>
              <a:r>
                <a:rPr lang="zh-CN" altLang="en-US" sz="1600">
                  <a:solidFill>
                    <a:srgbClr val="FFFFFF"/>
                  </a:solidFill>
                  <a:latin typeface="黑体" panose="02010609060101010101" pitchFamily="49" charset="-122"/>
                  <a:ea typeface="黑体" panose="02010609060101010101" pitchFamily="49" charset="-122"/>
                </a:rPr>
                <a:t>请在此处输入您的文本，请在此处输入您的文本</a:t>
              </a:r>
            </a:p>
          </p:txBody>
        </p:sp>
        <p:sp>
          <p:nvSpPr>
            <p:cNvPr id="44" name="Freeform 1185"/>
            <p:cNvSpPr>
              <a:spLocks noEditPoints="1"/>
            </p:cNvSpPr>
            <p:nvPr/>
          </p:nvSpPr>
          <p:spPr bwMode="auto">
            <a:xfrm>
              <a:off x="1927006" y="3159218"/>
              <a:ext cx="643770" cy="829860"/>
            </a:xfrm>
            <a:custGeom>
              <a:avLst/>
              <a:gdLst>
                <a:gd name="T0" fmla="*/ 87 w 108"/>
                <a:gd name="T1" fmla="*/ 138 h 139"/>
                <a:gd name="T2" fmla="*/ 78 w 108"/>
                <a:gd name="T3" fmla="*/ 138 h 139"/>
                <a:gd name="T4" fmla="*/ 25 w 108"/>
                <a:gd name="T5" fmla="*/ 138 h 139"/>
                <a:gd name="T6" fmla="*/ 25 w 108"/>
                <a:gd name="T7" fmla="*/ 137 h 139"/>
                <a:gd name="T8" fmla="*/ 38 w 108"/>
                <a:gd name="T9" fmla="*/ 96 h 139"/>
                <a:gd name="T10" fmla="*/ 12 w 108"/>
                <a:gd name="T11" fmla="*/ 62 h 139"/>
                <a:gd name="T12" fmla="*/ 5 w 108"/>
                <a:gd name="T13" fmla="*/ 57 h 139"/>
                <a:gd name="T14" fmla="*/ 6 w 108"/>
                <a:gd name="T15" fmla="*/ 38 h 139"/>
                <a:gd name="T16" fmla="*/ 11 w 108"/>
                <a:gd name="T17" fmla="*/ 44 h 139"/>
                <a:gd name="T18" fmla="*/ 12 w 108"/>
                <a:gd name="T19" fmla="*/ 44 h 139"/>
                <a:gd name="T20" fmla="*/ 14 w 108"/>
                <a:gd name="T21" fmla="*/ 17 h 139"/>
                <a:gd name="T22" fmla="*/ 53 w 108"/>
                <a:gd name="T23" fmla="*/ 0 h 139"/>
                <a:gd name="T24" fmla="*/ 95 w 108"/>
                <a:gd name="T25" fmla="*/ 21 h 139"/>
                <a:gd name="T26" fmla="*/ 98 w 108"/>
                <a:gd name="T27" fmla="*/ 42 h 139"/>
                <a:gd name="T28" fmla="*/ 103 w 108"/>
                <a:gd name="T29" fmla="*/ 38 h 139"/>
                <a:gd name="T30" fmla="*/ 104 w 108"/>
                <a:gd name="T31" fmla="*/ 56 h 139"/>
                <a:gd name="T32" fmla="*/ 97 w 108"/>
                <a:gd name="T33" fmla="*/ 62 h 139"/>
                <a:gd name="T34" fmla="*/ 70 w 108"/>
                <a:gd name="T35" fmla="*/ 97 h 139"/>
                <a:gd name="T36" fmla="*/ 81 w 108"/>
                <a:gd name="T37" fmla="*/ 130 h 139"/>
                <a:gd name="T38" fmla="*/ 89 w 108"/>
                <a:gd name="T39" fmla="*/ 139 h 139"/>
                <a:gd name="T40" fmla="*/ 50 w 108"/>
                <a:gd name="T41" fmla="*/ 137 h 139"/>
                <a:gd name="T42" fmla="*/ 78 w 108"/>
                <a:gd name="T43" fmla="*/ 137 h 139"/>
                <a:gd name="T44" fmla="*/ 80 w 108"/>
                <a:gd name="T45" fmla="*/ 131 h 139"/>
                <a:gd name="T46" fmla="*/ 69 w 108"/>
                <a:gd name="T47" fmla="*/ 97 h 139"/>
                <a:gd name="T48" fmla="*/ 70 w 108"/>
                <a:gd name="T49" fmla="*/ 96 h 139"/>
                <a:gd name="T50" fmla="*/ 96 w 108"/>
                <a:gd name="T51" fmla="*/ 56 h 139"/>
                <a:gd name="T52" fmla="*/ 98 w 108"/>
                <a:gd name="T53" fmla="*/ 61 h 139"/>
                <a:gd name="T54" fmla="*/ 103 w 108"/>
                <a:gd name="T55" fmla="*/ 56 h 139"/>
                <a:gd name="T56" fmla="*/ 102 w 108"/>
                <a:gd name="T57" fmla="*/ 39 h 139"/>
                <a:gd name="T58" fmla="*/ 98 w 108"/>
                <a:gd name="T59" fmla="*/ 47 h 139"/>
                <a:gd name="T60" fmla="*/ 97 w 108"/>
                <a:gd name="T61" fmla="*/ 42 h 139"/>
                <a:gd name="T62" fmla="*/ 94 w 108"/>
                <a:gd name="T63" fmla="*/ 21 h 139"/>
                <a:gd name="T64" fmla="*/ 53 w 108"/>
                <a:gd name="T65" fmla="*/ 2 h 139"/>
                <a:gd name="T66" fmla="*/ 15 w 108"/>
                <a:gd name="T67" fmla="*/ 18 h 139"/>
                <a:gd name="T68" fmla="*/ 13 w 108"/>
                <a:gd name="T69" fmla="*/ 50 h 139"/>
                <a:gd name="T70" fmla="*/ 7 w 108"/>
                <a:gd name="T71" fmla="*/ 39 h 139"/>
                <a:gd name="T72" fmla="*/ 6 w 108"/>
                <a:gd name="T73" fmla="*/ 56 h 139"/>
                <a:gd name="T74" fmla="*/ 11 w 108"/>
                <a:gd name="T75" fmla="*/ 61 h 139"/>
                <a:gd name="T76" fmla="*/ 13 w 108"/>
                <a:gd name="T77" fmla="*/ 55 h 139"/>
                <a:gd name="T78" fmla="*/ 38 w 108"/>
                <a:gd name="T79" fmla="*/ 95 h 139"/>
                <a:gd name="T80" fmla="*/ 39 w 108"/>
                <a:gd name="T81" fmla="*/ 96 h 139"/>
                <a:gd name="T82" fmla="*/ 26 w 108"/>
                <a:gd name="T83"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39">
                  <a:moveTo>
                    <a:pt x="89" y="139"/>
                  </a:moveTo>
                  <a:cubicBezTo>
                    <a:pt x="87" y="138"/>
                    <a:pt x="87" y="138"/>
                    <a:pt x="87" y="138"/>
                  </a:cubicBezTo>
                  <a:cubicBezTo>
                    <a:pt x="84" y="137"/>
                    <a:pt x="83" y="138"/>
                    <a:pt x="78" y="138"/>
                  </a:cubicBezTo>
                  <a:cubicBezTo>
                    <a:pt x="78" y="138"/>
                    <a:pt x="78" y="138"/>
                    <a:pt x="78" y="138"/>
                  </a:cubicBezTo>
                  <a:cubicBezTo>
                    <a:pt x="73" y="138"/>
                    <a:pt x="65" y="139"/>
                    <a:pt x="50" y="139"/>
                  </a:cubicBezTo>
                  <a:cubicBezTo>
                    <a:pt x="42" y="139"/>
                    <a:pt x="34" y="139"/>
                    <a:pt x="25" y="138"/>
                  </a:cubicBezTo>
                  <a:cubicBezTo>
                    <a:pt x="24" y="138"/>
                    <a:pt x="24" y="138"/>
                    <a:pt x="24" y="138"/>
                  </a:cubicBezTo>
                  <a:cubicBezTo>
                    <a:pt x="25" y="137"/>
                    <a:pt x="25" y="137"/>
                    <a:pt x="25" y="137"/>
                  </a:cubicBezTo>
                  <a:cubicBezTo>
                    <a:pt x="28" y="134"/>
                    <a:pt x="37" y="122"/>
                    <a:pt x="39" y="118"/>
                  </a:cubicBezTo>
                  <a:cubicBezTo>
                    <a:pt x="39" y="116"/>
                    <a:pt x="40" y="111"/>
                    <a:pt x="38" y="96"/>
                  </a:cubicBezTo>
                  <a:cubicBezTo>
                    <a:pt x="25" y="90"/>
                    <a:pt x="16" y="76"/>
                    <a:pt x="13" y="60"/>
                  </a:cubicBezTo>
                  <a:cubicBezTo>
                    <a:pt x="12" y="61"/>
                    <a:pt x="12" y="62"/>
                    <a:pt x="12" y="62"/>
                  </a:cubicBezTo>
                  <a:cubicBezTo>
                    <a:pt x="11" y="63"/>
                    <a:pt x="10" y="63"/>
                    <a:pt x="10" y="63"/>
                  </a:cubicBezTo>
                  <a:cubicBezTo>
                    <a:pt x="9" y="63"/>
                    <a:pt x="8" y="61"/>
                    <a:pt x="5" y="57"/>
                  </a:cubicBezTo>
                  <a:cubicBezTo>
                    <a:pt x="4" y="54"/>
                    <a:pt x="4" y="54"/>
                    <a:pt x="4" y="54"/>
                  </a:cubicBezTo>
                  <a:cubicBezTo>
                    <a:pt x="0" y="47"/>
                    <a:pt x="3" y="42"/>
                    <a:pt x="6" y="38"/>
                  </a:cubicBezTo>
                  <a:cubicBezTo>
                    <a:pt x="6" y="38"/>
                    <a:pt x="6" y="37"/>
                    <a:pt x="7" y="37"/>
                  </a:cubicBezTo>
                  <a:cubicBezTo>
                    <a:pt x="8" y="37"/>
                    <a:pt x="9" y="39"/>
                    <a:pt x="11" y="44"/>
                  </a:cubicBezTo>
                  <a:cubicBezTo>
                    <a:pt x="11" y="43"/>
                    <a:pt x="11" y="43"/>
                    <a:pt x="11" y="43"/>
                  </a:cubicBezTo>
                  <a:cubicBezTo>
                    <a:pt x="12" y="44"/>
                    <a:pt x="12" y="44"/>
                    <a:pt x="12" y="44"/>
                  </a:cubicBezTo>
                  <a:cubicBezTo>
                    <a:pt x="13" y="42"/>
                    <a:pt x="13" y="33"/>
                    <a:pt x="14" y="18"/>
                  </a:cubicBezTo>
                  <a:cubicBezTo>
                    <a:pt x="14" y="17"/>
                    <a:pt x="14" y="17"/>
                    <a:pt x="14" y="17"/>
                  </a:cubicBezTo>
                  <a:cubicBezTo>
                    <a:pt x="22" y="2"/>
                    <a:pt x="34" y="0"/>
                    <a:pt x="45" y="0"/>
                  </a:cubicBezTo>
                  <a:cubicBezTo>
                    <a:pt x="47" y="0"/>
                    <a:pt x="50" y="0"/>
                    <a:pt x="53" y="0"/>
                  </a:cubicBezTo>
                  <a:cubicBezTo>
                    <a:pt x="55" y="1"/>
                    <a:pt x="57" y="1"/>
                    <a:pt x="58" y="1"/>
                  </a:cubicBezTo>
                  <a:cubicBezTo>
                    <a:pt x="84" y="2"/>
                    <a:pt x="90" y="12"/>
                    <a:pt x="95" y="21"/>
                  </a:cubicBezTo>
                  <a:cubicBezTo>
                    <a:pt x="96" y="22"/>
                    <a:pt x="96" y="22"/>
                    <a:pt x="96" y="22"/>
                  </a:cubicBezTo>
                  <a:cubicBezTo>
                    <a:pt x="101" y="31"/>
                    <a:pt x="99" y="39"/>
                    <a:pt x="98" y="42"/>
                  </a:cubicBezTo>
                  <a:cubicBezTo>
                    <a:pt x="98" y="43"/>
                    <a:pt x="98" y="44"/>
                    <a:pt x="98" y="44"/>
                  </a:cubicBezTo>
                  <a:cubicBezTo>
                    <a:pt x="100" y="38"/>
                    <a:pt x="102" y="36"/>
                    <a:pt x="103" y="38"/>
                  </a:cubicBezTo>
                  <a:cubicBezTo>
                    <a:pt x="105" y="42"/>
                    <a:pt x="108" y="47"/>
                    <a:pt x="105" y="54"/>
                  </a:cubicBezTo>
                  <a:cubicBezTo>
                    <a:pt x="104" y="56"/>
                    <a:pt x="104" y="56"/>
                    <a:pt x="104" y="56"/>
                  </a:cubicBezTo>
                  <a:cubicBezTo>
                    <a:pt x="101" y="61"/>
                    <a:pt x="100" y="63"/>
                    <a:pt x="99" y="63"/>
                  </a:cubicBezTo>
                  <a:cubicBezTo>
                    <a:pt x="98" y="63"/>
                    <a:pt x="98" y="63"/>
                    <a:pt x="97" y="62"/>
                  </a:cubicBezTo>
                  <a:cubicBezTo>
                    <a:pt x="97" y="62"/>
                    <a:pt x="97" y="61"/>
                    <a:pt x="96" y="61"/>
                  </a:cubicBezTo>
                  <a:cubicBezTo>
                    <a:pt x="93" y="77"/>
                    <a:pt x="83" y="91"/>
                    <a:pt x="70" y="97"/>
                  </a:cubicBezTo>
                  <a:cubicBezTo>
                    <a:pt x="70" y="112"/>
                    <a:pt x="70" y="118"/>
                    <a:pt x="71" y="119"/>
                  </a:cubicBezTo>
                  <a:cubicBezTo>
                    <a:pt x="72" y="121"/>
                    <a:pt x="77" y="126"/>
                    <a:pt x="81" y="130"/>
                  </a:cubicBezTo>
                  <a:cubicBezTo>
                    <a:pt x="84" y="133"/>
                    <a:pt x="87" y="136"/>
                    <a:pt x="88" y="137"/>
                  </a:cubicBezTo>
                  <a:lnTo>
                    <a:pt x="89" y="139"/>
                  </a:lnTo>
                  <a:close/>
                  <a:moveTo>
                    <a:pt x="26" y="137"/>
                  </a:moveTo>
                  <a:cubicBezTo>
                    <a:pt x="35" y="137"/>
                    <a:pt x="43" y="137"/>
                    <a:pt x="50" y="137"/>
                  </a:cubicBezTo>
                  <a:cubicBezTo>
                    <a:pt x="65" y="137"/>
                    <a:pt x="73" y="137"/>
                    <a:pt x="78" y="137"/>
                  </a:cubicBezTo>
                  <a:cubicBezTo>
                    <a:pt x="78" y="137"/>
                    <a:pt x="78" y="137"/>
                    <a:pt x="78" y="137"/>
                  </a:cubicBezTo>
                  <a:cubicBezTo>
                    <a:pt x="82" y="136"/>
                    <a:pt x="84" y="136"/>
                    <a:pt x="86" y="137"/>
                  </a:cubicBezTo>
                  <a:cubicBezTo>
                    <a:pt x="84" y="135"/>
                    <a:pt x="82" y="133"/>
                    <a:pt x="80" y="131"/>
                  </a:cubicBezTo>
                  <a:cubicBezTo>
                    <a:pt x="75" y="126"/>
                    <a:pt x="71" y="122"/>
                    <a:pt x="70" y="119"/>
                  </a:cubicBezTo>
                  <a:cubicBezTo>
                    <a:pt x="69" y="117"/>
                    <a:pt x="68" y="110"/>
                    <a:pt x="69" y="97"/>
                  </a:cubicBezTo>
                  <a:cubicBezTo>
                    <a:pt x="69" y="96"/>
                    <a:pt x="69" y="96"/>
                    <a:pt x="69" y="96"/>
                  </a:cubicBezTo>
                  <a:cubicBezTo>
                    <a:pt x="70" y="96"/>
                    <a:pt x="70" y="96"/>
                    <a:pt x="70" y="96"/>
                  </a:cubicBezTo>
                  <a:cubicBezTo>
                    <a:pt x="82" y="90"/>
                    <a:pt x="92" y="76"/>
                    <a:pt x="95" y="60"/>
                  </a:cubicBezTo>
                  <a:cubicBezTo>
                    <a:pt x="96" y="56"/>
                    <a:pt x="96" y="56"/>
                    <a:pt x="96" y="56"/>
                  </a:cubicBezTo>
                  <a:cubicBezTo>
                    <a:pt x="98" y="60"/>
                    <a:pt x="98" y="60"/>
                    <a:pt x="98" y="60"/>
                  </a:cubicBezTo>
                  <a:cubicBezTo>
                    <a:pt x="98" y="61"/>
                    <a:pt x="98" y="61"/>
                    <a:pt x="98" y="61"/>
                  </a:cubicBezTo>
                  <a:cubicBezTo>
                    <a:pt x="99" y="62"/>
                    <a:pt x="99" y="62"/>
                    <a:pt x="99" y="62"/>
                  </a:cubicBezTo>
                  <a:cubicBezTo>
                    <a:pt x="100" y="62"/>
                    <a:pt x="101" y="58"/>
                    <a:pt x="103" y="56"/>
                  </a:cubicBezTo>
                  <a:cubicBezTo>
                    <a:pt x="104" y="54"/>
                    <a:pt x="104" y="54"/>
                    <a:pt x="104" y="54"/>
                  </a:cubicBezTo>
                  <a:cubicBezTo>
                    <a:pt x="107" y="47"/>
                    <a:pt x="104" y="43"/>
                    <a:pt x="102" y="39"/>
                  </a:cubicBezTo>
                  <a:cubicBezTo>
                    <a:pt x="102" y="39"/>
                    <a:pt x="101" y="40"/>
                    <a:pt x="99" y="44"/>
                  </a:cubicBezTo>
                  <a:cubicBezTo>
                    <a:pt x="98" y="47"/>
                    <a:pt x="98" y="47"/>
                    <a:pt x="98" y="47"/>
                  </a:cubicBezTo>
                  <a:cubicBezTo>
                    <a:pt x="97" y="45"/>
                    <a:pt x="97" y="45"/>
                    <a:pt x="97" y="45"/>
                  </a:cubicBezTo>
                  <a:cubicBezTo>
                    <a:pt x="96" y="44"/>
                    <a:pt x="96" y="43"/>
                    <a:pt x="97" y="42"/>
                  </a:cubicBezTo>
                  <a:cubicBezTo>
                    <a:pt x="98" y="39"/>
                    <a:pt x="99" y="31"/>
                    <a:pt x="94" y="23"/>
                  </a:cubicBezTo>
                  <a:cubicBezTo>
                    <a:pt x="94" y="21"/>
                    <a:pt x="94" y="21"/>
                    <a:pt x="94" y="21"/>
                  </a:cubicBezTo>
                  <a:cubicBezTo>
                    <a:pt x="89" y="13"/>
                    <a:pt x="84" y="3"/>
                    <a:pt x="58" y="2"/>
                  </a:cubicBezTo>
                  <a:cubicBezTo>
                    <a:pt x="57" y="2"/>
                    <a:pt x="55" y="2"/>
                    <a:pt x="53" y="2"/>
                  </a:cubicBezTo>
                  <a:cubicBezTo>
                    <a:pt x="50" y="2"/>
                    <a:pt x="47" y="1"/>
                    <a:pt x="45" y="1"/>
                  </a:cubicBezTo>
                  <a:cubicBezTo>
                    <a:pt x="34" y="1"/>
                    <a:pt x="23" y="3"/>
                    <a:pt x="15" y="18"/>
                  </a:cubicBezTo>
                  <a:cubicBezTo>
                    <a:pt x="14" y="44"/>
                    <a:pt x="14" y="45"/>
                    <a:pt x="12" y="45"/>
                  </a:cubicBezTo>
                  <a:cubicBezTo>
                    <a:pt x="13" y="50"/>
                    <a:pt x="13" y="50"/>
                    <a:pt x="13" y="50"/>
                  </a:cubicBezTo>
                  <a:cubicBezTo>
                    <a:pt x="10" y="44"/>
                    <a:pt x="10" y="44"/>
                    <a:pt x="10" y="44"/>
                  </a:cubicBezTo>
                  <a:cubicBezTo>
                    <a:pt x="8" y="40"/>
                    <a:pt x="7" y="39"/>
                    <a:pt x="7" y="39"/>
                  </a:cubicBezTo>
                  <a:cubicBezTo>
                    <a:pt x="5" y="43"/>
                    <a:pt x="2" y="47"/>
                    <a:pt x="5" y="54"/>
                  </a:cubicBezTo>
                  <a:cubicBezTo>
                    <a:pt x="6" y="56"/>
                    <a:pt x="6" y="56"/>
                    <a:pt x="6" y="56"/>
                  </a:cubicBezTo>
                  <a:cubicBezTo>
                    <a:pt x="8" y="58"/>
                    <a:pt x="9" y="62"/>
                    <a:pt x="10" y="62"/>
                  </a:cubicBezTo>
                  <a:cubicBezTo>
                    <a:pt x="10" y="62"/>
                    <a:pt x="10" y="62"/>
                    <a:pt x="11" y="61"/>
                  </a:cubicBezTo>
                  <a:cubicBezTo>
                    <a:pt x="11" y="61"/>
                    <a:pt x="11" y="61"/>
                    <a:pt x="11" y="60"/>
                  </a:cubicBezTo>
                  <a:cubicBezTo>
                    <a:pt x="13" y="55"/>
                    <a:pt x="13" y="55"/>
                    <a:pt x="13" y="55"/>
                  </a:cubicBezTo>
                  <a:cubicBezTo>
                    <a:pt x="14" y="60"/>
                    <a:pt x="14" y="60"/>
                    <a:pt x="14" y="60"/>
                  </a:cubicBezTo>
                  <a:cubicBezTo>
                    <a:pt x="17" y="76"/>
                    <a:pt x="26" y="89"/>
                    <a:pt x="38" y="95"/>
                  </a:cubicBezTo>
                  <a:cubicBezTo>
                    <a:pt x="39" y="95"/>
                    <a:pt x="39" y="95"/>
                    <a:pt x="39" y="95"/>
                  </a:cubicBezTo>
                  <a:cubicBezTo>
                    <a:pt x="39" y="96"/>
                    <a:pt x="39" y="96"/>
                    <a:pt x="39" y="96"/>
                  </a:cubicBezTo>
                  <a:cubicBezTo>
                    <a:pt x="41" y="108"/>
                    <a:pt x="41" y="115"/>
                    <a:pt x="40" y="118"/>
                  </a:cubicBezTo>
                  <a:cubicBezTo>
                    <a:pt x="39" y="122"/>
                    <a:pt x="30" y="133"/>
                    <a:pt x="26" y="137"/>
                  </a:cubicBezTo>
                  <a:close/>
                </a:path>
              </a:pathLst>
            </a:custGeom>
            <a:solidFill>
              <a:srgbClr val="4C87B4"/>
            </a:solidFill>
            <a:ln>
              <a:solidFill>
                <a:srgbClr val="C00000"/>
              </a:solidFill>
            </a:ln>
          </p:spPr>
          <p:txBody>
            <a:bodyPr vert="horz" wrap="square" lIns="91440" tIns="45720" rIns="91440" bIns="45720" numCol="1" anchor="t" anchorCtr="0" compatLnSpc="1"/>
            <a:lstStyle/>
            <a:p>
              <a:endParaRPr lang="zh-CN" altLang="en-US"/>
            </a:p>
          </p:txBody>
        </p:sp>
        <p:sp>
          <p:nvSpPr>
            <p:cNvPr id="45" name="任意多边形 44"/>
            <p:cNvSpPr/>
            <p:nvPr/>
          </p:nvSpPr>
          <p:spPr bwMode="auto">
            <a:xfrm>
              <a:off x="1720798" y="2973140"/>
              <a:ext cx="1066244" cy="1297588"/>
            </a:xfrm>
            <a:custGeom>
              <a:avLst/>
              <a:gdLst>
                <a:gd name="connsiteX0" fmla="*/ 448256 w 1197579"/>
                <a:gd name="connsiteY0" fmla="*/ 1028098 h 1457419"/>
                <a:gd name="connsiteX1" fmla="*/ 595444 w 1197579"/>
                <a:gd name="connsiteY1" fmla="*/ 1128720 h 1457419"/>
                <a:gd name="connsiteX2" fmla="*/ 749323 w 1197579"/>
                <a:gd name="connsiteY2" fmla="*/ 1028098 h 1457419"/>
                <a:gd name="connsiteX3" fmla="*/ 1190889 w 1197579"/>
                <a:gd name="connsiteY3" fmla="*/ 1329965 h 1457419"/>
                <a:gd name="connsiteX4" fmla="*/ 1197579 w 1197579"/>
                <a:gd name="connsiteY4" fmla="*/ 1457419 h 1457419"/>
                <a:gd name="connsiteX5" fmla="*/ 0 w 1197579"/>
                <a:gd name="connsiteY5" fmla="*/ 1457419 h 1457419"/>
                <a:gd name="connsiteX6" fmla="*/ 6690 w 1197579"/>
                <a:gd name="connsiteY6" fmla="*/ 1329965 h 1457419"/>
                <a:gd name="connsiteX7" fmla="*/ 448256 w 1197579"/>
                <a:gd name="connsiteY7" fmla="*/ 1028098 h 1457419"/>
                <a:gd name="connsiteX8" fmla="*/ 624751 w 1197579"/>
                <a:gd name="connsiteY8" fmla="*/ 198 h 1457419"/>
                <a:gd name="connsiteX9" fmla="*/ 621411 w 1197579"/>
                <a:gd name="connsiteY9" fmla="*/ 7731 h 1457419"/>
                <a:gd name="connsiteX10" fmla="*/ 614730 w 1197579"/>
                <a:gd name="connsiteY10" fmla="*/ 34516 h 1457419"/>
                <a:gd name="connsiteX11" fmla="*/ 714938 w 1197579"/>
                <a:gd name="connsiteY11" fmla="*/ 34516 h 1457419"/>
                <a:gd name="connsiteX12" fmla="*/ 875270 w 1197579"/>
                <a:gd name="connsiteY12" fmla="*/ 101479 h 1457419"/>
                <a:gd name="connsiteX13" fmla="*/ 955436 w 1197579"/>
                <a:gd name="connsiteY13" fmla="*/ 248796 h 1457419"/>
                <a:gd name="connsiteX14" fmla="*/ 901992 w 1197579"/>
                <a:gd name="connsiteY14" fmla="*/ 483165 h 1457419"/>
                <a:gd name="connsiteX15" fmla="*/ 861909 w 1197579"/>
                <a:gd name="connsiteY15" fmla="*/ 576912 h 1457419"/>
                <a:gd name="connsiteX16" fmla="*/ 841868 w 1197579"/>
                <a:gd name="connsiteY16" fmla="*/ 576912 h 1457419"/>
                <a:gd name="connsiteX17" fmla="*/ 855229 w 1197579"/>
                <a:gd name="connsiteY17" fmla="*/ 503254 h 1457419"/>
                <a:gd name="connsiteX18" fmla="*/ 868590 w 1197579"/>
                <a:gd name="connsiteY18" fmla="*/ 416202 h 1457419"/>
                <a:gd name="connsiteX19" fmla="*/ 828507 w 1197579"/>
                <a:gd name="connsiteY19" fmla="*/ 322455 h 1457419"/>
                <a:gd name="connsiteX20" fmla="*/ 661494 w 1197579"/>
                <a:gd name="connsiteY20" fmla="*/ 262189 h 1457419"/>
                <a:gd name="connsiteX21" fmla="*/ 461079 w 1197579"/>
                <a:gd name="connsiteY21" fmla="*/ 255492 h 1457419"/>
                <a:gd name="connsiteX22" fmla="*/ 354191 w 1197579"/>
                <a:gd name="connsiteY22" fmla="*/ 322455 h 1457419"/>
                <a:gd name="connsiteX23" fmla="*/ 334149 w 1197579"/>
                <a:gd name="connsiteY23" fmla="*/ 436291 h 1457419"/>
                <a:gd name="connsiteX24" fmla="*/ 354191 w 1197579"/>
                <a:gd name="connsiteY24" fmla="*/ 563520 h 1457419"/>
                <a:gd name="connsiteX25" fmla="*/ 340830 w 1197579"/>
                <a:gd name="connsiteY25" fmla="*/ 563520 h 1457419"/>
                <a:gd name="connsiteX26" fmla="*/ 314108 w 1197579"/>
                <a:gd name="connsiteY26" fmla="*/ 516646 h 1457419"/>
                <a:gd name="connsiteX27" fmla="*/ 327469 w 1197579"/>
                <a:gd name="connsiteY27" fmla="*/ 108175 h 1457419"/>
                <a:gd name="connsiteX28" fmla="*/ 527884 w 1197579"/>
                <a:gd name="connsiteY28" fmla="*/ 1035 h 1457419"/>
                <a:gd name="connsiteX29" fmla="*/ 494481 w 1197579"/>
                <a:gd name="connsiteY29" fmla="*/ 54605 h 1457419"/>
                <a:gd name="connsiteX30" fmla="*/ 514523 w 1197579"/>
                <a:gd name="connsiteY30" fmla="*/ 47909 h 1457419"/>
                <a:gd name="connsiteX31" fmla="*/ 588008 w 1197579"/>
                <a:gd name="connsiteY31" fmla="*/ 7731 h 1457419"/>
                <a:gd name="connsiteX32" fmla="*/ 624751 w 1197579"/>
                <a:gd name="connsiteY32" fmla="*/ 198 h 145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7579" h="1457419">
                  <a:moveTo>
                    <a:pt x="448256" y="1028098"/>
                  </a:moveTo>
                  <a:cubicBezTo>
                    <a:pt x="448256" y="1028098"/>
                    <a:pt x="408114" y="1115304"/>
                    <a:pt x="595444" y="1128720"/>
                  </a:cubicBezTo>
                  <a:cubicBezTo>
                    <a:pt x="789466" y="1115304"/>
                    <a:pt x="749323" y="1028098"/>
                    <a:pt x="749323" y="1028098"/>
                  </a:cubicBezTo>
                  <a:cubicBezTo>
                    <a:pt x="749323" y="1028098"/>
                    <a:pt x="1177508" y="1028098"/>
                    <a:pt x="1190889" y="1329965"/>
                  </a:cubicBezTo>
                  <a:cubicBezTo>
                    <a:pt x="1190889" y="1356797"/>
                    <a:pt x="1190889" y="1403754"/>
                    <a:pt x="1197579" y="1457419"/>
                  </a:cubicBezTo>
                  <a:lnTo>
                    <a:pt x="0" y="1457419"/>
                  </a:lnTo>
                  <a:cubicBezTo>
                    <a:pt x="6690" y="1403754"/>
                    <a:pt x="6690" y="1356797"/>
                    <a:pt x="6690" y="1329965"/>
                  </a:cubicBezTo>
                  <a:cubicBezTo>
                    <a:pt x="20071" y="1028098"/>
                    <a:pt x="448256" y="1028098"/>
                    <a:pt x="448256" y="1028098"/>
                  </a:cubicBezTo>
                  <a:close/>
                  <a:moveTo>
                    <a:pt x="624751" y="198"/>
                  </a:moveTo>
                  <a:cubicBezTo>
                    <a:pt x="631432" y="1035"/>
                    <a:pt x="631432" y="4383"/>
                    <a:pt x="621411" y="7731"/>
                  </a:cubicBezTo>
                  <a:cubicBezTo>
                    <a:pt x="608050" y="21124"/>
                    <a:pt x="614730" y="34516"/>
                    <a:pt x="614730" y="34516"/>
                  </a:cubicBezTo>
                  <a:cubicBezTo>
                    <a:pt x="614730" y="34516"/>
                    <a:pt x="674855" y="34516"/>
                    <a:pt x="714938" y="34516"/>
                  </a:cubicBezTo>
                  <a:cubicBezTo>
                    <a:pt x="755021" y="41213"/>
                    <a:pt x="835187" y="61301"/>
                    <a:pt x="875270" y="101479"/>
                  </a:cubicBezTo>
                  <a:cubicBezTo>
                    <a:pt x="915353" y="134960"/>
                    <a:pt x="948756" y="195226"/>
                    <a:pt x="955436" y="248796"/>
                  </a:cubicBezTo>
                  <a:cubicBezTo>
                    <a:pt x="968797" y="355936"/>
                    <a:pt x="901992" y="476469"/>
                    <a:pt x="901992" y="483165"/>
                  </a:cubicBezTo>
                  <a:cubicBezTo>
                    <a:pt x="895312" y="489861"/>
                    <a:pt x="868590" y="556824"/>
                    <a:pt x="861909" y="576912"/>
                  </a:cubicBezTo>
                  <a:cubicBezTo>
                    <a:pt x="848548" y="590305"/>
                    <a:pt x="841868" y="576912"/>
                    <a:pt x="841868" y="576912"/>
                  </a:cubicBezTo>
                  <a:cubicBezTo>
                    <a:pt x="841868" y="576912"/>
                    <a:pt x="855229" y="516646"/>
                    <a:pt x="855229" y="503254"/>
                  </a:cubicBezTo>
                  <a:cubicBezTo>
                    <a:pt x="855229" y="489861"/>
                    <a:pt x="861909" y="449684"/>
                    <a:pt x="868590" y="416202"/>
                  </a:cubicBezTo>
                  <a:cubicBezTo>
                    <a:pt x="868590" y="382721"/>
                    <a:pt x="861909" y="342544"/>
                    <a:pt x="828507" y="322455"/>
                  </a:cubicBezTo>
                  <a:cubicBezTo>
                    <a:pt x="801785" y="302366"/>
                    <a:pt x="721618" y="268885"/>
                    <a:pt x="661494" y="262189"/>
                  </a:cubicBezTo>
                  <a:cubicBezTo>
                    <a:pt x="601369" y="248796"/>
                    <a:pt x="487801" y="248796"/>
                    <a:pt x="461079" y="255492"/>
                  </a:cubicBezTo>
                  <a:cubicBezTo>
                    <a:pt x="441037" y="268885"/>
                    <a:pt x="367552" y="302366"/>
                    <a:pt x="354191" y="322455"/>
                  </a:cubicBezTo>
                  <a:cubicBezTo>
                    <a:pt x="340830" y="342544"/>
                    <a:pt x="334149" y="409506"/>
                    <a:pt x="334149" y="436291"/>
                  </a:cubicBezTo>
                  <a:cubicBezTo>
                    <a:pt x="340830" y="456380"/>
                    <a:pt x="354191" y="563520"/>
                    <a:pt x="354191" y="563520"/>
                  </a:cubicBezTo>
                  <a:cubicBezTo>
                    <a:pt x="354191" y="563520"/>
                    <a:pt x="347510" y="576912"/>
                    <a:pt x="340830" y="563520"/>
                  </a:cubicBezTo>
                  <a:cubicBezTo>
                    <a:pt x="334149" y="556824"/>
                    <a:pt x="320788" y="536735"/>
                    <a:pt x="314108" y="516646"/>
                  </a:cubicBezTo>
                  <a:cubicBezTo>
                    <a:pt x="307427" y="496557"/>
                    <a:pt x="200539" y="242100"/>
                    <a:pt x="327469" y="108175"/>
                  </a:cubicBezTo>
                  <a:cubicBezTo>
                    <a:pt x="374232" y="61301"/>
                    <a:pt x="527884" y="1035"/>
                    <a:pt x="527884" y="1035"/>
                  </a:cubicBezTo>
                  <a:cubicBezTo>
                    <a:pt x="527884" y="1035"/>
                    <a:pt x="501162" y="34516"/>
                    <a:pt x="494481" y="54605"/>
                  </a:cubicBezTo>
                  <a:cubicBezTo>
                    <a:pt x="487801" y="67998"/>
                    <a:pt x="514523" y="47909"/>
                    <a:pt x="514523" y="47909"/>
                  </a:cubicBezTo>
                  <a:cubicBezTo>
                    <a:pt x="514523" y="47909"/>
                    <a:pt x="554606" y="27820"/>
                    <a:pt x="588008" y="7731"/>
                  </a:cubicBezTo>
                  <a:cubicBezTo>
                    <a:pt x="604710" y="1035"/>
                    <a:pt x="618071" y="-639"/>
                    <a:pt x="624751" y="198"/>
                  </a:cubicBezTo>
                  <a:close/>
                </a:path>
              </a:pathLst>
            </a:custGeom>
            <a:solidFill>
              <a:srgbClr val="C00000"/>
            </a:solidFill>
            <a:ln>
              <a:noFill/>
            </a:ln>
          </p:spPr>
          <p:txBody>
            <a:bodyPr vert="horz" wrap="square" lIns="91440" tIns="45720" rIns="91440" bIns="45720" numCol="1" anchor="t" anchorCtr="0" compatLnSpc="1">
              <a:noAutofit/>
            </a:bodyPr>
            <a:lstStyle/>
            <a:p>
              <a:endParaRPr lang="zh-CN" altLang="en-US"/>
            </a:p>
          </p:txBody>
        </p:sp>
        <p:sp>
          <p:nvSpPr>
            <p:cNvPr id="46" name="文本框 7899"/>
            <p:cNvSpPr txBox="1"/>
            <p:nvPr/>
          </p:nvSpPr>
          <p:spPr>
            <a:xfrm>
              <a:off x="1427787" y="4319755"/>
              <a:ext cx="1626423" cy="328828"/>
            </a:xfrm>
            <a:prstGeom prst="rect">
              <a:avLst/>
            </a:prstGeom>
            <a:noFill/>
          </p:spPr>
          <p:txBody>
            <a:bodyPr wrap="square" lIns="0" tIns="0" rIns="0" bIns="0" rtlCol="0" anchor="ctr" anchorCtr="0">
              <a:noAutofit/>
            </a:bodyPr>
            <a:lstStyle/>
            <a:p>
              <a:pPr algn="ctr"/>
              <a:r>
                <a:rPr lang="en-US" altLang="zh-CN" dirty="0" err="1">
                  <a:solidFill>
                    <a:schemeClr val="bg1">
                      <a:lumMod val="50000"/>
                    </a:schemeClr>
                  </a:solidFill>
                  <a:latin typeface="Arial Black" panose="020B0A04020102020204" pitchFamily="34" charset="0"/>
                </a:rPr>
                <a:t>YourName</a:t>
              </a:r>
              <a:endParaRPr lang="zh-CN" altLang="en-US" dirty="0">
                <a:solidFill>
                  <a:schemeClr val="bg1">
                    <a:lumMod val="50000"/>
                  </a:schemeClr>
                </a:solidFill>
                <a:latin typeface="Arial Black" panose="020B0A04020102020204" pitchFamily="34" charset="0"/>
              </a:endParaRPr>
            </a:p>
          </p:txBody>
        </p:sp>
      </p:grpSp>
      <p:grpSp>
        <p:nvGrpSpPr>
          <p:cNvPr id="47" name="组合 46"/>
          <p:cNvGrpSpPr/>
          <p:nvPr/>
        </p:nvGrpSpPr>
        <p:grpSpPr>
          <a:xfrm>
            <a:off x="4323258" y="986654"/>
            <a:ext cx="3159324" cy="3217185"/>
            <a:chOff x="4323258" y="986654"/>
            <a:chExt cx="3159324" cy="3217185"/>
          </a:xfrm>
        </p:grpSpPr>
        <p:sp>
          <p:nvSpPr>
            <p:cNvPr id="48" name="Freeform 1190"/>
            <p:cNvSpPr>
              <a:spLocks noEditPoints="1"/>
            </p:cNvSpPr>
            <p:nvPr/>
          </p:nvSpPr>
          <p:spPr bwMode="auto">
            <a:xfrm>
              <a:off x="6363831" y="2736462"/>
              <a:ext cx="595991" cy="902788"/>
            </a:xfrm>
            <a:custGeom>
              <a:avLst/>
              <a:gdLst>
                <a:gd name="T0" fmla="*/ 54 w 100"/>
                <a:gd name="T1" fmla="*/ 151 h 151"/>
                <a:gd name="T2" fmla="*/ 54 w 100"/>
                <a:gd name="T3" fmla="*/ 151 h 151"/>
                <a:gd name="T4" fmla="*/ 32 w 100"/>
                <a:gd name="T5" fmla="*/ 146 h 151"/>
                <a:gd name="T6" fmla="*/ 31 w 100"/>
                <a:gd name="T7" fmla="*/ 146 h 151"/>
                <a:gd name="T8" fmla="*/ 32 w 100"/>
                <a:gd name="T9" fmla="*/ 145 h 151"/>
                <a:gd name="T10" fmla="*/ 40 w 100"/>
                <a:gd name="T11" fmla="*/ 126 h 151"/>
                <a:gd name="T12" fmla="*/ 41 w 100"/>
                <a:gd name="T13" fmla="*/ 110 h 151"/>
                <a:gd name="T14" fmla="*/ 34 w 100"/>
                <a:gd name="T15" fmla="*/ 106 h 151"/>
                <a:gd name="T16" fmla="*/ 12 w 100"/>
                <a:gd name="T17" fmla="*/ 91 h 151"/>
                <a:gd name="T18" fmla="*/ 11 w 100"/>
                <a:gd name="T19" fmla="*/ 27 h 151"/>
                <a:gd name="T20" fmla="*/ 64 w 100"/>
                <a:gd name="T21" fmla="*/ 0 h 151"/>
                <a:gd name="T22" fmla="*/ 100 w 100"/>
                <a:gd name="T23" fmla="*/ 7 h 151"/>
                <a:gd name="T24" fmla="*/ 100 w 100"/>
                <a:gd name="T25" fmla="*/ 7 h 151"/>
                <a:gd name="T26" fmla="*/ 100 w 100"/>
                <a:gd name="T27" fmla="*/ 8 h 151"/>
                <a:gd name="T28" fmla="*/ 96 w 100"/>
                <a:gd name="T29" fmla="*/ 83 h 151"/>
                <a:gd name="T30" fmla="*/ 96 w 100"/>
                <a:gd name="T31" fmla="*/ 83 h 151"/>
                <a:gd name="T32" fmla="*/ 96 w 100"/>
                <a:gd name="T33" fmla="*/ 83 h 151"/>
                <a:gd name="T34" fmla="*/ 69 w 100"/>
                <a:gd name="T35" fmla="*/ 104 h 151"/>
                <a:gd name="T36" fmla="*/ 66 w 100"/>
                <a:gd name="T37" fmla="*/ 106 h 151"/>
                <a:gd name="T38" fmla="*/ 58 w 100"/>
                <a:gd name="T39" fmla="*/ 111 h 151"/>
                <a:gd name="T40" fmla="*/ 68 w 100"/>
                <a:gd name="T41" fmla="*/ 145 h 151"/>
                <a:gd name="T42" fmla="*/ 68 w 100"/>
                <a:gd name="T43" fmla="*/ 146 h 151"/>
                <a:gd name="T44" fmla="*/ 68 w 100"/>
                <a:gd name="T45" fmla="*/ 146 h 151"/>
                <a:gd name="T46" fmla="*/ 54 w 100"/>
                <a:gd name="T47" fmla="*/ 151 h 151"/>
                <a:gd name="T48" fmla="*/ 33 w 100"/>
                <a:gd name="T49" fmla="*/ 145 h 151"/>
                <a:gd name="T50" fmla="*/ 54 w 100"/>
                <a:gd name="T51" fmla="*/ 150 h 151"/>
                <a:gd name="T52" fmla="*/ 67 w 100"/>
                <a:gd name="T53" fmla="*/ 146 h 151"/>
                <a:gd name="T54" fmla="*/ 57 w 100"/>
                <a:gd name="T55" fmla="*/ 110 h 151"/>
                <a:gd name="T56" fmla="*/ 57 w 100"/>
                <a:gd name="T57" fmla="*/ 110 h 151"/>
                <a:gd name="T58" fmla="*/ 57 w 100"/>
                <a:gd name="T59" fmla="*/ 110 h 151"/>
                <a:gd name="T60" fmla="*/ 65 w 100"/>
                <a:gd name="T61" fmla="*/ 105 h 151"/>
                <a:gd name="T62" fmla="*/ 68 w 100"/>
                <a:gd name="T63" fmla="*/ 103 h 151"/>
                <a:gd name="T64" fmla="*/ 95 w 100"/>
                <a:gd name="T65" fmla="*/ 82 h 151"/>
                <a:gd name="T66" fmla="*/ 99 w 100"/>
                <a:gd name="T67" fmla="*/ 8 h 151"/>
                <a:gd name="T68" fmla="*/ 64 w 100"/>
                <a:gd name="T69" fmla="*/ 1 h 151"/>
                <a:gd name="T70" fmla="*/ 12 w 100"/>
                <a:gd name="T71" fmla="*/ 27 h 151"/>
                <a:gd name="T72" fmla="*/ 13 w 100"/>
                <a:gd name="T73" fmla="*/ 90 h 151"/>
                <a:gd name="T74" fmla="*/ 35 w 100"/>
                <a:gd name="T75" fmla="*/ 105 h 151"/>
                <a:gd name="T76" fmla="*/ 42 w 100"/>
                <a:gd name="T77" fmla="*/ 109 h 151"/>
                <a:gd name="T78" fmla="*/ 42 w 100"/>
                <a:gd name="T79" fmla="*/ 109 h 151"/>
                <a:gd name="T80" fmla="*/ 42 w 100"/>
                <a:gd name="T81" fmla="*/ 109 h 151"/>
                <a:gd name="T82" fmla="*/ 41 w 100"/>
                <a:gd name="T83" fmla="*/ 126 h 151"/>
                <a:gd name="T84" fmla="*/ 33 w 100"/>
                <a:gd name="T85"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1">
                  <a:moveTo>
                    <a:pt x="54" y="151"/>
                  </a:moveTo>
                  <a:cubicBezTo>
                    <a:pt x="54" y="151"/>
                    <a:pt x="54" y="151"/>
                    <a:pt x="54" y="151"/>
                  </a:cubicBezTo>
                  <a:cubicBezTo>
                    <a:pt x="47" y="151"/>
                    <a:pt x="40" y="149"/>
                    <a:pt x="32" y="146"/>
                  </a:cubicBezTo>
                  <a:cubicBezTo>
                    <a:pt x="31" y="146"/>
                    <a:pt x="31" y="146"/>
                    <a:pt x="31" y="146"/>
                  </a:cubicBezTo>
                  <a:cubicBezTo>
                    <a:pt x="32" y="145"/>
                    <a:pt x="32" y="145"/>
                    <a:pt x="32" y="145"/>
                  </a:cubicBezTo>
                  <a:cubicBezTo>
                    <a:pt x="36" y="139"/>
                    <a:pt x="38" y="133"/>
                    <a:pt x="40" y="126"/>
                  </a:cubicBezTo>
                  <a:cubicBezTo>
                    <a:pt x="41" y="121"/>
                    <a:pt x="41" y="116"/>
                    <a:pt x="41" y="110"/>
                  </a:cubicBezTo>
                  <a:cubicBezTo>
                    <a:pt x="39" y="109"/>
                    <a:pt x="36" y="107"/>
                    <a:pt x="34" y="106"/>
                  </a:cubicBezTo>
                  <a:cubicBezTo>
                    <a:pt x="26" y="101"/>
                    <a:pt x="12" y="92"/>
                    <a:pt x="12" y="91"/>
                  </a:cubicBezTo>
                  <a:cubicBezTo>
                    <a:pt x="0" y="68"/>
                    <a:pt x="0" y="45"/>
                    <a:pt x="11" y="27"/>
                  </a:cubicBezTo>
                  <a:cubicBezTo>
                    <a:pt x="21" y="9"/>
                    <a:pt x="41" y="0"/>
                    <a:pt x="64" y="0"/>
                  </a:cubicBezTo>
                  <a:cubicBezTo>
                    <a:pt x="75" y="0"/>
                    <a:pt x="87" y="2"/>
                    <a:pt x="100" y="7"/>
                  </a:cubicBezTo>
                  <a:cubicBezTo>
                    <a:pt x="100" y="7"/>
                    <a:pt x="100" y="7"/>
                    <a:pt x="100" y="7"/>
                  </a:cubicBezTo>
                  <a:cubicBezTo>
                    <a:pt x="100" y="8"/>
                    <a:pt x="100" y="8"/>
                    <a:pt x="100" y="8"/>
                  </a:cubicBezTo>
                  <a:cubicBezTo>
                    <a:pt x="100" y="19"/>
                    <a:pt x="98" y="63"/>
                    <a:pt x="96" y="83"/>
                  </a:cubicBezTo>
                  <a:cubicBezTo>
                    <a:pt x="96" y="83"/>
                    <a:pt x="96" y="83"/>
                    <a:pt x="96" y="83"/>
                  </a:cubicBezTo>
                  <a:cubicBezTo>
                    <a:pt x="96" y="83"/>
                    <a:pt x="96" y="83"/>
                    <a:pt x="96" y="83"/>
                  </a:cubicBezTo>
                  <a:cubicBezTo>
                    <a:pt x="93" y="87"/>
                    <a:pt x="77" y="98"/>
                    <a:pt x="69" y="104"/>
                  </a:cubicBezTo>
                  <a:cubicBezTo>
                    <a:pt x="67" y="105"/>
                    <a:pt x="66" y="106"/>
                    <a:pt x="66" y="106"/>
                  </a:cubicBezTo>
                  <a:cubicBezTo>
                    <a:pt x="63" y="108"/>
                    <a:pt x="61" y="110"/>
                    <a:pt x="58" y="111"/>
                  </a:cubicBezTo>
                  <a:cubicBezTo>
                    <a:pt x="61" y="123"/>
                    <a:pt x="64" y="136"/>
                    <a:pt x="68" y="145"/>
                  </a:cubicBezTo>
                  <a:cubicBezTo>
                    <a:pt x="68" y="146"/>
                    <a:pt x="68" y="146"/>
                    <a:pt x="68" y="146"/>
                  </a:cubicBezTo>
                  <a:cubicBezTo>
                    <a:pt x="68" y="146"/>
                    <a:pt x="68" y="146"/>
                    <a:pt x="68" y="146"/>
                  </a:cubicBezTo>
                  <a:cubicBezTo>
                    <a:pt x="67" y="148"/>
                    <a:pt x="62" y="151"/>
                    <a:pt x="54" y="151"/>
                  </a:cubicBezTo>
                  <a:close/>
                  <a:moveTo>
                    <a:pt x="33" y="145"/>
                  </a:moveTo>
                  <a:cubicBezTo>
                    <a:pt x="41" y="148"/>
                    <a:pt x="48" y="150"/>
                    <a:pt x="54" y="150"/>
                  </a:cubicBezTo>
                  <a:cubicBezTo>
                    <a:pt x="61" y="150"/>
                    <a:pt x="66" y="148"/>
                    <a:pt x="67" y="146"/>
                  </a:cubicBezTo>
                  <a:cubicBezTo>
                    <a:pt x="62" y="136"/>
                    <a:pt x="59" y="123"/>
                    <a:pt x="57" y="110"/>
                  </a:cubicBezTo>
                  <a:cubicBezTo>
                    <a:pt x="57" y="110"/>
                    <a:pt x="57" y="110"/>
                    <a:pt x="57" y="110"/>
                  </a:cubicBezTo>
                  <a:cubicBezTo>
                    <a:pt x="57" y="110"/>
                    <a:pt x="57" y="110"/>
                    <a:pt x="57" y="110"/>
                  </a:cubicBezTo>
                  <a:cubicBezTo>
                    <a:pt x="60" y="109"/>
                    <a:pt x="62" y="107"/>
                    <a:pt x="65" y="105"/>
                  </a:cubicBezTo>
                  <a:cubicBezTo>
                    <a:pt x="65" y="105"/>
                    <a:pt x="67" y="104"/>
                    <a:pt x="68" y="103"/>
                  </a:cubicBezTo>
                  <a:cubicBezTo>
                    <a:pt x="75" y="98"/>
                    <a:pt x="92" y="86"/>
                    <a:pt x="95" y="82"/>
                  </a:cubicBezTo>
                  <a:cubicBezTo>
                    <a:pt x="96" y="63"/>
                    <a:pt x="99" y="20"/>
                    <a:pt x="99" y="8"/>
                  </a:cubicBezTo>
                  <a:cubicBezTo>
                    <a:pt x="87" y="3"/>
                    <a:pt x="75" y="1"/>
                    <a:pt x="64" y="1"/>
                  </a:cubicBezTo>
                  <a:cubicBezTo>
                    <a:pt x="41" y="1"/>
                    <a:pt x="22" y="11"/>
                    <a:pt x="12" y="27"/>
                  </a:cubicBezTo>
                  <a:cubicBezTo>
                    <a:pt x="1" y="45"/>
                    <a:pt x="2" y="68"/>
                    <a:pt x="13" y="90"/>
                  </a:cubicBezTo>
                  <a:cubicBezTo>
                    <a:pt x="14" y="91"/>
                    <a:pt x="28" y="101"/>
                    <a:pt x="35" y="105"/>
                  </a:cubicBezTo>
                  <a:cubicBezTo>
                    <a:pt x="37" y="106"/>
                    <a:pt x="40" y="108"/>
                    <a:pt x="42" y="109"/>
                  </a:cubicBezTo>
                  <a:cubicBezTo>
                    <a:pt x="42" y="109"/>
                    <a:pt x="42" y="109"/>
                    <a:pt x="42" y="109"/>
                  </a:cubicBezTo>
                  <a:cubicBezTo>
                    <a:pt x="42" y="109"/>
                    <a:pt x="42" y="109"/>
                    <a:pt x="42" y="109"/>
                  </a:cubicBezTo>
                  <a:cubicBezTo>
                    <a:pt x="42" y="116"/>
                    <a:pt x="42" y="121"/>
                    <a:pt x="41" y="126"/>
                  </a:cubicBezTo>
                  <a:cubicBezTo>
                    <a:pt x="40" y="133"/>
                    <a:pt x="37" y="139"/>
                    <a:pt x="33" y="145"/>
                  </a:cubicBezTo>
                  <a:close/>
                </a:path>
              </a:pathLst>
            </a:custGeom>
            <a:solidFill>
              <a:srgbClr val="E85E63"/>
            </a:solidFill>
            <a:ln>
              <a:solidFill>
                <a:srgbClr val="C00000"/>
              </a:solidFill>
            </a:ln>
          </p:spPr>
          <p:txBody>
            <a:bodyPr vert="horz" wrap="square" lIns="91440" tIns="45720" rIns="91440" bIns="45720" numCol="1" anchor="t" anchorCtr="0" compatLnSpc="1"/>
            <a:lstStyle/>
            <a:p>
              <a:endParaRPr lang="zh-CN" altLang="en-US"/>
            </a:p>
          </p:txBody>
        </p:sp>
        <p:sp>
          <p:nvSpPr>
            <p:cNvPr id="49" name="任意多边形 48"/>
            <p:cNvSpPr/>
            <p:nvPr/>
          </p:nvSpPr>
          <p:spPr bwMode="auto">
            <a:xfrm>
              <a:off x="6255699" y="2552887"/>
              <a:ext cx="827346" cy="1259878"/>
            </a:xfrm>
            <a:custGeom>
              <a:avLst/>
              <a:gdLst>
                <a:gd name="connsiteX0" fmla="*/ 294153 w 929255"/>
                <a:gd name="connsiteY0" fmla="*/ 1013988 h 1415064"/>
                <a:gd name="connsiteX1" fmla="*/ 421173 w 929255"/>
                <a:gd name="connsiteY1" fmla="*/ 1054096 h 1415064"/>
                <a:gd name="connsiteX2" fmla="*/ 508082 w 929255"/>
                <a:gd name="connsiteY2" fmla="*/ 1054096 h 1415064"/>
                <a:gd name="connsiteX3" fmla="*/ 635103 w 929255"/>
                <a:gd name="connsiteY3" fmla="*/ 1013988 h 1415064"/>
                <a:gd name="connsiteX4" fmla="*/ 782179 w 929255"/>
                <a:gd name="connsiteY4" fmla="*/ 1087519 h 1415064"/>
                <a:gd name="connsiteX5" fmla="*/ 929255 w 929255"/>
                <a:gd name="connsiteY5" fmla="*/ 1194472 h 1415064"/>
                <a:gd name="connsiteX6" fmla="*/ 929255 w 929255"/>
                <a:gd name="connsiteY6" fmla="*/ 1415064 h 1415064"/>
                <a:gd name="connsiteX7" fmla="*/ 0 w 929255"/>
                <a:gd name="connsiteY7" fmla="*/ 1415064 h 1415064"/>
                <a:gd name="connsiteX8" fmla="*/ 0 w 929255"/>
                <a:gd name="connsiteY8" fmla="*/ 1194472 h 1415064"/>
                <a:gd name="connsiteX9" fmla="*/ 147077 w 929255"/>
                <a:gd name="connsiteY9" fmla="*/ 1087519 h 1415064"/>
                <a:gd name="connsiteX10" fmla="*/ 294153 w 929255"/>
                <a:gd name="connsiteY10" fmla="*/ 1013988 h 1415064"/>
                <a:gd name="connsiteX11" fmla="*/ 427824 w 929255"/>
                <a:gd name="connsiteY11" fmla="*/ 0 h 1415064"/>
                <a:gd name="connsiteX12" fmla="*/ 461281 w 929255"/>
                <a:gd name="connsiteY12" fmla="*/ 6713 h 1415064"/>
                <a:gd name="connsiteX13" fmla="*/ 461281 w 929255"/>
                <a:gd name="connsiteY13" fmla="*/ 0 h 1415064"/>
                <a:gd name="connsiteX14" fmla="*/ 494739 w 929255"/>
                <a:gd name="connsiteY14" fmla="*/ 0 h 1415064"/>
                <a:gd name="connsiteX15" fmla="*/ 882850 w 929255"/>
                <a:gd name="connsiteY15" fmla="*/ 671298 h 1415064"/>
                <a:gd name="connsiteX16" fmla="*/ 541580 w 929255"/>
                <a:gd name="connsiteY16" fmla="*/ 973382 h 1415064"/>
                <a:gd name="connsiteX17" fmla="*/ 688794 w 929255"/>
                <a:gd name="connsiteY17" fmla="*/ 785419 h 1415064"/>
                <a:gd name="connsiteX18" fmla="*/ 728944 w 929255"/>
                <a:gd name="connsiteY18" fmla="*/ 510187 h 1415064"/>
                <a:gd name="connsiteX19" fmla="*/ 467973 w 929255"/>
                <a:gd name="connsiteY19" fmla="*/ 510187 h 1415064"/>
                <a:gd name="connsiteX20" fmla="*/ 360908 w 929255"/>
                <a:gd name="connsiteY20" fmla="*/ 510187 h 1415064"/>
                <a:gd name="connsiteX21" fmla="*/ 320759 w 929255"/>
                <a:gd name="connsiteY21" fmla="*/ 382640 h 1415064"/>
                <a:gd name="connsiteX22" fmla="*/ 293993 w 929255"/>
                <a:gd name="connsiteY22" fmla="*/ 510187 h 1415064"/>
                <a:gd name="connsiteX23" fmla="*/ 200311 w 929255"/>
                <a:gd name="connsiteY23" fmla="*/ 510187 h 1415064"/>
                <a:gd name="connsiteX24" fmla="*/ 240460 w 929255"/>
                <a:gd name="connsiteY24" fmla="*/ 785419 h 1415064"/>
                <a:gd name="connsiteX25" fmla="*/ 387674 w 929255"/>
                <a:gd name="connsiteY25" fmla="*/ 980095 h 1415064"/>
                <a:gd name="connsiteX26" fmla="*/ 39713 w 929255"/>
                <a:gd name="connsiteY26" fmla="*/ 671298 h 1415064"/>
                <a:gd name="connsiteX27" fmla="*/ 427824 w 929255"/>
                <a:gd name="connsiteY27" fmla="*/ 0 h 14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29255" h="1415064">
                  <a:moveTo>
                    <a:pt x="294153" y="1013988"/>
                  </a:moveTo>
                  <a:cubicBezTo>
                    <a:pt x="294153" y="1013988"/>
                    <a:pt x="334265" y="1054096"/>
                    <a:pt x="421173" y="1054096"/>
                  </a:cubicBezTo>
                  <a:cubicBezTo>
                    <a:pt x="434544" y="1060780"/>
                    <a:pt x="494712" y="1060780"/>
                    <a:pt x="508082" y="1054096"/>
                  </a:cubicBezTo>
                  <a:cubicBezTo>
                    <a:pt x="594991" y="1054096"/>
                    <a:pt x="635103" y="1013988"/>
                    <a:pt x="635103" y="1013988"/>
                  </a:cubicBezTo>
                  <a:cubicBezTo>
                    <a:pt x="635103" y="1013988"/>
                    <a:pt x="728697" y="1067465"/>
                    <a:pt x="782179" y="1087519"/>
                  </a:cubicBezTo>
                  <a:cubicBezTo>
                    <a:pt x="855717" y="1107573"/>
                    <a:pt x="929255" y="1140996"/>
                    <a:pt x="929255" y="1194472"/>
                  </a:cubicBezTo>
                  <a:cubicBezTo>
                    <a:pt x="929255" y="1201157"/>
                    <a:pt x="929255" y="1408380"/>
                    <a:pt x="929255" y="1415064"/>
                  </a:cubicBezTo>
                  <a:cubicBezTo>
                    <a:pt x="929255" y="1415064"/>
                    <a:pt x="929255" y="1415064"/>
                    <a:pt x="0" y="1415064"/>
                  </a:cubicBezTo>
                  <a:cubicBezTo>
                    <a:pt x="0" y="1408380"/>
                    <a:pt x="0" y="1201157"/>
                    <a:pt x="0" y="1194472"/>
                  </a:cubicBezTo>
                  <a:cubicBezTo>
                    <a:pt x="0" y="1140996"/>
                    <a:pt x="73538" y="1107573"/>
                    <a:pt x="147077" y="1087519"/>
                  </a:cubicBezTo>
                  <a:cubicBezTo>
                    <a:pt x="200559" y="1067465"/>
                    <a:pt x="294153" y="1013988"/>
                    <a:pt x="294153" y="1013988"/>
                  </a:cubicBezTo>
                  <a:close/>
                  <a:moveTo>
                    <a:pt x="427824" y="0"/>
                  </a:moveTo>
                  <a:cubicBezTo>
                    <a:pt x="441207" y="0"/>
                    <a:pt x="454590" y="0"/>
                    <a:pt x="461281" y="6713"/>
                  </a:cubicBezTo>
                  <a:cubicBezTo>
                    <a:pt x="461281" y="6713"/>
                    <a:pt x="461281" y="6713"/>
                    <a:pt x="461281" y="0"/>
                  </a:cubicBezTo>
                  <a:cubicBezTo>
                    <a:pt x="474665" y="0"/>
                    <a:pt x="488048" y="0"/>
                    <a:pt x="494739" y="0"/>
                  </a:cubicBezTo>
                  <a:cubicBezTo>
                    <a:pt x="728944" y="0"/>
                    <a:pt x="963148" y="281945"/>
                    <a:pt x="882850" y="671298"/>
                  </a:cubicBezTo>
                  <a:cubicBezTo>
                    <a:pt x="842700" y="899539"/>
                    <a:pt x="541580" y="973382"/>
                    <a:pt x="541580" y="973382"/>
                  </a:cubicBezTo>
                  <a:cubicBezTo>
                    <a:pt x="541580" y="973382"/>
                    <a:pt x="641953" y="865975"/>
                    <a:pt x="688794" y="785419"/>
                  </a:cubicBezTo>
                  <a:cubicBezTo>
                    <a:pt x="722252" y="718289"/>
                    <a:pt x="735635" y="597455"/>
                    <a:pt x="728944" y="510187"/>
                  </a:cubicBezTo>
                  <a:cubicBezTo>
                    <a:pt x="728944" y="510187"/>
                    <a:pt x="728944" y="510187"/>
                    <a:pt x="467973" y="510187"/>
                  </a:cubicBezTo>
                  <a:cubicBezTo>
                    <a:pt x="467973" y="510187"/>
                    <a:pt x="467973" y="510187"/>
                    <a:pt x="360908" y="510187"/>
                  </a:cubicBezTo>
                  <a:cubicBezTo>
                    <a:pt x="360908" y="510187"/>
                    <a:pt x="360908" y="510187"/>
                    <a:pt x="320759" y="382640"/>
                  </a:cubicBezTo>
                  <a:cubicBezTo>
                    <a:pt x="320759" y="382640"/>
                    <a:pt x="320759" y="382640"/>
                    <a:pt x="293993" y="510187"/>
                  </a:cubicBezTo>
                  <a:cubicBezTo>
                    <a:pt x="293993" y="510187"/>
                    <a:pt x="293993" y="510187"/>
                    <a:pt x="200311" y="510187"/>
                  </a:cubicBezTo>
                  <a:cubicBezTo>
                    <a:pt x="193619" y="597455"/>
                    <a:pt x="207002" y="718289"/>
                    <a:pt x="240460" y="785419"/>
                  </a:cubicBezTo>
                  <a:cubicBezTo>
                    <a:pt x="287301" y="872688"/>
                    <a:pt x="387674" y="980095"/>
                    <a:pt x="387674" y="980095"/>
                  </a:cubicBezTo>
                  <a:cubicBezTo>
                    <a:pt x="387674" y="980095"/>
                    <a:pt x="86554" y="899539"/>
                    <a:pt x="39713" y="671298"/>
                  </a:cubicBezTo>
                  <a:cubicBezTo>
                    <a:pt x="-33894" y="281945"/>
                    <a:pt x="200311" y="0"/>
                    <a:pt x="427824" y="0"/>
                  </a:cubicBezTo>
                  <a:close/>
                </a:path>
              </a:pathLst>
            </a:custGeom>
            <a:solidFill>
              <a:srgbClr val="C00000"/>
            </a:solidFill>
            <a:ln>
              <a:solidFill>
                <a:srgbClr val="C00000"/>
              </a:solidFill>
            </a:ln>
          </p:spPr>
          <p:txBody>
            <a:bodyPr vert="horz" wrap="square" lIns="91440" tIns="45720" rIns="91440" bIns="45720" numCol="1" anchor="t" anchorCtr="0" compatLnSpc="1">
              <a:noAutofit/>
            </a:bodyPr>
            <a:lstStyle/>
            <a:p>
              <a:endParaRPr lang="zh-CN" altLang="en-US"/>
            </a:p>
          </p:txBody>
        </p:sp>
        <p:sp>
          <p:nvSpPr>
            <p:cNvPr id="50" name="文本框 1281"/>
            <p:cNvSpPr txBox="1"/>
            <p:nvPr/>
          </p:nvSpPr>
          <p:spPr>
            <a:xfrm>
              <a:off x="5856159" y="3875011"/>
              <a:ext cx="1626423" cy="328828"/>
            </a:xfrm>
            <a:prstGeom prst="rect">
              <a:avLst/>
            </a:prstGeom>
            <a:noFill/>
          </p:spPr>
          <p:txBody>
            <a:bodyPr wrap="square" lIns="0" tIns="0" rIns="0" bIns="0" rtlCol="0" anchor="ctr" anchorCtr="0">
              <a:noAutofit/>
            </a:bodyPr>
            <a:lstStyle/>
            <a:p>
              <a:pPr algn="ctr"/>
              <a:r>
                <a:rPr lang="en-US" altLang="zh-CN" dirty="0" err="1">
                  <a:solidFill>
                    <a:schemeClr val="bg1">
                      <a:lumMod val="50000"/>
                    </a:schemeClr>
                  </a:solidFill>
                  <a:latin typeface="Arial Black" panose="020B0A04020102020204" pitchFamily="34" charset="0"/>
                </a:rPr>
                <a:t>YourName</a:t>
              </a:r>
              <a:endParaRPr lang="zh-CN" altLang="en-US" dirty="0">
                <a:solidFill>
                  <a:schemeClr val="bg1">
                    <a:lumMod val="50000"/>
                  </a:schemeClr>
                </a:solidFill>
                <a:latin typeface="Arial Black" panose="020B0A04020102020204" pitchFamily="34" charset="0"/>
              </a:endParaRPr>
            </a:p>
          </p:txBody>
        </p:sp>
        <p:sp>
          <p:nvSpPr>
            <p:cNvPr id="51" name="KSO_Shape"/>
            <p:cNvSpPr/>
            <p:nvPr/>
          </p:nvSpPr>
          <p:spPr>
            <a:xfrm flipH="1">
              <a:off x="4323258" y="986654"/>
              <a:ext cx="1859222" cy="1614021"/>
            </a:xfrm>
            <a:prstGeom prst="wedgeEllipseCallout">
              <a:avLst>
                <a:gd name="adj1" fmla="val -47843"/>
                <a:gd name="adj2" fmla="val 676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lnSpc>
                  <a:spcPct val="110000"/>
                </a:lnSpc>
                <a:defRPr/>
              </a:pPr>
              <a:r>
                <a:rPr lang="zh-CN" altLang="en-US" sz="1600">
                  <a:solidFill>
                    <a:srgbClr val="FFFFFF"/>
                  </a:solidFill>
                  <a:latin typeface="黑体" panose="02010609060101010101" pitchFamily="49" charset="-122"/>
                  <a:ea typeface="黑体" panose="02010609060101010101" pitchFamily="49" charset="-122"/>
                </a:rPr>
                <a:t>请在此处输入您的文本，请在此处输入您的文本</a:t>
              </a:r>
            </a:p>
          </p:txBody>
        </p:sp>
      </p:grpSp>
      <p:sp>
        <p:nvSpPr>
          <p:cNvPr id="37" name="矩形 36"/>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38" name="矩形 37"/>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66" name="组合 65"/>
          <p:cNvGrpSpPr/>
          <p:nvPr/>
        </p:nvGrpSpPr>
        <p:grpSpPr>
          <a:xfrm>
            <a:off x="-26504" y="-3287"/>
            <a:ext cx="586740" cy="5143500"/>
            <a:chOff x="0" y="0"/>
            <a:chExt cx="586740" cy="5143500"/>
          </a:xfrm>
        </p:grpSpPr>
        <p:sp>
          <p:nvSpPr>
            <p:cNvPr id="67" name="矩形 66"/>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2"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4"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75"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TextBox 76"/>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78" name="TextBox 77"/>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79" name="TextBox 78"/>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80" name="TextBox 79"/>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86" name="组合 85"/>
          <p:cNvGrpSpPr/>
          <p:nvPr/>
        </p:nvGrpSpPr>
        <p:grpSpPr>
          <a:xfrm>
            <a:off x="7805926" y="94362"/>
            <a:ext cx="1358078" cy="279269"/>
            <a:chOff x="7805926" y="94362"/>
            <a:chExt cx="1358078" cy="279269"/>
          </a:xfrm>
        </p:grpSpPr>
        <p:sp>
          <p:nvSpPr>
            <p:cNvPr id="87" name="矩形 86"/>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88" name="五边形 87"/>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89" name="直接连接符 88"/>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五边形 89"/>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1541" y="521136"/>
            <a:ext cx="4139048" cy="3087757"/>
            <a:chOff x="479678" y="926570"/>
            <a:chExt cx="4667951" cy="3087757"/>
          </a:xfrm>
        </p:grpSpPr>
        <p:grpSp>
          <p:nvGrpSpPr>
            <p:cNvPr id="3" name="组合 2"/>
            <p:cNvGrpSpPr/>
            <p:nvPr/>
          </p:nvGrpSpPr>
          <p:grpSpPr>
            <a:xfrm>
              <a:off x="479678" y="3510271"/>
              <a:ext cx="4626006" cy="504056"/>
              <a:chOff x="967796" y="3813555"/>
              <a:chExt cx="7288502" cy="504056"/>
            </a:xfrm>
          </p:grpSpPr>
          <p:sp>
            <p:nvSpPr>
              <p:cNvPr id="5" name="任意多边形 4"/>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rgbClr val="ED6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67796" y="3977974"/>
                <a:ext cx="6988580" cy="3396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 name="图表 3"/>
            <p:cNvGraphicFramePr/>
            <p:nvPr/>
          </p:nvGraphicFramePr>
          <p:xfrm>
            <a:off x="479678" y="926570"/>
            <a:ext cx="4667951" cy="308775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7" name="组合 6"/>
          <p:cNvGrpSpPr/>
          <p:nvPr/>
        </p:nvGrpSpPr>
        <p:grpSpPr>
          <a:xfrm>
            <a:off x="4890013" y="529723"/>
            <a:ext cx="4139049" cy="3087757"/>
            <a:chOff x="479677" y="926570"/>
            <a:chExt cx="4667951" cy="3087757"/>
          </a:xfrm>
        </p:grpSpPr>
        <p:grpSp>
          <p:nvGrpSpPr>
            <p:cNvPr id="8" name="组合 7"/>
            <p:cNvGrpSpPr/>
            <p:nvPr/>
          </p:nvGrpSpPr>
          <p:grpSpPr>
            <a:xfrm>
              <a:off x="479677" y="3510271"/>
              <a:ext cx="4626006" cy="504056"/>
              <a:chOff x="967796" y="3813555"/>
              <a:chExt cx="7288502" cy="504056"/>
            </a:xfrm>
          </p:grpSpPr>
          <p:sp>
            <p:nvSpPr>
              <p:cNvPr id="10" name="任意多边形 9"/>
              <p:cNvSpPr/>
              <p:nvPr/>
            </p:nvSpPr>
            <p:spPr>
              <a:xfrm>
                <a:off x="967796" y="3813555"/>
                <a:ext cx="7288502" cy="164419"/>
              </a:xfrm>
              <a:custGeom>
                <a:avLst/>
                <a:gdLst>
                  <a:gd name="connsiteX0" fmla="*/ 0 w 7288502"/>
                  <a:gd name="connsiteY0" fmla="*/ 253629 h 253629"/>
                  <a:gd name="connsiteX1" fmla="*/ 6968128 w 7288502"/>
                  <a:gd name="connsiteY1" fmla="*/ 246954 h 253629"/>
                  <a:gd name="connsiteX2" fmla="*/ 7288502 w 7288502"/>
                  <a:gd name="connsiteY2" fmla="*/ 6674 h 253629"/>
                  <a:gd name="connsiteX3" fmla="*/ 307024 w 7288502"/>
                  <a:gd name="connsiteY3" fmla="*/ 0 h 253629"/>
                  <a:gd name="connsiteX4" fmla="*/ 0 w 7288502"/>
                  <a:gd name="connsiteY4" fmla="*/ 253629 h 25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502" h="253629">
                    <a:moveTo>
                      <a:pt x="0" y="253629"/>
                    </a:moveTo>
                    <a:lnTo>
                      <a:pt x="6968128" y="246954"/>
                    </a:lnTo>
                    <a:lnTo>
                      <a:pt x="7288502" y="6674"/>
                    </a:lnTo>
                    <a:lnTo>
                      <a:pt x="307024" y="0"/>
                    </a:lnTo>
                    <a:lnTo>
                      <a:pt x="0" y="253629"/>
                    </a:lnTo>
                    <a:close/>
                  </a:path>
                </a:pathLst>
              </a:custGeom>
              <a:solidFill>
                <a:srgbClr val="F07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67796" y="3977974"/>
                <a:ext cx="6988581" cy="3396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 name="图表 8"/>
            <p:cNvGraphicFramePr/>
            <p:nvPr/>
          </p:nvGraphicFramePr>
          <p:xfrm>
            <a:off x="479677" y="926570"/>
            <a:ext cx="4667951" cy="3087757"/>
          </p:xfrm>
          <a:graphic>
            <a:graphicData uri="http://schemas.openxmlformats.org/drawingml/2006/chart">
              <c:chart xmlns:c="http://schemas.openxmlformats.org/drawingml/2006/chart" xmlns:r="http://schemas.openxmlformats.org/officeDocument/2006/relationships" r:id="rId4"/>
            </a:graphicData>
          </a:graphic>
        </p:graphicFrame>
      </p:grpSp>
      <p:sp>
        <p:nvSpPr>
          <p:cNvPr id="12" name="TextBox 11"/>
          <p:cNvSpPr txBox="1"/>
          <p:nvPr/>
        </p:nvSpPr>
        <p:spPr>
          <a:xfrm>
            <a:off x="711145" y="3867894"/>
            <a:ext cx="7986945" cy="646331"/>
          </a:xfrm>
          <a:prstGeom prst="rect">
            <a:avLst/>
          </a:prstGeom>
          <a:noFill/>
        </p:spPr>
        <p:txBody>
          <a:bodyPr wrap="square" rtlCol="0">
            <a:spAutoFit/>
          </a:bodyPr>
          <a:lstStyle/>
          <a:p>
            <a:r>
              <a:rPr lang="en-US" altLang="zh-CN" sz="1200" b="1" dirty="0">
                <a:solidFill>
                  <a:schemeClr val="tx1">
                    <a:lumMod val="50000"/>
                    <a:lumOff val="50000"/>
                  </a:schemeClr>
                </a:solidFill>
              </a:rPr>
              <a:t>2014</a:t>
            </a:r>
            <a:r>
              <a:rPr lang="zh-CN" altLang="en-US" sz="1200" b="1" dirty="0">
                <a:solidFill>
                  <a:schemeClr val="tx1">
                    <a:lumMod val="50000"/>
                    <a:lumOff val="50000"/>
                  </a:schemeClr>
                </a:solidFill>
              </a:rPr>
              <a:t>年下半年，氯碱项目开车迫在眉睫，使用部门所提计划多较为紧急。由于招标采购的形式准备时间较长，过程繁琐，因此除框架或直接采购外，询比价采购的采购形式最为快捷。针对金额相对较小的采购，在经过公司领导审批及流程审批后，多采用询比价采购。</a:t>
            </a:r>
          </a:p>
        </p:txBody>
      </p:sp>
      <p:grpSp>
        <p:nvGrpSpPr>
          <p:cNvPr id="13" name="组合 12"/>
          <p:cNvGrpSpPr/>
          <p:nvPr/>
        </p:nvGrpSpPr>
        <p:grpSpPr>
          <a:xfrm>
            <a:off x="7805926" y="94362"/>
            <a:ext cx="1358078" cy="279269"/>
            <a:chOff x="7805926" y="94362"/>
            <a:chExt cx="1358078" cy="279269"/>
          </a:xfrm>
        </p:grpSpPr>
        <p:sp>
          <p:nvSpPr>
            <p:cNvPr id="14" name="矩形 13"/>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15" name="五边形 14"/>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16" name="直接连接符 15"/>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五边形 16"/>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19" name="矩形 18"/>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20" name="组合 19"/>
          <p:cNvGrpSpPr/>
          <p:nvPr/>
        </p:nvGrpSpPr>
        <p:grpSpPr>
          <a:xfrm>
            <a:off x="-26504" y="-3287"/>
            <a:ext cx="586740" cy="5143500"/>
            <a:chOff x="0" y="0"/>
            <a:chExt cx="586740" cy="5143500"/>
          </a:xfrm>
        </p:grpSpPr>
        <p:sp>
          <p:nvSpPr>
            <p:cNvPr id="21" name="矩形 2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2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 name="TextBox 30"/>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32" name="TextBox 31"/>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33" name="TextBox 32"/>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34" name="TextBox 33"/>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9955" y="3378537"/>
            <a:ext cx="8144330" cy="976485"/>
            <a:chOff x="3034288" y="947682"/>
            <a:chExt cx="8144330" cy="976485"/>
          </a:xfrm>
        </p:grpSpPr>
        <p:sp>
          <p:nvSpPr>
            <p:cNvPr id="3" name="AutoShape 9"/>
            <p:cNvSpPr>
              <a:spLocks noChangeArrowheads="1"/>
            </p:cNvSpPr>
            <p:nvPr/>
          </p:nvSpPr>
          <p:spPr bwMode="auto">
            <a:xfrm>
              <a:off x="3034288" y="1378849"/>
              <a:ext cx="8144330" cy="54531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l" defTabSz="914400" eaLnBrk="1" fontAlgn="auto" latinLnBrk="0" hangingPunct="1">
                <a:lnSpc>
                  <a:spcPts val="1600"/>
                </a:lnSpc>
                <a:spcBef>
                  <a:spcPct val="20000"/>
                </a:spcBef>
                <a:spcAft>
                  <a:spcPts val="0"/>
                </a:spcAft>
                <a:buClr>
                  <a:srgbClr val="E1B40C"/>
                </a:buClr>
                <a:buSzTx/>
                <a:buFont typeface="微软雅黑" panose="020B0503020204020204" pitchFamily="34" charset="-122"/>
                <a:buNone/>
                <a:defRPr/>
              </a:pPr>
              <a:endParaRPr lang="zh-CN" altLang="en-US" sz="1400" b="1" kern="0" dirty="0">
                <a:solidFill>
                  <a:sysClr val="windowText" lastClr="000000"/>
                </a:solidFill>
                <a:latin typeface="微软雅黑" panose="020B0503020204020204" pitchFamily="34" charset="-122"/>
              </a:endParaRPr>
            </a:p>
          </p:txBody>
        </p:sp>
        <p:sp>
          <p:nvSpPr>
            <p:cNvPr id="4"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anose="02020500000000000000" pitchFamily="18" charset="-120"/>
              </a:endParaRPr>
            </a:p>
          </p:txBody>
        </p:sp>
        <p:sp>
          <p:nvSpPr>
            <p:cNvPr id="5"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FF0000"/>
                </a:gs>
                <a:gs pos="100000">
                  <a:srgbClr val="CC0000"/>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6" name="Oval 10"/>
            <p:cNvSpPr>
              <a:spLocks noChangeAspect="1" noChangeArrowheads="1"/>
            </p:cNvSpPr>
            <p:nvPr/>
          </p:nvSpPr>
          <p:spPr bwMode="auto">
            <a:xfrm>
              <a:off x="3132342" y="1134386"/>
              <a:ext cx="482207" cy="235060"/>
            </a:xfrm>
            <a:prstGeom prst="ellipse">
              <a:avLst/>
            </a:prstGeom>
            <a:gradFill rotWithShape="1">
              <a:gsLst>
                <a:gs pos="0">
                  <a:srgbClr val="FF0000"/>
                </a:gs>
                <a:gs pos="100000">
                  <a:srgbClr val="CC0000"/>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7" name="Group 10"/>
            <p:cNvGrpSpPr/>
            <p:nvPr/>
          </p:nvGrpSpPr>
          <p:grpSpPr bwMode="auto">
            <a:xfrm>
              <a:off x="3321732" y="947682"/>
              <a:ext cx="108799" cy="300876"/>
              <a:chOff x="0" y="0"/>
              <a:chExt cx="203" cy="567"/>
            </a:xfrm>
          </p:grpSpPr>
          <p:grpSp>
            <p:nvGrpSpPr>
              <p:cNvPr id="9" name="Group 11"/>
              <p:cNvGrpSpPr/>
              <p:nvPr/>
            </p:nvGrpSpPr>
            <p:grpSpPr bwMode="auto">
              <a:xfrm>
                <a:off x="47" y="245"/>
                <a:ext cx="108" cy="322"/>
                <a:chOff x="0" y="0"/>
                <a:chExt cx="567" cy="1701"/>
              </a:xfrm>
            </p:grpSpPr>
            <p:sp>
              <p:nvSpPr>
                <p:cNvPr id="1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1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1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sp>
            <p:nvSpPr>
              <p:cNvPr id="1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anose="020B0600000101010101" pitchFamily="34" charset="-127"/>
                  <a:ea typeface="Gulim" panose="020B0600000101010101" pitchFamily="34" charset="-127"/>
                </a:endParaRPr>
              </a:p>
            </p:txBody>
          </p:sp>
        </p:grpSp>
        <p:sp>
          <p:nvSpPr>
            <p:cNvPr id="8" name="AutoShape 19"/>
            <p:cNvSpPr>
              <a:spLocks noChangeArrowheads="1"/>
            </p:cNvSpPr>
            <p:nvPr/>
          </p:nvSpPr>
          <p:spPr bwMode="auto">
            <a:xfrm>
              <a:off x="3750212" y="1201746"/>
              <a:ext cx="1681682" cy="253865"/>
            </a:xfrm>
            <a:prstGeom prst="roundRect">
              <a:avLst>
                <a:gd name="adj" fmla="val 5630"/>
              </a:avLst>
            </a:prstGeom>
            <a:gradFill rotWithShape="1">
              <a:gsLst>
                <a:gs pos="0">
                  <a:srgbClr val="FF0000"/>
                </a:gs>
                <a:gs pos="100000">
                  <a:srgbClr val="CC0000"/>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endParaRPr>
            </a:p>
          </p:txBody>
        </p:sp>
      </p:grpSp>
      <p:sp>
        <p:nvSpPr>
          <p:cNvPr id="14" name="矩形 13"/>
          <p:cNvSpPr/>
          <p:nvPr/>
        </p:nvSpPr>
        <p:spPr>
          <a:xfrm>
            <a:off x="1107399" y="3986002"/>
            <a:ext cx="6708878" cy="307777"/>
          </a:xfrm>
          <a:prstGeom prst="rect">
            <a:avLst/>
          </a:prstGeom>
        </p:spPr>
        <p:txBody>
          <a:bodyPr wrap="square">
            <a:spAutoFit/>
          </a:bodyPr>
          <a:lstStyle/>
          <a:p>
            <a:r>
              <a:rPr lang="en-US" altLang="zh-CN" sz="1400" b="1" dirty="0"/>
              <a:t>2014</a:t>
            </a:r>
            <a:r>
              <a:rPr lang="zh-CN" altLang="en-US" sz="1400" b="1" dirty="0"/>
              <a:t>年共计完成订单</a:t>
            </a:r>
            <a:r>
              <a:rPr lang="en-US" altLang="zh-CN" sz="1400" b="1" dirty="0"/>
              <a:t>131</a:t>
            </a:r>
            <a:r>
              <a:rPr lang="zh-CN" altLang="en-US" sz="1400" b="1" dirty="0"/>
              <a:t>份，超过去年订单量（</a:t>
            </a:r>
            <a:r>
              <a:rPr lang="en-US" altLang="zh-CN" sz="1400" b="1" dirty="0"/>
              <a:t>32</a:t>
            </a:r>
            <a:r>
              <a:rPr lang="zh-CN" altLang="en-US" sz="1400" b="1" dirty="0"/>
              <a:t>份），合同总金额</a:t>
            </a:r>
            <a:r>
              <a:rPr lang="en-US" altLang="zh-CN" sz="1400" b="1" dirty="0">
                <a:solidFill>
                  <a:srgbClr val="C00000"/>
                </a:solidFill>
              </a:rPr>
              <a:t>13394.25</a:t>
            </a:r>
            <a:r>
              <a:rPr lang="zh-CN" altLang="en-US" sz="1400" b="1" dirty="0">
                <a:solidFill>
                  <a:srgbClr val="C00000"/>
                </a:solidFill>
              </a:rPr>
              <a:t>万元</a:t>
            </a:r>
            <a:r>
              <a:rPr lang="zh-CN" altLang="en-US" sz="1400" b="1" dirty="0"/>
              <a:t>。</a:t>
            </a:r>
          </a:p>
        </p:txBody>
      </p:sp>
      <p:graphicFrame>
        <p:nvGraphicFramePr>
          <p:cNvPr id="15" name="表格 14"/>
          <p:cNvGraphicFramePr>
            <a:graphicFrameLocks noGrp="1"/>
          </p:cNvGraphicFramePr>
          <p:nvPr/>
        </p:nvGraphicFramePr>
        <p:xfrm>
          <a:off x="759092" y="1070347"/>
          <a:ext cx="8229599" cy="2250573"/>
        </p:xfrm>
        <a:graphic>
          <a:graphicData uri="http://schemas.openxmlformats.org/drawingml/2006/table">
            <a:tbl>
              <a:tblPr>
                <a:tableStyleId>{5C22544A-7EE6-4342-B048-85BDC9FD1C3A}</a:tableStyleId>
              </a:tblPr>
              <a:tblGrid>
                <a:gridCol w="1242204">
                  <a:extLst>
                    <a:ext uri="{9D8B030D-6E8A-4147-A177-3AD203B41FA5}">
                      <a16:colId xmlns:a16="http://schemas.microsoft.com/office/drawing/2014/main" val="20000"/>
                    </a:ext>
                  </a:extLst>
                </a:gridCol>
                <a:gridCol w="811439">
                  <a:extLst>
                    <a:ext uri="{9D8B030D-6E8A-4147-A177-3AD203B41FA5}">
                      <a16:colId xmlns:a16="http://schemas.microsoft.com/office/drawing/2014/main" val="20001"/>
                    </a:ext>
                  </a:extLst>
                </a:gridCol>
                <a:gridCol w="771368">
                  <a:extLst>
                    <a:ext uri="{9D8B030D-6E8A-4147-A177-3AD203B41FA5}">
                      <a16:colId xmlns:a16="http://schemas.microsoft.com/office/drawing/2014/main" val="20002"/>
                    </a:ext>
                  </a:extLst>
                </a:gridCol>
                <a:gridCol w="711262">
                  <a:extLst>
                    <a:ext uri="{9D8B030D-6E8A-4147-A177-3AD203B41FA5}">
                      <a16:colId xmlns:a16="http://schemas.microsoft.com/office/drawing/2014/main" val="20003"/>
                    </a:ext>
                  </a:extLst>
                </a:gridCol>
                <a:gridCol w="683713">
                  <a:extLst>
                    <a:ext uri="{9D8B030D-6E8A-4147-A177-3AD203B41FA5}">
                      <a16:colId xmlns:a16="http://schemas.microsoft.com/office/drawing/2014/main" val="20004"/>
                    </a:ext>
                  </a:extLst>
                </a:gridCol>
                <a:gridCol w="691226">
                  <a:extLst>
                    <a:ext uri="{9D8B030D-6E8A-4147-A177-3AD203B41FA5}">
                      <a16:colId xmlns:a16="http://schemas.microsoft.com/office/drawing/2014/main" val="20005"/>
                    </a:ext>
                  </a:extLst>
                </a:gridCol>
                <a:gridCol w="691226">
                  <a:extLst>
                    <a:ext uri="{9D8B030D-6E8A-4147-A177-3AD203B41FA5}">
                      <a16:colId xmlns:a16="http://schemas.microsoft.com/office/drawing/2014/main" val="20006"/>
                    </a:ext>
                  </a:extLst>
                </a:gridCol>
                <a:gridCol w="691226">
                  <a:extLst>
                    <a:ext uri="{9D8B030D-6E8A-4147-A177-3AD203B41FA5}">
                      <a16:colId xmlns:a16="http://schemas.microsoft.com/office/drawing/2014/main" val="20007"/>
                    </a:ext>
                  </a:extLst>
                </a:gridCol>
                <a:gridCol w="691226">
                  <a:extLst>
                    <a:ext uri="{9D8B030D-6E8A-4147-A177-3AD203B41FA5}">
                      <a16:colId xmlns:a16="http://schemas.microsoft.com/office/drawing/2014/main" val="20008"/>
                    </a:ext>
                  </a:extLst>
                </a:gridCol>
                <a:gridCol w="621102">
                  <a:extLst>
                    <a:ext uri="{9D8B030D-6E8A-4147-A177-3AD203B41FA5}">
                      <a16:colId xmlns:a16="http://schemas.microsoft.com/office/drawing/2014/main" val="20009"/>
                    </a:ext>
                  </a:extLst>
                </a:gridCol>
                <a:gridCol w="623607">
                  <a:extLst>
                    <a:ext uri="{9D8B030D-6E8A-4147-A177-3AD203B41FA5}">
                      <a16:colId xmlns:a16="http://schemas.microsoft.com/office/drawing/2014/main" val="20010"/>
                    </a:ext>
                  </a:extLst>
                </a:gridCol>
              </a:tblGrid>
              <a:tr h="414930">
                <a:tc gridSpan="11">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                               采购方式及统计分析                             （万元）</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7629" marR="7629" marT="7629" marB="0" anchor="ctr">
                    <a:solidFill>
                      <a:srgbClr val="C00000"/>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30533">
                <a:tc rowSpan="2">
                  <a:txBody>
                    <a:bodyPr/>
                    <a:lstStyle/>
                    <a:p>
                      <a:pPr algn="ctr" fontAlgn="ctr"/>
                      <a:r>
                        <a:rPr lang="zh-CN" altLang="en-US" sz="1000" b="1" u="none" strike="noStrike" dirty="0">
                          <a:solidFill>
                            <a:schemeClr val="bg1"/>
                          </a:solidFill>
                          <a:effectLst/>
                        </a:rPr>
                        <a:t>采购时间</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gridSpan="2">
                  <a:txBody>
                    <a:bodyPr/>
                    <a:lstStyle/>
                    <a:p>
                      <a:pPr algn="ctr" fontAlgn="ctr"/>
                      <a:r>
                        <a:rPr lang="zh-CN" altLang="en-US" sz="1000" b="1" u="none" strike="noStrike" dirty="0">
                          <a:solidFill>
                            <a:schemeClr val="bg1"/>
                          </a:solidFill>
                          <a:effectLst/>
                        </a:rPr>
                        <a:t>招标采购</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hMerge="1">
                  <a:txBody>
                    <a:bodyPr/>
                    <a:lstStyle/>
                    <a:p>
                      <a:endParaRPr lang="zh-CN"/>
                    </a:p>
                  </a:txBody>
                  <a:tcPr/>
                </a:tc>
                <a:tc gridSpan="2">
                  <a:txBody>
                    <a:bodyPr/>
                    <a:lstStyle/>
                    <a:p>
                      <a:pPr algn="ctr" fontAlgn="ctr"/>
                      <a:r>
                        <a:rPr lang="zh-CN" altLang="en-US" sz="1000" b="1" u="none" strike="noStrike" dirty="0">
                          <a:solidFill>
                            <a:schemeClr val="bg1"/>
                          </a:solidFill>
                          <a:effectLst/>
                        </a:rPr>
                        <a:t>询比价采购</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hMerge="1">
                  <a:txBody>
                    <a:bodyPr/>
                    <a:lstStyle/>
                    <a:p>
                      <a:endParaRPr lang="zh-CN"/>
                    </a:p>
                  </a:txBody>
                  <a:tcPr/>
                </a:tc>
                <a:tc gridSpan="2">
                  <a:txBody>
                    <a:bodyPr/>
                    <a:lstStyle/>
                    <a:p>
                      <a:pPr algn="ctr" fontAlgn="ctr"/>
                      <a:r>
                        <a:rPr lang="zh-CN" altLang="en-US" sz="1000" b="1" u="none" strike="noStrike" dirty="0">
                          <a:solidFill>
                            <a:schemeClr val="bg1"/>
                          </a:solidFill>
                          <a:effectLst/>
                        </a:rPr>
                        <a:t>框架采购</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hMerge="1">
                  <a:txBody>
                    <a:bodyPr/>
                    <a:lstStyle/>
                    <a:p>
                      <a:endParaRPr lang="zh-CN"/>
                    </a:p>
                  </a:txBody>
                  <a:tcPr/>
                </a:tc>
                <a:tc gridSpan="2">
                  <a:txBody>
                    <a:bodyPr/>
                    <a:lstStyle/>
                    <a:p>
                      <a:pPr algn="ctr" fontAlgn="ctr"/>
                      <a:r>
                        <a:rPr lang="zh-CN" altLang="en-US" sz="1000" b="1" u="none" strike="noStrike" dirty="0">
                          <a:solidFill>
                            <a:schemeClr val="bg1"/>
                          </a:solidFill>
                          <a:effectLst/>
                        </a:rPr>
                        <a:t>直接采购</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hMerge="1">
                  <a:txBody>
                    <a:bodyPr/>
                    <a:lstStyle/>
                    <a:p>
                      <a:endParaRPr lang="zh-CN"/>
                    </a:p>
                  </a:txBody>
                  <a:tcPr/>
                </a:tc>
                <a:tc gridSpan="2">
                  <a:txBody>
                    <a:bodyPr/>
                    <a:lstStyle/>
                    <a:p>
                      <a:pPr algn="ctr" fontAlgn="ctr"/>
                      <a:r>
                        <a:rPr lang="zh-CN" altLang="en-US" sz="1000" b="1" u="none" strike="noStrike" dirty="0">
                          <a:solidFill>
                            <a:schemeClr val="bg1"/>
                          </a:solidFill>
                          <a:effectLst/>
                        </a:rPr>
                        <a:t>合计</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hMerge="1">
                  <a:txBody>
                    <a:bodyPr/>
                    <a:lstStyle/>
                    <a:p>
                      <a:endParaRPr lang="zh-CN"/>
                    </a:p>
                  </a:txBody>
                  <a:tcPr/>
                </a:tc>
                <a:extLst>
                  <a:ext uri="{0D108BD9-81ED-4DB2-BD59-A6C34878D82A}">
                    <a16:rowId xmlns:a16="http://schemas.microsoft.com/office/drawing/2014/main" val="10001"/>
                  </a:ext>
                </a:extLst>
              </a:tr>
              <a:tr h="230533">
                <a:tc vMerge="1">
                  <a:txBody>
                    <a:bodyPr/>
                    <a:lstStyle/>
                    <a:p>
                      <a:endParaRPr lang="zh-CN"/>
                    </a:p>
                  </a:txBody>
                  <a:tcPr/>
                </a:tc>
                <a:tc>
                  <a:txBody>
                    <a:bodyPr/>
                    <a:lstStyle/>
                    <a:p>
                      <a:pPr algn="ctr" fontAlgn="ctr"/>
                      <a:r>
                        <a:rPr lang="zh-CN" altLang="en-US" sz="1000" b="1" u="none" strike="noStrike" dirty="0">
                          <a:solidFill>
                            <a:schemeClr val="bg1"/>
                          </a:solidFill>
                          <a:effectLst/>
                        </a:rPr>
                        <a:t>订单数量</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金额</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订单数量</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金额</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订单数量</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金额</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订单数量</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金额</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总订单数</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tc>
                  <a:txBody>
                    <a:bodyPr/>
                    <a:lstStyle/>
                    <a:p>
                      <a:pPr algn="ctr" fontAlgn="ctr"/>
                      <a:r>
                        <a:rPr lang="zh-CN" altLang="en-US" sz="1000" b="1" u="none" strike="noStrike" dirty="0">
                          <a:solidFill>
                            <a:schemeClr val="bg1"/>
                          </a:solidFill>
                          <a:effectLst/>
                        </a:rPr>
                        <a:t>总金额</a:t>
                      </a:r>
                      <a:endParaRPr lang="zh-CN" altLang="en-US" sz="1000" b="1" i="0" u="none" strike="noStrike" dirty="0">
                        <a:solidFill>
                          <a:schemeClr val="bg1"/>
                        </a:solidFill>
                        <a:effectLst/>
                        <a:latin typeface="宋体" panose="02010600030101010101" pitchFamily="2" charset="-122"/>
                      </a:endParaRPr>
                    </a:p>
                  </a:txBody>
                  <a:tcPr marL="7629" marR="7629" marT="7629" marB="0" anchor="ctr">
                    <a:solidFill>
                      <a:srgbClr val="F07057"/>
                    </a:solidFill>
                  </a:tcPr>
                </a:tc>
                <a:extLst>
                  <a:ext uri="{0D108BD9-81ED-4DB2-BD59-A6C34878D82A}">
                    <a16:rowId xmlns:a16="http://schemas.microsoft.com/office/drawing/2014/main" val="10002"/>
                  </a:ext>
                </a:extLst>
              </a:tr>
              <a:tr h="277700">
                <a:tc>
                  <a:txBody>
                    <a:bodyPr/>
                    <a:lstStyle/>
                    <a:p>
                      <a:pPr algn="ctr" fontAlgn="ctr"/>
                      <a:r>
                        <a:rPr lang="zh-CN" altLang="en-US" sz="1000" u="none" strike="noStrike" dirty="0">
                          <a:effectLst/>
                        </a:rPr>
                        <a:t>一季度</a:t>
                      </a:r>
                      <a:endParaRPr lang="zh-CN" altLang="en-US"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12</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628.52</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11</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3902.75</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8</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116.18</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0</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0</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31</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4647.45</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extLst>
                  <a:ext uri="{0D108BD9-81ED-4DB2-BD59-A6C34878D82A}">
                    <a16:rowId xmlns:a16="http://schemas.microsoft.com/office/drawing/2014/main" val="10003"/>
                  </a:ext>
                </a:extLst>
              </a:tr>
              <a:tr h="277700">
                <a:tc>
                  <a:txBody>
                    <a:bodyPr/>
                    <a:lstStyle/>
                    <a:p>
                      <a:pPr algn="ctr" fontAlgn="ctr"/>
                      <a:r>
                        <a:rPr lang="zh-CN" altLang="en-US" sz="1000" u="none" strike="noStrike" dirty="0">
                          <a:effectLst/>
                        </a:rPr>
                        <a:t>二季度</a:t>
                      </a:r>
                      <a:endParaRPr lang="zh-CN" altLang="en-US"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3</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374.69</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26</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1005.7</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5</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59</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1818.17 </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37</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3257.56</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extLst>
                  <a:ext uri="{0D108BD9-81ED-4DB2-BD59-A6C34878D82A}">
                    <a16:rowId xmlns:a16="http://schemas.microsoft.com/office/drawing/2014/main" val="10004"/>
                  </a:ext>
                </a:extLst>
              </a:tr>
              <a:tr h="277700">
                <a:tc>
                  <a:txBody>
                    <a:bodyPr/>
                    <a:lstStyle/>
                    <a:p>
                      <a:pPr algn="ctr" fontAlgn="ctr"/>
                      <a:r>
                        <a:rPr lang="zh-CN" altLang="en-US" sz="1000" u="none" strike="noStrike">
                          <a:effectLst/>
                        </a:rPr>
                        <a:t>三季度</a:t>
                      </a:r>
                      <a:endParaRPr lang="zh-CN" altLang="en-US"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0</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0</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7</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dirty="0">
                          <a:effectLst/>
                        </a:rPr>
                        <a:t>139.88</a:t>
                      </a:r>
                      <a:endParaRPr lang="en-US" altLang="zh-CN" sz="900" b="0" i="0" u="none" strike="noStrike" dirty="0">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9</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8.27</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2</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3502.24 </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18</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3650.39</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extLst>
                  <a:ext uri="{0D108BD9-81ED-4DB2-BD59-A6C34878D82A}">
                    <a16:rowId xmlns:a16="http://schemas.microsoft.com/office/drawing/2014/main" val="10005"/>
                  </a:ext>
                </a:extLst>
              </a:tr>
              <a:tr h="277700">
                <a:tc>
                  <a:txBody>
                    <a:bodyPr/>
                    <a:lstStyle/>
                    <a:p>
                      <a:pPr algn="ctr" fontAlgn="ctr"/>
                      <a:r>
                        <a:rPr lang="zh-CN" altLang="en-US" sz="1000" u="none" strike="noStrike">
                          <a:effectLst/>
                        </a:rPr>
                        <a:t>四季度</a:t>
                      </a:r>
                      <a:endParaRPr lang="zh-CN" altLang="en-US"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1</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80</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26</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dirty="0">
                          <a:effectLst/>
                        </a:rPr>
                        <a:t>141.742</a:t>
                      </a:r>
                      <a:endParaRPr lang="en-US" altLang="zh-CN" sz="900" b="0" i="0" u="none" strike="noStrike" dirty="0">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14</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800" u="none" strike="noStrike" dirty="0">
                          <a:effectLst/>
                        </a:rPr>
                        <a:t>102.081</a:t>
                      </a:r>
                      <a:endParaRPr lang="en-US" altLang="zh-CN" sz="800" b="0" i="0" u="none" strike="noStrike" dirty="0">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4</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a:effectLst/>
                        </a:rPr>
                        <a:t>3107.26 </a:t>
                      </a:r>
                      <a:endParaRPr lang="en-US" altLang="zh-CN" sz="900" b="0" i="0" u="none" strike="noStrike">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45</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3431.083</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extLst>
                  <a:ext uri="{0D108BD9-81ED-4DB2-BD59-A6C34878D82A}">
                    <a16:rowId xmlns:a16="http://schemas.microsoft.com/office/drawing/2014/main" val="10006"/>
                  </a:ext>
                </a:extLst>
              </a:tr>
              <a:tr h="263777">
                <a:tc>
                  <a:txBody>
                    <a:bodyPr/>
                    <a:lstStyle/>
                    <a:p>
                      <a:pPr algn="ctr" fontAlgn="ctr"/>
                      <a:r>
                        <a:rPr lang="zh-CN" altLang="en-US" sz="1000" u="none" strike="noStrike">
                          <a:effectLst/>
                        </a:rPr>
                        <a:t>全年</a:t>
                      </a:r>
                      <a:endParaRPr lang="zh-CN" altLang="en-US"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16</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1003.22</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a:effectLst/>
                        </a:rPr>
                        <a:t>37</a:t>
                      </a:r>
                      <a:endParaRPr lang="en-US" altLang="zh-CN" sz="1000" b="0" i="0" u="none" strike="noStrike">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5054.19</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13</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183.45</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3</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900" u="none" strike="noStrike" dirty="0">
                          <a:effectLst/>
                        </a:rPr>
                        <a:t>7153.39 </a:t>
                      </a:r>
                      <a:endParaRPr lang="en-US" altLang="zh-CN" sz="900" b="0" i="0" u="none" strike="noStrike" dirty="0">
                        <a:solidFill>
                          <a:srgbClr val="000000"/>
                        </a:solidFill>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131</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tc>
                  <a:txBody>
                    <a:bodyPr/>
                    <a:lstStyle/>
                    <a:p>
                      <a:pPr algn="ctr" fontAlgn="ctr"/>
                      <a:r>
                        <a:rPr lang="en-US" altLang="zh-CN" sz="1000" u="none" strike="noStrike" dirty="0">
                          <a:effectLst/>
                        </a:rPr>
                        <a:t>13394.25</a:t>
                      </a:r>
                      <a:endParaRPr lang="en-US" altLang="zh-CN" sz="1000" b="0" i="0" u="none" strike="noStrike" dirty="0">
                        <a:effectLst/>
                        <a:latin typeface="宋体" panose="02010600030101010101" pitchFamily="2" charset="-122"/>
                      </a:endParaRPr>
                    </a:p>
                  </a:txBody>
                  <a:tcPr marL="7629" marR="7629" marT="7629"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16" name="矩形 15"/>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17" name="矩形 16"/>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18" name="组合 17"/>
          <p:cNvGrpSpPr/>
          <p:nvPr/>
        </p:nvGrpSpPr>
        <p:grpSpPr>
          <a:xfrm>
            <a:off x="-26504" y="-3287"/>
            <a:ext cx="586740" cy="5143500"/>
            <a:chOff x="0" y="0"/>
            <a:chExt cx="586740" cy="5143500"/>
          </a:xfrm>
        </p:grpSpPr>
        <p:sp>
          <p:nvSpPr>
            <p:cNvPr id="19" name="矩形 18"/>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4"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27"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TextBox 28"/>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30" name="TextBox 29"/>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31" name="TextBox 30"/>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32" name="TextBox 31"/>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33" name="组合 32"/>
          <p:cNvGrpSpPr/>
          <p:nvPr/>
        </p:nvGrpSpPr>
        <p:grpSpPr>
          <a:xfrm>
            <a:off x="7805926" y="94362"/>
            <a:ext cx="1358078" cy="279269"/>
            <a:chOff x="7805926" y="94362"/>
            <a:chExt cx="1358078" cy="279269"/>
          </a:xfrm>
        </p:grpSpPr>
        <p:sp>
          <p:nvSpPr>
            <p:cNvPr id="34" name="矩形 33"/>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35" name="五边形 34"/>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36" name="直接连接符 35"/>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五边形 36"/>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149216" y="827061"/>
          <a:ext cx="5047008" cy="3364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3866539" y="899069"/>
          <a:ext cx="5047008" cy="34366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18922" y="3723443"/>
            <a:ext cx="12346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总计：</a:t>
            </a:r>
            <a:r>
              <a:rPr kumimoji="0" lang="en-US" altLang="zh-CN"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131</a:t>
            </a: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笔</a:t>
            </a:r>
          </a:p>
        </p:txBody>
      </p:sp>
      <p:sp>
        <p:nvSpPr>
          <p:cNvPr id="9" name="TextBox 8"/>
          <p:cNvSpPr txBox="1"/>
          <p:nvPr/>
        </p:nvSpPr>
        <p:spPr>
          <a:xfrm>
            <a:off x="5563338" y="3707946"/>
            <a:ext cx="1907895" cy="307777"/>
          </a:xfrm>
          <a:prstGeom prst="rect">
            <a:avLst/>
          </a:prstGeom>
          <a:noFill/>
        </p:spPr>
        <p:txBody>
          <a:bodyPr wrap="none" rtlCol="0">
            <a:spAutoFit/>
          </a:bodyPr>
          <a:lstStyle/>
          <a:p>
            <a:pPr marL="0" marR="0" lvl="0" indent="0" algn="ctr" defTabSz="914400" eaLnBrk="1" fontAlgn="ctr"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总计：</a:t>
            </a:r>
            <a:r>
              <a:rPr kumimoji="0" lang="en-US" altLang="zh-CN"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13394.25</a:t>
            </a: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万元</a:t>
            </a:r>
            <a:endParaRPr kumimoji="0" lang="en-US" altLang="zh-CN"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1497962" y="4253948"/>
            <a:ext cx="5019323" cy="261610"/>
          </a:xfrm>
          <a:prstGeom prst="rect">
            <a:avLst/>
          </a:prstGeom>
          <a:noFill/>
        </p:spPr>
        <p:txBody>
          <a:bodyPr wrap="none" rtlCol="0">
            <a:spAutoFit/>
          </a:bodyPr>
          <a:lstStyle/>
          <a:p>
            <a:r>
              <a:rPr lang="zh-CN" altLang="en-US" sz="1100" dirty="0">
                <a:solidFill>
                  <a:schemeClr val="tx1">
                    <a:lumMod val="50000"/>
                    <a:lumOff val="50000"/>
                  </a:schemeClr>
                </a:solidFill>
              </a:rPr>
              <a:t>数据编辑方法：右键点击饼图，左键</a:t>
            </a:r>
            <a:r>
              <a:rPr lang="en-US" altLang="zh-CN" sz="1100" dirty="0">
                <a:solidFill>
                  <a:schemeClr val="tx1">
                    <a:lumMod val="50000"/>
                    <a:lumOff val="50000"/>
                  </a:schemeClr>
                </a:solidFill>
              </a:rPr>
              <a:t>——</a:t>
            </a:r>
            <a:r>
              <a:rPr lang="zh-CN" altLang="en-US" sz="1100" dirty="0">
                <a:solidFill>
                  <a:schemeClr val="tx1">
                    <a:lumMod val="50000"/>
                    <a:lumOff val="50000"/>
                  </a:schemeClr>
                </a:solidFill>
              </a:rPr>
              <a:t>编辑数据，在</a:t>
            </a:r>
            <a:r>
              <a:rPr lang="en-US" altLang="zh-CN" sz="1100" dirty="0">
                <a:solidFill>
                  <a:schemeClr val="tx1">
                    <a:lumMod val="50000"/>
                    <a:lumOff val="50000"/>
                  </a:schemeClr>
                </a:solidFill>
              </a:rPr>
              <a:t>EXCEL</a:t>
            </a:r>
            <a:r>
              <a:rPr lang="zh-CN" altLang="en-US" sz="1100" dirty="0">
                <a:solidFill>
                  <a:schemeClr val="tx1">
                    <a:lumMod val="50000"/>
                    <a:lumOff val="50000"/>
                  </a:schemeClr>
                </a:solidFill>
              </a:rPr>
              <a:t>表格输入数据即可</a:t>
            </a:r>
          </a:p>
        </p:txBody>
      </p:sp>
      <p:sp>
        <p:nvSpPr>
          <p:cNvPr id="11" name="矩形 10"/>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12" name="矩形 11"/>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13" name="组合 12"/>
          <p:cNvGrpSpPr/>
          <p:nvPr/>
        </p:nvGrpSpPr>
        <p:grpSpPr>
          <a:xfrm>
            <a:off x="-26504" y="-3287"/>
            <a:ext cx="586740" cy="5143500"/>
            <a:chOff x="0" y="0"/>
            <a:chExt cx="586740" cy="5143500"/>
          </a:xfrm>
        </p:grpSpPr>
        <p:sp>
          <p:nvSpPr>
            <p:cNvPr id="14" name="矩形 13"/>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9"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22"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TextBox 23"/>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25" name="TextBox 24"/>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26" name="TextBox 25"/>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27" name="TextBox 26"/>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28" name="组合 27"/>
          <p:cNvGrpSpPr/>
          <p:nvPr/>
        </p:nvGrpSpPr>
        <p:grpSpPr>
          <a:xfrm>
            <a:off x="7805926" y="94362"/>
            <a:ext cx="1358078" cy="279269"/>
            <a:chOff x="7805926" y="94362"/>
            <a:chExt cx="1358078" cy="279269"/>
          </a:xfrm>
        </p:grpSpPr>
        <p:sp>
          <p:nvSpPr>
            <p:cNvPr id="29" name="矩形 28"/>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30" name="五边形 29"/>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31" name="直接连接符 30"/>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五边形 31"/>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711828" y="2571750"/>
          <a:ext cx="3900805" cy="2017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4816284" y="2571750"/>
          <a:ext cx="3900805"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表格 6"/>
          <p:cNvGraphicFramePr>
            <a:graphicFrameLocks noGrp="1"/>
          </p:cNvGraphicFramePr>
          <p:nvPr/>
        </p:nvGraphicFramePr>
        <p:xfrm>
          <a:off x="717771" y="1275606"/>
          <a:ext cx="8229599" cy="1224136"/>
        </p:xfrm>
        <a:graphic>
          <a:graphicData uri="http://schemas.openxmlformats.org/drawingml/2006/table">
            <a:tbl>
              <a:tblPr/>
              <a:tblGrid>
                <a:gridCol w="1106201">
                  <a:extLst>
                    <a:ext uri="{9D8B030D-6E8A-4147-A177-3AD203B41FA5}">
                      <a16:colId xmlns:a16="http://schemas.microsoft.com/office/drawing/2014/main" val="20000"/>
                    </a:ext>
                  </a:extLst>
                </a:gridCol>
                <a:gridCol w="722599">
                  <a:extLst>
                    <a:ext uri="{9D8B030D-6E8A-4147-A177-3AD203B41FA5}">
                      <a16:colId xmlns:a16="http://schemas.microsoft.com/office/drawing/2014/main" val="20001"/>
                    </a:ext>
                  </a:extLst>
                </a:gridCol>
                <a:gridCol w="686915">
                  <a:extLst>
                    <a:ext uri="{9D8B030D-6E8A-4147-A177-3AD203B41FA5}">
                      <a16:colId xmlns:a16="http://schemas.microsoft.com/office/drawing/2014/main" val="20002"/>
                    </a:ext>
                  </a:extLst>
                </a:gridCol>
                <a:gridCol w="633389">
                  <a:extLst>
                    <a:ext uri="{9D8B030D-6E8A-4147-A177-3AD203B41FA5}">
                      <a16:colId xmlns:a16="http://schemas.microsoft.com/office/drawing/2014/main" val="20003"/>
                    </a:ext>
                  </a:extLst>
                </a:gridCol>
                <a:gridCol w="608856">
                  <a:extLst>
                    <a:ext uri="{9D8B030D-6E8A-4147-A177-3AD203B41FA5}">
                      <a16:colId xmlns:a16="http://schemas.microsoft.com/office/drawing/2014/main" val="20004"/>
                    </a:ext>
                  </a:extLst>
                </a:gridCol>
                <a:gridCol w="606626">
                  <a:extLst>
                    <a:ext uri="{9D8B030D-6E8A-4147-A177-3AD203B41FA5}">
                      <a16:colId xmlns:a16="http://schemas.microsoft.com/office/drawing/2014/main" val="20005"/>
                    </a:ext>
                  </a:extLst>
                </a:gridCol>
                <a:gridCol w="615547">
                  <a:extLst>
                    <a:ext uri="{9D8B030D-6E8A-4147-A177-3AD203B41FA5}">
                      <a16:colId xmlns:a16="http://schemas.microsoft.com/office/drawing/2014/main" val="20006"/>
                    </a:ext>
                  </a:extLst>
                </a:gridCol>
                <a:gridCol w="562021">
                  <a:extLst>
                    <a:ext uri="{9D8B030D-6E8A-4147-A177-3AD203B41FA5}">
                      <a16:colId xmlns:a16="http://schemas.microsoft.com/office/drawing/2014/main" val="20007"/>
                    </a:ext>
                  </a:extLst>
                </a:gridCol>
                <a:gridCol w="615547">
                  <a:extLst>
                    <a:ext uri="{9D8B030D-6E8A-4147-A177-3AD203B41FA5}">
                      <a16:colId xmlns:a16="http://schemas.microsoft.com/office/drawing/2014/main" val="20008"/>
                    </a:ext>
                  </a:extLst>
                </a:gridCol>
                <a:gridCol w="508496">
                  <a:extLst>
                    <a:ext uri="{9D8B030D-6E8A-4147-A177-3AD203B41FA5}">
                      <a16:colId xmlns:a16="http://schemas.microsoft.com/office/drawing/2014/main" val="20009"/>
                    </a:ext>
                  </a:extLst>
                </a:gridCol>
                <a:gridCol w="555331">
                  <a:extLst>
                    <a:ext uri="{9D8B030D-6E8A-4147-A177-3AD203B41FA5}">
                      <a16:colId xmlns:a16="http://schemas.microsoft.com/office/drawing/2014/main" val="20010"/>
                    </a:ext>
                  </a:extLst>
                </a:gridCol>
                <a:gridCol w="481733">
                  <a:extLst>
                    <a:ext uri="{9D8B030D-6E8A-4147-A177-3AD203B41FA5}">
                      <a16:colId xmlns:a16="http://schemas.microsoft.com/office/drawing/2014/main" val="20011"/>
                    </a:ext>
                  </a:extLst>
                </a:gridCol>
                <a:gridCol w="526338">
                  <a:extLst>
                    <a:ext uri="{9D8B030D-6E8A-4147-A177-3AD203B41FA5}">
                      <a16:colId xmlns:a16="http://schemas.microsoft.com/office/drawing/2014/main" val="20012"/>
                    </a:ext>
                  </a:extLst>
                </a:gridCol>
              </a:tblGrid>
              <a:tr h="256509">
                <a:tc gridSpan="13">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1100" b="1" u="none" strike="noStrike" dirty="0">
                          <a:solidFill>
                            <a:schemeClr val="bg1"/>
                          </a:solidFill>
                          <a:effectLst/>
                          <a:latin typeface="微软雅黑" panose="020B0503020204020204" pitchFamily="34" charset="-122"/>
                          <a:ea typeface="微软雅黑" panose="020B0503020204020204" pitchFamily="34" charset="-122"/>
                        </a:rPr>
                        <a:t>煤炭价格走势（离岸平仓价）</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56509">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一月份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二月份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三月份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四月份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五月份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六月份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七月份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八月份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九月份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十月份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十一月份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十二月份</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55559">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dirty="0">
                          <a:effectLst/>
                        </a:rPr>
                        <a:t>离岸平仓价</a:t>
                      </a:r>
                      <a:r>
                        <a:rPr lang="en-US" altLang="zh-CN" sz="800" b="1" u="none" strike="noStrike" dirty="0">
                          <a:effectLst/>
                        </a:rPr>
                        <a:t>(</a:t>
                      </a:r>
                      <a:r>
                        <a:rPr lang="zh-CN" altLang="en-US" sz="800" b="1" u="none" strike="noStrike" dirty="0">
                          <a:effectLst/>
                        </a:rPr>
                        <a:t>元</a:t>
                      </a:r>
                      <a:r>
                        <a:rPr lang="en-US" altLang="zh-CN" sz="800" b="1" u="none" strike="noStrike" dirty="0">
                          <a:effectLst/>
                        </a:rPr>
                        <a:t>/</a:t>
                      </a:r>
                      <a:r>
                        <a:rPr lang="zh-CN" altLang="en-US" sz="800" b="1" u="none" strike="noStrike" dirty="0">
                          <a:effectLst/>
                        </a:rPr>
                        <a:t>吨）</a:t>
                      </a:r>
                      <a:endParaRPr lang="zh-CN" altLang="en-US"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800" b="1" u="none" strike="noStrike" dirty="0">
                          <a:effectLst/>
                        </a:rPr>
                        <a:t>468.8</a:t>
                      </a:r>
                      <a:endParaRPr lang="en-US" altLang="zh-CN" sz="800" b="1" i="0" u="none" strike="noStrike" dirty="0">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800" b="1" u="none" strike="noStrike">
                          <a:effectLst/>
                        </a:rPr>
                        <a:t>468.8</a:t>
                      </a:r>
                      <a:endParaRPr lang="en-US" altLang="zh-CN" sz="800" b="1" i="0" u="none" strike="noStrike">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800" b="1" u="none" strike="noStrike" dirty="0">
                          <a:effectLst/>
                        </a:rPr>
                        <a:t>440</a:t>
                      </a:r>
                      <a:endParaRPr lang="en-US" altLang="zh-CN" sz="800" b="1" i="0" u="none" strike="noStrike" dirty="0">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800" b="1" u="none" strike="noStrike" dirty="0">
                          <a:effectLst/>
                        </a:rPr>
                        <a:t>431.96</a:t>
                      </a:r>
                      <a:endParaRPr lang="en-US" altLang="zh-CN" sz="8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800" b="1" u="none" strike="noStrike" dirty="0">
                          <a:effectLst/>
                        </a:rPr>
                        <a:t>445.2</a:t>
                      </a:r>
                      <a:endParaRPr lang="en-US" altLang="zh-CN" sz="800" b="1" i="0" u="none" strike="noStrike" dirty="0">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450.2</a:t>
                      </a:r>
                      <a:endParaRPr lang="en-US" altLang="zh-CN" sz="900" b="1" i="0" u="none" strike="noStrike" dirty="0">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411.75</a:t>
                      </a:r>
                      <a:endParaRPr lang="en-US" altLang="zh-CN" sz="900" b="1" i="0" u="none" strike="noStrike" dirty="0">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406</a:t>
                      </a:r>
                      <a:endParaRPr lang="en-US" altLang="zh-CN" sz="900" b="1" i="0" u="none" strike="noStrike">
                        <a:solidFill>
                          <a:srgbClr val="000000"/>
                        </a:solidFill>
                        <a:effectLst/>
                        <a:latin typeface="Calibri" panose="020F0502020204030204"/>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411</a:t>
                      </a:r>
                      <a:endParaRPr lang="en-US" altLang="zh-CN" sz="900" b="1" i="0" u="none" strike="noStrike">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426</a:t>
                      </a:r>
                      <a:endParaRPr lang="en-US" altLang="zh-CN" sz="900" b="1" i="0" u="none" strike="noStrike">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441</a:t>
                      </a:r>
                      <a:endParaRPr lang="en-US" altLang="zh-CN" sz="900" b="1" i="0" u="none" strike="noStrike">
                        <a:solidFill>
                          <a:srgbClr val="000000"/>
                        </a:solidFill>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456</a:t>
                      </a:r>
                      <a:endParaRPr lang="en-US" altLang="zh-CN" sz="900" b="1" i="0" u="none" strike="noStrike">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5559">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zh-CN" altLang="en-US" sz="800" b="1" u="none" strike="noStrike">
                          <a:effectLst/>
                        </a:rPr>
                        <a:t>当月月底库存量（吨）</a:t>
                      </a:r>
                      <a:endParaRPr lang="zh-CN" altLang="en-US" sz="800" b="1" i="0" u="none" strike="noStrike">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a:effectLst/>
                        </a:rPr>
                        <a:t>0</a:t>
                      </a:r>
                      <a:endParaRPr lang="en-US" altLang="zh-CN" sz="900" b="1" i="0" u="none" strike="noStrike">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21959.8</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20500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14000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54000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39000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20000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22000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40000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165" rtl="0" eaLnBrk="1" latinLnBrk="0" hangingPunct="1">
                        <a:defRPr sz="1400" kern="1200">
                          <a:solidFill>
                            <a:schemeClr val="dk1"/>
                          </a:solidFill>
                          <a:latin typeface="Calibri" panose="020F0502020204030204"/>
                        </a:defRPr>
                      </a:lvl1pPr>
                      <a:lvl2pPr marL="342900" algn="l" defTabSz="685165" rtl="0" eaLnBrk="1" latinLnBrk="0" hangingPunct="1">
                        <a:defRPr sz="1400" kern="1200">
                          <a:solidFill>
                            <a:schemeClr val="dk1"/>
                          </a:solidFill>
                          <a:latin typeface="Calibri" panose="020F0502020204030204"/>
                        </a:defRPr>
                      </a:lvl2pPr>
                      <a:lvl3pPr marL="685800" algn="l" defTabSz="685165" rtl="0" eaLnBrk="1" latinLnBrk="0" hangingPunct="1">
                        <a:defRPr sz="1400" kern="1200">
                          <a:solidFill>
                            <a:schemeClr val="dk1"/>
                          </a:solidFill>
                          <a:latin typeface="Calibri" panose="020F0502020204030204"/>
                        </a:defRPr>
                      </a:lvl3pPr>
                      <a:lvl4pPr marL="1028700" algn="l" defTabSz="685165" rtl="0" eaLnBrk="1" latinLnBrk="0" hangingPunct="1">
                        <a:defRPr sz="1400" kern="1200">
                          <a:solidFill>
                            <a:schemeClr val="dk1"/>
                          </a:solidFill>
                          <a:latin typeface="Calibri" panose="020F0502020204030204"/>
                        </a:defRPr>
                      </a:lvl4pPr>
                      <a:lvl5pPr marL="1371600" algn="l" defTabSz="685165" rtl="0" eaLnBrk="1" latinLnBrk="0" hangingPunct="1">
                        <a:defRPr sz="1400" kern="1200">
                          <a:solidFill>
                            <a:schemeClr val="dk1"/>
                          </a:solidFill>
                          <a:latin typeface="Calibri" panose="020F0502020204030204"/>
                        </a:defRPr>
                      </a:lvl5pPr>
                      <a:lvl6pPr marL="1714500" algn="l" defTabSz="685165" rtl="0" eaLnBrk="1" latinLnBrk="0" hangingPunct="1">
                        <a:defRPr sz="1400" kern="1200">
                          <a:solidFill>
                            <a:schemeClr val="dk1"/>
                          </a:solidFill>
                          <a:latin typeface="Calibri" panose="020F0502020204030204"/>
                        </a:defRPr>
                      </a:lvl6pPr>
                      <a:lvl7pPr marL="2057400" algn="l" defTabSz="685165" rtl="0" eaLnBrk="1" latinLnBrk="0" hangingPunct="1">
                        <a:defRPr sz="1400" kern="1200">
                          <a:solidFill>
                            <a:schemeClr val="dk1"/>
                          </a:solidFill>
                          <a:latin typeface="Calibri" panose="020F0502020204030204"/>
                        </a:defRPr>
                      </a:lvl7pPr>
                      <a:lvl8pPr marL="2400300" algn="l" defTabSz="685165" rtl="0" eaLnBrk="1" latinLnBrk="0" hangingPunct="1">
                        <a:defRPr sz="1400" kern="1200">
                          <a:solidFill>
                            <a:schemeClr val="dk1"/>
                          </a:solidFill>
                          <a:latin typeface="Calibri" panose="020F0502020204030204"/>
                        </a:defRPr>
                      </a:lvl8pPr>
                      <a:lvl9pPr marL="2743200" algn="l" defTabSz="685165" rtl="0" eaLnBrk="1" latinLnBrk="0" hangingPunct="1">
                        <a:defRPr sz="1400" kern="1200">
                          <a:solidFill>
                            <a:schemeClr val="dk1"/>
                          </a:solidFill>
                          <a:latin typeface="Calibri" panose="020F0502020204030204"/>
                        </a:defRPr>
                      </a:lvl9pPr>
                    </a:lstStyle>
                    <a:p>
                      <a:pPr algn="ctr" fontAlgn="ctr"/>
                      <a:r>
                        <a:rPr lang="en-US" altLang="zh-CN" sz="900" b="1" u="none" strike="noStrike" dirty="0">
                          <a:effectLst/>
                        </a:rPr>
                        <a:t>56000</a:t>
                      </a:r>
                      <a:endParaRPr lang="en-US" altLang="zh-CN" sz="900" b="1" i="0" u="none" strike="noStrike" dirty="0">
                        <a:effectLst/>
                        <a:latin typeface="宋体" panose="02010600030101010101" pitchFamily="2" charset="-122"/>
                      </a:endParaRPr>
                    </a:p>
                  </a:txBody>
                  <a:tcPr marL="6694" marR="6694" marT="669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矩形 7"/>
          <p:cNvSpPr/>
          <p:nvPr/>
        </p:nvSpPr>
        <p:spPr>
          <a:xfrm>
            <a:off x="677882" y="71801"/>
            <a:ext cx="809986" cy="466134"/>
          </a:xfrm>
          <a:prstGeom prst="rect">
            <a:avLst/>
          </a:prstGeom>
        </p:spPr>
        <p:txBody>
          <a:bodyPr wrap="none" lIns="91437" tIns="45718" rIns="91437" bIns="45718">
            <a:spAutoFit/>
          </a:bodyPr>
          <a:lstStyle/>
          <a:p>
            <a:r>
              <a:rPr lang="en-US" altLang="zh-CN" sz="2400" dirty="0">
                <a:solidFill>
                  <a:srgbClr val="C00000"/>
                </a:solidFill>
                <a:latin typeface="Impact" panose="020B0806030902050204" pitchFamily="34" charset="0"/>
              </a:rPr>
              <a:t>LOGO</a:t>
            </a:r>
            <a:endParaRPr lang="zh-CN" altLang="en-US" sz="2400" dirty="0">
              <a:solidFill>
                <a:srgbClr val="C00000"/>
              </a:solidFill>
              <a:latin typeface="Impact" panose="020B0806030902050204" pitchFamily="34" charset="0"/>
            </a:endParaRPr>
          </a:p>
        </p:txBody>
      </p:sp>
      <p:sp>
        <p:nvSpPr>
          <p:cNvPr id="9" name="矩形 8"/>
          <p:cNvSpPr/>
          <p:nvPr/>
        </p:nvSpPr>
        <p:spPr>
          <a:xfrm>
            <a:off x="1487868" y="170608"/>
            <a:ext cx="1219200" cy="268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dirty="0">
                <a:latin typeface="微软雅黑" panose="020B0503020204020204" pitchFamily="34" charset="-122"/>
                <a:ea typeface="微软雅黑" panose="020B0503020204020204" pitchFamily="34" charset="-122"/>
              </a:rPr>
              <a:t>公司名称</a:t>
            </a:r>
          </a:p>
        </p:txBody>
      </p:sp>
      <p:grpSp>
        <p:nvGrpSpPr>
          <p:cNvPr id="10" name="组合 9"/>
          <p:cNvGrpSpPr/>
          <p:nvPr/>
        </p:nvGrpSpPr>
        <p:grpSpPr>
          <a:xfrm>
            <a:off x="-26504" y="-3287"/>
            <a:ext cx="586740" cy="5143500"/>
            <a:chOff x="0" y="0"/>
            <a:chExt cx="586740" cy="5143500"/>
          </a:xfrm>
        </p:grpSpPr>
        <p:sp>
          <p:nvSpPr>
            <p:cNvPr id="11" name="矩形 10"/>
            <p:cNvSpPr/>
            <p:nvPr/>
          </p:nvSpPr>
          <p:spPr>
            <a:xfrm>
              <a:off x="0" y="0"/>
              <a:ext cx="586740" cy="514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0" y="107442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1802522"/>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57175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3291830"/>
              <a:ext cx="586740" cy="0"/>
            </a:xfrm>
            <a:prstGeom prst="line">
              <a:avLst/>
            </a:prstGeom>
            <a:ln w="19050">
              <a:solidFill>
                <a:schemeClr val="bg1">
                  <a:lumMod val="85000"/>
                </a:schemeClr>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6" name="Freeform 239"/>
            <p:cNvSpPr>
              <a:spLocks noEditPoints="1"/>
            </p:cNvSpPr>
            <p:nvPr/>
          </p:nvSpPr>
          <p:spPr bwMode="auto">
            <a:xfrm>
              <a:off x="136657" y="533856"/>
              <a:ext cx="306112" cy="434647"/>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KSO_Shape"/>
            <p:cNvSpPr/>
            <p:nvPr/>
          </p:nvSpPr>
          <p:spPr>
            <a:xfrm>
              <a:off x="175982" y="1237024"/>
              <a:ext cx="259167" cy="262226"/>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KSO_Shape"/>
            <p:cNvSpPr/>
            <p:nvPr/>
          </p:nvSpPr>
          <p:spPr bwMode="auto">
            <a:xfrm>
              <a:off x="114389" y="1975261"/>
              <a:ext cx="350647" cy="260647"/>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p:spPr>
          <p:txBody>
            <a:bodyPr lIns="68580" tIns="34290" rIns="68580" bIns="34290"/>
            <a:lstStyle/>
            <a:p>
              <a:endParaRPr lang="zh-CN" altLang="en-US"/>
            </a:p>
          </p:txBody>
        </p:sp>
        <p:sp>
          <p:nvSpPr>
            <p:cNvPr id="19" name="Freeform 190"/>
            <p:cNvSpPr>
              <a:spLocks noEditPoints="1"/>
            </p:cNvSpPr>
            <p:nvPr/>
          </p:nvSpPr>
          <p:spPr bwMode="auto">
            <a:xfrm>
              <a:off x="137493" y="2733123"/>
              <a:ext cx="311753" cy="25205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Freeform 131"/>
            <p:cNvSpPr>
              <a:spLocks noEditPoints="1"/>
            </p:cNvSpPr>
            <p:nvPr/>
          </p:nvSpPr>
          <p:spPr bwMode="auto">
            <a:xfrm>
              <a:off x="136657" y="3414606"/>
              <a:ext cx="291969" cy="26585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TextBox 20"/>
            <p:cNvSpPr txBox="1"/>
            <p:nvPr/>
          </p:nvSpPr>
          <p:spPr>
            <a:xfrm>
              <a:off x="3633" y="1453530"/>
              <a:ext cx="567784" cy="261610"/>
            </a:xfrm>
            <a:prstGeom prst="rect">
              <a:avLst/>
            </a:prstGeom>
            <a:noFill/>
          </p:spPr>
          <p:txBody>
            <a:bodyPr wrap="none" rtlCol="0">
              <a:spAutoFit/>
            </a:bodyPr>
            <a:lstStyle/>
            <a:p>
              <a:r>
                <a:rPr lang="en-US" altLang="zh-CN" sz="1100" b="1" dirty="0">
                  <a:solidFill>
                    <a:srgbClr val="FFC000"/>
                  </a:solidFill>
                </a:rPr>
                <a:t>PART1</a:t>
              </a:r>
              <a:endParaRPr lang="zh-CN" altLang="en-US" sz="1100" b="1" dirty="0">
                <a:solidFill>
                  <a:srgbClr val="FFC000"/>
                </a:solidFill>
              </a:endParaRPr>
            </a:p>
          </p:txBody>
        </p:sp>
        <p:sp>
          <p:nvSpPr>
            <p:cNvPr id="22" name="TextBox 21"/>
            <p:cNvSpPr txBox="1"/>
            <p:nvPr/>
          </p:nvSpPr>
          <p:spPr>
            <a:xfrm>
              <a:off x="17200" y="2211710"/>
              <a:ext cx="567784" cy="261610"/>
            </a:xfrm>
            <a:prstGeom prst="rect">
              <a:avLst/>
            </a:prstGeom>
            <a:noFill/>
          </p:spPr>
          <p:txBody>
            <a:bodyPr wrap="none" rtlCol="0">
              <a:spAutoFit/>
            </a:bodyPr>
            <a:lstStyle/>
            <a:p>
              <a:r>
                <a:rPr lang="en-US" altLang="zh-CN" sz="1100" b="1" dirty="0">
                  <a:solidFill>
                    <a:schemeClr val="bg1"/>
                  </a:solidFill>
                </a:rPr>
                <a:t>PART2</a:t>
              </a:r>
              <a:endParaRPr lang="zh-CN" altLang="en-US" sz="1100" b="1" dirty="0">
                <a:solidFill>
                  <a:schemeClr val="bg1"/>
                </a:solidFill>
              </a:endParaRPr>
            </a:p>
          </p:txBody>
        </p:sp>
        <p:sp>
          <p:nvSpPr>
            <p:cNvPr id="23" name="TextBox 22"/>
            <p:cNvSpPr txBox="1"/>
            <p:nvPr/>
          </p:nvSpPr>
          <p:spPr>
            <a:xfrm>
              <a:off x="17200" y="2947030"/>
              <a:ext cx="567784" cy="261610"/>
            </a:xfrm>
            <a:prstGeom prst="rect">
              <a:avLst/>
            </a:prstGeom>
            <a:noFill/>
          </p:spPr>
          <p:txBody>
            <a:bodyPr wrap="none" rtlCol="0">
              <a:spAutoFit/>
            </a:bodyPr>
            <a:lstStyle/>
            <a:p>
              <a:r>
                <a:rPr lang="en-US" altLang="zh-CN" sz="1100" b="1" dirty="0">
                  <a:solidFill>
                    <a:schemeClr val="bg1"/>
                  </a:solidFill>
                </a:rPr>
                <a:t>PART3</a:t>
              </a:r>
              <a:endParaRPr lang="zh-CN" altLang="en-US" sz="1100" b="1" dirty="0">
                <a:solidFill>
                  <a:schemeClr val="bg1"/>
                </a:solidFill>
              </a:endParaRPr>
            </a:p>
          </p:txBody>
        </p:sp>
        <p:sp>
          <p:nvSpPr>
            <p:cNvPr id="24" name="TextBox 23"/>
            <p:cNvSpPr txBox="1"/>
            <p:nvPr/>
          </p:nvSpPr>
          <p:spPr>
            <a:xfrm>
              <a:off x="17200" y="3651870"/>
              <a:ext cx="567784" cy="261610"/>
            </a:xfrm>
            <a:prstGeom prst="rect">
              <a:avLst/>
            </a:prstGeom>
            <a:noFill/>
          </p:spPr>
          <p:txBody>
            <a:bodyPr wrap="none" rtlCol="0">
              <a:spAutoFit/>
            </a:bodyPr>
            <a:lstStyle/>
            <a:p>
              <a:r>
                <a:rPr lang="en-US" altLang="zh-CN" sz="1100" b="1" dirty="0">
                  <a:solidFill>
                    <a:schemeClr val="bg1"/>
                  </a:solidFill>
                </a:rPr>
                <a:t>PART4</a:t>
              </a:r>
              <a:endParaRPr lang="zh-CN" altLang="en-US" sz="1100" b="1" dirty="0">
                <a:solidFill>
                  <a:schemeClr val="bg1"/>
                </a:solidFill>
              </a:endParaRPr>
            </a:p>
          </p:txBody>
        </p:sp>
      </p:grpSp>
      <p:grpSp>
        <p:nvGrpSpPr>
          <p:cNvPr id="25" name="组合 24"/>
          <p:cNvGrpSpPr/>
          <p:nvPr/>
        </p:nvGrpSpPr>
        <p:grpSpPr>
          <a:xfrm>
            <a:off x="7805926" y="94362"/>
            <a:ext cx="1358078" cy="279269"/>
            <a:chOff x="7805926" y="94362"/>
            <a:chExt cx="1358078" cy="279269"/>
          </a:xfrm>
        </p:grpSpPr>
        <p:sp>
          <p:nvSpPr>
            <p:cNvPr id="26" name="矩形 25"/>
            <p:cNvSpPr/>
            <p:nvPr/>
          </p:nvSpPr>
          <p:spPr>
            <a:xfrm>
              <a:off x="7805926" y="94362"/>
              <a:ext cx="1192630" cy="279269"/>
            </a:xfrm>
            <a:prstGeom prst="rect">
              <a:avLst/>
            </a:prstGeom>
          </p:spPr>
          <p:txBody>
            <a:bodyPr wrap="none" lIns="91437" tIns="45718" rIns="91437" bIns="45718">
              <a:spAutoFit/>
            </a:bodyPr>
            <a:lstStyle/>
            <a:p>
              <a:r>
                <a:rPr lang="en-US" altLang="zh-CN" sz="1200" dirty="0">
                  <a:solidFill>
                    <a:srgbClr val="C00000"/>
                  </a:solidFill>
                </a:rPr>
                <a:t>Company Name</a:t>
              </a:r>
              <a:endParaRPr lang="zh-CN" altLang="en-US" sz="1200" dirty="0">
                <a:solidFill>
                  <a:srgbClr val="C00000"/>
                </a:solidFill>
              </a:endParaRPr>
            </a:p>
          </p:txBody>
        </p:sp>
        <p:sp>
          <p:nvSpPr>
            <p:cNvPr id="27" name="五边形 26"/>
            <p:cNvSpPr/>
            <p:nvPr/>
          </p:nvSpPr>
          <p:spPr>
            <a:xfrm flipH="1">
              <a:off x="8939703" y="201002"/>
              <a:ext cx="209692" cy="10386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75000"/>
                    <a:lumOff val="25000"/>
                  </a:schemeClr>
                </a:solidFill>
              </a:endParaRPr>
            </a:p>
          </p:txBody>
        </p:sp>
        <p:cxnSp>
          <p:nvCxnSpPr>
            <p:cNvPr id="28" name="直接连接符 27"/>
            <p:cNvCxnSpPr/>
            <p:nvPr/>
          </p:nvCxnSpPr>
          <p:spPr>
            <a:xfrm>
              <a:off x="7863347" y="371360"/>
              <a:ext cx="1286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五边形 28"/>
            <p:cNvSpPr/>
            <p:nvPr/>
          </p:nvSpPr>
          <p:spPr>
            <a:xfrm flipH="1">
              <a:off x="8925091" y="183533"/>
              <a:ext cx="238913" cy="13880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53b61e83201ca</Template>
  <TotalTime>0</TotalTime>
  <Words>2455</Words>
  <Application>Microsoft Office PowerPoint</Application>
  <PresentationFormat>全屏显示(16:9)</PresentationFormat>
  <Paragraphs>548</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 Unicode MS</vt:lpstr>
      <vt:lpstr>Gulim</vt:lpstr>
      <vt:lpstr>黑体</vt:lpstr>
      <vt:lpstr>宋体</vt:lpstr>
      <vt:lpstr>微软雅黑</vt:lpstr>
      <vt:lpstr>Arial</vt:lpstr>
      <vt:lpstr>Arial Black</vt:lpstr>
      <vt:lpstr>Bodoni MT Black</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4</cp:revision>
  <dcterms:created xsi:type="dcterms:W3CDTF">2014-07-04T00:38:00Z</dcterms:created>
  <dcterms:modified xsi:type="dcterms:W3CDTF">2021-01-06T00:43:57Z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