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75" r:id="rId9"/>
    <p:sldId id="262" r:id="rId10"/>
    <p:sldId id="264" r:id="rId11"/>
    <p:sldId id="263" r:id="rId12"/>
    <p:sldId id="276" r:id="rId13"/>
    <p:sldId id="278" r:id="rId14"/>
    <p:sldId id="277" r:id="rId15"/>
    <p:sldId id="265" r:id="rId16"/>
    <p:sldId id="267" r:id="rId17"/>
    <p:sldId id="266" r:id="rId18"/>
    <p:sldId id="281" r:id="rId19"/>
    <p:sldId id="268" r:id="rId20"/>
    <p:sldId id="269" r:id="rId21"/>
    <p:sldId id="279" r:id="rId22"/>
    <p:sldId id="270" r:id="rId23"/>
    <p:sldId id="280" r:id="rId24"/>
    <p:sldId id="282" r:id="rId25"/>
    <p:sldId id="283" r:id="rId26"/>
    <p:sldId id="272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Impact" panose="020B0806030902050204" pitchFamily="34" charset="0"/>
      <p:regular r:id="rId37"/>
    </p:embeddedFont>
    <p:embeddedFont>
      <p:font typeface="Segoe UI Black" panose="020B0A02040204020203" pitchFamily="34" charset="0"/>
      <p:bold r:id="rId38"/>
      <p:boldItalic r:id="rId39"/>
    </p:embeddedFont>
    <p:embeddedFont>
      <p:font typeface="Segoe UI Emoji" panose="020B0502040204020203" pitchFamily="34" charset="0"/>
      <p:regular r:id="rId40"/>
    </p:embeddedFont>
    <p:embeddedFont>
      <p:font typeface="Segoe UI Symbol" panose="020B0502040204020203" pitchFamily="34" charset="0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6B1"/>
    <a:srgbClr val="478FD1"/>
    <a:srgbClr val="156393"/>
    <a:srgbClr val="3383CB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22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1862907816699E-2"/>
          <c:y val="7.0560572563956703E-2"/>
          <c:w val="0.93163521161417395"/>
          <c:h val="0.86448419878911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2-4B0B-ACAD-7D5778E7B2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2.1</c:v>
                </c:pt>
                <c:pt idx="1">
                  <c:v>1.2</c:v>
                </c:pt>
                <c:pt idx="2">
                  <c:v>3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2-4B0B-ACAD-7D5778E7B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14960"/>
        <c:axId val="635415352"/>
      </c:barChart>
      <c:catAx>
        <c:axId val="635414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5415352"/>
        <c:crosses val="autoZero"/>
        <c:auto val="1"/>
        <c:lblAlgn val="ctr"/>
        <c:lblOffset val="100"/>
        <c:noMultiLvlLbl val="0"/>
      </c:catAx>
      <c:valAx>
        <c:axId val="635415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54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EFE8-EC5D-461C-9344-531F45FF57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27CFF-B260-4514-9E85-B2BB22620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7CFF-B260-4514-9E85-B2BB2262058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4764" y="57147"/>
            <a:ext cx="5899700" cy="1016768"/>
            <a:chOff x="-4764" y="57147"/>
            <a:chExt cx="5899700" cy="1016768"/>
          </a:xfrm>
        </p:grpSpPr>
        <p:grpSp>
          <p:nvGrpSpPr>
            <p:cNvPr id="12" name="组合 11"/>
            <p:cNvGrpSpPr/>
            <p:nvPr/>
          </p:nvGrpSpPr>
          <p:grpSpPr>
            <a:xfrm>
              <a:off x="-4764" y="57147"/>
              <a:ext cx="5888396" cy="914404"/>
              <a:chOff x="-4764" y="57147"/>
              <a:chExt cx="5888396" cy="914404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040170" y="57147"/>
                <a:ext cx="484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-4764" y="57152"/>
                <a:ext cx="981293" cy="914399"/>
                <a:chOff x="-4764" y="57152"/>
                <a:chExt cx="981293" cy="914399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819154" y="142875"/>
                  <a:ext cx="157375" cy="814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-4764" y="57152"/>
                  <a:ext cx="704852" cy="914399"/>
                  <a:chOff x="-4764" y="57152"/>
                  <a:chExt cx="704852" cy="914399"/>
                </a:xfrm>
              </p:grpSpPr>
              <p:sp>
                <p:nvSpPr>
                  <p:cNvPr id="18" name="矩形 17"/>
                  <p:cNvSpPr/>
                  <p:nvPr/>
                </p:nvSpPr>
                <p:spPr>
                  <a:xfrm>
                    <a:off x="-4764" y="142875"/>
                    <a:ext cx="704852" cy="814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86372" y="57152"/>
                    <a:ext cx="575833" cy="914399"/>
                    <a:chOff x="86372" y="57152"/>
                    <a:chExt cx="575833" cy="914399"/>
                  </a:xfrm>
                </p:grpSpPr>
                <p:sp>
                  <p:nvSpPr>
                    <p:cNvPr id="20" name="文本框 19"/>
                    <p:cNvSpPr txBox="1"/>
                    <p:nvPr/>
                  </p:nvSpPr>
                  <p:spPr>
                    <a:xfrm>
                      <a:off x="124255" y="57152"/>
                      <a:ext cx="332509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4400" dirty="0">
                          <a:solidFill>
                            <a:schemeClr val="bg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  <a:endParaRPr lang="zh-CN" altLang="en-US" sz="440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p:txBody>
                </p:sp>
                <p:sp>
                  <p:nvSpPr>
                    <p:cNvPr id="21" name="文本框 20"/>
                    <p:cNvSpPr txBox="1"/>
                    <p:nvPr/>
                  </p:nvSpPr>
                  <p:spPr>
                    <a:xfrm>
                      <a:off x="86372" y="602219"/>
                      <a:ext cx="5758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Part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文本框 12"/>
            <p:cNvSpPr txBox="1"/>
            <p:nvPr/>
          </p:nvSpPr>
          <p:spPr>
            <a:xfrm>
              <a:off x="1042987" y="612250"/>
              <a:ext cx="4851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4764" y="57147"/>
            <a:ext cx="5899700" cy="1016768"/>
            <a:chOff x="-4764" y="57147"/>
            <a:chExt cx="5899700" cy="1016768"/>
          </a:xfrm>
        </p:grpSpPr>
        <p:grpSp>
          <p:nvGrpSpPr>
            <p:cNvPr id="12" name="组合 11"/>
            <p:cNvGrpSpPr/>
            <p:nvPr/>
          </p:nvGrpSpPr>
          <p:grpSpPr>
            <a:xfrm>
              <a:off x="-4764" y="57147"/>
              <a:ext cx="5888396" cy="914404"/>
              <a:chOff x="-4764" y="57147"/>
              <a:chExt cx="5888396" cy="914404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040170" y="57147"/>
                <a:ext cx="484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-4764" y="57152"/>
                <a:ext cx="981293" cy="914399"/>
                <a:chOff x="-4764" y="57152"/>
                <a:chExt cx="981293" cy="914399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819154" y="142875"/>
                  <a:ext cx="157375" cy="814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-4764" y="57152"/>
                  <a:ext cx="704852" cy="914399"/>
                  <a:chOff x="-4764" y="57152"/>
                  <a:chExt cx="704852" cy="914399"/>
                </a:xfrm>
              </p:grpSpPr>
              <p:sp>
                <p:nvSpPr>
                  <p:cNvPr id="18" name="矩形 17"/>
                  <p:cNvSpPr/>
                  <p:nvPr/>
                </p:nvSpPr>
                <p:spPr>
                  <a:xfrm>
                    <a:off x="-4764" y="142875"/>
                    <a:ext cx="704852" cy="814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86372" y="57152"/>
                    <a:ext cx="575833" cy="914399"/>
                    <a:chOff x="86372" y="57152"/>
                    <a:chExt cx="575833" cy="914399"/>
                  </a:xfrm>
                </p:grpSpPr>
                <p:sp>
                  <p:nvSpPr>
                    <p:cNvPr id="20" name="文本框 19"/>
                    <p:cNvSpPr txBox="1"/>
                    <p:nvPr/>
                  </p:nvSpPr>
                  <p:spPr>
                    <a:xfrm>
                      <a:off x="124255" y="57152"/>
                      <a:ext cx="332509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4400" dirty="0">
                          <a:solidFill>
                            <a:schemeClr val="bg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</a:t>
                      </a:r>
                      <a:endParaRPr lang="zh-CN" altLang="en-US" sz="440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p:txBody>
                </p:sp>
                <p:sp>
                  <p:nvSpPr>
                    <p:cNvPr id="21" name="文本框 20"/>
                    <p:cNvSpPr txBox="1"/>
                    <p:nvPr/>
                  </p:nvSpPr>
                  <p:spPr>
                    <a:xfrm>
                      <a:off x="86372" y="602219"/>
                      <a:ext cx="5758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Part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文本框 12"/>
            <p:cNvSpPr txBox="1"/>
            <p:nvPr/>
          </p:nvSpPr>
          <p:spPr>
            <a:xfrm>
              <a:off x="1042987" y="612250"/>
              <a:ext cx="4851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764" y="57147"/>
            <a:ext cx="5899700" cy="1016768"/>
            <a:chOff x="-4764" y="57147"/>
            <a:chExt cx="5899700" cy="1016768"/>
          </a:xfrm>
        </p:grpSpPr>
        <p:grpSp>
          <p:nvGrpSpPr>
            <p:cNvPr id="6" name="组合 5"/>
            <p:cNvGrpSpPr/>
            <p:nvPr/>
          </p:nvGrpSpPr>
          <p:grpSpPr>
            <a:xfrm>
              <a:off x="-4764" y="57147"/>
              <a:ext cx="5888396" cy="914404"/>
              <a:chOff x="-4764" y="57147"/>
              <a:chExt cx="5888396" cy="914404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040170" y="57147"/>
                <a:ext cx="484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-4764" y="57152"/>
                <a:ext cx="981293" cy="914399"/>
                <a:chOff x="-4764" y="57152"/>
                <a:chExt cx="981293" cy="914399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819154" y="142875"/>
                  <a:ext cx="157375" cy="814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-4764" y="57152"/>
                  <a:ext cx="704852" cy="914399"/>
                  <a:chOff x="-4764" y="57152"/>
                  <a:chExt cx="704852" cy="914399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-4764" y="142875"/>
                    <a:ext cx="704852" cy="814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86372" y="57152"/>
                    <a:ext cx="575833" cy="914399"/>
                    <a:chOff x="86372" y="57152"/>
                    <a:chExt cx="575833" cy="914399"/>
                  </a:xfrm>
                </p:grpSpPr>
                <p:sp>
                  <p:nvSpPr>
                    <p:cNvPr id="14" name="文本框 13"/>
                    <p:cNvSpPr txBox="1"/>
                    <p:nvPr/>
                  </p:nvSpPr>
                  <p:spPr>
                    <a:xfrm>
                      <a:off x="124255" y="57152"/>
                      <a:ext cx="332509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4400" dirty="0">
                          <a:solidFill>
                            <a:schemeClr val="bg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</a:t>
                      </a:r>
                      <a:endParaRPr lang="zh-CN" altLang="en-US" sz="440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p:txBody>
                </p:sp>
                <p:sp>
                  <p:nvSpPr>
                    <p:cNvPr id="15" name="文本框 14"/>
                    <p:cNvSpPr txBox="1"/>
                    <p:nvPr/>
                  </p:nvSpPr>
                  <p:spPr>
                    <a:xfrm>
                      <a:off x="86372" y="602219"/>
                      <a:ext cx="5758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Part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" name="文本框 6"/>
            <p:cNvSpPr txBox="1"/>
            <p:nvPr/>
          </p:nvSpPr>
          <p:spPr>
            <a:xfrm>
              <a:off x="1042987" y="612250"/>
              <a:ext cx="4851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4764" y="57147"/>
            <a:ext cx="5899700" cy="1016768"/>
            <a:chOff x="-4764" y="57147"/>
            <a:chExt cx="5899700" cy="1016768"/>
          </a:xfrm>
        </p:grpSpPr>
        <p:grpSp>
          <p:nvGrpSpPr>
            <p:cNvPr id="7" name="组合 6"/>
            <p:cNvGrpSpPr/>
            <p:nvPr/>
          </p:nvGrpSpPr>
          <p:grpSpPr>
            <a:xfrm>
              <a:off x="-4764" y="57147"/>
              <a:ext cx="5888396" cy="914404"/>
              <a:chOff x="-4764" y="57147"/>
              <a:chExt cx="5888396" cy="914404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040170" y="57147"/>
                <a:ext cx="484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64" y="57152"/>
                <a:ext cx="981293" cy="914399"/>
                <a:chOff x="-4764" y="57152"/>
                <a:chExt cx="981293" cy="914399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819154" y="142875"/>
                  <a:ext cx="157375" cy="814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-4764" y="57152"/>
                  <a:ext cx="704852" cy="914399"/>
                  <a:chOff x="-4764" y="57152"/>
                  <a:chExt cx="704852" cy="914399"/>
                </a:xfrm>
              </p:grpSpPr>
              <p:sp>
                <p:nvSpPr>
                  <p:cNvPr id="13" name="矩形 12"/>
                  <p:cNvSpPr/>
                  <p:nvPr/>
                </p:nvSpPr>
                <p:spPr>
                  <a:xfrm>
                    <a:off x="-4764" y="142875"/>
                    <a:ext cx="704852" cy="814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4" name="组合 13"/>
                  <p:cNvGrpSpPr/>
                  <p:nvPr/>
                </p:nvGrpSpPr>
                <p:grpSpPr>
                  <a:xfrm>
                    <a:off x="86372" y="57152"/>
                    <a:ext cx="575833" cy="914399"/>
                    <a:chOff x="86372" y="57152"/>
                    <a:chExt cx="575833" cy="914399"/>
                  </a:xfrm>
                </p:grpSpPr>
                <p:sp>
                  <p:nvSpPr>
                    <p:cNvPr id="15" name="文本框 14"/>
                    <p:cNvSpPr txBox="1"/>
                    <p:nvPr/>
                  </p:nvSpPr>
                  <p:spPr>
                    <a:xfrm>
                      <a:off x="124255" y="57152"/>
                      <a:ext cx="332509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4400" dirty="0">
                          <a:solidFill>
                            <a:schemeClr val="bg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4</a:t>
                      </a:r>
                      <a:endParaRPr lang="zh-CN" altLang="en-US" sz="440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p:txBody>
                </p:sp>
                <p:sp>
                  <p:nvSpPr>
                    <p:cNvPr id="16" name="文本框 15"/>
                    <p:cNvSpPr txBox="1"/>
                    <p:nvPr/>
                  </p:nvSpPr>
                  <p:spPr>
                    <a:xfrm>
                      <a:off x="86372" y="602219"/>
                      <a:ext cx="5758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Part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8" name="文本框 7"/>
            <p:cNvSpPr txBox="1"/>
            <p:nvPr/>
          </p:nvSpPr>
          <p:spPr>
            <a:xfrm>
              <a:off x="1042987" y="612250"/>
              <a:ext cx="4851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6A0B-D013-4F07-80AC-CA47C8F94CA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0BA7-3816-42AE-A7C0-0A49797829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>
            <a:off x="0" y="2978727"/>
            <a:ext cx="7897092" cy="3879273"/>
          </a:xfrm>
          <a:prstGeom prst="rt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直角三角形 10"/>
          <p:cNvSpPr/>
          <p:nvPr/>
        </p:nvSpPr>
        <p:spPr>
          <a:xfrm flipH="1">
            <a:off x="1274618" y="789709"/>
            <a:ext cx="10917382" cy="6068292"/>
          </a:xfrm>
          <a:prstGeom prst="rt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2585172" y="1135927"/>
            <a:ext cx="4148137" cy="1855788"/>
          </a:xfrm>
        </p:spPr>
        <p:txBody>
          <a:bodyPr>
            <a:noAutofit/>
          </a:bodyPr>
          <a:lstStyle/>
          <a:p>
            <a:r>
              <a:rPr lang="en-US" altLang="zh-CN" sz="130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202X</a:t>
            </a:r>
            <a:endParaRPr lang="zh-CN" altLang="en-US" sz="13000" b="1" dirty="0">
              <a:solidFill>
                <a:schemeClr val="bg1"/>
              </a:solidFill>
              <a:latin typeface="Segoe UI Emoj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8808" y="2665318"/>
            <a:ext cx="391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城市规划建设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2439998" y="3446162"/>
            <a:ext cx="3906418" cy="527146"/>
          </a:xfrm>
          <a:prstGeom prst="roundRect">
            <a:avLst/>
          </a:prstGeom>
          <a:solidFill>
            <a:srgbClr val="156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01251" y="3386569"/>
            <a:ext cx="398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 PLANNING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钢琴曲 - 绿野仙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26659" y="788695"/>
            <a:ext cx="347232" cy="3472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56641" y="4176278"/>
            <a:ext cx="25838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</a:t>
            </a:r>
          </a:p>
          <a:p>
            <a:r>
              <a:rPr lang="zh-CN" altLang="en-US">
                <a:solidFill>
                  <a:schemeClr val="bg1"/>
                </a:solidFill>
              </a:rPr>
              <a:t>汇报日期：</a:t>
            </a:r>
            <a:r>
              <a:rPr lang="en-US" altLang="zh-CN">
                <a:solidFill>
                  <a:schemeClr val="bg1"/>
                </a:solidFill>
              </a:rPr>
              <a:t>202X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XX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3" grpId="0" animBg="1"/>
      <p:bldP spid="11" grpId="0" animBg="1"/>
      <p:bldP spid="5" grpId="0"/>
      <p:bldP spid="6" grpId="0"/>
      <p:bldP spid="12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014138" y="1452708"/>
            <a:ext cx="4300538" cy="4300538"/>
          </a:xfrm>
          <a:prstGeom prst="ellips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空心弧 8"/>
          <p:cNvSpPr/>
          <p:nvPr/>
        </p:nvSpPr>
        <p:spPr>
          <a:xfrm rot="8876072">
            <a:off x="995881" y="1452708"/>
            <a:ext cx="4300539" cy="4300539"/>
          </a:xfrm>
          <a:prstGeom prst="blockArc">
            <a:avLst>
              <a:gd name="adj1" fmla="val 12720935"/>
              <a:gd name="adj2" fmla="val 7386392"/>
              <a:gd name="adj3" fmla="val 1272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空心弧 26"/>
          <p:cNvSpPr/>
          <p:nvPr/>
        </p:nvSpPr>
        <p:spPr>
          <a:xfrm rot="8876072">
            <a:off x="1538549" y="1977118"/>
            <a:ext cx="3251716" cy="3251716"/>
          </a:xfrm>
          <a:prstGeom prst="blockArc">
            <a:avLst>
              <a:gd name="adj1" fmla="val 14943098"/>
              <a:gd name="adj2" fmla="val 7359332"/>
              <a:gd name="adj3" fmla="val 166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空心弧 27"/>
          <p:cNvSpPr/>
          <p:nvPr/>
        </p:nvSpPr>
        <p:spPr>
          <a:xfrm rot="8876072">
            <a:off x="2040361" y="2478931"/>
            <a:ext cx="2248092" cy="2248092"/>
          </a:xfrm>
          <a:prstGeom prst="blockArc">
            <a:avLst>
              <a:gd name="adj1" fmla="val 18121385"/>
              <a:gd name="adj2" fmla="val 7421800"/>
              <a:gd name="adj3" fmla="val 2334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 rot="8876072">
            <a:off x="6367998" y="1620074"/>
            <a:ext cx="884762" cy="884762"/>
          </a:xfrm>
          <a:prstGeom prst="blockArc">
            <a:avLst>
              <a:gd name="adj1" fmla="val 12720935"/>
              <a:gd name="adj2" fmla="val 7419524"/>
              <a:gd name="adj3" fmla="val 2563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空心弧 33"/>
          <p:cNvSpPr/>
          <p:nvPr/>
        </p:nvSpPr>
        <p:spPr>
          <a:xfrm rot="8876072">
            <a:off x="6411795" y="3234206"/>
            <a:ext cx="854976" cy="854976"/>
          </a:xfrm>
          <a:prstGeom prst="blockArc">
            <a:avLst>
              <a:gd name="adj1" fmla="val 14943098"/>
              <a:gd name="adj2" fmla="val 7374589"/>
              <a:gd name="adj3" fmla="val 2670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空心弧 34"/>
          <p:cNvSpPr/>
          <p:nvPr/>
        </p:nvSpPr>
        <p:spPr>
          <a:xfrm rot="8876072">
            <a:off x="6440502" y="4925638"/>
            <a:ext cx="739751" cy="739751"/>
          </a:xfrm>
          <a:prstGeom prst="blockArc">
            <a:avLst>
              <a:gd name="adj1" fmla="val 18121385"/>
              <a:gd name="adj2" fmla="val 7449011"/>
              <a:gd name="adj3" fmla="val 2913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20126" y="1626686"/>
            <a:ext cx="3658374" cy="871538"/>
            <a:chOff x="7420126" y="1626686"/>
            <a:chExt cx="3658374" cy="871538"/>
          </a:xfrm>
        </p:grpSpPr>
        <p:sp>
          <p:nvSpPr>
            <p:cNvPr id="12" name="矩形 11"/>
            <p:cNvSpPr/>
            <p:nvPr/>
          </p:nvSpPr>
          <p:spPr>
            <a:xfrm>
              <a:off x="7420126" y="1626686"/>
              <a:ext cx="3658374" cy="8715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88563" y="1650644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20126" y="3246452"/>
            <a:ext cx="3658374" cy="871538"/>
            <a:chOff x="7420126" y="3246452"/>
            <a:chExt cx="3658374" cy="871538"/>
          </a:xfrm>
        </p:grpSpPr>
        <p:sp>
          <p:nvSpPr>
            <p:cNvPr id="36" name="矩形 35"/>
            <p:cNvSpPr/>
            <p:nvPr/>
          </p:nvSpPr>
          <p:spPr>
            <a:xfrm>
              <a:off x="7420126" y="3246452"/>
              <a:ext cx="3658374" cy="8715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588563" y="3275175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20126" y="4825164"/>
            <a:ext cx="3658374" cy="871538"/>
            <a:chOff x="7420126" y="4825164"/>
            <a:chExt cx="3658374" cy="871538"/>
          </a:xfrm>
        </p:grpSpPr>
        <p:sp>
          <p:nvSpPr>
            <p:cNvPr id="37" name="矩形 36"/>
            <p:cNvSpPr/>
            <p:nvPr/>
          </p:nvSpPr>
          <p:spPr>
            <a:xfrm>
              <a:off x="7420126" y="4825164"/>
              <a:ext cx="3658374" cy="8715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588560" y="4865705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4764" y="3444143"/>
            <a:ext cx="7105955" cy="34138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4764" y="1177111"/>
            <a:ext cx="7101191" cy="2281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77"/>
          <p:cNvSpPr>
            <a:spLocks noEditPoints="1"/>
          </p:cNvSpPr>
          <p:nvPr/>
        </p:nvSpPr>
        <p:spPr bwMode="auto">
          <a:xfrm>
            <a:off x="976529" y="1516083"/>
            <a:ext cx="1580318" cy="1527787"/>
          </a:xfrm>
          <a:custGeom>
            <a:avLst/>
            <a:gdLst>
              <a:gd name="T0" fmla="*/ 169 w 268"/>
              <a:gd name="T1" fmla="*/ 102 h 258"/>
              <a:gd name="T2" fmla="*/ 176 w 268"/>
              <a:gd name="T3" fmla="*/ 30 h 258"/>
              <a:gd name="T4" fmla="*/ 170 w 268"/>
              <a:gd name="T5" fmla="*/ 33 h 258"/>
              <a:gd name="T6" fmla="*/ 143 w 268"/>
              <a:gd name="T7" fmla="*/ 111 h 258"/>
              <a:gd name="T8" fmla="*/ 162 w 268"/>
              <a:gd name="T9" fmla="*/ 125 h 258"/>
              <a:gd name="T10" fmla="*/ 209 w 268"/>
              <a:gd name="T11" fmla="*/ 144 h 258"/>
              <a:gd name="T12" fmla="*/ 208 w 268"/>
              <a:gd name="T13" fmla="*/ 137 h 258"/>
              <a:gd name="T14" fmla="*/ 150 w 268"/>
              <a:gd name="T15" fmla="*/ 111 h 258"/>
              <a:gd name="T16" fmla="*/ 165 w 268"/>
              <a:gd name="T17" fmla="*/ 111 h 258"/>
              <a:gd name="T18" fmla="*/ 150 w 268"/>
              <a:gd name="T19" fmla="*/ 111 h 258"/>
              <a:gd name="T20" fmla="*/ 191 w 268"/>
              <a:gd name="T21" fmla="*/ 216 h 258"/>
              <a:gd name="T22" fmla="*/ 253 w 268"/>
              <a:gd name="T23" fmla="*/ 111 h 258"/>
              <a:gd name="T24" fmla="*/ 61 w 268"/>
              <a:gd name="T25" fmla="*/ 111 h 258"/>
              <a:gd name="T26" fmla="*/ 47 w 268"/>
              <a:gd name="T27" fmla="*/ 126 h 258"/>
              <a:gd name="T28" fmla="*/ 157 w 268"/>
              <a:gd name="T29" fmla="*/ 0 h 258"/>
              <a:gd name="T30" fmla="*/ 177 w 268"/>
              <a:gd name="T31" fmla="*/ 190 h 258"/>
              <a:gd name="T32" fmla="*/ 134 w 268"/>
              <a:gd name="T33" fmla="*/ 152 h 258"/>
              <a:gd name="T34" fmla="*/ 117 w 268"/>
              <a:gd name="T35" fmla="*/ 146 h 258"/>
              <a:gd name="T36" fmla="*/ 9 w 268"/>
              <a:gd name="T37" fmla="*/ 137 h 258"/>
              <a:gd name="T38" fmla="*/ 0 w 268"/>
              <a:gd name="T39" fmla="*/ 204 h 258"/>
              <a:gd name="T40" fmla="*/ 180 w 268"/>
              <a:gd name="T41" fmla="*/ 198 h 258"/>
              <a:gd name="T42" fmla="*/ 162 w 268"/>
              <a:gd name="T43" fmla="*/ 191 h 258"/>
              <a:gd name="T44" fmla="*/ 127 w 268"/>
              <a:gd name="T45" fmla="*/ 189 h 258"/>
              <a:gd name="T46" fmla="*/ 129 w 268"/>
              <a:gd name="T47" fmla="*/ 162 h 258"/>
              <a:gd name="T48" fmla="*/ 136 w 268"/>
              <a:gd name="T49" fmla="*/ 163 h 258"/>
              <a:gd name="T50" fmla="*/ 162 w 268"/>
              <a:gd name="T51" fmla="*/ 191 h 258"/>
              <a:gd name="T52" fmla="*/ 180 w 268"/>
              <a:gd name="T53" fmla="*/ 228 h 258"/>
              <a:gd name="T54" fmla="*/ 162 w 268"/>
              <a:gd name="T55" fmla="*/ 237 h 258"/>
              <a:gd name="T56" fmla="*/ 115 w 268"/>
              <a:gd name="T57" fmla="*/ 237 h 258"/>
              <a:gd name="T58" fmla="*/ 44 w 268"/>
              <a:gd name="T59" fmla="*/ 216 h 258"/>
              <a:gd name="T60" fmla="*/ 9 w 268"/>
              <a:gd name="T61" fmla="*/ 237 h 258"/>
              <a:gd name="T62" fmla="*/ 0 w 268"/>
              <a:gd name="T63" fmla="*/ 209 h 258"/>
              <a:gd name="T64" fmla="*/ 138 w 268"/>
              <a:gd name="T65" fmla="*/ 222 h 258"/>
              <a:gd name="T66" fmla="*/ 138 w 268"/>
              <a:gd name="T67" fmla="*/ 258 h 258"/>
              <a:gd name="T68" fmla="*/ 138 w 268"/>
              <a:gd name="T69" fmla="*/ 222 h 258"/>
              <a:gd name="T70" fmla="*/ 129 w 268"/>
              <a:gd name="T71" fmla="*/ 240 h 258"/>
              <a:gd name="T72" fmla="*/ 147 w 268"/>
              <a:gd name="T73" fmla="*/ 240 h 258"/>
              <a:gd name="T74" fmla="*/ 44 w 268"/>
              <a:gd name="T75" fmla="*/ 222 h 258"/>
              <a:gd name="T76" fmla="*/ 44 w 268"/>
              <a:gd name="T77" fmla="*/ 258 h 258"/>
              <a:gd name="T78" fmla="*/ 44 w 268"/>
              <a:gd name="T79" fmla="*/ 222 h 258"/>
              <a:gd name="T80" fmla="*/ 35 w 268"/>
              <a:gd name="T81" fmla="*/ 240 h 258"/>
              <a:gd name="T82" fmla="*/ 53 w 268"/>
              <a:gd name="T83" fmla="*/ 24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8" h="258">
                <a:moveTo>
                  <a:pt x="172" y="109"/>
                </a:moveTo>
                <a:cubicBezTo>
                  <a:pt x="171" y="106"/>
                  <a:pt x="170" y="104"/>
                  <a:pt x="169" y="102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80" y="33"/>
                  <a:pt x="178" y="30"/>
                  <a:pt x="176" y="30"/>
                </a:cubicBezTo>
                <a:cubicBezTo>
                  <a:pt x="176" y="30"/>
                  <a:pt x="176" y="30"/>
                  <a:pt x="176" y="30"/>
                </a:cubicBezTo>
                <a:cubicBezTo>
                  <a:pt x="173" y="29"/>
                  <a:pt x="171" y="30"/>
                  <a:pt x="170" y="33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46" y="100"/>
                  <a:pt x="143" y="105"/>
                  <a:pt x="143" y="111"/>
                </a:cubicBezTo>
                <a:cubicBezTo>
                  <a:pt x="143" y="119"/>
                  <a:pt x="149" y="125"/>
                  <a:pt x="157" y="125"/>
                </a:cubicBezTo>
                <a:cubicBezTo>
                  <a:pt x="159" y="125"/>
                  <a:pt x="160" y="125"/>
                  <a:pt x="162" y="125"/>
                </a:cubicBezTo>
                <a:cubicBezTo>
                  <a:pt x="202" y="146"/>
                  <a:pt x="202" y="146"/>
                  <a:pt x="202" y="146"/>
                </a:cubicBezTo>
                <a:cubicBezTo>
                  <a:pt x="205" y="147"/>
                  <a:pt x="207" y="146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10" y="142"/>
                  <a:pt x="210" y="139"/>
                  <a:pt x="208" y="137"/>
                </a:cubicBezTo>
                <a:cubicBezTo>
                  <a:pt x="172" y="109"/>
                  <a:pt x="172" y="109"/>
                  <a:pt x="172" y="109"/>
                </a:cubicBezTo>
                <a:moveTo>
                  <a:pt x="150" y="111"/>
                </a:moveTo>
                <a:cubicBezTo>
                  <a:pt x="150" y="107"/>
                  <a:pt x="153" y="103"/>
                  <a:pt x="157" y="103"/>
                </a:cubicBezTo>
                <a:cubicBezTo>
                  <a:pt x="161" y="103"/>
                  <a:pt x="165" y="107"/>
                  <a:pt x="165" y="111"/>
                </a:cubicBezTo>
                <a:cubicBezTo>
                  <a:pt x="165" y="115"/>
                  <a:pt x="161" y="118"/>
                  <a:pt x="157" y="118"/>
                </a:cubicBezTo>
                <a:cubicBezTo>
                  <a:pt x="153" y="118"/>
                  <a:pt x="150" y="115"/>
                  <a:pt x="150" y="111"/>
                </a:cubicBezTo>
                <a:moveTo>
                  <a:pt x="268" y="111"/>
                </a:moveTo>
                <a:cubicBezTo>
                  <a:pt x="268" y="160"/>
                  <a:pt x="236" y="202"/>
                  <a:pt x="191" y="216"/>
                </a:cubicBezTo>
                <a:cubicBezTo>
                  <a:pt x="191" y="200"/>
                  <a:pt x="191" y="200"/>
                  <a:pt x="191" y="200"/>
                </a:cubicBezTo>
                <a:cubicBezTo>
                  <a:pt x="227" y="187"/>
                  <a:pt x="253" y="151"/>
                  <a:pt x="253" y="111"/>
                </a:cubicBezTo>
                <a:cubicBezTo>
                  <a:pt x="253" y="58"/>
                  <a:pt x="210" y="15"/>
                  <a:pt x="157" y="15"/>
                </a:cubicBezTo>
                <a:cubicBezTo>
                  <a:pt x="104" y="15"/>
                  <a:pt x="61" y="58"/>
                  <a:pt x="61" y="111"/>
                </a:cubicBezTo>
                <a:cubicBezTo>
                  <a:pt x="61" y="116"/>
                  <a:pt x="62" y="121"/>
                  <a:pt x="63" y="126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121"/>
                  <a:pt x="46" y="116"/>
                  <a:pt x="46" y="111"/>
                </a:cubicBezTo>
                <a:cubicBezTo>
                  <a:pt x="46" y="49"/>
                  <a:pt x="96" y="0"/>
                  <a:pt x="157" y="0"/>
                </a:cubicBezTo>
                <a:cubicBezTo>
                  <a:pt x="218" y="0"/>
                  <a:pt x="268" y="49"/>
                  <a:pt x="268" y="111"/>
                </a:cubicBezTo>
                <a:moveTo>
                  <a:pt x="177" y="190"/>
                </a:moveTo>
                <a:cubicBezTo>
                  <a:pt x="142" y="156"/>
                  <a:pt x="142" y="156"/>
                  <a:pt x="142" y="156"/>
                </a:cubicBezTo>
                <a:cubicBezTo>
                  <a:pt x="140" y="154"/>
                  <a:pt x="137" y="152"/>
                  <a:pt x="134" y="15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7" y="141"/>
                  <a:pt x="113" y="137"/>
                  <a:pt x="108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4" y="137"/>
                  <a:pt x="0" y="141"/>
                  <a:pt x="0" y="146"/>
                </a:cubicBezTo>
                <a:cubicBezTo>
                  <a:pt x="0" y="204"/>
                  <a:pt x="0" y="204"/>
                  <a:pt x="0" y="204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180" y="198"/>
                  <a:pt x="180" y="198"/>
                  <a:pt x="180" y="198"/>
                </a:cubicBezTo>
                <a:cubicBezTo>
                  <a:pt x="180" y="195"/>
                  <a:pt x="179" y="192"/>
                  <a:pt x="177" y="190"/>
                </a:cubicBezTo>
                <a:moveTo>
                  <a:pt x="162" y="191"/>
                </a:moveTo>
                <a:cubicBezTo>
                  <a:pt x="129" y="191"/>
                  <a:pt x="129" y="191"/>
                  <a:pt x="129" y="191"/>
                </a:cubicBezTo>
                <a:cubicBezTo>
                  <a:pt x="128" y="191"/>
                  <a:pt x="127" y="190"/>
                  <a:pt x="127" y="189"/>
                </a:cubicBezTo>
                <a:cubicBezTo>
                  <a:pt x="127" y="164"/>
                  <a:pt x="127" y="164"/>
                  <a:pt x="127" y="164"/>
                </a:cubicBezTo>
                <a:cubicBezTo>
                  <a:pt x="127" y="163"/>
                  <a:pt x="128" y="162"/>
                  <a:pt x="129" y="162"/>
                </a:cubicBezTo>
                <a:cubicBezTo>
                  <a:pt x="135" y="162"/>
                  <a:pt x="135" y="162"/>
                  <a:pt x="135" y="162"/>
                </a:cubicBezTo>
                <a:cubicBezTo>
                  <a:pt x="136" y="163"/>
                  <a:pt x="136" y="163"/>
                  <a:pt x="136" y="163"/>
                </a:cubicBezTo>
                <a:cubicBezTo>
                  <a:pt x="163" y="188"/>
                  <a:pt x="163" y="188"/>
                  <a:pt x="163" y="188"/>
                </a:cubicBezTo>
                <a:cubicBezTo>
                  <a:pt x="164" y="189"/>
                  <a:pt x="163" y="191"/>
                  <a:pt x="162" y="191"/>
                </a:cubicBezTo>
                <a:moveTo>
                  <a:pt x="180" y="209"/>
                </a:moveTo>
                <a:cubicBezTo>
                  <a:pt x="180" y="228"/>
                  <a:pt x="180" y="228"/>
                  <a:pt x="180" y="228"/>
                </a:cubicBezTo>
                <a:cubicBezTo>
                  <a:pt x="180" y="233"/>
                  <a:pt x="176" y="237"/>
                  <a:pt x="171" y="237"/>
                </a:cubicBezTo>
                <a:cubicBezTo>
                  <a:pt x="162" y="237"/>
                  <a:pt x="162" y="237"/>
                  <a:pt x="162" y="237"/>
                </a:cubicBezTo>
                <a:cubicBezTo>
                  <a:pt x="160" y="225"/>
                  <a:pt x="150" y="216"/>
                  <a:pt x="138" y="216"/>
                </a:cubicBezTo>
                <a:cubicBezTo>
                  <a:pt x="126" y="216"/>
                  <a:pt x="117" y="225"/>
                  <a:pt x="115" y="237"/>
                </a:cubicBezTo>
                <a:cubicBezTo>
                  <a:pt x="68" y="237"/>
                  <a:pt x="68" y="237"/>
                  <a:pt x="68" y="237"/>
                </a:cubicBezTo>
                <a:cubicBezTo>
                  <a:pt x="66" y="225"/>
                  <a:pt x="56" y="216"/>
                  <a:pt x="44" y="216"/>
                </a:cubicBezTo>
                <a:cubicBezTo>
                  <a:pt x="32" y="216"/>
                  <a:pt x="22" y="225"/>
                  <a:pt x="21" y="237"/>
                </a:cubicBezTo>
                <a:cubicBezTo>
                  <a:pt x="9" y="237"/>
                  <a:pt x="9" y="237"/>
                  <a:pt x="9" y="237"/>
                </a:cubicBezTo>
                <a:cubicBezTo>
                  <a:pt x="4" y="237"/>
                  <a:pt x="0" y="233"/>
                  <a:pt x="0" y="228"/>
                </a:cubicBezTo>
                <a:cubicBezTo>
                  <a:pt x="0" y="209"/>
                  <a:pt x="0" y="209"/>
                  <a:pt x="0" y="209"/>
                </a:cubicBezTo>
                <a:cubicBezTo>
                  <a:pt x="180" y="209"/>
                  <a:pt x="180" y="209"/>
                  <a:pt x="180" y="209"/>
                </a:cubicBezTo>
                <a:moveTo>
                  <a:pt x="138" y="222"/>
                </a:moveTo>
                <a:cubicBezTo>
                  <a:pt x="129" y="222"/>
                  <a:pt x="120" y="230"/>
                  <a:pt x="120" y="240"/>
                </a:cubicBezTo>
                <a:cubicBezTo>
                  <a:pt x="120" y="250"/>
                  <a:pt x="129" y="258"/>
                  <a:pt x="138" y="258"/>
                </a:cubicBezTo>
                <a:cubicBezTo>
                  <a:pt x="148" y="258"/>
                  <a:pt x="156" y="250"/>
                  <a:pt x="156" y="240"/>
                </a:cubicBezTo>
                <a:cubicBezTo>
                  <a:pt x="156" y="230"/>
                  <a:pt x="148" y="222"/>
                  <a:pt x="138" y="222"/>
                </a:cubicBezTo>
                <a:moveTo>
                  <a:pt x="138" y="249"/>
                </a:moveTo>
                <a:cubicBezTo>
                  <a:pt x="133" y="249"/>
                  <a:pt x="129" y="245"/>
                  <a:pt x="129" y="240"/>
                </a:cubicBezTo>
                <a:cubicBezTo>
                  <a:pt x="129" y="235"/>
                  <a:pt x="133" y="231"/>
                  <a:pt x="138" y="231"/>
                </a:cubicBezTo>
                <a:cubicBezTo>
                  <a:pt x="143" y="231"/>
                  <a:pt x="147" y="235"/>
                  <a:pt x="147" y="240"/>
                </a:cubicBezTo>
                <a:cubicBezTo>
                  <a:pt x="147" y="245"/>
                  <a:pt x="143" y="249"/>
                  <a:pt x="138" y="249"/>
                </a:cubicBezTo>
                <a:moveTo>
                  <a:pt x="44" y="222"/>
                </a:moveTo>
                <a:cubicBezTo>
                  <a:pt x="34" y="222"/>
                  <a:pt x="26" y="230"/>
                  <a:pt x="26" y="240"/>
                </a:cubicBezTo>
                <a:cubicBezTo>
                  <a:pt x="26" y="250"/>
                  <a:pt x="34" y="258"/>
                  <a:pt x="44" y="258"/>
                </a:cubicBezTo>
                <a:cubicBezTo>
                  <a:pt x="54" y="258"/>
                  <a:pt x="62" y="250"/>
                  <a:pt x="62" y="240"/>
                </a:cubicBezTo>
                <a:cubicBezTo>
                  <a:pt x="62" y="230"/>
                  <a:pt x="54" y="222"/>
                  <a:pt x="44" y="222"/>
                </a:cubicBezTo>
                <a:moveTo>
                  <a:pt x="44" y="249"/>
                </a:moveTo>
                <a:cubicBezTo>
                  <a:pt x="39" y="249"/>
                  <a:pt x="35" y="245"/>
                  <a:pt x="35" y="240"/>
                </a:cubicBezTo>
                <a:cubicBezTo>
                  <a:pt x="35" y="235"/>
                  <a:pt x="39" y="231"/>
                  <a:pt x="44" y="231"/>
                </a:cubicBezTo>
                <a:cubicBezTo>
                  <a:pt x="49" y="231"/>
                  <a:pt x="53" y="235"/>
                  <a:pt x="53" y="240"/>
                </a:cubicBezTo>
                <a:cubicBezTo>
                  <a:pt x="53" y="245"/>
                  <a:pt x="49" y="249"/>
                  <a:pt x="44" y="2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688257" y="1590999"/>
            <a:ext cx="1284936" cy="1412518"/>
            <a:chOff x="7016751" y="4257675"/>
            <a:chExt cx="447675" cy="492125"/>
          </a:xfrm>
          <a:solidFill>
            <a:schemeClr val="bg1"/>
          </a:solidFill>
        </p:grpSpPr>
        <p:sp>
          <p:nvSpPr>
            <p:cNvPr id="21" name="Oval 116"/>
            <p:cNvSpPr>
              <a:spLocks noChangeArrowheads="1"/>
            </p:cNvSpPr>
            <p:nvPr/>
          </p:nvSpPr>
          <p:spPr bwMode="auto">
            <a:xfrm>
              <a:off x="7070726" y="4257675"/>
              <a:ext cx="106363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17"/>
            <p:cNvSpPr>
              <a:spLocks noChangeArrowheads="1"/>
            </p:cNvSpPr>
            <p:nvPr/>
          </p:nvSpPr>
          <p:spPr bwMode="auto">
            <a:xfrm>
              <a:off x="7245351" y="4257675"/>
              <a:ext cx="104775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8"/>
            <p:cNvSpPr/>
            <p:nvPr/>
          </p:nvSpPr>
          <p:spPr bwMode="auto">
            <a:xfrm>
              <a:off x="7331076" y="4683125"/>
              <a:ext cx="55563" cy="66675"/>
            </a:xfrm>
            <a:custGeom>
              <a:avLst/>
              <a:gdLst>
                <a:gd name="T0" fmla="*/ 0 w 26"/>
                <a:gd name="T1" fmla="*/ 0 h 31"/>
                <a:gd name="T2" fmla="*/ 0 w 26"/>
                <a:gd name="T3" fmla="*/ 18 h 31"/>
                <a:gd name="T4" fmla="*/ 13 w 26"/>
                <a:gd name="T5" fmla="*/ 31 h 31"/>
                <a:gd name="T6" fmla="*/ 13 w 26"/>
                <a:gd name="T7" fmla="*/ 31 h 31"/>
                <a:gd name="T8" fmla="*/ 26 w 26"/>
                <a:gd name="T9" fmla="*/ 18 h 31"/>
                <a:gd name="T10" fmla="*/ 26 w 26"/>
                <a:gd name="T11" fmla="*/ 0 h 31"/>
                <a:gd name="T12" fmla="*/ 0 w 2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6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6" y="25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9"/>
            <p:cNvSpPr>
              <a:spLocks noEditPoints="1"/>
            </p:cNvSpPr>
            <p:nvPr/>
          </p:nvSpPr>
          <p:spPr bwMode="auto">
            <a:xfrm>
              <a:off x="7016751" y="4360862"/>
              <a:ext cx="447675" cy="388938"/>
            </a:xfrm>
            <a:custGeom>
              <a:avLst/>
              <a:gdLst>
                <a:gd name="T0" fmla="*/ 191 w 209"/>
                <a:gd name="T1" fmla="*/ 93 h 182"/>
                <a:gd name="T2" fmla="*/ 182 w 209"/>
                <a:gd name="T3" fmla="*/ 83 h 182"/>
                <a:gd name="T4" fmla="*/ 182 w 209"/>
                <a:gd name="T5" fmla="*/ 80 h 182"/>
                <a:gd name="T6" fmla="*/ 166 w 209"/>
                <a:gd name="T7" fmla="*/ 15 h 182"/>
                <a:gd name="T8" fmla="*/ 148 w 209"/>
                <a:gd name="T9" fmla="*/ 0 h 182"/>
                <a:gd name="T10" fmla="*/ 148 w 209"/>
                <a:gd name="T11" fmla="*/ 0 h 182"/>
                <a:gd name="T12" fmla="*/ 142 w 209"/>
                <a:gd name="T13" fmla="*/ 1 h 182"/>
                <a:gd name="T14" fmla="*/ 137 w 209"/>
                <a:gd name="T15" fmla="*/ 3 h 182"/>
                <a:gd name="T16" fmla="*/ 124 w 209"/>
                <a:gd name="T17" fmla="*/ 20 h 182"/>
                <a:gd name="T18" fmla="*/ 124 w 209"/>
                <a:gd name="T19" fmla="*/ 21 h 182"/>
                <a:gd name="T20" fmla="*/ 117 w 209"/>
                <a:gd name="T21" fmla="*/ 43 h 182"/>
                <a:gd name="T22" fmla="*/ 90 w 209"/>
                <a:gd name="T23" fmla="*/ 48 h 182"/>
                <a:gd name="T24" fmla="*/ 82 w 209"/>
                <a:gd name="T25" fmla="*/ 53 h 182"/>
                <a:gd name="T26" fmla="*/ 65 w 209"/>
                <a:gd name="T27" fmla="*/ 45 h 182"/>
                <a:gd name="T28" fmla="*/ 58 w 209"/>
                <a:gd name="T29" fmla="*/ 21 h 182"/>
                <a:gd name="T30" fmla="*/ 58 w 209"/>
                <a:gd name="T31" fmla="*/ 20 h 182"/>
                <a:gd name="T32" fmla="*/ 44 w 209"/>
                <a:gd name="T33" fmla="*/ 3 h 182"/>
                <a:gd name="T34" fmla="*/ 39 w 209"/>
                <a:gd name="T35" fmla="*/ 1 h 182"/>
                <a:gd name="T36" fmla="*/ 34 w 209"/>
                <a:gd name="T37" fmla="*/ 0 h 182"/>
                <a:gd name="T38" fmla="*/ 34 w 209"/>
                <a:gd name="T39" fmla="*/ 0 h 182"/>
                <a:gd name="T40" fmla="*/ 13 w 209"/>
                <a:gd name="T41" fmla="*/ 15 h 182"/>
                <a:gd name="T42" fmla="*/ 1 w 209"/>
                <a:gd name="T43" fmla="*/ 69 h 182"/>
                <a:gd name="T44" fmla="*/ 8 w 209"/>
                <a:gd name="T45" fmla="*/ 86 h 182"/>
                <a:gd name="T46" fmla="*/ 8 w 209"/>
                <a:gd name="T47" fmla="*/ 169 h 182"/>
                <a:gd name="T48" fmla="*/ 21 w 209"/>
                <a:gd name="T49" fmla="*/ 182 h 182"/>
                <a:gd name="T50" fmla="*/ 34 w 209"/>
                <a:gd name="T51" fmla="*/ 169 h 182"/>
                <a:gd name="T52" fmla="*/ 34 w 209"/>
                <a:gd name="T53" fmla="*/ 91 h 182"/>
                <a:gd name="T54" fmla="*/ 46 w 209"/>
                <a:gd name="T55" fmla="*/ 78 h 182"/>
                <a:gd name="T56" fmla="*/ 50 w 209"/>
                <a:gd name="T57" fmla="*/ 58 h 182"/>
                <a:gd name="T58" fmla="*/ 89 w 209"/>
                <a:gd name="T59" fmla="*/ 73 h 182"/>
                <a:gd name="T60" fmla="*/ 90 w 209"/>
                <a:gd name="T61" fmla="*/ 73 h 182"/>
                <a:gd name="T62" fmla="*/ 99 w 209"/>
                <a:gd name="T63" fmla="*/ 67 h 182"/>
                <a:gd name="T64" fmla="*/ 131 w 209"/>
                <a:gd name="T65" fmla="*/ 56 h 182"/>
                <a:gd name="T66" fmla="*/ 136 w 209"/>
                <a:gd name="T67" fmla="*/ 78 h 182"/>
                <a:gd name="T68" fmla="*/ 145 w 209"/>
                <a:gd name="T69" fmla="*/ 90 h 182"/>
                <a:gd name="T70" fmla="*/ 151 w 209"/>
                <a:gd name="T71" fmla="*/ 90 h 182"/>
                <a:gd name="T72" fmla="*/ 159 w 209"/>
                <a:gd name="T73" fmla="*/ 81 h 182"/>
                <a:gd name="T74" fmla="*/ 147 w 209"/>
                <a:gd name="T75" fmla="*/ 41 h 182"/>
                <a:gd name="T76" fmla="*/ 150 w 209"/>
                <a:gd name="T77" fmla="*/ 40 h 182"/>
                <a:gd name="T78" fmla="*/ 163 w 209"/>
                <a:gd name="T79" fmla="*/ 83 h 182"/>
                <a:gd name="T80" fmla="*/ 154 w 209"/>
                <a:gd name="T81" fmla="*/ 93 h 182"/>
                <a:gd name="T82" fmla="*/ 135 w 209"/>
                <a:gd name="T83" fmla="*/ 93 h 182"/>
                <a:gd name="T84" fmla="*/ 135 w 209"/>
                <a:gd name="T85" fmla="*/ 147 h 182"/>
                <a:gd name="T86" fmla="*/ 209 w 209"/>
                <a:gd name="T87" fmla="*/ 147 h 182"/>
                <a:gd name="T88" fmla="*/ 209 w 209"/>
                <a:gd name="T89" fmla="*/ 93 h 182"/>
                <a:gd name="T90" fmla="*/ 191 w 209"/>
                <a:gd name="T91" fmla="*/ 93 h 182"/>
                <a:gd name="T92" fmla="*/ 160 w 209"/>
                <a:gd name="T93" fmla="*/ 93 h 182"/>
                <a:gd name="T94" fmla="*/ 165 w 209"/>
                <a:gd name="T95" fmla="*/ 89 h 182"/>
                <a:gd name="T96" fmla="*/ 172 w 209"/>
                <a:gd name="T97" fmla="*/ 92 h 182"/>
                <a:gd name="T98" fmla="*/ 174 w 209"/>
                <a:gd name="T99" fmla="*/ 92 h 182"/>
                <a:gd name="T100" fmla="*/ 179 w 209"/>
                <a:gd name="T101" fmla="*/ 89 h 182"/>
                <a:gd name="T102" fmla="*/ 184 w 209"/>
                <a:gd name="T103" fmla="*/ 93 h 182"/>
                <a:gd name="T104" fmla="*/ 160 w 209"/>
                <a:gd name="T105" fmla="*/ 9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182">
                  <a:moveTo>
                    <a:pt x="191" y="93"/>
                  </a:moveTo>
                  <a:cubicBezTo>
                    <a:pt x="190" y="88"/>
                    <a:pt x="186" y="84"/>
                    <a:pt x="182" y="83"/>
                  </a:cubicBezTo>
                  <a:cubicBezTo>
                    <a:pt x="182" y="82"/>
                    <a:pt x="182" y="81"/>
                    <a:pt x="182" y="80"/>
                  </a:cubicBezTo>
                  <a:cubicBezTo>
                    <a:pt x="181" y="74"/>
                    <a:pt x="166" y="15"/>
                    <a:pt x="166" y="15"/>
                  </a:cubicBezTo>
                  <a:cubicBezTo>
                    <a:pt x="163" y="5"/>
                    <a:pt x="15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5" y="0"/>
                    <a:pt x="142" y="1"/>
                  </a:cubicBezTo>
                  <a:cubicBezTo>
                    <a:pt x="140" y="1"/>
                    <a:pt x="137" y="3"/>
                    <a:pt x="137" y="3"/>
                  </a:cubicBezTo>
                  <a:cubicBezTo>
                    <a:pt x="131" y="6"/>
                    <a:pt x="125" y="12"/>
                    <a:pt x="124" y="20"/>
                  </a:cubicBezTo>
                  <a:cubicBezTo>
                    <a:pt x="124" y="20"/>
                    <a:pt x="124" y="20"/>
                    <a:pt x="124" y="21"/>
                  </a:cubicBezTo>
                  <a:cubicBezTo>
                    <a:pt x="122" y="32"/>
                    <a:pt x="120" y="40"/>
                    <a:pt x="117" y="43"/>
                  </a:cubicBezTo>
                  <a:cubicBezTo>
                    <a:pt x="113" y="47"/>
                    <a:pt x="105" y="48"/>
                    <a:pt x="90" y="48"/>
                  </a:cubicBezTo>
                  <a:cubicBezTo>
                    <a:pt x="86" y="48"/>
                    <a:pt x="83" y="50"/>
                    <a:pt x="82" y="53"/>
                  </a:cubicBezTo>
                  <a:cubicBezTo>
                    <a:pt x="73" y="51"/>
                    <a:pt x="67" y="48"/>
                    <a:pt x="65" y="45"/>
                  </a:cubicBezTo>
                  <a:cubicBezTo>
                    <a:pt x="61" y="41"/>
                    <a:pt x="60" y="33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2"/>
                    <a:pt x="51" y="6"/>
                    <a:pt x="44" y="3"/>
                  </a:cubicBezTo>
                  <a:cubicBezTo>
                    <a:pt x="44" y="3"/>
                    <a:pt x="42" y="1"/>
                    <a:pt x="39" y="1"/>
                  </a:cubicBezTo>
                  <a:cubicBezTo>
                    <a:pt x="37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5" y="5"/>
                    <a:pt x="13" y="15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3" y="82"/>
                    <a:pt x="8" y="8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6"/>
                    <a:pt x="14" y="182"/>
                    <a:pt x="21" y="182"/>
                  </a:cubicBezTo>
                  <a:cubicBezTo>
                    <a:pt x="29" y="182"/>
                    <a:pt x="34" y="176"/>
                    <a:pt x="34" y="16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0" y="89"/>
                    <a:pt x="44" y="85"/>
                    <a:pt x="46" y="7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7" y="66"/>
                    <a:pt x="68" y="70"/>
                    <a:pt x="89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4" y="73"/>
                    <a:pt x="98" y="71"/>
                    <a:pt x="99" y="67"/>
                  </a:cubicBezTo>
                  <a:cubicBezTo>
                    <a:pt x="115" y="66"/>
                    <a:pt x="125" y="63"/>
                    <a:pt x="131" y="56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7" y="84"/>
                    <a:pt x="141" y="88"/>
                    <a:pt x="145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3" y="86"/>
                    <a:pt x="155" y="83"/>
                    <a:pt x="159" y="81"/>
                  </a:cubicBezTo>
                  <a:cubicBezTo>
                    <a:pt x="156" y="66"/>
                    <a:pt x="151" y="50"/>
                    <a:pt x="147" y="41"/>
                  </a:cubicBezTo>
                  <a:cubicBezTo>
                    <a:pt x="145" y="36"/>
                    <a:pt x="148" y="35"/>
                    <a:pt x="150" y="40"/>
                  </a:cubicBezTo>
                  <a:cubicBezTo>
                    <a:pt x="152" y="45"/>
                    <a:pt x="160" y="68"/>
                    <a:pt x="163" y="83"/>
                  </a:cubicBezTo>
                  <a:cubicBezTo>
                    <a:pt x="158" y="84"/>
                    <a:pt x="155" y="88"/>
                    <a:pt x="154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93"/>
                    <a:pt x="209" y="93"/>
                    <a:pt x="209" y="93"/>
                  </a:cubicBezTo>
                  <a:lnTo>
                    <a:pt x="191" y="93"/>
                  </a:lnTo>
                  <a:close/>
                  <a:moveTo>
                    <a:pt x="160" y="93"/>
                  </a:moveTo>
                  <a:cubicBezTo>
                    <a:pt x="161" y="91"/>
                    <a:pt x="163" y="89"/>
                    <a:pt x="165" y="89"/>
                  </a:cubicBezTo>
                  <a:cubicBezTo>
                    <a:pt x="167" y="91"/>
                    <a:pt x="170" y="92"/>
                    <a:pt x="172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1"/>
                    <a:pt x="178" y="90"/>
                    <a:pt x="179" y="89"/>
                  </a:cubicBezTo>
                  <a:cubicBezTo>
                    <a:pt x="182" y="89"/>
                    <a:pt x="183" y="91"/>
                    <a:pt x="184" y="93"/>
                  </a:cubicBezTo>
                  <a:lnTo>
                    <a:pt x="16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0" y="3264595"/>
            <a:ext cx="7600950" cy="1106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79" y="29431"/>
            <a:ext cx="5140929" cy="6858000"/>
          </a:xfrm>
          <a:custGeom>
            <a:avLst/>
            <a:gdLst>
              <a:gd name="connsiteX0" fmla="*/ 515974 w 6243289"/>
              <a:gd name="connsiteY0" fmla="*/ 0 h 6858000"/>
              <a:gd name="connsiteX1" fmla="*/ 6243289 w 6243289"/>
              <a:gd name="connsiteY1" fmla="*/ 0 h 6858000"/>
              <a:gd name="connsiteX2" fmla="*/ 6243289 w 6243289"/>
              <a:gd name="connsiteY2" fmla="*/ 6858000 h 6858000"/>
              <a:gd name="connsiteX3" fmla="*/ 521521 w 6243289"/>
              <a:gd name="connsiteY3" fmla="*/ 6858000 h 6858000"/>
              <a:gd name="connsiteX4" fmla="*/ 521521 w 6243289"/>
              <a:gd name="connsiteY4" fmla="*/ 3911599 h 6858000"/>
              <a:gd name="connsiteX5" fmla="*/ 520376 w 6243289"/>
              <a:gd name="connsiteY5" fmla="*/ 3911599 h 6858000"/>
              <a:gd name="connsiteX6" fmla="*/ 0 w 6243289"/>
              <a:gd name="connsiteY6" fmla="*/ 3429001 h 6858000"/>
              <a:gd name="connsiteX7" fmla="*/ 0 w 6243289"/>
              <a:gd name="connsiteY7" fmla="*/ 3428998 h 6858000"/>
              <a:gd name="connsiteX8" fmla="*/ 520378 w 6243289"/>
              <a:gd name="connsiteY8" fmla="*/ 2946398 h 6858000"/>
              <a:gd name="connsiteX9" fmla="*/ 515974 w 6243289"/>
              <a:gd name="connsiteY9" fmla="*/ 294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3289" h="6858000">
                <a:moveTo>
                  <a:pt x="515974" y="0"/>
                </a:moveTo>
                <a:lnTo>
                  <a:pt x="6243289" y="0"/>
                </a:lnTo>
                <a:lnTo>
                  <a:pt x="6243289" y="6858000"/>
                </a:lnTo>
                <a:lnTo>
                  <a:pt x="521521" y="6858000"/>
                </a:lnTo>
                <a:lnTo>
                  <a:pt x="521521" y="3911599"/>
                </a:lnTo>
                <a:lnTo>
                  <a:pt x="520376" y="3911599"/>
                </a:lnTo>
                <a:lnTo>
                  <a:pt x="0" y="3429001"/>
                </a:lnTo>
                <a:lnTo>
                  <a:pt x="0" y="3428998"/>
                </a:lnTo>
                <a:lnTo>
                  <a:pt x="520378" y="2946398"/>
                </a:lnTo>
                <a:lnTo>
                  <a:pt x="515974" y="294639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4" name="直角三角形 53"/>
          <p:cNvSpPr/>
          <p:nvPr/>
        </p:nvSpPr>
        <p:spPr>
          <a:xfrm flipV="1">
            <a:off x="6467038" y="-4"/>
            <a:ext cx="5724962" cy="1177111"/>
          </a:xfrm>
          <a:prstGeom prst="rtTriangl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直角三角形 54"/>
          <p:cNvSpPr/>
          <p:nvPr/>
        </p:nvSpPr>
        <p:spPr>
          <a:xfrm rot="10800000" flipV="1">
            <a:off x="6467038" y="5680889"/>
            <a:ext cx="5724962" cy="1177111"/>
          </a:xfrm>
          <a:prstGeom prst="rtTriangl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2348" y="3870165"/>
            <a:ext cx="51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请在此处添加详细描述文本，尽量与标题文本语言风格相符合，语言描述尽量简洁生动请在此处添加详细描述文本，尽量与标题文本语言风格相符合，语言描述尽量简洁生动。</a:t>
            </a:r>
            <a:endParaRPr lang="zh-CN" altLang="en-US" dirty="0"/>
          </a:p>
          <a:p>
            <a:r>
              <a:rPr lang="zh-CN" altLang="en-US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dirty="0"/>
          </a:p>
          <a:p>
            <a:r>
              <a:rPr lang="zh-CN" altLang="en-US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dirty="0"/>
          </a:p>
          <a:p>
            <a:endParaRPr lang="zh-CN" altLang="en-US" sz="1400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19" grpId="0" animBg="1"/>
      <p:bldP spid="54" grpId="0" animBg="1"/>
      <p:bldP spid="55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4468019" y="2533650"/>
            <a:ext cx="3255962" cy="2576513"/>
            <a:chOff x="0" y="0"/>
            <a:chExt cx="3851441" cy="3048006"/>
          </a:xfrm>
          <a:effectLst>
            <a:reflection blurRad="6350" stA="32000" endPos="55000" dir="5400000" sy="-100000" algn="bl" rotWithShape="0"/>
          </a:effectLst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82517" y="85861"/>
              <a:ext cx="3656678" cy="200760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" name="Group 7"/>
            <p:cNvGrpSpPr/>
            <p:nvPr/>
          </p:nvGrpSpPr>
          <p:grpSpPr bwMode="auto">
            <a:xfrm>
              <a:off x="0" y="0"/>
              <a:ext cx="3851441" cy="3048006"/>
              <a:chOff x="0" y="0"/>
              <a:chExt cx="3851441" cy="3048006"/>
            </a:xfrm>
          </p:grpSpPr>
          <p:grpSp>
            <p:nvGrpSpPr>
              <p:cNvPr id="5" name="Group 8"/>
              <p:cNvGrpSpPr/>
              <p:nvPr/>
            </p:nvGrpSpPr>
            <p:grpSpPr bwMode="auto">
              <a:xfrm>
                <a:off x="0" y="0"/>
                <a:ext cx="3851441" cy="3048006"/>
                <a:chOff x="0" y="0"/>
                <a:chExt cx="3732582" cy="2953942"/>
              </a:xfrm>
            </p:grpSpPr>
            <p:sp>
              <p:nvSpPr>
                <p:cNvPr id="7" name="圆角矩形 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447190"/>
                </a:xfrm>
                <a:custGeom>
                  <a:avLst/>
                  <a:gdLst>
                    <a:gd name="T0" fmla="*/ 0 w 5436000"/>
                    <a:gd name="T1" fmla="*/ 0 h 3564000"/>
                    <a:gd name="T2" fmla="*/ 5436000 w 5436000"/>
                    <a:gd name="T3" fmla="*/ 3564000 h 3564000"/>
                  </a:gdLst>
                  <a:ahLst/>
                  <a:cxnLst/>
                  <a:rect l="T0" t="T1" r="T2" b="T3"/>
                  <a:pathLst>
                    <a:path w="5436000" h="3564000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370047"/>
                      </a:lnTo>
                      <a:cubicBezTo>
                        <a:pt x="5436000" y="3477164"/>
                        <a:pt x="5349164" y="3564000"/>
                        <a:pt x="5242047" y="3564000"/>
                      </a:cubicBezTo>
                      <a:lnTo>
                        <a:pt x="193953" y="3564000"/>
                      </a:lnTo>
                      <a:cubicBezTo>
                        <a:pt x="86836" y="3564000"/>
                        <a:pt x="0" y="3477164"/>
                        <a:pt x="0" y="3370047"/>
                      </a:cubicBez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111515"/>
                </a:xfrm>
                <a:custGeom>
                  <a:avLst/>
                  <a:gdLst>
                    <a:gd name="T0" fmla="*/ 0 w 5436000"/>
                    <a:gd name="T1" fmla="*/ 0 h 3075136"/>
                    <a:gd name="T2" fmla="*/ 5436000 w 5436000"/>
                    <a:gd name="T3" fmla="*/ 3075136 h 3075136"/>
                  </a:gdLst>
                  <a:ahLst/>
                  <a:cxnLst/>
                  <a:rect l="T0" t="T1" r="T2" b="T3"/>
                  <a:pathLst>
                    <a:path w="5436000" h="3075136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075136"/>
                      </a:lnTo>
                      <a:lnTo>
                        <a:pt x="0" y="3075136"/>
                      </a:ln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9" name="矩形 14"/>
                <p:cNvSpPr>
                  <a:spLocks noChangeArrowheads="1"/>
                </p:cNvSpPr>
                <p:nvPr/>
              </p:nvSpPr>
              <p:spPr bwMode="auto">
                <a:xfrm>
                  <a:off x="160674" y="153511"/>
                  <a:ext cx="3411234" cy="1804493"/>
                </a:xfrm>
                <a:custGeom>
                  <a:avLst/>
                  <a:gdLst>
                    <a:gd name="T0" fmla="*/ 0 w 4968000"/>
                    <a:gd name="T1" fmla="*/ 0 h 2628000"/>
                    <a:gd name="T2" fmla="*/ 4968000 w 4968000"/>
                    <a:gd name="T3" fmla="*/ 2628000 h 2628000"/>
                  </a:gdLst>
                  <a:ahLst/>
                  <a:cxnLst/>
                  <a:rect l="T0" t="T1" r="T2" b="T3"/>
                  <a:pathLst>
                    <a:path w="4968000" h="2628000">
                      <a:moveTo>
                        <a:pt x="18000" y="18000"/>
                      </a:moveTo>
                      <a:lnTo>
                        <a:pt x="18000" y="2610000"/>
                      </a:lnTo>
                      <a:lnTo>
                        <a:pt x="4950000" y="2610000"/>
                      </a:lnTo>
                      <a:lnTo>
                        <a:pt x="4950000" y="18000"/>
                      </a:lnTo>
                      <a:close/>
                      <a:moveTo>
                        <a:pt x="0" y="0"/>
                      </a:moveTo>
                      <a:lnTo>
                        <a:pt x="4968000" y="0"/>
                      </a:lnTo>
                      <a:lnTo>
                        <a:pt x="4968000" y="2628000"/>
                      </a:lnTo>
                      <a:lnTo>
                        <a:pt x="0" y="2628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0" name="矩形 39"/>
                <p:cNvSpPr>
                  <a:spLocks noChangeArrowheads="1"/>
                </p:cNvSpPr>
                <p:nvPr/>
              </p:nvSpPr>
              <p:spPr bwMode="auto">
                <a:xfrm>
                  <a:off x="1421298" y="2447190"/>
                  <a:ext cx="889986" cy="98887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" name="矩形 40"/>
                <p:cNvSpPr>
                  <a:spLocks noChangeArrowheads="1"/>
                </p:cNvSpPr>
                <p:nvPr/>
              </p:nvSpPr>
              <p:spPr bwMode="auto">
                <a:xfrm>
                  <a:off x="1421298" y="2546077"/>
                  <a:ext cx="889986" cy="271910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" name="圆角矩形 41"/>
                <p:cNvSpPr>
                  <a:spLocks noChangeArrowheads="1"/>
                </p:cNvSpPr>
                <p:nvPr/>
              </p:nvSpPr>
              <p:spPr bwMode="auto">
                <a:xfrm>
                  <a:off x="1124636" y="2817987"/>
                  <a:ext cx="1483310" cy="13595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椭圆 42"/>
                <p:cNvSpPr>
                  <a:spLocks noChangeArrowheads="1"/>
                </p:cNvSpPr>
                <p:nvPr/>
              </p:nvSpPr>
              <p:spPr bwMode="auto">
                <a:xfrm>
                  <a:off x="1829416" y="41325"/>
                  <a:ext cx="74157" cy="7415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矩形 23"/>
                <p:cNvSpPr>
                  <a:spLocks noChangeArrowheads="1"/>
                </p:cNvSpPr>
                <p:nvPr/>
              </p:nvSpPr>
              <p:spPr bwMode="auto">
                <a:xfrm>
                  <a:off x="2042559" y="0"/>
                  <a:ext cx="1690023" cy="2447190"/>
                </a:xfrm>
                <a:custGeom>
                  <a:avLst/>
                  <a:gdLst>
                    <a:gd name="T0" fmla="*/ 0 w 2461290"/>
                    <a:gd name="T1" fmla="*/ 0 h 3564000"/>
                    <a:gd name="T2" fmla="*/ 2461290 w 2461290"/>
                    <a:gd name="T3" fmla="*/ 3564000 h 3564000"/>
                  </a:gdLst>
                  <a:ahLst/>
                  <a:cxnLst/>
                  <a:rect l="T0" t="T1" r="T2" b="T3"/>
                  <a:pathLst>
                    <a:path w="2461290" h="3564000">
                      <a:moveTo>
                        <a:pt x="0" y="0"/>
                      </a:moveTo>
                      <a:lnTo>
                        <a:pt x="2267337" y="0"/>
                      </a:lnTo>
                      <a:cubicBezTo>
                        <a:pt x="2374454" y="0"/>
                        <a:pt x="2461290" y="86836"/>
                        <a:pt x="2461290" y="193953"/>
                      </a:cubicBezTo>
                      <a:lnTo>
                        <a:pt x="2461290" y="3370047"/>
                      </a:lnTo>
                      <a:cubicBezTo>
                        <a:pt x="2461290" y="3477164"/>
                        <a:pt x="2374454" y="3564000"/>
                        <a:pt x="2267337" y="3564000"/>
                      </a:cubicBezTo>
                      <a:lnTo>
                        <a:pt x="1658918" y="3564000"/>
                      </a:lnTo>
                      <a:close/>
                    </a:path>
                  </a:pathLst>
                </a:custGeom>
                <a:solidFill>
                  <a:srgbClr val="FFFFFF">
                    <a:alpha val="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6" name="图片 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0577" y="2226718"/>
                <a:ext cx="190285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椭圆 6"/>
          <p:cNvSpPr>
            <a:spLocks noChangeArrowheads="1"/>
          </p:cNvSpPr>
          <p:nvPr/>
        </p:nvSpPr>
        <p:spPr bwMode="auto">
          <a:xfrm>
            <a:off x="4876006" y="3414713"/>
            <a:ext cx="107950" cy="107950"/>
          </a:xfrm>
          <a:prstGeom prst="ellipse">
            <a:avLst/>
          </a:prstGeom>
          <a:solidFill>
            <a:srgbClr val="282828"/>
          </a:solidFill>
          <a:ln w="25400" cap="flat" cmpd="sng">
            <a:solidFill>
              <a:srgbClr val="0070C0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2149595" y="2461425"/>
            <a:ext cx="1872336" cy="18002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55"/>
          <p:cNvSpPr>
            <a:spLocks noChangeArrowheads="1"/>
          </p:cNvSpPr>
          <p:nvPr/>
        </p:nvSpPr>
        <p:spPr bwMode="auto">
          <a:xfrm>
            <a:off x="2149595" y="2184400"/>
            <a:ext cx="1872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9" name="矩形 56"/>
          <p:cNvSpPr>
            <a:spLocks noChangeArrowheads="1"/>
          </p:cNvSpPr>
          <p:nvPr/>
        </p:nvSpPr>
        <p:spPr bwMode="auto">
          <a:xfrm>
            <a:off x="2142331" y="2479427"/>
            <a:ext cx="1879600" cy="27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lnSpc>
                <a:spcPts val="1600"/>
              </a:lnSpc>
            </a:pP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0" name="直接连接符 13"/>
          <p:cNvCxnSpPr>
            <a:cxnSpLocks noChangeShapeType="1"/>
            <a:stCxn id="15" idx="1"/>
            <a:endCxn id="17" idx="3"/>
          </p:cNvCxnSpPr>
          <p:nvPr/>
        </p:nvCxnSpPr>
        <p:spPr bwMode="auto">
          <a:xfrm flipH="1" flipV="1">
            <a:off x="4021931" y="2470150"/>
            <a:ext cx="869950" cy="960438"/>
          </a:xfrm>
          <a:prstGeom prst="line">
            <a:avLst/>
          </a:prstGeom>
          <a:noFill/>
          <a:ln w="9525" cap="flat" cmpd="sng">
            <a:solidFill>
              <a:srgbClr val="28282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椭圆 57"/>
          <p:cNvSpPr>
            <a:spLocks noChangeArrowheads="1"/>
          </p:cNvSpPr>
          <p:nvPr/>
        </p:nvSpPr>
        <p:spPr bwMode="auto">
          <a:xfrm>
            <a:off x="6234906" y="3030538"/>
            <a:ext cx="107950" cy="107950"/>
          </a:xfrm>
          <a:prstGeom prst="ellipse">
            <a:avLst/>
          </a:prstGeom>
          <a:solidFill>
            <a:srgbClr val="282828"/>
          </a:solidFill>
          <a:ln w="25400" cap="flat" cmpd="sng">
            <a:solidFill>
              <a:srgbClr val="0070C0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椭圆 58"/>
          <p:cNvSpPr>
            <a:spLocks noChangeArrowheads="1"/>
          </p:cNvSpPr>
          <p:nvPr/>
        </p:nvSpPr>
        <p:spPr bwMode="auto">
          <a:xfrm>
            <a:off x="7058819" y="3702050"/>
            <a:ext cx="107950" cy="107950"/>
          </a:xfrm>
          <a:prstGeom prst="ellipse">
            <a:avLst/>
          </a:prstGeom>
          <a:solidFill>
            <a:srgbClr val="282828"/>
          </a:solidFill>
          <a:ln w="25400" cap="flat" cmpd="sng">
            <a:solidFill>
              <a:srgbClr val="0070C0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62"/>
          <p:cNvSpPr>
            <a:spLocks noChangeArrowheads="1"/>
          </p:cNvSpPr>
          <p:nvPr/>
        </p:nvSpPr>
        <p:spPr bwMode="auto">
          <a:xfrm>
            <a:off x="7031158" y="1623017"/>
            <a:ext cx="1872336" cy="17988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63"/>
          <p:cNvSpPr>
            <a:spLocks noChangeArrowheads="1"/>
          </p:cNvSpPr>
          <p:nvPr/>
        </p:nvSpPr>
        <p:spPr bwMode="auto">
          <a:xfrm>
            <a:off x="7031158" y="1346200"/>
            <a:ext cx="1872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6" name="矩形 64"/>
          <p:cNvSpPr>
            <a:spLocks noChangeArrowheads="1"/>
          </p:cNvSpPr>
          <p:nvPr/>
        </p:nvSpPr>
        <p:spPr bwMode="auto">
          <a:xfrm>
            <a:off x="7023894" y="1641005"/>
            <a:ext cx="1879600" cy="6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</p:txBody>
      </p:sp>
      <p:cxnSp>
        <p:nvCxnSpPr>
          <p:cNvPr id="27" name="直接连接符 16"/>
          <p:cNvCxnSpPr>
            <a:cxnSpLocks noChangeShapeType="1"/>
            <a:stCxn id="21" idx="0"/>
            <a:endCxn id="24" idx="1"/>
          </p:cNvCxnSpPr>
          <p:nvPr/>
        </p:nvCxnSpPr>
        <p:spPr bwMode="auto">
          <a:xfrm flipV="1">
            <a:off x="6288881" y="1631950"/>
            <a:ext cx="742950" cy="1398588"/>
          </a:xfrm>
          <a:prstGeom prst="line">
            <a:avLst/>
          </a:prstGeom>
          <a:noFill/>
          <a:ln w="9525" cap="flat" cmpd="sng">
            <a:solidFill>
              <a:srgbClr val="28282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矩形 70"/>
          <p:cNvSpPr>
            <a:spLocks noChangeArrowheads="1"/>
          </p:cNvSpPr>
          <p:nvPr/>
        </p:nvSpPr>
        <p:spPr bwMode="auto">
          <a:xfrm>
            <a:off x="8255120" y="3207342"/>
            <a:ext cx="1872336" cy="17988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71"/>
          <p:cNvSpPr>
            <a:spLocks noChangeArrowheads="1"/>
          </p:cNvSpPr>
          <p:nvPr/>
        </p:nvSpPr>
        <p:spPr bwMode="auto">
          <a:xfrm>
            <a:off x="8255120" y="2930525"/>
            <a:ext cx="1872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1" name="矩形 72"/>
          <p:cNvSpPr>
            <a:spLocks noChangeArrowheads="1"/>
          </p:cNvSpPr>
          <p:nvPr/>
        </p:nvSpPr>
        <p:spPr bwMode="auto">
          <a:xfrm>
            <a:off x="8247856" y="3225330"/>
            <a:ext cx="1879600" cy="6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</p:txBody>
      </p:sp>
      <p:cxnSp>
        <p:nvCxnSpPr>
          <p:cNvPr id="32" name="直接连接符 22"/>
          <p:cNvCxnSpPr>
            <a:cxnSpLocks noChangeShapeType="1"/>
            <a:stCxn id="22" idx="7"/>
            <a:endCxn id="29" idx="1"/>
          </p:cNvCxnSpPr>
          <p:nvPr/>
        </p:nvCxnSpPr>
        <p:spPr bwMode="auto">
          <a:xfrm flipV="1">
            <a:off x="7150894" y="3216275"/>
            <a:ext cx="1104900" cy="501650"/>
          </a:xfrm>
          <a:prstGeom prst="line">
            <a:avLst/>
          </a:prstGeom>
          <a:noFill/>
          <a:ln w="9525" cap="flat" cmpd="sng">
            <a:solidFill>
              <a:srgbClr val="28282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矩形 63"/>
          <p:cNvSpPr/>
          <p:nvPr/>
        </p:nvSpPr>
        <p:spPr>
          <a:xfrm>
            <a:off x="2064850" y="2653824"/>
            <a:ext cx="171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/>
      <p:bldP spid="21" grpId="0" animBg="1"/>
      <p:bldP spid="22" grpId="0" animBg="1"/>
      <p:bldP spid="24" grpId="0" animBg="1"/>
      <p:bldP spid="25" grpId="0"/>
      <p:bldP spid="26" grpId="0"/>
      <p:bldP spid="29" grpId="0" animBg="1"/>
      <p:bldP spid="30" grpId="0"/>
      <p:bldP spid="31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5"/>
          <p:cNvGrpSpPr/>
          <p:nvPr/>
        </p:nvGrpSpPr>
        <p:grpSpPr bwMode="auto">
          <a:xfrm>
            <a:off x="4088857" y="1246541"/>
            <a:ext cx="4291893" cy="4291893"/>
            <a:chOff x="0" y="0"/>
            <a:chExt cx="4680000" cy="4680000"/>
          </a:xfrm>
        </p:grpSpPr>
        <p:sp>
          <p:nvSpPr>
            <p:cNvPr id="3" name="椭圆 126"/>
            <p:cNvSpPr>
              <a:spLocks noChangeArrowheads="1"/>
            </p:cNvSpPr>
            <p:nvPr/>
          </p:nvSpPr>
          <p:spPr bwMode="auto">
            <a:xfrm>
              <a:off x="1440000" y="1440000"/>
              <a:ext cx="1800000" cy="1800000"/>
            </a:xfrm>
            <a:prstGeom prst="ellipse">
              <a:avLst/>
            </a:prstGeom>
            <a:noFill/>
            <a:ln w="127000" cap="flat" cmpd="sng">
              <a:solidFill>
                <a:srgbClr val="F2F2F2">
                  <a:alpha val="67999"/>
                </a:srgb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" name="椭圆 127"/>
            <p:cNvSpPr>
              <a:spLocks noChangeArrowheads="1"/>
            </p:cNvSpPr>
            <p:nvPr/>
          </p:nvSpPr>
          <p:spPr bwMode="auto">
            <a:xfrm>
              <a:off x="1852638" y="1852638"/>
              <a:ext cx="974725" cy="974725"/>
            </a:xfrm>
            <a:prstGeom prst="ellipse">
              <a:avLst/>
            </a:prstGeom>
            <a:solidFill>
              <a:srgbClr val="F2F2F2">
                <a:alpha val="68999"/>
              </a:srgbClr>
            </a:solidFill>
            <a:ln w="12700" cap="flat" cmpd="sng">
              <a:solidFill>
                <a:srgbClr val="F2F2F2">
                  <a:alpha val="67999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" name="椭圆 128"/>
            <p:cNvSpPr>
              <a:spLocks noChangeArrowheads="1"/>
            </p:cNvSpPr>
            <p:nvPr/>
          </p:nvSpPr>
          <p:spPr bwMode="auto">
            <a:xfrm>
              <a:off x="1080000" y="1080000"/>
              <a:ext cx="2520000" cy="2520000"/>
            </a:xfrm>
            <a:prstGeom prst="ellipse">
              <a:avLst/>
            </a:prstGeom>
            <a:noFill/>
            <a:ln w="127000" cap="flat" cmpd="sng">
              <a:solidFill>
                <a:srgbClr val="F2F2F2">
                  <a:alpha val="67999"/>
                </a:srgb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" name="椭圆 129"/>
            <p:cNvSpPr>
              <a:spLocks noChangeArrowheads="1"/>
            </p:cNvSpPr>
            <p:nvPr/>
          </p:nvSpPr>
          <p:spPr bwMode="auto">
            <a:xfrm>
              <a:off x="360000" y="360000"/>
              <a:ext cx="3960000" cy="3960000"/>
            </a:xfrm>
            <a:prstGeom prst="ellipse">
              <a:avLst/>
            </a:prstGeom>
            <a:noFill/>
            <a:ln w="127000" cap="flat" cmpd="sng">
              <a:solidFill>
                <a:srgbClr val="F2F2F2">
                  <a:alpha val="67999"/>
                </a:srgb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" name="椭圆 130"/>
            <p:cNvSpPr>
              <a:spLocks noChangeArrowheads="1"/>
            </p:cNvSpPr>
            <p:nvPr/>
          </p:nvSpPr>
          <p:spPr bwMode="auto">
            <a:xfrm>
              <a:off x="0" y="0"/>
              <a:ext cx="4680000" cy="4680000"/>
            </a:xfrm>
            <a:prstGeom prst="ellipse">
              <a:avLst/>
            </a:prstGeom>
            <a:noFill/>
            <a:ln w="127000" cap="flat" cmpd="sng">
              <a:solidFill>
                <a:srgbClr val="F2F2F2">
                  <a:alpha val="67999"/>
                </a:srgb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" name="椭圆 131"/>
            <p:cNvSpPr>
              <a:spLocks noChangeArrowheads="1"/>
            </p:cNvSpPr>
            <p:nvPr/>
          </p:nvSpPr>
          <p:spPr bwMode="auto">
            <a:xfrm>
              <a:off x="720000" y="720000"/>
              <a:ext cx="3240000" cy="3240000"/>
            </a:xfrm>
            <a:prstGeom prst="ellipse">
              <a:avLst/>
            </a:prstGeom>
            <a:noFill/>
            <a:ln w="127000" cap="flat" cmpd="sng">
              <a:solidFill>
                <a:srgbClr val="F2F2F2">
                  <a:alpha val="67999"/>
                </a:srgb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45278" y="1897370"/>
            <a:ext cx="3011482" cy="2990235"/>
            <a:chOff x="4745278" y="1897370"/>
            <a:chExt cx="3011482" cy="2990235"/>
          </a:xfrm>
        </p:grpSpPr>
        <p:sp>
          <p:nvSpPr>
            <p:cNvPr id="10" name="Freeform 19"/>
            <p:cNvSpPr>
              <a:spLocks noChangeArrowheads="1"/>
            </p:cNvSpPr>
            <p:nvPr/>
          </p:nvSpPr>
          <p:spPr bwMode="auto">
            <a:xfrm>
              <a:off x="4745278" y="1897370"/>
              <a:ext cx="3011482" cy="2990235"/>
            </a:xfrm>
            <a:custGeom>
              <a:avLst/>
              <a:gdLst>
                <a:gd name="T0" fmla="*/ 1313 w 2693"/>
                <a:gd name="T1" fmla="*/ 0 h 2674"/>
                <a:gd name="T2" fmla="*/ 1210 w 2693"/>
                <a:gd name="T3" fmla="*/ 7 h 2674"/>
                <a:gd name="T4" fmla="*/ 1108 w 2693"/>
                <a:gd name="T5" fmla="*/ 21 h 2674"/>
                <a:gd name="T6" fmla="*/ 945 w 2693"/>
                <a:gd name="T7" fmla="*/ 60 h 2674"/>
                <a:gd name="T8" fmla="*/ 760 w 2693"/>
                <a:gd name="T9" fmla="*/ 131 h 2674"/>
                <a:gd name="T10" fmla="*/ 592 w 2693"/>
                <a:gd name="T11" fmla="*/ 227 h 2674"/>
                <a:gd name="T12" fmla="*/ 439 w 2693"/>
                <a:gd name="T13" fmla="*/ 345 h 2674"/>
                <a:gd name="T14" fmla="*/ 305 w 2693"/>
                <a:gd name="T15" fmla="*/ 485 h 2674"/>
                <a:gd name="T16" fmla="*/ 194 w 2693"/>
                <a:gd name="T17" fmla="*/ 642 h 2674"/>
                <a:gd name="T18" fmla="*/ 104 w 2693"/>
                <a:gd name="T19" fmla="*/ 816 h 2674"/>
                <a:gd name="T20" fmla="*/ 42 w 2693"/>
                <a:gd name="T21" fmla="*/ 1004 h 2674"/>
                <a:gd name="T22" fmla="*/ 21 w 2693"/>
                <a:gd name="T23" fmla="*/ 1102 h 2674"/>
                <a:gd name="T24" fmla="*/ 7 w 2693"/>
                <a:gd name="T25" fmla="*/ 1203 h 2674"/>
                <a:gd name="T26" fmla="*/ 0 w 2693"/>
                <a:gd name="T27" fmla="*/ 1306 h 2674"/>
                <a:gd name="T28" fmla="*/ 0 w 2693"/>
                <a:gd name="T29" fmla="*/ 1351 h 2674"/>
                <a:gd name="T30" fmla="*/ 8 w 2693"/>
                <a:gd name="T31" fmla="*/ 1568 h 2674"/>
                <a:gd name="T32" fmla="*/ 53 w 2693"/>
                <a:gd name="T33" fmla="*/ 1745 h 2674"/>
                <a:gd name="T34" fmla="*/ 120 w 2693"/>
                <a:gd name="T35" fmla="*/ 1912 h 2674"/>
                <a:gd name="T36" fmla="*/ 209 w 2693"/>
                <a:gd name="T37" fmla="*/ 2067 h 2674"/>
                <a:gd name="T38" fmla="*/ 316 w 2693"/>
                <a:gd name="T39" fmla="*/ 2209 h 2674"/>
                <a:gd name="T40" fmla="*/ 443 w 2693"/>
                <a:gd name="T41" fmla="*/ 2336 h 2674"/>
                <a:gd name="T42" fmla="*/ 585 w 2693"/>
                <a:gd name="T43" fmla="*/ 2444 h 2674"/>
                <a:gd name="T44" fmla="*/ 742 w 2693"/>
                <a:gd name="T45" fmla="*/ 2535 h 2674"/>
                <a:gd name="T46" fmla="*/ 912 w 2693"/>
                <a:gd name="T47" fmla="*/ 2604 h 2674"/>
                <a:gd name="T48" fmla="*/ 1093 w 2693"/>
                <a:gd name="T49" fmla="*/ 2650 h 2674"/>
                <a:gd name="T50" fmla="*/ 1284 w 2693"/>
                <a:gd name="T51" fmla="*/ 2673 h 2674"/>
                <a:gd name="T52" fmla="*/ 1383 w 2693"/>
                <a:gd name="T53" fmla="*/ 2674 h 2674"/>
                <a:gd name="T54" fmla="*/ 1483 w 2693"/>
                <a:gd name="T55" fmla="*/ 2667 h 2674"/>
                <a:gd name="T56" fmla="*/ 1582 w 2693"/>
                <a:gd name="T57" fmla="*/ 2652 h 2674"/>
                <a:gd name="T58" fmla="*/ 1679 w 2693"/>
                <a:gd name="T59" fmla="*/ 2631 h 2674"/>
                <a:gd name="T60" fmla="*/ 1864 w 2693"/>
                <a:gd name="T61" fmla="*/ 2567 h 2674"/>
                <a:gd name="T62" fmla="*/ 2039 w 2693"/>
                <a:gd name="T63" fmla="*/ 2476 h 2674"/>
                <a:gd name="T64" fmla="*/ 2197 w 2693"/>
                <a:gd name="T65" fmla="*/ 2363 h 2674"/>
                <a:gd name="T66" fmla="*/ 2338 w 2693"/>
                <a:gd name="T67" fmla="*/ 2230 h 2674"/>
                <a:gd name="T68" fmla="*/ 2459 w 2693"/>
                <a:gd name="T69" fmla="*/ 2078 h 2674"/>
                <a:gd name="T70" fmla="*/ 2557 w 2693"/>
                <a:gd name="T71" fmla="*/ 1911 h 2674"/>
                <a:gd name="T72" fmla="*/ 2630 w 2693"/>
                <a:gd name="T73" fmla="*/ 1730 h 2674"/>
                <a:gd name="T74" fmla="*/ 2665 w 2693"/>
                <a:gd name="T75" fmla="*/ 1604 h 2674"/>
                <a:gd name="T76" fmla="*/ 2682 w 2693"/>
                <a:gd name="T77" fmla="*/ 1507 h 2674"/>
                <a:gd name="T78" fmla="*/ 2690 w 2693"/>
                <a:gd name="T79" fmla="*/ 1408 h 2674"/>
                <a:gd name="T80" fmla="*/ 2693 w 2693"/>
                <a:gd name="T81" fmla="*/ 1341 h 2674"/>
                <a:gd name="T82" fmla="*/ 2689 w 2693"/>
                <a:gd name="T83" fmla="*/ 1237 h 2674"/>
                <a:gd name="T84" fmla="*/ 2676 w 2693"/>
                <a:gd name="T85" fmla="*/ 1135 h 2674"/>
                <a:gd name="T86" fmla="*/ 2657 w 2693"/>
                <a:gd name="T87" fmla="*/ 1036 h 2674"/>
                <a:gd name="T88" fmla="*/ 2630 w 2693"/>
                <a:gd name="T89" fmla="*/ 940 h 2674"/>
                <a:gd name="T90" fmla="*/ 2557 w 2693"/>
                <a:gd name="T91" fmla="*/ 756 h 2674"/>
                <a:gd name="T92" fmla="*/ 2459 w 2693"/>
                <a:gd name="T93" fmla="*/ 588 h 2674"/>
                <a:gd name="T94" fmla="*/ 2338 w 2693"/>
                <a:gd name="T95" fmla="*/ 437 h 2674"/>
                <a:gd name="T96" fmla="*/ 2197 w 2693"/>
                <a:gd name="T97" fmla="*/ 304 h 2674"/>
                <a:gd name="T98" fmla="*/ 2039 w 2693"/>
                <a:gd name="T99" fmla="*/ 192 h 2674"/>
                <a:gd name="T100" fmla="*/ 1864 w 2693"/>
                <a:gd name="T101" fmla="*/ 104 h 2674"/>
                <a:gd name="T102" fmla="*/ 1679 w 2693"/>
                <a:gd name="T103" fmla="*/ 42 h 2674"/>
                <a:gd name="T104" fmla="*/ 1516 w 2693"/>
                <a:gd name="T105" fmla="*/ 10 h 2674"/>
                <a:gd name="T106" fmla="*/ 1416 w 2693"/>
                <a:gd name="T107" fmla="*/ 1 h 2674"/>
                <a:gd name="T108" fmla="*/ 1349 w 2693"/>
                <a:gd name="T109" fmla="*/ 0 h 26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93"/>
                <a:gd name="T166" fmla="*/ 0 h 2674"/>
                <a:gd name="T167" fmla="*/ 2693 w 2693"/>
                <a:gd name="T168" fmla="*/ 2674 h 26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93" h="2674">
                  <a:moveTo>
                    <a:pt x="1349" y="0"/>
                  </a:moveTo>
                  <a:lnTo>
                    <a:pt x="1349" y="0"/>
                  </a:lnTo>
                  <a:lnTo>
                    <a:pt x="1313" y="0"/>
                  </a:lnTo>
                  <a:lnTo>
                    <a:pt x="1278" y="1"/>
                  </a:lnTo>
                  <a:lnTo>
                    <a:pt x="1243" y="3"/>
                  </a:lnTo>
                  <a:lnTo>
                    <a:pt x="1210" y="7"/>
                  </a:lnTo>
                  <a:lnTo>
                    <a:pt x="1175" y="10"/>
                  </a:lnTo>
                  <a:lnTo>
                    <a:pt x="1142" y="15"/>
                  </a:lnTo>
                  <a:lnTo>
                    <a:pt x="1108" y="21"/>
                  </a:lnTo>
                  <a:lnTo>
                    <a:pt x="1075" y="26"/>
                  </a:lnTo>
                  <a:lnTo>
                    <a:pt x="1010" y="42"/>
                  </a:lnTo>
                  <a:lnTo>
                    <a:pt x="945" y="60"/>
                  </a:lnTo>
                  <a:lnTo>
                    <a:pt x="881" y="81"/>
                  </a:lnTo>
                  <a:lnTo>
                    <a:pt x="820" y="104"/>
                  </a:lnTo>
                  <a:lnTo>
                    <a:pt x="760" y="131"/>
                  </a:lnTo>
                  <a:lnTo>
                    <a:pt x="702" y="160"/>
                  </a:lnTo>
                  <a:lnTo>
                    <a:pt x="646" y="192"/>
                  </a:lnTo>
                  <a:lnTo>
                    <a:pt x="592" y="227"/>
                  </a:lnTo>
                  <a:lnTo>
                    <a:pt x="539" y="265"/>
                  </a:lnTo>
                  <a:lnTo>
                    <a:pt x="487" y="304"/>
                  </a:lnTo>
                  <a:lnTo>
                    <a:pt x="439" y="345"/>
                  </a:lnTo>
                  <a:lnTo>
                    <a:pt x="393" y="390"/>
                  </a:lnTo>
                  <a:lnTo>
                    <a:pt x="348" y="437"/>
                  </a:lnTo>
                  <a:lnTo>
                    <a:pt x="305" y="485"/>
                  </a:lnTo>
                  <a:lnTo>
                    <a:pt x="266" y="536"/>
                  </a:lnTo>
                  <a:lnTo>
                    <a:pt x="228" y="588"/>
                  </a:lnTo>
                  <a:lnTo>
                    <a:pt x="194" y="642"/>
                  </a:lnTo>
                  <a:lnTo>
                    <a:pt x="162" y="699"/>
                  </a:lnTo>
                  <a:lnTo>
                    <a:pt x="131" y="756"/>
                  </a:lnTo>
                  <a:lnTo>
                    <a:pt x="104" y="816"/>
                  </a:lnTo>
                  <a:lnTo>
                    <a:pt x="81" y="877"/>
                  </a:lnTo>
                  <a:lnTo>
                    <a:pt x="60" y="940"/>
                  </a:lnTo>
                  <a:lnTo>
                    <a:pt x="42" y="1004"/>
                  </a:lnTo>
                  <a:lnTo>
                    <a:pt x="33" y="1036"/>
                  </a:lnTo>
                  <a:lnTo>
                    <a:pt x="26" y="1068"/>
                  </a:lnTo>
                  <a:lnTo>
                    <a:pt x="21" y="1102"/>
                  </a:lnTo>
                  <a:lnTo>
                    <a:pt x="15" y="1135"/>
                  </a:lnTo>
                  <a:lnTo>
                    <a:pt x="10" y="1168"/>
                  </a:lnTo>
                  <a:lnTo>
                    <a:pt x="7" y="1203"/>
                  </a:lnTo>
                  <a:lnTo>
                    <a:pt x="4" y="1237"/>
                  </a:lnTo>
                  <a:lnTo>
                    <a:pt x="1" y="1272"/>
                  </a:lnTo>
                  <a:lnTo>
                    <a:pt x="0" y="1306"/>
                  </a:lnTo>
                  <a:lnTo>
                    <a:pt x="0" y="1341"/>
                  </a:lnTo>
                  <a:lnTo>
                    <a:pt x="0" y="1351"/>
                  </a:lnTo>
                  <a:lnTo>
                    <a:pt x="0" y="1351"/>
                  </a:lnTo>
                  <a:lnTo>
                    <a:pt x="0" y="1508"/>
                  </a:lnTo>
                  <a:lnTo>
                    <a:pt x="0" y="1508"/>
                  </a:lnTo>
                  <a:lnTo>
                    <a:pt x="8" y="1568"/>
                  </a:lnTo>
                  <a:lnTo>
                    <a:pt x="21" y="1628"/>
                  </a:lnTo>
                  <a:lnTo>
                    <a:pt x="36" y="1687"/>
                  </a:lnTo>
                  <a:lnTo>
                    <a:pt x="53" y="1745"/>
                  </a:lnTo>
                  <a:lnTo>
                    <a:pt x="72" y="1802"/>
                  </a:lnTo>
                  <a:lnTo>
                    <a:pt x="95" y="1858"/>
                  </a:lnTo>
                  <a:lnTo>
                    <a:pt x="120" y="1912"/>
                  </a:lnTo>
                  <a:lnTo>
                    <a:pt x="148" y="1965"/>
                  </a:lnTo>
                  <a:lnTo>
                    <a:pt x="177" y="2017"/>
                  </a:lnTo>
                  <a:lnTo>
                    <a:pt x="209" y="2067"/>
                  </a:lnTo>
                  <a:lnTo>
                    <a:pt x="242" y="2116"/>
                  </a:lnTo>
                  <a:lnTo>
                    <a:pt x="278" y="2163"/>
                  </a:lnTo>
                  <a:lnTo>
                    <a:pt x="316" y="2209"/>
                  </a:lnTo>
                  <a:lnTo>
                    <a:pt x="356" y="2252"/>
                  </a:lnTo>
                  <a:lnTo>
                    <a:pt x="398" y="2295"/>
                  </a:lnTo>
                  <a:lnTo>
                    <a:pt x="443" y="2336"/>
                  </a:lnTo>
                  <a:lnTo>
                    <a:pt x="489" y="2373"/>
                  </a:lnTo>
                  <a:lnTo>
                    <a:pt x="536" y="2409"/>
                  </a:lnTo>
                  <a:lnTo>
                    <a:pt x="585" y="2444"/>
                  </a:lnTo>
                  <a:lnTo>
                    <a:pt x="636" y="2476"/>
                  </a:lnTo>
                  <a:lnTo>
                    <a:pt x="688" y="2507"/>
                  </a:lnTo>
                  <a:lnTo>
                    <a:pt x="742" y="2535"/>
                  </a:lnTo>
                  <a:lnTo>
                    <a:pt x="798" y="2560"/>
                  </a:lnTo>
                  <a:lnTo>
                    <a:pt x="854" y="2583"/>
                  </a:lnTo>
                  <a:lnTo>
                    <a:pt x="912" y="2604"/>
                  </a:lnTo>
                  <a:lnTo>
                    <a:pt x="971" y="2622"/>
                  </a:lnTo>
                  <a:lnTo>
                    <a:pt x="1032" y="2638"/>
                  </a:lnTo>
                  <a:lnTo>
                    <a:pt x="1093" y="2650"/>
                  </a:lnTo>
                  <a:lnTo>
                    <a:pt x="1156" y="2660"/>
                  </a:lnTo>
                  <a:lnTo>
                    <a:pt x="1218" y="2668"/>
                  </a:lnTo>
                  <a:lnTo>
                    <a:pt x="1284" y="2673"/>
                  </a:lnTo>
                  <a:lnTo>
                    <a:pt x="1349" y="2674"/>
                  </a:lnTo>
                  <a:lnTo>
                    <a:pt x="1349" y="2674"/>
                  </a:lnTo>
                  <a:lnTo>
                    <a:pt x="1383" y="2674"/>
                  </a:lnTo>
                  <a:lnTo>
                    <a:pt x="1416" y="2673"/>
                  </a:lnTo>
                  <a:lnTo>
                    <a:pt x="1450" y="2670"/>
                  </a:lnTo>
                  <a:lnTo>
                    <a:pt x="1483" y="2667"/>
                  </a:lnTo>
                  <a:lnTo>
                    <a:pt x="1516" y="2663"/>
                  </a:lnTo>
                  <a:lnTo>
                    <a:pt x="1550" y="2657"/>
                  </a:lnTo>
                  <a:lnTo>
                    <a:pt x="1582" y="2652"/>
                  </a:lnTo>
                  <a:lnTo>
                    <a:pt x="1615" y="2646"/>
                  </a:lnTo>
                  <a:lnTo>
                    <a:pt x="1647" y="2639"/>
                  </a:lnTo>
                  <a:lnTo>
                    <a:pt x="1679" y="2631"/>
                  </a:lnTo>
                  <a:lnTo>
                    <a:pt x="1742" y="2613"/>
                  </a:lnTo>
                  <a:lnTo>
                    <a:pt x="1805" y="2590"/>
                  </a:lnTo>
                  <a:lnTo>
                    <a:pt x="1864" y="2567"/>
                  </a:lnTo>
                  <a:lnTo>
                    <a:pt x="1924" y="2539"/>
                  </a:lnTo>
                  <a:lnTo>
                    <a:pt x="1981" y="2510"/>
                  </a:lnTo>
                  <a:lnTo>
                    <a:pt x="2039" y="2476"/>
                  </a:lnTo>
                  <a:lnTo>
                    <a:pt x="2093" y="2441"/>
                  </a:lnTo>
                  <a:lnTo>
                    <a:pt x="2146" y="2404"/>
                  </a:lnTo>
                  <a:lnTo>
                    <a:pt x="2197" y="2363"/>
                  </a:lnTo>
                  <a:lnTo>
                    <a:pt x="2246" y="2320"/>
                  </a:lnTo>
                  <a:lnTo>
                    <a:pt x="2293" y="2276"/>
                  </a:lnTo>
                  <a:lnTo>
                    <a:pt x="2338" y="2230"/>
                  </a:lnTo>
                  <a:lnTo>
                    <a:pt x="2380" y="2181"/>
                  </a:lnTo>
                  <a:lnTo>
                    <a:pt x="2420" y="2129"/>
                  </a:lnTo>
                  <a:lnTo>
                    <a:pt x="2459" y="2078"/>
                  </a:lnTo>
                  <a:lnTo>
                    <a:pt x="2494" y="2024"/>
                  </a:lnTo>
                  <a:lnTo>
                    <a:pt x="2527" y="1968"/>
                  </a:lnTo>
                  <a:lnTo>
                    <a:pt x="2557" y="1911"/>
                  </a:lnTo>
                  <a:lnTo>
                    <a:pt x="2584" y="1851"/>
                  </a:lnTo>
                  <a:lnTo>
                    <a:pt x="2609" y="1791"/>
                  </a:lnTo>
                  <a:lnTo>
                    <a:pt x="2630" y="1730"/>
                  </a:lnTo>
                  <a:lnTo>
                    <a:pt x="2648" y="1667"/>
                  </a:lnTo>
                  <a:lnTo>
                    <a:pt x="2657" y="1636"/>
                  </a:lnTo>
                  <a:lnTo>
                    <a:pt x="2665" y="1604"/>
                  </a:lnTo>
                  <a:lnTo>
                    <a:pt x="2671" y="1572"/>
                  </a:lnTo>
                  <a:lnTo>
                    <a:pt x="2676" y="1539"/>
                  </a:lnTo>
                  <a:lnTo>
                    <a:pt x="2682" y="1507"/>
                  </a:lnTo>
                  <a:lnTo>
                    <a:pt x="2685" y="1473"/>
                  </a:lnTo>
                  <a:lnTo>
                    <a:pt x="2689" y="1441"/>
                  </a:lnTo>
                  <a:lnTo>
                    <a:pt x="2690" y="1408"/>
                  </a:lnTo>
                  <a:lnTo>
                    <a:pt x="2692" y="1375"/>
                  </a:lnTo>
                  <a:lnTo>
                    <a:pt x="2693" y="1341"/>
                  </a:lnTo>
                  <a:lnTo>
                    <a:pt x="2693" y="1341"/>
                  </a:lnTo>
                  <a:lnTo>
                    <a:pt x="2692" y="1306"/>
                  </a:lnTo>
                  <a:lnTo>
                    <a:pt x="2690" y="1272"/>
                  </a:lnTo>
                  <a:lnTo>
                    <a:pt x="2689" y="1237"/>
                  </a:lnTo>
                  <a:lnTo>
                    <a:pt x="2685" y="1203"/>
                  </a:lnTo>
                  <a:lnTo>
                    <a:pt x="2682" y="1168"/>
                  </a:lnTo>
                  <a:lnTo>
                    <a:pt x="2676" y="1135"/>
                  </a:lnTo>
                  <a:lnTo>
                    <a:pt x="2671" y="1102"/>
                  </a:lnTo>
                  <a:lnTo>
                    <a:pt x="2665" y="1068"/>
                  </a:lnTo>
                  <a:lnTo>
                    <a:pt x="2657" y="1036"/>
                  </a:lnTo>
                  <a:lnTo>
                    <a:pt x="2648" y="1004"/>
                  </a:lnTo>
                  <a:lnTo>
                    <a:pt x="2640" y="972"/>
                  </a:lnTo>
                  <a:lnTo>
                    <a:pt x="2630" y="940"/>
                  </a:lnTo>
                  <a:lnTo>
                    <a:pt x="2609" y="877"/>
                  </a:lnTo>
                  <a:lnTo>
                    <a:pt x="2584" y="816"/>
                  </a:lnTo>
                  <a:lnTo>
                    <a:pt x="2557" y="756"/>
                  </a:lnTo>
                  <a:lnTo>
                    <a:pt x="2527" y="699"/>
                  </a:lnTo>
                  <a:lnTo>
                    <a:pt x="2494" y="642"/>
                  </a:lnTo>
                  <a:lnTo>
                    <a:pt x="2459" y="588"/>
                  </a:lnTo>
                  <a:lnTo>
                    <a:pt x="2420" y="536"/>
                  </a:lnTo>
                  <a:lnTo>
                    <a:pt x="2380" y="485"/>
                  </a:lnTo>
                  <a:lnTo>
                    <a:pt x="2338" y="437"/>
                  </a:lnTo>
                  <a:lnTo>
                    <a:pt x="2293" y="390"/>
                  </a:lnTo>
                  <a:lnTo>
                    <a:pt x="2246" y="345"/>
                  </a:lnTo>
                  <a:lnTo>
                    <a:pt x="2197" y="304"/>
                  </a:lnTo>
                  <a:lnTo>
                    <a:pt x="2146" y="265"/>
                  </a:lnTo>
                  <a:lnTo>
                    <a:pt x="2093" y="227"/>
                  </a:lnTo>
                  <a:lnTo>
                    <a:pt x="2039" y="192"/>
                  </a:lnTo>
                  <a:lnTo>
                    <a:pt x="1981" y="160"/>
                  </a:lnTo>
                  <a:lnTo>
                    <a:pt x="1924" y="131"/>
                  </a:lnTo>
                  <a:lnTo>
                    <a:pt x="1864" y="104"/>
                  </a:lnTo>
                  <a:lnTo>
                    <a:pt x="1805" y="81"/>
                  </a:lnTo>
                  <a:lnTo>
                    <a:pt x="1742" y="60"/>
                  </a:lnTo>
                  <a:lnTo>
                    <a:pt x="1679" y="42"/>
                  </a:lnTo>
                  <a:lnTo>
                    <a:pt x="1615" y="26"/>
                  </a:lnTo>
                  <a:lnTo>
                    <a:pt x="1550" y="15"/>
                  </a:lnTo>
                  <a:lnTo>
                    <a:pt x="1516" y="10"/>
                  </a:lnTo>
                  <a:lnTo>
                    <a:pt x="1483" y="7"/>
                  </a:lnTo>
                  <a:lnTo>
                    <a:pt x="1450" y="3"/>
                  </a:lnTo>
                  <a:lnTo>
                    <a:pt x="1416" y="1"/>
                  </a:lnTo>
                  <a:lnTo>
                    <a:pt x="1383" y="0"/>
                  </a:lnTo>
                  <a:lnTo>
                    <a:pt x="1349" y="0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1976B1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grpSp>
          <p:nvGrpSpPr>
            <p:cNvPr id="11" name="组合 29"/>
            <p:cNvGrpSpPr/>
            <p:nvPr/>
          </p:nvGrpSpPr>
          <p:grpSpPr bwMode="auto">
            <a:xfrm>
              <a:off x="4946565" y="1897370"/>
              <a:ext cx="2810195" cy="2934322"/>
              <a:chOff x="0" y="0"/>
              <a:chExt cx="3989387" cy="4165600"/>
            </a:xfrm>
            <a:solidFill>
              <a:schemeClr val="bg2"/>
            </a:solidFill>
          </p:grpSpPr>
          <p:sp>
            <p:nvSpPr>
              <p:cNvPr id="12" name="Freeform 20"/>
              <p:cNvSpPr>
                <a:spLocks noChangeArrowheads="1"/>
              </p:cNvSpPr>
              <p:nvPr/>
            </p:nvSpPr>
            <p:spPr bwMode="auto">
              <a:xfrm>
                <a:off x="1200150" y="1479550"/>
                <a:ext cx="176212" cy="153988"/>
              </a:xfrm>
              <a:custGeom>
                <a:avLst/>
                <a:gdLst>
                  <a:gd name="T0" fmla="*/ 44 w 111"/>
                  <a:gd name="T1" fmla="*/ 0 h 97"/>
                  <a:gd name="T2" fmla="*/ 44 w 111"/>
                  <a:gd name="T3" fmla="*/ 0 h 97"/>
                  <a:gd name="T4" fmla="*/ 76 w 111"/>
                  <a:gd name="T5" fmla="*/ 0 h 97"/>
                  <a:gd name="T6" fmla="*/ 76 w 111"/>
                  <a:gd name="T7" fmla="*/ 0 h 97"/>
                  <a:gd name="T8" fmla="*/ 76 w 111"/>
                  <a:gd name="T9" fmla="*/ 0 h 97"/>
                  <a:gd name="T10" fmla="*/ 76 w 111"/>
                  <a:gd name="T11" fmla="*/ 0 h 97"/>
                  <a:gd name="T12" fmla="*/ 76 w 111"/>
                  <a:gd name="T13" fmla="*/ 0 h 97"/>
                  <a:gd name="T14" fmla="*/ 76 w 111"/>
                  <a:gd name="T15" fmla="*/ 0 h 97"/>
                  <a:gd name="T16" fmla="*/ 111 w 111"/>
                  <a:gd name="T17" fmla="*/ 0 h 97"/>
                  <a:gd name="T18" fmla="*/ 76 w 111"/>
                  <a:gd name="T19" fmla="*/ 46 h 97"/>
                  <a:gd name="T20" fmla="*/ 76 w 111"/>
                  <a:gd name="T21" fmla="*/ 46 h 97"/>
                  <a:gd name="T22" fmla="*/ 76 w 111"/>
                  <a:gd name="T23" fmla="*/ 46 h 97"/>
                  <a:gd name="T24" fmla="*/ 76 w 111"/>
                  <a:gd name="T25" fmla="*/ 71 h 97"/>
                  <a:gd name="T26" fmla="*/ 76 w 111"/>
                  <a:gd name="T27" fmla="*/ 71 h 97"/>
                  <a:gd name="T28" fmla="*/ 76 w 111"/>
                  <a:gd name="T29" fmla="*/ 71 h 97"/>
                  <a:gd name="T30" fmla="*/ 76 w 111"/>
                  <a:gd name="T31" fmla="*/ 97 h 97"/>
                  <a:gd name="T32" fmla="*/ 76 w 111"/>
                  <a:gd name="T33" fmla="*/ 97 h 97"/>
                  <a:gd name="T34" fmla="*/ 44 w 111"/>
                  <a:gd name="T35" fmla="*/ 71 h 97"/>
                  <a:gd name="T36" fmla="*/ 0 w 111"/>
                  <a:gd name="T37" fmla="*/ 71 h 97"/>
                  <a:gd name="T38" fmla="*/ 0 w 111"/>
                  <a:gd name="T39" fmla="*/ 71 h 97"/>
                  <a:gd name="T40" fmla="*/ 44 w 111"/>
                  <a:gd name="T41" fmla="*/ 71 h 97"/>
                  <a:gd name="T42" fmla="*/ 44 w 111"/>
                  <a:gd name="T43" fmla="*/ 71 h 97"/>
                  <a:gd name="T44" fmla="*/ 0 w 111"/>
                  <a:gd name="T45" fmla="*/ 46 h 97"/>
                  <a:gd name="T46" fmla="*/ 0 w 111"/>
                  <a:gd name="T47" fmla="*/ 46 h 97"/>
                  <a:gd name="T48" fmla="*/ 44 w 11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1"/>
                  <a:gd name="T76" fmla="*/ 0 h 97"/>
                  <a:gd name="T77" fmla="*/ 111 w 11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1" h="97">
                    <a:moveTo>
                      <a:pt x="44" y="0"/>
                    </a:moveTo>
                    <a:lnTo>
                      <a:pt x="44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111" y="0"/>
                    </a:lnTo>
                    <a:lnTo>
                      <a:pt x="76" y="46"/>
                    </a:lnTo>
                    <a:lnTo>
                      <a:pt x="76" y="46"/>
                    </a:lnTo>
                    <a:lnTo>
                      <a:pt x="76" y="46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44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3" name="Freeform 21"/>
              <p:cNvSpPr>
                <a:spLocks noChangeArrowheads="1"/>
              </p:cNvSpPr>
              <p:nvPr/>
            </p:nvSpPr>
            <p:spPr bwMode="auto">
              <a:xfrm>
                <a:off x="1320800" y="1381125"/>
                <a:ext cx="212725" cy="323850"/>
              </a:xfrm>
              <a:custGeom>
                <a:avLst/>
                <a:gdLst>
                  <a:gd name="T0" fmla="*/ 80 w 134"/>
                  <a:gd name="T1" fmla="*/ 0 h 204"/>
                  <a:gd name="T2" fmla="*/ 80 w 134"/>
                  <a:gd name="T3" fmla="*/ 0 h 204"/>
                  <a:gd name="T4" fmla="*/ 80 w 134"/>
                  <a:gd name="T5" fmla="*/ 0 h 204"/>
                  <a:gd name="T6" fmla="*/ 91 w 134"/>
                  <a:gd name="T7" fmla="*/ 0 h 204"/>
                  <a:gd name="T8" fmla="*/ 91 w 134"/>
                  <a:gd name="T9" fmla="*/ 0 h 204"/>
                  <a:gd name="T10" fmla="*/ 91 w 134"/>
                  <a:gd name="T11" fmla="*/ 0 h 204"/>
                  <a:gd name="T12" fmla="*/ 91 w 134"/>
                  <a:gd name="T13" fmla="*/ 0 h 204"/>
                  <a:gd name="T14" fmla="*/ 91 w 134"/>
                  <a:gd name="T15" fmla="*/ 0 h 204"/>
                  <a:gd name="T16" fmla="*/ 108 w 134"/>
                  <a:gd name="T17" fmla="*/ 0 h 204"/>
                  <a:gd name="T18" fmla="*/ 91 w 134"/>
                  <a:gd name="T19" fmla="*/ 0 h 204"/>
                  <a:gd name="T20" fmla="*/ 91 w 134"/>
                  <a:gd name="T21" fmla="*/ 0 h 204"/>
                  <a:gd name="T22" fmla="*/ 91 w 134"/>
                  <a:gd name="T23" fmla="*/ 31 h 204"/>
                  <a:gd name="T24" fmla="*/ 91 w 134"/>
                  <a:gd name="T25" fmla="*/ 31 h 204"/>
                  <a:gd name="T26" fmla="*/ 91 w 134"/>
                  <a:gd name="T27" fmla="*/ 62 h 204"/>
                  <a:gd name="T28" fmla="*/ 91 w 134"/>
                  <a:gd name="T29" fmla="*/ 62 h 204"/>
                  <a:gd name="T30" fmla="*/ 91 w 134"/>
                  <a:gd name="T31" fmla="*/ 62 h 204"/>
                  <a:gd name="T32" fmla="*/ 91 w 134"/>
                  <a:gd name="T33" fmla="*/ 108 h 204"/>
                  <a:gd name="T34" fmla="*/ 91 w 134"/>
                  <a:gd name="T35" fmla="*/ 108 h 204"/>
                  <a:gd name="T36" fmla="*/ 134 w 134"/>
                  <a:gd name="T37" fmla="*/ 133 h 204"/>
                  <a:gd name="T38" fmla="*/ 134 w 134"/>
                  <a:gd name="T39" fmla="*/ 133 h 204"/>
                  <a:gd name="T40" fmla="*/ 134 w 134"/>
                  <a:gd name="T41" fmla="*/ 133 h 204"/>
                  <a:gd name="T42" fmla="*/ 91 w 134"/>
                  <a:gd name="T43" fmla="*/ 159 h 204"/>
                  <a:gd name="T44" fmla="*/ 91 w 134"/>
                  <a:gd name="T45" fmla="*/ 159 h 204"/>
                  <a:gd name="T46" fmla="*/ 80 w 134"/>
                  <a:gd name="T47" fmla="*/ 159 h 204"/>
                  <a:gd name="T48" fmla="*/ 80 w 134"/>
                  <a:gd name="T49" fmla="*/ 159 h 204"/>
                  <a:gd name="T50" fmla="*/ 80 w 134"/>
                  <a:gd name="T51" fmla="*/ 204 h 204"/>
                  <a:gd name="T52" fmla="*/ 80 w 134"/>
                  <a:gd name="T53" fmla="*/ 204 h 204"/>
                  <a:gd name="T54" fmla="*/ 35 w 134"/>
                  <a:gd name="T55" fmla="*/ 204 h 204"/>
                  <a:gd name="T56" fmla="*/ 35 w 134"/>
                  <a:gd name="T57" fmla="*/ 204 h 204"/>
                  <a:gd name="T58" fmla="*/ 35 w 134"/>
                  <a:gd name="T59" fmla="*/ 204 h 204"/>
                  <a:gd name="T60" fmla="*/ 35 w 134"/>
                  <a:gd name="T61" fmla="*/ 204 h 204"/>
                  <a:gd name="T62" fmla="*/ 0 w 134"/>
                  <a:gd name="T63" fmla="*/ 204 h 204"/>
                  <a:gd name="T64" fmla="*/ 0 w 134"/>
                  <a:gd name="T65" fmla="*/ 204 h 204"/>
                  <a:gd name="T66" fmla="*/ 0 w 134"/>
                  <a:gd name="T67" fmla="*/ 204 h 204"/>
                  <a:gd name="T68" fmla="*/ 0 w 134"/>
                  <a:gd name="T69" fmla="*/ 159 h 204"/>
                  <a:gd name="T70" fmla="*/ 35 w 134"/>
                  <a:gd name="T71" fmla="*/ 159 h 204"/>
                  <a:gd name="T72" fmla="*/ 80 w 134"/>
                  <a:gd name="T73" fmla="*/ 159 h 204"/>
                  <a:gd name="T74" fmla="*/ 80 w 134"/>
                  <a:gd name="T75" fmla="*/ 159 h 204"/>
                  <a:gd name="T76" fmla="*/ 80 w 134"/>
                  <a:gd name="T77" fmla="*/ 133 h 204"/>
                  <a:gd name="T78" fmla="*/ 80 w 134"/>
                  <a:gd name="T79" fmla="*/ 133 h 204"/>
                  <a:gd name="T80" fmla="*/ 35 w 134"/>
                  <a:gd name="T81" fmla="*/ 133 h 204"/>
                  <a:gd name="T82" fmla="*/ 35 w 134"/>
                  <a:gd name="T83" fmla="*/ 133 h 204"/>
                  <a:gd name="T84" fmla="*/ 35 w 134"/>
                  <a:gd name="T85" fmla="*/ 108 h 204"/>
                  <a:gd name="T86" fmla="*/ 35 w 134"/>
                  <a:gd name="T87" fmla="*/ 108 h 204"/>
                  <a:gd name="T88" fmla="*/ 60 w 134"/>
                  <a:gd name="T89" fmla="*/ 108 h 204"/>
                  <a:gd name="T90" fmla="*/ 69 w 134"/>
                  <a:gd name="T91" fmla="*/ 106 h 204"/>
                  <a:gd name="T92" fmla="*/ 74 w 134"/>
                  <a:gd name="T93" fmla="*/ 102 h 204"/>
                  <a:gd name="T94" fmla="*/ 77 w 134"/>
                  <a:gd name="T95" fmla="*/ 97 h 204"/>
                  <a:gd name="T96" fmla="*/ 78 w 134"/>
                  <a:gd name="T97" fmla="*/ 88 h 204"/>
                  <a:gd name="T98" fmla="*/ 80 w 134"/>
                  <a:gd name="T99" fmla="*/ 62 h 204"/>
                  <a:gd name="T100" fmla="*/ 35 w 134"/>
                  <a:gd name="T101" fmla="*/ 62 h 204"/>
                  <a:gd name="T102" fmla="*/ 35 w 134"/>
                  <a:gd name="T103" fmla="*/ 62 h 204"/>
                  <a:gd name="T104" fmla="*/ 35 w 134"/>
                  <a:gd name="T105" fmla="*/ 62 h 204"/>
                  <a:gd name="T106" fmla="*/ 35 w 134"/>
                  <a:gd name="T107" fmla="*/ 31 h 204"/>
                  <a:gd name="T108" fmla="*/ 80 w 134"/>
                  <a:gd name="T109" fmla="*/ 0 h 204"/>
                  <a:gd name="T110" fmla="*/ 80 w 134"/>
                  <a:gd name="T111" fmla="*/ 0 h 204"/>
                  <a:gd name="T112" fmla="*/ 80 w 134"/>
                  <a:gd name="T113" fmla="*/ 0 h 204"/>
                  <a:gd name="T114" fmla="*/ 80 w 134"/>
                  <a:gd name="T115" fmla="*/ 0 h 2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4"/>
                  <a:gd name="T175" fmla="*/ 0 h 204"/>
                  <a:gd name="T176" fmla="*/ 134 w 134"/>
                  <a:gd name="T177" fmla="*/ 204 h 2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4" h="204">
                    <a:moveTo>
                      <a:pt x="80" y="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134" y="133"/>
                    </a:lnTo>
                    <a:lnTo>
                      <a:pt x="134" y="133"/>
                    </a:lnTo>
                    <a:lnTo>
                      <a:pt x="134" y="133"/>
                    </a:lnTo>
                    <a:lnTo>
                      <a:pt x="91" y="159"/>
                    </a:lnTo>
                    <a:lnTo>
                      <a:pt x="91" y="159"/>
                    </a:lnTo>
                    <a:lnTo>
                      <a:pt x="80" y="159"/>
                    </a:lnTo>
                    <a:lnTo>
                      <a:pt x="80" y="159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159"/>
                    </a:lnTo>
                    <a:lnTo>
                      <a:pt x="35" y="159"/>
                    </a:lnTo>
                    <a:lnTo>
                      <a:pt x="80" y="159"/>
                    </a:lnTo>
                    <a:lnTo>
                      <a:pt x="80" y="159"/>
                    </a:lnTo>
                    <a:lnTo>
                      <a:pt x="80" y="133"/>
                    </a:lnTo>
                    <a:lnTo>
                      <a:pt x="80" y="13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35" y="108"/>
                    </a:lnTo>
                    <a:lnTo>
                      <a:pt x="35" y="108"/>
                    </a:lnTo>
                    <a:lnTo>
                      <a:pt x="60" y="108"/>
                    </a:lnTo>
                    <a:lnTo>
                      <a:pt x="69" y="106"/>
                    </a:lnTo>
                    <a:lnTo>
                      <a:pt x="74" y="102"/>
                    </a:lnTo>
                    <a:lnTo>
                      <a:pt x="77" y="97"/>
                    </a:lnTo>
                    <a:lnTo>
                      <a:pt x="78" y="88"/>
                    </a:lnTo>
                    <a:lnTo>
                      <a:pt x="80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3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4" name="Freeform 22"/>
              <p:cNvSpPr>
                <a:spLocks noChangeArrowheads="1"/>
              </p:cNvSpPr>
              <p:nvPr/>
            </p:nvSpPr>
            <p:spPr bwMode="auto">
              <a:xfrm>
                <a:off x="1200150" y="990600"/>
                <a:ext cx="247650" cy="193675"/>
              </a:xfrm>
              <a:custGeom>
                <a:avLst/>
                <a:gdLst>
                  <a:gd name="T0" fmla="*/ 76 w 156"/>
                  <a:gd name="T1" fmla="*/ 0 h 122"/>
                  <a:gd name="T2" fmla="*/ 76 w 156"/>
                  <a:gd name="T3" fmla="*/ 56 h 122"/>
                  <a:gd name="T4" fmla="*/ 76 w 156"/>
                  <a:gd name="T5" fmla="*/ 56 h 122"/>
                  <a:gd name="T6" fmla="*/ 76 w 156"/>
                  <a:gd name="T7" fmla="*/ 56 h 122"/>
                  <a:gd name="T8" fmla="*/ 76 w 156"/>
                  <a:gd name="T9" fmla="*/ 56 h 122"/>
                  <a:gd name="T10" fmla="*/ 111 w 156"/>
                  <a:gd name="T11" fmla="*/ 56 h 122"/>
                  <a:gd name="T12" fmla="*/ 111 w 156"/>
                  <a:gd name="T13" fmla="*/ 56 h 122"/>
                  <a:gd name="T14" fmla="*/ 156 w 156"/>
                  <a:gd name="T15" fmla="*/ 77 h 122"/>
                  <a:gd name="T16" fmla="*/ 156 w 156"/>
                  <a:gd name="T17" fmla="*/ 77 h 122"/>
                  <a:gd name="T18" fmla="*/ 156 w 156"/>
                  <a:gd name="T19" fmla="*/ 77 h 122"/>
                  <a:gd name="T20" fmla="*/ 147 w 156"/>
                  <a:gd name="T21" fmla="*/ 77 h 122"/>
                  <a:gd name="T22" fmla="*/ 140 w 156"/>
                  <a:gd name="T23" fmla="*/ 78 h 122"/>
                  <a:gd name="T24" fmla="*/ 135 w 156"/>
                  <a:gd name="T25" fmla="*/ 81 h 122"/>
                  <a:gd name="T26" fmla="*/ 129 w 156"/>
                  <a:gd name="T27" fmla="*/ 83 h 122"/>
                  <a:gd name="T28" fmla="*/ 121 w 156"/>
                  <a:gd name="T29" fmla="*/ 90 h 122"/>
                  <a:gd name="T30" fmla="*/ 117 w 156"/>
                  <a:gd name="T31" fmla="*/ 99 h 122"/>
                  <a:gd name="T32" fmla="*/ 113 w 156"/>
                  <a:gd name="T33" fmla="*/ 107 h 122"/>
                  <a:gd name="T34" fmla="*/ 111 w 156"/>
                  <a:gd name="T35" fmla="*/ 116 h 122"/>
                  <a:gd name="T36" fmla="*/ 111 w 156"/>
                  <a:gd name="T37" fmla="*/ 122 h 122"/>
                  <a:gd name="T38" fmla="*/ 76 w 156"/>
                  <a:gd name="T39" fmla="*/ 122 h 122"/>
                  <a:gd name="T40" fmla="*/ 76 w 156"/>
                  <a:gd name="T41" fmla="*/ 122 h 122"/>
                  <a:gd name="T42" fmla="*/ 0 w 156"/>
                  <a:gd name="T43" fmla="*/ 77 h 122"/>
                  <a:gd name="T44" fmla="*/ 0 w 156"/>
                  <a:gd name="T45" fmla="*/ 77 h 122"/>
                  <a:gd name="T46" fmla="*/ 0 w 156"/>
                  <a:gd name="T47" fmla="*/ 56 h 122"/>
                  <a:gd name="T48" fmla="*/ 0 w 156"/>
                  <a:gd name="T49" fmla="*/ 56 h 122"/>
                  <a:gd name="T50" fmla="*/ 0 w 156"/>
                  <a:gd name="T51" fmla="*/ 56 h 122"/>
                  <a:gd name="T52" fmla="*/ 44 w 156"/>
                  <a:gd name="T53" fmla="*/ 0 h 122"/>
                  <a:gd name="T54" fmla="*/ 76 w 156"/>
                  <a:gd name="T55" fmla="*/ 0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6"/>
                  <a:gd name="T85" fmla="*/ 0 h 122"/>
                  <a:gd name="T86" fmla="*/ 156 w 156"/>
                  <a:gd name="T87" fmla="*/ 122 h 1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6" h="122">
                    <a:moveTo>
                      <a:pt x="76" y="0"/>
                    </a:move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111" y="56"/>
                    </a:lnTo>
                    <a:lnTo>
                      <a:pt x="111" y="56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47" y="77"/>
                    </a:lnTo>
                    <a:lnTo>
                      <a:pt x="140" y="78"/>
                    </a:lnTo>
                    <a:lnTo>
                      <a:pt x="135" y="81"/>
                    </a:lnTo>
                    <a:lnTo>
                      <a:pt x="129" y="83"/>
                    </a:lnTo>
                    <a:lnTo>
                      <a:pt x="121" y="90"/>
                    </a:lnTo>
                    <a:lnTo>
                      <a:pt x="117" y="99"/>
                    </a:lnTo>
                    <a:lnTo>
                      <a:pt x="113" y="107"/>
                    </a:lnTo>
                    <a:lnTo>
                      <a:pt x="111" y="116"/>
                    </a:lnTo>
                    <a:lnTo>
                      <a:pt x="111" y="122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44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5" name="Freeform 23"/>
              <p:cNvSpPr>
                <a:spLocks noChangeArrowheads="1"/>
              </p:cNvSpPr>
              <p:nvPr/>
            </p:nvSpPr>
            <p:spPr bwMode="auto">
              <a:xfrm>
                <a:off x="1797050" y="658813"/>
                <a:ext cx="163512" cy="187325"/>
              </a:xfrm>
              <a:custGeom>
                <a:avLst/>
                <a:gdLst>
                  <a:gd name="T0" fmla="*/ 62 w 103"/>
                  <a:gd name="T1" fmla="*/ 13 h 118"/>
                  <a:gd name="T2" fmla="*/ 62 w 103"/>
                  <a:gd name="T3" fmla="*/ 13 h 118"/>
                  <a:gd name="T4" fmla="*/ 103 w 103"/>
                  <a:gd name="T5" fmla="*/ 13 h 118"/>
                  <a:gd name="T6" fmla="*/ 103 w 103"/>
                  <a:gd name="T7" fmla="*/ 53 h 118"/>
                  <a:gd name="T8" fmla="*/ 62 w 103"/>
                  <a:gd name="T9" fmla="*/ 53 h 118"/>
                  <a:gd name="T10" fmla="*/ 62 w 103"/>
                  <a:gd name="T11" fmla="*/ 53 h 118"/>
                  <a:gd name="T12" fmla="*/ 103 w 103"/>
                  <a:gd name="T13" fmla="*/ 53 h 118"/>
                  <a:gd name="T14" fmla="*/ 103 w 103"/>
                  <a:gd name="T15" fmla="*/ 63 h 118"/>
                  <a:gd name="T16" fmla="*/ 103 w 103"/>
                  <a:gd name="T17" fmla="*/ 63 h 118"/>
                  <a:gd name="T18" fmla="*/ 62 w 103"/>
                  <a:gd name="T19" fmla="*/ 63 h 118"/>
                  <a:gd name="T20" fmla="*/ 62 w 103"/>
                  <a:gd name="T21" fmla="*/ 63 h 118"/>
                  <a:gd name="T22" fmla="*/ 62 w 103"/>
                  <a:gd name="T23" fmla="*/ 63 h 118"/>
                  <a:gd name="T24" fmla="*/ 62 w 103"/>
                  <a:gd name="T25" fmla="*/ 118 h 118"/>
                  <a:gd name="T26" fmla="*/ 37 w 103"/>
                  <a:gd name="T27" fmla="*/ 118 h 118"/>
                  <a:gd name="T28" fmla="*/ 37 w 103"/>
                  <a:gd name="T29" fmla="*/ 118 h 118"/>
                  <a:gd name="T30" fmla="*/ 25 w 103"/>
                  <a:gd name="T31" fmla="*/ 118 h 118"/>
                  <a:gd name="T32" fmla="*/ 15 w 103"/>
                  <a:gd name="T33" fmla="*/ 117 h 118"/>
                  <a:gd name="T34" fmla="*/ 8 w 103"/>
                  <a:gd name="T35" fmla="*/ 116 h 118"/>
                  <a:gd name="T36" fmla="*/ 4 w 103"/>
                  <a:gd name="T37" fmla="*/ 111 h 118"/>
                  <a:gd name="T38" fmla="*/ 1 w 103"/>
                  <a:gd name="T39" fmla="*/ 104 h 118"/>
                  <a:gd name="T40" fmla="*/ 0 w 103"/>
                  <a:gd name="T41" fmla="*/ 95 h 118"/>
                  <a:gd name="T42" fmla="*/ 0 w 103"/>
                  <a:gd name="T43" fmla="*/ 63 h 118"/>
                  <a:gd name="T44" fmla="*/ 0 w 103"/>
                  <a:gd name="T45" fmla="*/ 63 h 118"/>
                  <a:gd name="T46" fmla="*/ 0 w 103"/>
                  <a:gd name="T47" fmla="*/ 63 h 118"/>
                  <a:gd name="T48" fmla="*/ 0 w 103"/>
                  <a:gd name="T49" fmla="*/ 53 h 118"/>
                  <a:gd name="T50" fmla="*/ 0 w 103"/>
                  <a:gd name="T51" fmla="*/ 53 h 118"/>
                  <a:gd name="T52" fmla="*/ 0 w 103"/>
                  <a:gd name="T53" fmla="*/ 13 h 118"/>
                  <a:gd name="T54" fmla="*/ 0 w 103"/>
                  <a:gd name="T55" fmla="*/ 13 h 118"/>
                  <a:gd name="T56" fmla="*/ 37 w 103"/>
                  <a:gd name="T57" fmla="*/ 13 h 118"/>
                  <a:gd name="T58" fmla="*/ 37 w 103"/>
                  <a:gd name="T59" fmla="*/ 13 h 118"/>
                  <a:gd name="T60" fmla="*/ 62 w 103"/>
                  <a:gd name="T61" fmla="*/ 13 h 118"/>
                  <a:gd name="T62" fmla="*/ 62 w 103"/>
                  <a:gd name="T63" fmla="*/ 13 h 118"/>
                  <a:gd name="T64" fmla="*/ 53 w 103"/>
                  <a:gd name="T65" fmla="*/ 0 h 118"/>
                  <a:gd name="T66" fmla="*/ 62 w 103"/>
                  <a:gd name="T67" fmla="*/ 13 h 118"/>
                  <a:gd name="T68" fmla="*/ 62 w 103"/>
                  <a:gd name="T69" fmla="*/ 13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3"/>
                  <a:gd name="T106" fmla="*/ 0 h 118"/>
                  <a:gd name="T107" fmla="*/ 103 w 103"/>
                  <a:gd name="T108" fmla="*/ 118 h 1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3" h="118">
                    <a:moveTo>
                      <a:pt x="62" y="13"/>
                    </a:moveTo>
                    <a:lnTo>
                      <a:pt x="62" y="13"/>
                    </a:lnTo>
                    <a:lnTo>
                      <a:pt x="103" y="13"/>
                    </a:lnTo>
                    <a:lnTo>
                      <a:pt x="103" y="53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103" y="5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2" y="118"/>
                    </a:lnTo>
                    <a:lnTo>
                      <a:pt x="37" y="118"/>
                    </a:lnTo>
                    <a:lnTo>
                      <a:pt x="37" y="118"/>
                    </a:lnTo>
                    <a:lnTo>
                      <a:pt x="25" y="118"/>
                    </a:lnTo>
                    <a:lnTo>
                      <a:pt x="15" y="117"/>
                    </a:lnTo>
                    <a:lnTo>
                      <a:pt x="8" y="116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3" y="0"/>
                    </a:lnTo>
                    <a:lnTo>
                      <a:pt x="62" y="13"/>
                    </a:lnTo>
                    <a:lnTo>
                      <a:pt x="6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6" name="Freeform 24"/>
              <p:cNvSpPr>
                <a:spLocks noChangeArrowheads="1"/>
              </p:cNvSpPr>
              <p:nvPr/>
            </p:nvSpPr>
            <p:spPr bwMode="auto">
              <a:xfrm>
                <a:off x="2006600" y="519113"/>
                <a:ext cx="100012" cy="128588"/>
              </a:xfrm>
              <a:custGeom>
                <a:avLst/>
                <a:gdLst>
                  <a:gd name="T0" fmla="*/ 15 w 63"/>
                  <a:gd name="T1" fmla="*/ 30 h 81"/>
                  <a:gd name="T2" fmla="*/ 15 w 63"/>
                  <a:gd name="T3" fmla="*/ 30 h 81"/>
                  <a:gd name="T4" fmla="*/ 0 w 63"/>
                  <a:gd name="T5" fmla="*/ 30 h 81"/>
                  <a:gd name="T6" fmla="*/ 0 w 63"/>
                  <a:gd name="T7" fmla="*/ 30 h 81"/>
                  <a:gd name="T8" fmla="*/ 0 w 63"/>
                  <a:gd name="T9" fmla="*/ 66 h 81"/>
                  <a:gd name="T10" fmla="*/ 0 w 63"/>
                  <a:gd name="T11" fmla="*/ 66 h 81"/>
                  <a:gd name="T12" fmla="*/ 0 w 63"/>
                  <a:gd name="T13" fmla="*/ 80 h 81"/>
                  <a:gd name="T14" fmla="*/ 0 w 63"/>
                  <a:gd name="T15" fmla="*/ 66 h 81"/>
                  <a:gd name="T16" fmla="*/ 0 w 63"/>
                  <a:gd name="T17" fmla="*/ 66 h 81"/>
                  <a:gd name="T18" fmla="*/ 3 w 63"/>
                  <a:gd name="T19" fmla="*/ 71 h 81"/>
                  <a:gd name="T20" fmla="*/ 8 w 63"/>
                  <a:gd name="T21" fmla="*/ 80 h 81"/>
                  <a:gd name="T22" fmla="*/ 11 w 63"/>
                  <a:gd name="T23" fmla="*/ 81 h 81"/>
                  <a:gd name="T24" fmla="*/ 13 w 63"/>
                  <a:gd name="T25" fmla="*/ 81 h 81"/>
                  <a:gd name="T26" fmla="*/ 14 w 63"/>
                  <a:gd name="T27" fmla="*/ 81 h 81"/>
                  <a:gd name="T28" fmla="*/ 15 w 63"/>
                  <a:gd name="T29" fmla="*/ 77 h 81"/>
                  <a:gd name="T30" fmla="*/ 15 w 63"/>
                  <a:gd name="T31" fmla="*/ 66 h 81"/>
                  <a:gd name="T32" fmla="*/ 15 w 63"/>
                  <a:gd name="T33" fmla="*/ 66 h 81"/>
                  <a:gd name="T34" fmla="*/ 63 w 63"/>
                  <a:gd name="T35" fmla="*/ 66 h 81"/>
                  <a:gd name="T36" fmla="*/ 63 w 63"/>
                  <a:gd name="T37" fmla="*/ 66 h 81"/>
                  <a:gd name="T38" fmla="*/ 63 w 63"/>
                  <a:gd name="T39" fmla="*/ 30 h 81"/>
                  <a:gd name="T40" fmla="*/ 63 w 63"/>
                  <a:gd name="T41" fmla="*/ 30 h 81"/>
                  <a:gd name="T42" fmla="*/ 63 w 63"/>
                  <a:gd name="T43" fmla="*/ 30 h 81"/>
                  <a:gd name="T44" fmla="*/ 63 w 63"/>
                  <a:gd name="T45" fmla="*/ 0 h 81"/>
                  <a:gd name="T46" fmla="*/ 63 w 63"/>
                  <a:gd name="T47" fmla="*/ 0 h 81"/>
                  <a:gd name="T48" fmla="*/ 15 w 63"/>
                  <a:gd name="T49" fmla="*/ 0 h 81"/>
                  <a:gd name="T50" fmla="*/ 15 w 63"/>
                  <a:gd name="T51" fmla="*/ 30 h 81"/>
                  <a:gd name="T52" fmla="*/ 15 w 63"/>
                  <a:gd name="T53" fmla="*/ 30 h 81"/>
                  <a:gd name="T54" fmla="*/ 15 w 63"/>
                  <a:gd name="T55" fmla="*/ 30 h 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81"/>
                  <a:gd name="T86" fmla="*/ 63 w 63"/>
                  <a:gd name="T87" fmla="*/ 81 h 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81">
                    <a:moveTo>
                      <a:pt x="15" y="30"/>
                    </a:moveTo>
                    <a:lnTo>
                      <a:pt x="15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3" y="71"/>
                    </a:lnTo>
                    <a:lnTo>
                      <a:pt x="8" y="80"/>
                    </a:lnTo>
                    <a:lnTo>
                      <a:pt x="11" y="81"/>
                    </a:lnTo>
                    <a:lnTo>
                      <a:pt x="13" y="81"/>
                    </a:lnTo>
                    <a:lnTo>
                      <a:pt x="14" y="81"/>
                    </a:lnTo>
                    <a:lnTo>
                      <a:pt x="15" y="77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15" y="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7" name="Freeform 25"/>
              <p:cNvSpPr>
                <a:spLocks noChangeArrowheads="1"/>
              </p:cNvSpPr>
              <p:nvPr/>
            </p:nvSpPr>
            <p:spPr bwMode="auto">
              <a:xfrm>
                <a:off x="2160587" y="460375"/>
                <a:ext cx="182562" cy="58738"/>
              </a:xfrm>
              <a:custGeom>
                <a:avLst/>
                <a:gdLst>
                  <a:gd name="T0" fmla="*/ 0 w 115"/>
                  <a:gd name="T1" fmla="*/ 16 h 37"/>
                  <a:gd name="T2" fmla="*/ 19 w 115"/>
                  <a:gd name="T3" fmla="*/ 16 h 37"/>
                  <a:gd name="T4" fmla="*/ 19 w 115"/>
                  <a:gd name="T5" fmla="*/ 16 h 37"/>
                  <a:gd name="T6" fmla="*/ 19 w 115"/>
                  <a:gd name="T7" fmla="*/ 16 h 37"/>
                  <a:gd name="T8" fmla="*/ 20 w 115"/>
                  <a:gd name="T9" fmla="*/ 11 h 37"/>
                  <a:gd name="T10" fmla="*/ 21 w 115"/>
                  <a:gd name="T11" fmla="*/ 7 h 37"/>
                  <a:gd name="T12" fmla="*/ 26 w 115"/>
                  <a:gd name="T13" fmla="*/ 2 h 37"/>
                  <a:gd name="T14" fmla="*/ 30 w 115"/>
                  <a:gd name="T15" fmla="*/ 0 h 37"/>
                  <a:gd name="T16" fmla="*/ 32 w 115"/>
                  <a:gd name="T17" fmla="*/ 0 h 37"/>
                  <a:gd name="T18" fmla="*/ 37 w 115"/>
                  <a:gd name="T19" fmla="*/ 0 h 37"/>
                  <a:gd name="T20" fmla="*/ 42 w 115"/>
                  <a:gd name="T21" fmla="*/ 0 h 37"/>
                  <a:gd name="T22" fmla="*/ 49 w 115"/>
                  <a:gd name="T23" fmla="*/ 2 h 37"/>
                  <a:gd name="T24" fmla="*/ 56 w 115"/>
                  <a:gd name="T25" fmla="*/ 5 h 37"/>
                  <a:gd name="T26" fmla="*/ 76 w 115"/>
                  <a:gd name="T27" fmla="*/ 16 h 37"/>
                  <a:gd name="T28" fmla="*/ 76 w 115"/>
                  <a:gd name="T29" fmla="*/ 16 h 37"/>
                  <a:gd name="T30" fmla="*/ 115 w 115"/>
                  <a:gd name="T31" fmla="*/ 16 h 37"/>
                  <a:gd name="T32" fmla="*/ 115 w 115"/>
                  <a:gd name="T33" fmla="*/ 16 h 37"/>
                  <a:gd name="T34" fmla="*/ 76 w 115"/>
                  <a:gd name="T35" fmla="*/ 37 h 37"/>
                  <a:gd name="T36" fmla="*/ 19 w 115"/>
                  <a:gd name="T37" fmla="*/ 37 h 37"/>
                  <a:gd name="T38" fmla="*/ 19 w 115"/>
                  <a:gd name="T39" fmla="*/ 37 h 37"/>
                  <a:gd name="T40" fmla="*/ 19 w 115"/>
                  <a:gd name="T41" fmla="*/ 37 h 37"/>
                  <a:gd name="T42" fmla="*/ 0 w 115"/>
                  <a:gd name="T43" fmla="*/ 37 h 37"/>
                  <a:gd name="T44" fmla="*/ 0 w 115"/>
                  <a:gd name="T45" fmla="*/ 37 h 37"/>
                  <a:gd name="T46" fmla="*/ 0 w 115"/>
                  <a:gd name="T47" fmla="*/ 37 h 37"/>
                  <a:gd name="T48" fmla="*/ 0 w 115"/>
                  <a:gd name="T49" fmla="*/ 37 h 37"/>
                  <a:gd name="T50" fmla="*/ 0 w 115"/>
                  <a:gd name="T51" fmla="*/ 16 h 37"/>
                  <a:gd name="T52" fmla="*/ 0 w 115"/>
                  <a:gd name="T53" fmla="*/ 16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5"/>
                  <a:gd name="T82" fmla="*/ 0 h 37"/>
                  <a:gd name="T83" fmla="*/ 115 w 115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5" h="37">
                    <a:moveTo>
                      <a:pt x="0" y="16"/>
                    </a:move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1"/>
                    </a:lnTo>
                    <a:lnTo>
                      <a:pt x="21" y="7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6" y="5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115" y="16"/>
                    </a:lnTo>
                    <a:lnTo>
                      <a:pt x="115" y="16"/>
                    </a:lnTo>
                    <a:lnTo>
                      <a:pt x="76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8" name="Freeform 26"/>
              <p:cNvSpPr>
                <a:spLocks noChangeArrowheads="1"/>
              </p:cNvSpPr>
              <p:nvPr/>
            </p:nvSpPr>
            <p:spPr bwMode="auto">
              <a:xfrm>
                <a:off x="930275" y="285750"/>
                <a:ext cx="790575" cy="677863"/>
              </a:xfrm>
              <a:custGeom>
                <a:avLst/>
                <a:gdLst>
                  <a:gd name="T0" fmla="*/ 380 w 498"/>
                  <a:gd name="T1" fmla="*/ 57 h 427"/>
                  <a:gd name="T2" fmla="*/ 447 w 498"/>
                  <a:gd name="T3" fmla="*/ 86 h 427"/>
                  <a:gd name="T4" fmla="*/ 493 w 498"/>
                  <a:gd name="T5" fmla="*/ 126 h 427"/>
                  <a:gd name="T6" fmla="*/ 434 w 498"/>
                  <a:gd name="T7" fmla="*/ 126 h 427"/>
                  <a:gd name="T8" fmla="*/ 493 w 498"/>
                  <a:gd name="T9" fmla="*/ 126 h 427"/>
                  <a:gd name="T10" fmla="*/ 493 w 498"/>
                  <a:gd name="T11" fmla="*/ 126 h 427"/>
                  <a:gd name="T12" fmla="*/ 498 w 498"/>
                  <a:gd name="T13" fmla="*/ 126 h 427"/>
                  <a:gd name="T14" fmla="*/ 498 w 498"/>
                  <a:gd name="T15" fmla="*/ 147 h 427"/>
                  <a:gd name="T16" fmla="*/ 493 w 498"/>
                  <a:gd name="T17" fmla="*/ 177 h 427"/>
                  <a:gd name="T18" fmla="*/ 498 w 498"/>
                  <a:gd name="T19" fmla="*/ 177 h 427"/>
                  <a:gd name="T20" fmla="*/ 493 w 498"/>
                  <a:gd name="T21" fmla="*/ 213 h 427"/>
                  <a:gd name="T22" fmla="*/ 493 w 498"/>
                  <a:gd name="T23" fmla="*/ 248 h 427"/>
                  <a:gd name="T24" fmla="*/ 447 w 498"/>
                  <a:gd name="T25" fmla="*/ 248 h 427"/>
                  <a:gd name="T26" fmla="*/ 412 w 498"/>
                  <a:gd name="T27" fmla="*/ 288 h 427"/>
                  <a:gd name="T28" fmla="*/ 412 w 498"/>
                  <a:gd name="T29" fmla="*/ 288 h 427"/>
                  <a:gd name="T30" fmla="*/ 412 w 498"/>
                  <a:gd name="T31" fmla="*/ 298 h 427"/>
                  <a:gd name="T32" fmla="*/ 380 w 498"/>
                  <a:gd name="T33" fmla="*/ 353 h 427"/>
                  <a:gd name="T34" fmla="*/ 326 w 498"/>
                  <a:gd name="T35" fmla="*/ 353 h 427"/>
                  <a:gd name="T36" fmla="*/ 326 w 498"/>
                  <a:gd name="T37" fmla="*/ 399 h 427"/>
                  <a:gd name="T38" fmla="*/ 326 w 498"/>
                  <a:gd name="T39" fmla="*/ 399 h 427"/>
                  <a:gd name="T40" fmla="*/ 281 w 498"/>
                  <a:gd name="T41" fmla="*/ 415 h 427"/>
                  <a:gd name="T42" fmla="*/ 277 w 498"/>
                  <a:gd name="T43" fmla="*/ 408 h 427"/>
                  <a:gd name="T44" fmla="*/ 257 w 498"/>
                  <a:gd name="T45" fmla="*/ 409 h 427"/>
                  <a:gd name="T46" fmla="*/ 246 w 498"/>
                  <a:gd name="T47" fmla="*/ 415 h 427"/>
                  <a:gd name="T48" fmla="*/ 230 w 498"/>
                  <a:gd name="T49" fmla="*/ 426 h 427"/>
                  <a:gd name="T50" fmla="*/ 217 w 498"/>
                  <a:gd name="T51" fmla="*/ 426 h 427"/>
                  <a:gd name="T52" fmla="*/ 214 w 498"/>
                  <a:gd name="T53" fmla="*/ 415 h 427"/>
                  <a:gd name="T54" fmla="*/ 170 w 498"/>
                  <a:gd name="T55" fmla="*/ 399 h 427"/>
                  <a:gd name="T56" fmla="*/ 117 w 498"/>
                  <a:gd name="T57" fmla="*/ 399 h 427"/>
                  <a:gd name="T58" fmla="*/ 117 w 498"/>
                  <a:gd name="T59" fmla="*/ 399 h 427"/>
                  <a:gd name="T60" fmla="*/ 72 w 498"/>
                  <a:gd name="T61" fmla="*/ 399 h 427"/>
                  <a:gd name="T62" fmla="*/ 18 w 498"/>
                  <a:gd name="T63" fmla="*/ 415 h 427"/>
                  <a:gd name="T64" fmla="*/ 18 w 498"/>
                  <a:gd name="T65" fmla="*/ 415 h 427"/>
                  <a:gd name="T66" fmla="*/ 12 w 498"/>
                  <a:gd name="T67" fmla="*/ 413 h 427"/>
                  <a:gd name="T68" fmla="*/ 0 w 498"/>
                  <a:gd name="T69" fmla="*/ 409 h 427"/>
                  <a:gd name="T70" fmla="*/ 18 w 498"/>
                  <a:gd name="T71" fmla="*/ 399 h 427"/>
                  <a:gd name="T72" fmla="*/ 50 w 498"/>
                  <a:gd name="T73" fmla="*/ 353 h 427"/>
                  <a:gd name="T74" fmla="*/ 57 w 498"/>
                  <a:gd name="T75" fmla="*/ 351 h 427"/>
                  <a:gd name="T76" fmla="*/ 67 w 498"/>
                  <a:gd name="T77" fmla="*/ 335 h 427"/>
                  <a:gd name="T78" fmla="*/ 72 w 498"/>
                  <a:gd name="T79" fmla="*/ 298 h 427"/>
                  <a:gd name="T80" fmla="*/ 72 w 498"/>
                  <a:gd name="T81" fmla="*/ 298 h 427"/>
                  <a:gd name="T82" fmla="*/ 104 w 498"/>
                  <a:gd name="T83" fmla="*/ 296 h 427"/>
                  <a:gd name="T84" fmla="*/ 157 w 498"/>
                  <a:gd name="T85" fmla="*/ 288 h 427"/>
                  <a:gd name="T86" fmla="*/ 157 w 498"/>
                  <a:gd name="T87" fmla="*/ 248 h 427"/>
                  <a:gd name="T88" fmla="*/ 170 w 498"/>
                  <a:gd name="T89" fmla="*/ 213 h 427"/>
                  <a:gd name="T90" fmla="*/ 246 w 498"/>
                  <a:gd name="T91" fmla="*/ 177 h 427"/>
                  <a:gd name="T92" fmla="*/ 281 w 498"/>
                  <a:gd name="T93" fmla="*/ 177 h 427"/>
                  <a:gd name="T94" fmla="*/ 276 w 498"/>
                  <a:gd name="T95" fmla="*/ 145 h 427"/>
                  <a:gd name="T96" fmla="*/ 266 w 498"/>
                  <a:gd name="T97" fmla="*/ 132 h 427"/>
                  <a:gd name="T98" fmla="*/ 281 w 498"/>
                  <a:gd name="T99" fmla="*/ 126 h 427"/>
                  <a:gd name="T100" fmla="*/ 326 w 498"/>
                  <a:gd name="T101" fmla="*/ 126 h 427"/>
                  <a:gd name="T102" fmla="*/ 326 w 498"/>
                  <a:gd name="T103" fmla="*/ 147 h 427"/>
                  <a:gd name="T104" fmla="*/ 335 w 498"/>
                  <a:gd name="T105" fmla="*/ 158 h 427"/>
                  <a:gd name="T106" fmla="*/ 337 w 498"/>
                  <a:gd name="T107" fmla="*/ 147 h 427"/>
                  <a:gd name="T108" fmla="*/ 326 w 498"/>
                  <a:gd name="T109" fmla="*/ 126 h 427"/>
                  <a:gd name="T110" fmla="*/ 281 w 498"/>
                  <a:gd name="T111" fmla="*/ 126 h 427"/>
                  <a:gd name="T112" fmla="*/ 281 w 498"/>
                  <a:gd name="T113" fmla="*/ 57 h 427"/>
                  <a:gd name="T114" fmla="*/ 326 w 498"/>
                  <a:gd name="T115" fmla="*/ 57 h 427"/>
                  <a:gd name="T116" fmla="*/ 326 w 498"/>
                  <a:gd name="T117" fmla="*/ 57 h 427"/>
                  <a:gd name="T118" fmla="*/ 327 w 498"/>
                  <a:gd name="T119" fmla="*/ 28 h 427"/>
                  <a:gd name="T120" fmla="*/ 335 w 498"/>
                  <a:gd name="T121" fmla="*/ 2 h 427"/>
                  <a:gd name="T122" fmla="*/ 380 w 498"/>
                  <a:gd name="T123" fmla="*/ 0 h 4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8"/>
                  <a:gd name="T187" fmla="*/ 0 h 427"/>
                  <a:gd name="T188" fmla="*/ 498 w 498"/>
                  <a:gd name="T189" fmla="*/ 427 h 42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8" h="427">
                    <a:moveTo>
                      <a:pt x="380" y="9"/>
                    </a:moveTo>
                    <a:lnTo>
                      <a:pt x="380" y="9"/>
                    </a:lnTo>
                    <a:lnTo>
                      <a:pt x="380" y="57"/>
                    </a:lnTo>
                    <a:lnTo>
                      <a:pt x="380" y="57"/>
                    </a:lnTo>
                    <a:lnTo>
                      <a:pt x="412" y="57"/>
                    </a:lnTo>
                    <a:lnTo>
                      <a:pt x="447" y="86"/>
                    </a:lnTo>
                    <a:lnTo>
                      <a:pt x="447" y="86"/>
                    </a:lnTo>
                    <a:lnTo>
                      <a:pt x="493" y="86"/>
                    </a:lnTo>
                    <a:lnTo>
                      <a:pt x="493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34" y="126"/>
                    </a:lnTo>
                    <a:lnTo>
                      <a:pt x="447" y="126"/>
                    </a:lnTo>
                    <a:lnTo>
                      <a:pt x="447" y="126"/>
                    </a:lnTo>
                    <a:lnTo>
                      <a:pt x="493" y="126"/>
                    </a:lnTo>
                    <a:lnTo>
                      <a:pt x="493" y="126"/>
                    </a:lnTo>
                    <a:lnTo>
                      <a:pt x="493" y="126"/>
                    </a:lnTo>
                    <a:lnTo>
                      <a:pt x="493" y="126"/>
                    </a:lnTo>
                    <a:lnTo>
                      <a:pt x="498" y="126"/>
                    </a:lnTo>
                    <a:lnTo>
                      <a:pt x="498" y="126"/>
                    </a:lnTo>
                    <a:lnTo>
                      <a:pt x="498" y="126"/>
                    </a:lnTo>
                    <a:lnTo>
                      <a:pt x="498" y="126"/>
                    </a:lnTo>
                    <a:lnTo>
                      <a:pt x="498" y="126"/>
                    </a:lnTo>
                    <a:lnTo>
                      <a:pt x="498" y="147"/>
                    </a:lnTo>
                    <a:lnTo>
                      <a:pt x="498" y="147"/>
                    </a:lnTo>
                    <a:lnTo>
                      <a:pt x="498" y="177"/>
                    </a:lnTo>
                    <a:lnTo>
                      <a:pt x="493" y="177"/>
                    </a:lnTo>
                    <a:lnTo>
                      <a:pt x="493" y="177"/>
                    </a:lnTo>
                    <a:lnTo>
                      <a:pt x="498" y="177"/>
                    </a:lnTo>
                    <a:lnTo>
                      <a:pt x="498" y="177"/>
                    </a:lnTo>
                    <a:lnTo>
                      <a:pt x="498" y="177"/>
                    </a:lnTo>
                    <a:lnTo>
                      <a:pt x="493" y="213"/>
                    </a:lnTo>
                    <a:lnTo>
                      <a:pt x="493" y="213"/>
                    </a:lnTo>
                    <a:lnTo>
                      <a:pt x="493" y="213"/>
                    </a:lnTo>
                    <a:lnTo>
                      <a:pt x="493" y="213"/>
                    </a:lnTo>
                    <a:lnTo>
                      <a:pt x="493" y="248"/>
                    </a:lnTo>
                    <a:lnTo>
                      <a:pt x="447" y="248"/>
                    </a:lnTo>
                    <a:lnTo>
                      <a:pt x="447" y="248"/>
                    </a:lnTo>
                    <a:lnTo>
                      <a:pt x="447" y="248"/>
                    </a:lnTo>
                    <a:lnTo>
                      <a:pt x="447" y="248"/>
                    </a:lnTo>
                    <a:lnTo>
                      <a:pt x="447" y="288"/>
                    </a:lnTo>
                    <a:lnTo>
                      <a:pt x="412" y="288"/>
                    </a:lnTo>
                    <a:lnTo>
                      <a:pt x="412" y="288"/>
                    </a:lnTo>
                    <a:lnTo>
                      <a:pt x="425" y="288"/>
                    </a:lnTo>
                    <a:lnTo>
                      <a:pt x="412" y="288"/>
                    </a:lnTo>
                    <a:lnTo>
                      <a:pt x="412" y="288"/>
                    </a:lnTo>
                    <a:lnTo>
                      <a:pt x="412" y="298"/>
                    </a:lnTo>
                    <a:lnTo>
                      <a:pt x="412" y="298"/>
                    </a:lnTo>
                    <a:lnTo>
                      <a:pt x="412" y="298"/>
                    </a:lnTo>
                    <a:lnTo>
                      <a:pt x="380" y="353"/>
                    </a:lnTo>
                    <a:lnTo>
                      <a:pt x="380" y="353"/>
                    </a:lnTo>
                    <a:lnTo>
                      <a:pt x="380" y="353"/>
                    </a:lnTo>
                    <a:lnTo>
                      <a:pt x="337" y="353"/>
                    </a:lnTo>
                    <a:lnTo>
                      <a:pt x="326" y="353"/>
                    </a:lnTo>
                    <a:lnTo>
                      <a:pt x="326" y="353"/>
                    </a:lnTo>
                    <a:lnTo>
                      <a:pt x="326" y="353"/>
                    </a:lnTo>
                    <a:lnTo>
                      <a:pt x="326" y="399"/>
                    </a:lnTo>
                    <a:lnTo>
                      <a:pt x="326" y="399"/>
                    </a:lnTo>
                    <a:lnTo>
                      <a:pt x="326" y="399"/>
                    </a:lnTo>
                    <a:lnTo>
                      <a:pt x="326" y="399"/>
                    </a:lnTo>
                    <a:lnTo>
                      <a:pt x="326" y="415"/>
                    </a:lnTo>
                    <a:lnTo>
                      <a:pt x="281" y="415"/>
                    </a:lnTo>
                    <a:lnTo>
                      <a:pt x="281" y="415"/>
                    </a:lnTo>
                    <a:lnTo>
                      <a:pt x="280" y="412"/>
                    </a:lnTo>
                    <a:lnTo>
                      <a:pt x="278" y="411"/>
                    </a:lnTo>
                    <a:lnTo>
                      <a:pt x="277" y="408"/>
                    </a:lnTo>
                    <a:lnTo>
                      <a:pt x="273" y="408"/>
                    </a:lnTo>
                    <a:lnTo>
                      <a:pt x="266" y="408"/>
                    </a:lnTo>
                    <a:lnTo>
                      <a:pt x="257" y="409"/>
                    </a:lnTo>
                    <a:lnTo>
                      <a:pt x="246" y="415"/>
                    </a:lnTo>
                    <a:lnTo>
                      <a:pt x="246" y="415"/>
                    </a:lnTo>
                    <a:lnTo>
                      <a:pt x="246" y="415"/>
                    </a:lnTo>
                    <a:lnTo>
                      <a:pt x="241" y="419"/>
                    </a:lnTo>
                    <a:lnTo>
                      <a:pt x="237" y="422"/>
                    </a:lnTo>
                    <a:lnTo>
                      <a:pt x="230" y="426"/>
                    </a:lnTo>
                    <a:lnTo>
                      <a:pt x="224" y="427"/>
                    </a:lnTo>
                    <a:lnTo>
                      <a:pt x="220" y="427"/>
                    </a:lnTo>
                    <a:lnTo>
                      <a:pt x="217" y="426"/>
                    </a:lnTo>
                    <a:lnTo>
                      <a:pt x="216" y="423"/>
                    </a:lnTo>
                    <a:lnTo>
                      <a:pt x="214" y="419"/>
                    </a:lnTo>
                    <a:lnTo>
                      <a:pt x="214" y="415"/>
                    </a:lnTo>
                    <a:lnTo>
                      <a:pt x="214" y="415"/>
                    </a:lnTo>
                    <a:lnTo>
                      <a:pt x="170" y="415"/>
                    </a:lnTo>
                    <a:lnTo>
                      <a:pt x="170" y="399"/>
                    </a:lnTo>
                    <a:lnTo>
                      <a:pt x="157" y="399"/>
                    </a:lnTo>
                    <a:lnTo>
                      <a:pt x="157" y="399"/>
                    </a:lnTo>
                    <a:lnTo>
                      <a:pt x="117" y="399"/>
                    </a:lnTo>
                    <a:lnTo>
                      <a:pt x="117" y="399"/>
                    </a:lnTo>
                    <a:lnTo>
                      <a:pt x="117" y="399"/>
                    </a:lnTo>
                    <a:lnTo>
                      <a:pt x="117" y="399"/>
                    </a:lnTo>
                    <a:lnTo>
                      <a:pt x="72" y="399"/>
                    </a:lnTo>
                    <a:lnTo>
                      <a:pt x="72" y="399"/>
                    </a:lnTo>
                    <a:lnTo>
                      <a:pt x="72" y="399"/>
                    </a:lnTo>
                    <a:lnTo>
                      <a:pt x="50" y="399"/>
                    </a:lnTo>
                    <a:lnTo>
                      <a:pt x="50" y="415"/>
                    </a:lnTo>
                    <a:lnTo>
                      <a:pt x="18" y="415"/>
                    </a:lnTo>
                    <a:lnTo>
                      <a:pt x="18" y="415"/>
                    </a:lnTo>
                    <a:lnTo>
                      <a:pt x="18" y="426"/>
                    </a:lnTo>
                    <a:lnTo>
                      <a:pt x="18" y="415"/>
                    </a:lnTo>
                    <a:lnTo>
                      <a:pt x="18" y="415"/>
                    </a:lnTo>
                    <a:lnTo>
                      <a:pt x="18" y="415"/>
                    </a:lnTo>
                    <a:lnTo>
                      <a:pt x="12" y="413"/>
                    </a:lnTo>
                    <a:lnTo>
                      <a:pt x="3" y="412"/>
                    </a:lnTo>
                    <a:lnTo>
                      <a:pt x="1" y="411"/>
                    </a:lnTo>
                    <a:lnTo>
                      <a:pt x="0" y="409"/>
                    </a:lnTo>
                    <a:lnTo>
                      <a:pt x="1" y="408"/>
                    </a:lnTo>
                    <a:lnTo>
                      <a:pt x="7" y="404"/>
                    </a:lnTo>
                    <a:lnTo>
                      <a:pt x="18" y="399"/>
                    </a:lnTo>
                    <a:lnTo>
                      <a:pt x="18" y="353"/>
                    </a:lnTo>
                    <a:lnTo>
                      <a:pt x="18" y="353"/>
                    </a:lnTo>
                    <a:lnTo>
                      <a:pt x="50" y="353"/>
                    </a:lnTo>
                    <a:lnTo>
                      <a:pt x="50" y="353"/>
                    </a:lnTo>
                    <a:lnTo>
                      <a:pt x="53" y="353"/>
                    </a:lnTo>
                    <a:lnTo>
                      <a:pt x="57" y="351"/>
                    </a:lnTo>
                    <a:lnTo>
                      <a:pt x="60" y="348"/>
                    </a:lnTo>
                    <a:lnTo>
                      <a:pt x="63" y="345"/>
                    </a:lnTo>
                    <a:lnTo>
                      <a:pt x="67" y="335"/>
                    </a:lnTo>
                    <a:lnTo>
                      <a:pt x="69" y="326"/>
                    </a:lnTo>
                    <a:lnTo>
                      <a:pt x="71" y="306"/>
                    </a:lnTo>
                    <a:lnTo>
                      <a:pt x="72" y="298"/>
                    </a:lnTo>
                    <a:lnTo>
                      <a:pt x="72" y="298"/>
                    </a:lnTo>
                    <a:lnTo>
                      <a:pt x="72" y="319"/>
                    </a:lnTo>
                    <a:lnTo>
                      <a:pt x="72" y="298"/>
                    </a:lnTo>
                    <a:lnTo>
                      <a:pt x="72" y="298"/>
                    </a:lnTo>
                    <a:lnTo>
                      <a:pt x="89" y="298"/>
                    </a:lnTo>
                    <a:lnTo>
                      <a:pt x="104" y="296"/>
                    </a:lnTo>
                    <a:lnTo>
                      <a:pt x="132" y="294"/>
                    </a:lnTo>
                    <a:lnTo>
                      <a:pt x="150" y="289"/>
                    </a:lnTo>
                    <a:lnTo>
                      <a:pt x="157" y="288"/>
                    </a:lnTo>
                    <a:lnTo>
                      <a:pt x="157" y="288"/>
                    </a:lnTo>
                    <a:lnTo>
                      <a:pt x="157" y="288"/>
                    </a:lnTo>
                    <a:lnTo>
                      <a:pt x="157" y="248"/>
                    </a:lnTo>
                    <a:lnTo>
                      <a:pt x="157" y="248"/>
                    </a:lnTo>
                    <a:lnTo>
                      <a:pt x="170" y="213"/>
                    </a:lnTo>
                    <a:lnTo>
                      <a:pt x="170" y="213"/>
                    </a:lnTo>
                    <a:lnTo>
                      <a:pt x="214" y="213"/>
                    </a:lnTo>
                    <a:lnTo>
                      <a:pt x="246" y="177"/>
                    </a:lnTo>
                    <a:lnTo>
                      <a:pt x="246" y="177"/>
                    </a:lnTo>
                    <a:lnTo>
                      <a:pt x="246" y="190"/>
                    </a:lnTo>
                    <a:lnTo>
                      <a:pt x="246" y="177"/>
                    </a:lnTo>
                    <a:lnTo>
                      <a:pt x="281" y="177"/>
                    </a:lnTo>
                    <a:lnTo>
                      <a:pt x="281" y="147"/>
                    </a:lnTo>
                    <a:lnTo>
                      <a:pt x="281" y="147"/>
                    </a:lnTo>
                    <a:lnTo>
                      <a:pt x="276" y="145"/>
                    </a:lnTo>
                    <a:lnTo>
                      <a:pt x="267" y="138"/>
                    </a:lnTo>
                    <a:lnTo>
                      <a:pt x="266" y="133"/>
                    </a:lnTo>
                    <a:lnTo>
                      <a:pt x="266" y="132"/>
                    </a:lnTo>
                    <a:lnTo>
                      <a:pt x="266" y="131"/>
                    </a:lnTo>
                    <a:lnTo>
                      <a:pt x="270" y="128"/>
                    </a:lnTo>
                    <a:lnTo>
                      <a:pt x="281" y="126"/>
                    </a:lnTo>
                    <a:lnTo>
                      <a:pt x="281" y="126"/>
                    </a:lnTo>
                    <a:lnTo>
                      <a:pt x="326" y="126"/>
                    </a:lnTo>
                    <a:lnTo>
                      <a:pt x="326" y="126"/>
                    </a:lnTo>
                    <a:lnTo>
                      <a:pt x="326" y="147"/>
                    </a:lnTo>
                    <a:lnTo>
                      <a:pt x="326" y="147"/>
                    </a:lnTo>
                    <a:lnTo>
                      <a:pt x="326" y="147"/>
                    </a:lnTo>
                    <a:lnTo>
                      <a:pt x="328" y="149"/>
                    </a:lnTo>
                    <a:lnTo>
                      <a:pt x="331" y="151"/>
                    </a:lnTo>
                    <a:lnTo>
                      <a:pt x="335" y="158"/>
                    </a:lnTo>
                    <a:lnTo>
                      <a:pt x="335" y="160"/>
                    </a:lnTo>
                    <a:lnTo>
                      <a:pt x="337" y="160"/>
                    </a:lnTo>
                    <a:lnTo>
                      <a:pt x="337" y="147"/>
                    </a:lnTo>
                    <a:lnTo>
                      <a:pt x="337" y="147"/>
                    </a:lnTo>
                    <a:lnTo>
                      <a:pt x="337" y="126"/>
                    </a:lnTo>
                    <a:lnTo>
                      <a:pt x="326" y="126"/>
                    </a:lnTo>
                    <a:lnTo>
                      <a:pt x="326" y="126"/>
                    </a:lnTo>
                    <a:lnTo>
                      <a:pt x="326" y="126"/>
                    </a:lnTo>
                    <a:lnTo>
                      <a:pt x="281" y="126"/>
                    </a:lnTo>
                    <a:lnTo>
                      <a:pt x="281" y="86"/>
                    </a:lnTo>
                    <a:lnTo>
                      <a:pt x="281" y="57"/>
                    </a:lnTo>
                    <a:lnTo>
                      <a:pt x="281" y="57"/>
                    </a:lnTo>
                    <a:lnTo>
                      <a:pt x="281" y="57"/>
                    </a:lnTo>
                    <a:lnTo>
                      <a:pt x="326" y="57"/>
                    </a:lnTo>
                    <a:lnTo>
                      <a:pt x="326" y="57"/>
                    </a:lnTo>
                    <a:lnTo>
                      <a:pt x="326" y="68"/>
                    </a:lnTo>
                    <a:lnTo>
                      <a:pt x="326" y="57"/>
                    </a:lnTo>
                    <a:lnTo>
                      <a:pt x="326" y="57"/>
                    </a:lnTo>
                    <a:lnTo>
                      <a:pt x="326" y="57"/>
                    </a:lnTo>
                    <a:lnTo>
                      <a:pt x="326" y="41"/>
                    </a:lnTo>
                    <a:lnTo>
                      <a:pt x="327" y="28"/>
                    </a:lnTo>
                    <a:lnTo>
                      <a:pt x="328" y="18"/>
                    </a:lnTo>
                    <a:lnTo>
                      <a:pt x="331" y="11"/>
                    </a:lnTo>
                    <a:lnTo>
                      <a:pt x="335" y="2"/>
                    </a:lnTo>
                    <a:lnTo>
                      <a:pt x="337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9"/>
                    </a:lnTo>
                    <a:lnTo>
                      <a:pt x="38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711200" y="0"/>
                <a:ext cx="3278187" cy="4165600"/>
              </a:xfrm>
              <a:custGeom>
                <a:avLst/>
                <a:gdLst>
                  <a:gd name="T0" fmla="*/ 879 w 2065"/>
                  <a:gd name="T1" fmla="*/ 64 h 2624"/>
                  <a:gd name="T2" fmla="*/ 1075 w 2065"/>
                  <a:gd name="T3" fmla="*/ 189 h 2624"/>
                  <a:gd name="T4" fmla="*/ 1054 w 2065"/>
                  <a:gd name="T5" fmla="*/ 357 h 2624"/>
                  <a:gd name="T6" fmla="*/ 1036 w 2065"/>
                  <a:gd name="T7" fmla="*/ 474 h 2624"/>
                  <a:gd name="T8" fmla="*/ 989 w 2065"/>
                  <a:gd name="T9" fmla="*/ 468 h 2624"/>
                  <a:gd name="T10" fmla="*/ 1028 w 2065"/>
                  <a:gd name="T11" fmla="*/ 680 h 2624"/>
                  <a:gd name="T12" fmla="*/ 787 w 2065"/>
                  <a:gd name="T13" fmla="*/ 624 h 2624"/>
                  <a:gd name="T14" fmla="*/ 684 w 2065"/>
                  <a:gd name="T15" fmla="*/ 701 h 2624"/>
                  <a:gd name="T16" fmla="*/ 631 w 2065"/>
                  <a:gd name="T17" fmla="*/ 901 h 2624"/>
                  <a:gd name="T18" fmla="*/ 518 w 2065"/>
                  <a:gd name="T19" fmla="*/ 1074 h 2624"/>
                  <a:gd name="T20" fmla="*/ 408 w 2065"/>
                  <a:gd name="T21" fmla="*/ 1118 h 2624"/>
                  <a:gd name="T22" fmla="*/ 352 w 2065"/>
                  <a:gd name="T23" fmla="*/ 1189 h 2624"/>
                  <a:gd name="T24" fmla="*/ 210 w 2065"/>
                  <a:gd name="T25" fmla="*/ 1256 h 2624"/>
                  <a:gd name="T26" fmla="*/ 419 w 2065"/>
                  <a:gd name="T27" fmla="*/ 1294 h 2624"/>
                  <a:gd name="T28" fmla="*/ 636 w 2065"/>
                  <a:gd name="T29" fmla="*/ 1256 h 2624"/>
                  <a:gd name="T30" fmla="*/ 636 w 2065"/>
                  <a:gd name="T31" fmla="*/ 1189 h 2624"/>
                  <a:gd name="T32" fmla="*/ 816 w 2065"/>
                  <a:gd name="T33" fmla="*/ 1351 h 2624"/>
                  <a:gd name="T34" fmla="*/ 952 w 2065"/>
                  <a:gd name="T35" fmla="*/ 1256 h 2624"/>
                  <a:gd name="T36" fmla="*/ 1028 w 2065"/>
                  <a:gd name="T37" fmla="*/ 1097 h 2624"/>
                  <a:gd name="T38" fmla="*/ 1172 w 2065"/>
                  <a:gd name="T39" fmla="*/ 1207 h 2624"/>
                  <a:gd name="T40" fmla="*/ 913 w 2065"/>
                  <a:gd name="T41" fmla="*/ 1294 h 2624"/>
                  <a:gd name="T42" fmla="*/ 1113 w 2065"/>
                  <a:gd name="T43" fmla="*/ 1423 h 2624"/>
                  <a:gd name="T44" fmla="*/ 913 w 2065"/>
                  <a:gd name="T45" fmla="*/ 1508 h 2624"/>
                  <a:gd name="T46" fmla="*/ 788 w 2065"/>
                  <a:gd name="T47" fmla="*/ 1522 h 2624"/>
                  <a:gd name="T48" fmla="*/ 631 w 2065"/>
                  <a:gd name="T49" fmla="*/ 1423 h 2624"/>
                  <a:gd name="T50" fmla="*/ 419 w 2065"/>
                  <a:gd name="T51" fmla="*/ 1423 h 2624"/>
                  <a:gd name="T52" fmla="*/ 210 w 2065"/>
                  <a:gd name="T53" fmla="*/ 1432 h 2624"/>
                  <a:gd name="T54" fmla="*/ 81 w 2065"/>
                  <a:gd name="T55" fmla="*/ 1574 h 2624"/>
                  <a:gd name="T56" fmla="*/ 19 w 2065"/>
                  <a:gd name="T57" fmla="*/ 1756 h 2624"/>
                  <a:gd name="T58" fmla="*/ 81 w 2065"/>
                  <a:gd name="T59" fmla="*/ 1950 h 2624"/>
                  <a:gd name="T60" fmla="*/ 384 w 2065"/>
                  <a:gd name="T61" fmla="*/ 1979 h 2624"/>
                  <a:gd name="T62" fmla="*/ 631 w 2065"/>
                  <a:gd name="T63" fmla="*/ 2128 h 2624"/>
                  <a:gd name="T64" fmla="*/ 684 w 2065"/>
                  <a:gd name="T65" fmla="*/ 2336 h 2624"/>
                  <a:gd name="T66" fmla="*/ 707 w 2065"/>
                  <a:gd name="T67" fmla="*/ 2512 h 2624"/>
                  <a:gd name="T68" fmla="*/ 770 w 2065"/>
                  <a:gd name="T69" fmla="*/ 2572 h 2624"/>
                  <a:gd name="T70" fmla="*/ 1113 w 2065"/>
                  <a:gd name="T71" fmla="*/ 2503 h 2624"/>
                  <a:gd name="T72" fmla="*/ 1250 w 2065"/>
                  <a:gd name="T73" fmla="*/ 2336 h 2624"/>
                  <a:gd name="T74" fmla="*/ 1250 w 2065"/>
                  <a:gd name="T75" fmla="*/ 2159 h 2624"/>
                  <a:gd name="T76" fmla="*/ 1447 w 2065"/>
                  <a:gd name="T77" fmla="*/ 1861 h 2624"/>
                  <a:gd name="T78" fmla="*/ 1218 w 2065"/>
                  <a:gd name="T79" fmla="*/ 1785 h 2624"/>
                  <a:gd name="T80" fmla="*/ 1074 w 2065"/>
                  <a:gd name="T81" fmla="*/ 1584 h 2624"/>
                  <a:gd name="T82" fmla="*/ 1210 w 2065"/>
                  <a:gd name="T83" fmla="*/ 1586 h 2624"/>
                  <a:gd name="T84" fmla="*/ 1422 w 2065"/>
                  <a:gd name="T85" fmla="*/ 1785 h 2624"/>
                  <a:gd name="T86" fmla="*/ 1548 w 2065"/>
                  <a:gd name="T87" fmla="*/ 1589 h 2624"/>
                  <a:gd name="T88" fmla="*/ 1477 w 2065"/>
                  <a:gd name="T89" fmla="*/ 1508 h 2624"/>
                  <a:gd name="T90" fmla="*/ 1376 w 2065"/>
                  <a:gd name="T91" fmla="*/ 1370 h 2624"/>
                  <a:gd name="T92" fmla="*/ 1558 w 2065"/>
                  <a:gd name="T93" fmla="*/ 1436 h 2624"/>
                  <a:gd name="T94" fmla="*/ 1710 w 2065"/>
                  <a:gd name="T95" fmla="*/ 1351 h 2624"/>
                  <a:gd name="T96" fmla="*/ 1866 w 2065"/>
                  <a:gd name="T97" fmla="*/ 1553 h 2624"/>
                  <a:gd name="T98" fmla="*/ 1922 w 2065"/>
                  <a:gd name="T99" fmla="*/ 1227 h 2624"/>
                  <a:gd name="T100" fmla="*/ 1998 w 2065"/>
                  <a:gd name="T101" fmla="*/ 1124 h 2624"/>
                  <a:gd name="T102" fmla="*/ 1773 w 2065"/>
                  <a:gd name="T103" fmla="*/ 471 h 2624"/>
                  <a:gd name="T104" fmla="*/ 1250 w 2065"/>
                  <a:gd name="T105" fmla="*/ 143 h 2624"/>
                  <a:gd name="T106" fmla="*/ 1028 w 2065"/>
                  <a:gd name="T107" fmla="*/ 39 h 2624"/>
                  <a:gd name="T108" fmla="*/ 777 w 2065"/>
                  <a:gd name="T109" fmla="*/ 1001 h 2624"/>
                  <a:gd name="T110" fmla="*/ 721 w 2065"/>
                  <a:gd name="T111" fmla="*/ 932 h 2624"/>
                  <a:gd name="T112" fmla="*/ 745 w 2065"/>
                  <a:gd name="T113" fmla="*/ 815 h 2624"/>
                  <a:gd name="T114" fmla="*/ 787 w 2065"/>
                  <a:gd name="T115" fmla="*/ 827 h 2624"/>
                  <a:gd name="T116" fmla="*/ 913 w 2065"/>
                  <a:gd name="T117" fmla="*/ 756 h 2624"/>
                  <a:gd name="T118" fmla="*/ 1313 w 2065"/>
                  <a:gd name="T119" fmla="*/ 1256 h 2624"/>
                  <a:gd name="T120" fmla="*/ 1250 w 2065"/>
                  <a:gd name="T121" fmla="*/ 1029 h 26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65"/>
                  <a:gd name="T184" fmla="*/ 0 h 2624"/>
                  <a:gd name="T185" fmla="*/ 2065 w 2065"/>
                  <a:gd name="T186" fmla="*/ 2624 h 26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65" h="2624">
                    <a:moveTo>
                      <a:pt x="879" y="39"/>
                    </a:moveTo>
                    <a:lnTo>
                      <a:pt x="879" y="39"/>
                    </a:lnTo>
                    <a:lnTo>
                      <a:pt x="831" y="39"/>
                    </a:lnTo>
                    <a:lnTo>
                      <a:pt x="831" y="39"/>
                    </a:lnTo>
                    <a:lnTo>
                      <a:pt x="831" y="39"/>
                    </a:lnTo>
                    <a:lnTo>
                      <a:pt x="831" y="32"/>
                    </a:lnTo>
                    <a:lnTo>
                      <a:pt x="830" y="19"/>
                    </a:lnTo>
                    <a:lnTo>
                      <a:pt x="829" y="13"/>
                    </a:lnTo>
                    <a:lnTo>
                      <a:pt x="826" y="6"/>
                    </a:lnTo>
                    <a:lnTo>
                      <a:pt x="822" y="1"/>
                    </a:lnTo>
                    <a:lnTo>
                      <a:pt x="819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39"/>
                    </a:lnTo>
                    <a:lnTo>
                      <a:pt x="816" y="39"/>
                    </a:lnTo>
                    <a:lnTo>
                      <a:pt x="816" y="39"/>
                    </a:lnTo>
                    <a:lnTo>
                      <a:pt x="819" y="39"/>
                    </a:lnTo>
                    <a:lnTo>
                      <a:pt x="824" y="42"/>
                    </a:lnTo>
                    <a:lnTo>
                      <a:pt x="827" y="45"/>
                    </a:lnTo>
                    <a:lnTo>
                      <a:pt x="830" y="49"/>
                    </a:lnTo>
                    <a:lnTo>
                      <a:pt x="831" y="56"/>
                    </a:lnTo>
                    <a:lnTo>
                      <a:pt x="831" y="64"/>
                    </a:lnTo>
                    <a:lnTo>
                      <a:pt x="831" y="64"/>
                    </a:lnTo>
                    <a:lnTo>
                      <a:pt x="831" y="64"/>
                    </a:lnTo>
                    <a:lnTo>
                      <a:pt x="879" y="64"/>
                    </a:lnTo>
                    <a:lnTo>
                      <a:pt x="879" y="64"/>
                    </a:lnTo>
                    <a:lnTo>
                      <a:pt x="891" y="78"/>
                    </a:lnTo>
                    <a:lnTo>
                      <a:pt x="902" y="89"/>
                    </a:lnTo>
                    <a:lnTo>
                      <a:pt x="911" y="97"/>
                    </a:lnTo>
                    <a:lnTo>
                      <a:pt x="919" y="103"/>
                    </a:lnTo>
                    <a:lnTo>
                      <a:pt x="925" y="106"/>
                    </a:lnTo>
                    <a:lnTo>
                      <a:pt x="929" y="107"/>
                    </a:lnTo>
                    <a:lnTo>
                      <a:pt x="932" y="109"/>
                    </a:lnTo>
                    <a:lnTo>
                      <a:pt x="932" y="64"/>
                    </a:lnTo>
                    <a:lnTo>
                      <a:pt x="932" y="109"/>
                    </a:lnTo>
                    <a:lnTo>
                      <a:pt x="989" y="109"/>
                    </a:lnTo>
                    <a:lnTo>
                      <a:pt x="989" y="143"/>
                    </a:lnTo>
                    <a:lnTo>
                      <a:pt x="1028" y="143"/>
                    </a:lnTo>
                    <a:lnTo>
                      <a:pt x="1028" y="143"/>
                    </a:lnTo>
                    <a:lnTo>
                      <a:pt x="1028" y="143"/>
                    </a:lnTo>
                    <a:lnTo>
                      <a:pt x="1028" y="180"/>
                    </a:lnTo>
                    <a:lnTo>
                      <a:pt x="1028" y="180"/>
                    </a:lnTo>
                    <a:lnTo>
                      <a:pt x="1028" y="180"/>
                    </a:lnTo>
                    <a:lnTo>
                      <a:pt x="1032" y="180"/>
                    </a:lnTo>
                    <a:lnTo>
                      <a:pt x="1040" y="181"/>
                    </a:lnTo>
                    <a:lnTo>
                      <a:pt x="1050" y="184"/>
                    </a:lnTo>
                    <a:lnTo>
                      <a:pt x="1053" y="187"/>
                    </a:lnTo>
                    <a:lnTo>
                      <a:pt x="1054" y="189"/>
                    </a:lnTo>
                    <a:lnTo>
                      <a:pt x="1075" y="189"/>
                    </a:lnTo>
                    <a:lnTo>
                      <a:pt x="1075" y="189"/>
                    </a:lnTo>
                    <a:lnTo>
                      <a:pt x="1075" y="189"/>
                    </a:lnTo>
                    <a:lnTo>
                      <a:pt x="1113" y="189"/>
                    </a:lnTo>
                    <a:lnTo>
                      <a:pt x="1113" y="189"/>
                    </a:lnTo>
                    <a:lnTo>
                      <a:pt x="1113" y="266"/>
                    </a:lnTo>
                    <a:lnTo>
                      <a:pt x="1113" y="266"/>
                    </a:lnTo>
                    <a:lnTo>
                      <a:pt x="1113" y="266"/>
                    </a:lnTo>
                    <a:lnTo>
                      <a:pt x="1075" y="266"/>
                    </a:lnTo>
                    <a:lnTo>
                      <a:pt x="1054" y="266"/>
                    </a:lnTo>
                    <a:lnTo>
                      <a:pt x="1054" y="266"/>
                    </a:lnTo>
                    <a:lnTo>
                      <a:pt x="1054" y="266"/>
                    </a:lnTo>
                    <a:lnTo>
                      <a:pt x="1028" y="306"/>
                    </a:lnTo>
                    <a:lnTo>
                      <a:pt x="1028" y="306"/>
                    </a:lnTo>
                    <a:lnTo>
                      <a:pt x="1028" y="292"/>
                    </a:lnTo>
                    <a:lnTo>
                      <a:pt x="1028" y="306"/>
                    </a:lnTo>
                    <a:lnTo>
                      <a:pt x="1028" y="306"/>
                    </a:lnTo>
                    <a:lnTo>
                      <a:pt x="1029" y="313"/>
                    </a:lnTo>
                    <a:lnTo>
                      <a:pt x="1032" y="319"/>
                    </a:lnTo>
                    <a:lnTo>
                      <a:pt x="1036" y="322"/>
                    </a:lnTo>
                    <a:lnTo>
                      <a:pt x="1040" y="325"/>
                    </a:lnTo>
                    <a:lnTo>
                      <a:pt x="1050" y="327"/>
                    </a:lnTo>
                    <a:lnTo>
                      <a:pt x="1054" y="327"/>
                    </a:lnTo>
                    <a:lnTo>
                      <a:pt x="1054" y="327"/>
                    </a:lnTo>
                    <a:lnTo>
                      <a:pt x="1054" y="357"/>
                    </a:lnTo>
                    <a:lnTo>
                      <a:pt x="1054" y="357"/>
                    </a:lnTo>
                    <a:lnTo>
                      <a:pt x="1054" y="357"/>
                    </a:lnTo>
                    <a:lnTo>
                      <a:pt x="1050" y="362"/>
                    </a:lnTo>
                    <a:lnTo>
                      <a:pt x="1044" y="375"/>
                    </a:lnTo>
                    <a:lnTo>
                      <a:pt x="1042" y="382"/>
                    </a:lnTo>
                    <a:lnTo>
                      <a:pt x="1043" y="387"/>
                    </a:lnTo>
                    <a:lnTo>
                      <a:pt x="1044" y="390"/>
                    </a:lnTo>
                    <a:lnTo>
                      <a:pt x="1046" y="391"/>
                    </a:lnTo>
                    <a:lnTo>
                      <a:pt x="1050" y="393"/>
                    </a:lnTo>
                    <a:lnTo>
                      <a:pt x="1054" y="393"/>
                    </a:lnTo>
                    <a:lnTo>
                      <a:pt x="1054" y="393"/>
                    </a:lnTo>
                    <a:lnTo>
                      <a:pt x="1054" y="405"/>
                    </a:lnTo>
                    <a:lnTo>
                      <a:pt x="1057" y="414"/>
                    </a:lnTo>
                    <a:lnTo>
                      <a:pt x="1061" y="419"/>
                    </a:lnTo>
                    <a:lnTo>
                      <a:pt x="1064" y="423"/>
                    </a:lnTo>
                    <a:lnTo>
                      <a:pt x="1068" y="426"/>
                    </a:lnTo>
                    <a:lnTo>
                      <a:pt x="1072" y="428"/>
                    </a:lnTo>
                    <a:lnTo>
                      <a:pt x="1075" y="428"/>
                    </a:lnTo>
                    <a:lnTo>
                      <a:pt x="1075" y="468"/>
                    </a:lnTo>
                    <a:lnTo>
                      <a:pt x="1113" y="468"/>
                    </a:lnTo>
                    <a:lnTo>
                      <a:pt x="1113" y="468"/>
                    </a:lnTo>
                    <a:lnTo>
                      <a:pt x="1075" y="468"/>
                    </a:lnTo>
                    <a:lnTo>
                      <a:pt x="1054" y="468"/>
                    </a:lnTo>
                    <a:lnTo>
                      <a:pt x="1028" y="468"/>
                    </a:lnTo>
                    <a:lnTo>
                      <a:pt x="1028" y="468"/>
                    </a:lnTo>
                    <a:lnTo>
                      <a:pt x="1032" y="471"/>
                    </a:lnTo>
                    <a:lnTo>
                      <a:pt x="1036" y="474"/>
                    </a:lnTo>
                    <a:lnTo>
                      <a:pt x="1043" y="482"/>
                    </a:lnTo>
                    <a:lnTo>
                      <a:pt x="1047" y="493"/>
                    </a:lnTo>
                    <a:lnTo>
                      <a:pt x="1050" y="504"/>
                    </a:lnTo>
                    <a:lnTo>
                      <a:pt x="1053" y="525"/>
                    </a:lnTo>
                    <a:lnTo>
                      <a:pt x="1054" y="533"/>
                    </a:lnTo>
                    <a:lnTo>
                      <a:pt x="1054" y="533"/>
                    </a:lnTo>
                    <a:lnTo>
                      <a:pt x="1057" y="533"/>
                    </a:lnTo>
                    <a:lnTo>
                      <a:pt x="1061" y="535"/>
                    </a:lnTo>
                    <a:lnTo>
                      <a:pt x="1067" y="540"/>
                    </a:lnTo>
                    <a:lnTo>
                      <a:pt x="1069" y="547"/>
                    </a:lnTo>
                    <a:lnTo>
                      <a:pt x="1072" y="556"/>
                    </a:lnTo>
                    <a:lnTo>
                      <a:pt x="1075" y="572"/>
                    </a:lnTo>
                    <a:lnTo>
                      <a:pt x="1075" y="579"/>
                    </a:lnTo>
                    <a:lnTo>
                      <a:pt x="1075" y="579"/>
                    </a:lnTo>
                    <a:lnTo>
                      <a:pt x="1075" y="579"/>
                    </a:lnTo>
                    <a:lnTo>
                      <a:pt x="1075" y="579"/>
                    </a:lnTo>
                    <a:lnTo>
                      <a:pt x="1054" y="579"/>
                    </a:lnTo>
                    <a:lnTo>
                      <a:pt x="1028" y="579"/>
                    </a:lnTo>
                    <a:lnTo>
                      <a:pt x="1028" y="579"/>
                    </a:lnTo>
                    <a:lnTo>
                      <a:pt x="1028" y="533"/>
                    </a:lnTo>
                    <a:lnTo>
                      <a:pt x="1028" y="533"/>
                    </a:lnTo>
                    <a:lnTo>
                      <a:pt x="989" y="533"/>
                    </a:lnTo>
                    <a:lnTo>
                      <a:pt x="989" y="478"/>
                    </a:lnTo>
                    <a:lnTo>
                      <a:pt x="989" y="478"/>
                    </a:lnTo>
                    <a:lnTo>
                      <a:pt x="989" y="468"/>
                    </a:lnTo>
                    <a:lnTo>
                      <a:pt x="989" y="468"/>
                    </a:lnTo>
                    <a:lnTo>
                      <a:pt x="989" y="428"/>
                    </a:lnTo>
                    <a:lnTo>
                      <a:pt x="932" y="428"/>
                    </a:lnTo>
                    <a:lnTo>
                      <a:pt x="932" y="428"/>
                    </a:lnTo>
                    <a:lnTo>
                      <a:pt x="932" y="428"/>
                    </a:lnTo>
                    <a:lnTo>
                      <a:pt x="932" y="428"/>
                    </a:lnTo>
                    <a:lnTo>
                      <a:pt x="932" y="468"/>
                    </a:lnTo>
                    <a:lnTo>
                      <a:pt x="932" y="468"/>
                    </a:lnTo>
                    <a:lnTo>
                      <a:pt x="932" y="478"/>
                    </a:lnTo>
                    <a:lnTo>
                      <a:pt x="932" y="579"/>
                    </a:lnTo>
                    <a:lnTo>
                      <a:pt x="932" y="579"/>
                    </a:lnTo>
                    <a:lnTo>
                      <a:pt x="932" y="579"/>
                    </a:lnTo>
                    <a:lnTo>
                      <a:pt x="989" y="579"/>
                    </a:lnTo>
                    <a:lnTo>
                      <a:pt x="989" y="579"/>
                    </a:lnTo>
                    <a:lnTo>
                      <a:pt x="989" y="595"/>
                    </a:lnTo>
                    <a:lnTo>
                      <a:pt x="989" y="595"/>
                    </a:lnTo>
                    <a:lnTo>
                      <a:pt x="1028" y="595"/>
                    </a:lnTo>
                    <a:lnTo>
                      <a:pt x="1028" y="595"/>
                    </a:lnTo>
                    <a:lnTo>
                      <a:pt x="1028" y="595"/>
                    </a:lnTo>
                    <a:lnTo>
                      <a:pt x="1028" y="624"/>
                    </a:lnTo>
                    <a:lnTo>
                      <a:pt x="1028" y="624"/>
                    </a:lnTo>
                    <a:lnTo>
                      <a:pt x="1028" y="624"/>
                    </a:lnTo>
                    <a:lnTo>
                      <a:pt x="1028" y="624"/>
                    </a:lnTo>
                    <a:lnTo>
                      <a:pt x="1028" y="680"/>
                    </a:lnTo>
                    <a:lnTo>
                      <a:pt x="1028" y="680"/>
                    </a:lnTo>
                    <a:lnTo>
                      <a:pt x="1028" y="680"/>
                    </a:lnTo>
                    <a:lnTo>
                      <a:pt x="1015" y="681"/>
                    </a:lnTo>
                    <a:lnTo>
                      <a:pt x="1005" y="684"/>
                    </a:lnTo>
                    <a:lnTo>
                      <a:pt x="997" y="687"/>
                    </a:lnTo>
                    <a:lnTo>
                      <a:pt x="993" y="691"/>
                    </a:lnTo>
                    <a:lnTo>
                      <a:pt x="990" y="694"/>
                    </a:lnTo>
                    <a:lnTo>
                      <a:pt x="989" y="698"/>
                    </a:lnTo>
                    <a:lnTo>
                      <a:pt x="989" y="701"/>
                    </a:lnTo>
                    <a:lnTo>
                      <a:pt x="932" y="680"/>
                    </a:lnTo>
                    <a:lnTo>
                      <a:pt x="932" y="680"/>
                    </a:lnTo>
                    <a:lnTo>
                      <a:pt x="932" y="688"/>
                    </a:lnTo>
                    <a:lnTo>
                      <a:pt x="932" y="680"/>
                    </a:lnTo>
                    <a:lnTo>
                      <a:pt x="932" y="680"/>
                    </a:lnTo>
                    <a:lnTo>
                      <a:pt x="932" y="680"/>
                    </a:lnTo>
                    <a:lnTo>
                      <a:pt x="913" y="680"/>
                    </a:lnTo>
                    <a:lnTo>
                      <a:pt x="879" y="680"/>
                    </a:lnTo>
                    <a:lnTo>
                      <a:pt x="879" y="680"/>
                    </a:lnTo>
                    <a:lnTo>
                      <a:pt x="831" y="680"/>
                    </a:lnTo>
                    <a:lnTo>
                      <a:pt x="831" y="680"/>
                    </a:lnTo>
                    <a:lnTo>
                      <a:pt x="831" y="624"/>
                    </a:lnTo>
                    <a:lnTo>
                      <a:pt x="816" y="624"/>
                    </a:lnTo>
                    <a:lnTo>
                      <a:pt x="816" y="624"/>
                    </a:lnTo>
                    <a:lnTo>
                      <a:pt x="816" y="624"/>
                    </a:lnTo>
                    <a:lnTo>
                      <a:pt x="816" y="624"/>
                    </a:lnTo>
                    <a:lnTo>
                      <a:pt x="787" y="624"/>
                    </a:lnTo>
                    <a:lnTo>
                      <a:pt x="787" y="624"/>
                    </a:lnTo>
                    <a:lnTo>
                      <a:pt x="746" y="624"/>
                    </a:lnTo>
                    <a:lnTo>
                      <a:pt x="746" y="680"/>
                    </a:lnTo>
                    <a:lnTo>
                      <a:pt x="746" y="680"/>
                    </a:lnTo>
                    <a:lnTo>
                      <a:pt x="746" y="680"/>
                    </a:lnTo>
                    <a:lnTo>
                      <a:pt x="746" y="680"/>
                    </a:lnTo>
                    <a:lnTo>
                      <a:pt x="746" y="673"/>
                    </a:lnTo>
                    <a:lnTo>
                      <a:pt x="745" y="666"/>
                    </a:lnTo>
                    <a:lnTo>
                      <a:pt x="744" y="659"/>
                    </a:lnTo>
                    <a:lnTo>
                      <a:pt x="742" y="657"/>
                    </a:lnTo>
                    <a:lnTo>
                      <a:pt x="741" y="656"/>
                    </a:lnTo>
                    <a:lnTo>
                      <a:pt x="738" y="656"/>
                    </a:lnTo>
                    <a:lnTo>
                      <a:pt x="735" y="656"/>
                    </a:lnTo>
                    <a:lnTo>
                      <a:pt x="732" y="659"/>
                    </a:lnTo>
                    <a:lnTo>
                      <a:pt x="730" y="664"/>
                    </a:lnTo>
                    <a:lnTo>
                      <a:pt x="721" y="680"/>
                    </a:lnTo>
                    <a:lnTo>
                      <a:pt x="721" y="680"/>
                    </a:lnTo>
                    <a:lnTo>
                      <a:pt x="731" y="680"/>
                    </a:lnTo>
                    <a:lnTo>
                      <a:pt x="721" y="680"/>
                    </a:lnTo>
                    <a:lnTo>
                      <a:pt x="721" y="680"/>
                    </a:lnTo>
                    <a:lnTo>
                      <a:pt x="721" y="701"/>
                    </a:lnTo>
                    <a:lnTo>
                      <a:pt x="684" y="701"/>
                    </a:lnTo>
                    <a:lnTo>
                      <a:pt x="684" y="701"/>
                    </a:lnTo>
                    <a:lnTo>
                      <a:pt x="698" y="701"/>
                    </a:lnTo>
                    <a:lnTo>
                      <a:pt x="684" y="701"/>
                    </a:lnTo>
                    <a:lnTo>
                      <a:pt x="684" y="701"/>
                    </a:lnTo>
                    <a:lnTo>
                      <a:pt x="684" y="746"/>
                    </a:lnTo>
                    <a:lnTo>
                      <a:pt x="684" y="746"/>
                    </a:lnTo>
                    <a:lnTo>
                      <a:pt x="684" y="746"/>
                    </a:lnTo>
                    <a:lnTo>
                      <a:pt x="684" y="756"/>
                    </a:lnTo>
                    <a:lnTo>
                      <a:pt x="636" y="756"/>
                    </a:lnTo>
                    <a:lnTo>
                      <a:pt x="636" y="756"/>
                    </a:lnTo>
                    <a:lnTo>
                      <a:pt x="636" y="756"/>
                    </a:lnTo>
                    <a:lnTo>
                      <a:pt x="631" y="756"/>
                    </a:lnTo>
                    <a:lnTo>
                      <a:pt x="631" y="756"/>
                    </a:lnTo>
                    <a:lnTo>
                      <a:pt x="631" y="756"/>
                    </a:lnTo>
                    <a:lnTo>
                      <a:pt x="631" y="785"/>
                    </a:lnTo>
                    <a:lnTo>
                      <a:pt x="585" y="785"/>
                    </a:lnTo>
                    <a:lnTo>
                      <a:pt x="585" y="785"/>
                    </a:lnTo>
                    <a:lnTo>
                      <a:pt x="602" y="785"/>
                    </a:lnTo>
                    <a:lnTo>
                      <a:pt x="585" y="785"/>
                    </a:lnTo>
                    <a:lnTo>
                      <a:pt x="585" y="785"/>
                    </a:lnTo>
                    <a:lnTo>
                      <a:pt x="585" y="827"/>
                    </a:lnTo>
                    <a:lnTo>
                      <a:pt x="585" y="827"/>
                    </a:lnTo>
                    <a:lnTo>
                      <a:pt x="585" y="827"/>
                    </a:lnTo>
                    <a:lnTo>
                      <a:pt x="585" y="870"/>
                    </a:lnTo>
                    <a:lnTo>
                      <a:pt x="585" y="870"/>
                    </a:lnTo>
                    <a:lnTo>
                      <a:pt x="585" y="901"/>
                    </a:lnTo>
                    <a:lnTo>
                      <a:pt x="585" y="901"/>
                    </a:lnTo>
                    <a:lnTo>
                      <a:pt x="631" y="901"/>
                    </a:lnTo>
                    <a:lnTo>
                      <a:pt x="631" y="901"/>
                    </a:lnTo>
                    <a:lnTo>
                      <a:pt x="631" y="901"/>
                    </a:lnTo>
                    <a:lnTo>
                      <a:pt x="631" y="901"/>
                    </a:lnTo>
                    <a:lnTo>
                      <a:pt x="631" y="901"/>
                    </a:lnTo>
                    <a:lnTo>
                      <a:pt x="636" y="901"/>
                    </a:lnTo>
                    <a:lnTo>
                      <a:pt x="636" y="901"/>
                    </a:lnTo>
                    <a:lnTo>
                      <a:pt x="631" y="901"/>
                    </a:lnTo>
                    <a:lnTo>
                      <a:pt x="631" y="901"/>
                    </a:lnTo>
                    <a:lnTo>
                      <a:pt x="631" y="932"/>
                    </a:lnTo>
                    <a:lnTo>
                      <a:pt x="585" y="932"/>
                    </a:lnTo>
                    <a:lnTo>
                      <a:pt x="585" y="978"/>
                    </a:lnTo>
                    <a:lnTo>
                      <a:pt x="631" y="978"/>
                    </a:lnTo>
                    <a:lnTo>
                      <a:pt x="631" y="1003"/>
                    </a:lnTo>
                    <a:lnTo>
                      <a:pt x="631" y="1003"/>
                    </a:lnTo>
                    <a:lnTo>
                      <a:pt x="631" y="1003"/>
                    </a:lnTo>
                    <a:lnTo>
                      <a:pt x="585" y="1003"/>
                    </a:lnTo>
                    <a:lnTo>
                      <a:pt x="550" y="1003"/>
                    </a:lnTo>
                    <a:lnTo>
                      <a:pt x="550" y="1029"/>
                    </a:lnTo>
                    <a:lnTo>
                      <a:pt x="550" y="1029"/>
                    </a:lnTo>
                    <a:lnTo>
                      <a:pt x="550" y="1029"/>
                    </a:lnTo>
                    <a:lnTo>
                      <a:pt x="550" y="1019"/>
                    </a:lnTo>
                    <a:lnTo>
                      <a:pt x="550" y="1029"/>
                    </a:lnTo>
                    <a:lnTo>
                      <a:pt x="550" y="1029"/>
                    </a:lnTo>
                    <a:lnTo>
                      <a:pt x="550" y="1029"/>
                    </a:lnTo>
                    <a:lnTo>
                      <a:pt x="518" y="1074"/>
                    </a:lnTo>
                    <a:lnTo>
                      <a:pt x="518" y="1074"/>
                    </a:lnTo>
                    <a:lnTo>
                      <a:pt x="518" y="1057"/>
                    </a:lnTo>
                    <a:lnTo>
                      <a:pt x="518" y="1074"/>
                    </a:lnTo>
                    <a:lnTo>
                      <a:pt x="475" y="1074"/>
                    </a:lnTo>
                    <a:lnTo>
                      <a:pt x="475" y="1074"/>
                    </a:lnTo>
                    <a:lnTo>
                      <a:pt x="475" y="1074"/>
                    </a:lnTo>
                    <a:lnTo>
                      <a:pt x="475" y="1088"/>
                    </a:lnTo>
                    <a:lnTo>
                      <a:pt x="473" y="1095"/>
                    </a:lnTo>
                    <a:lnTo>
                      <a:pt x="472" y="1096"/>
                    </a:lnTo>
                    <a:lnTo>
                      <a:pt x="469" y="1097"/>
                    </a:lnTo>
                    <a:lnTo>
                      <a:pt x="464" y="1097"/>
                    </a:lnTo>
                    <a:lnTo>
                      <a:pt x="464" y="1097"/>
                    </a:lnTo>
                    <a:lnTo>
                      <a:pt x="464" y="1097"/>
                    </a:lnTo>
                    <a:lnTo>
                      <a:pt x="464" y="1097"/>
                    </a:lnTo>
                    <a:lnTo>
                      <a:pt x="419" y="1097"/>
                    </a:lnTo>
                    <a:lnTo>
                      <a:pt x="419" y="1097"/>
                    </a:lnTo>
                    <a:lnTo>
                      <a:pt x="419" y="1097"/>
                    </a:lnTo>
                    <a:lnTo>
                      <a:pt x="419" y="1097"/>
                    </a:lnTo>
                    <a:lnTo>
                      <a:pt x="414" y="1099"/>
                    </a:lnTo>
                    <a:lnTo>
                      <a:pt x="409" y="1099"/>
                    </a:lnTo>
                    <a:lnTo>
                      <a:pt x="405" y="1102"/>
                    </a:lnTo>
                    <a:lnTo>
                      <a:pt x="404" y="1106"/>
                    </a:lnTo>
                    <a:lnTo>
                      <a:pt x="404" y="1109"/>
                    </a:lnTo>
                    <a:lnTo>
                      <a:pt x="404" y="1111"/>
                    </a:lnTo>
                    <a:lnTo>
                      <a:pt x="408" y="1118"/>
                    </a:lnTo>
                    <a:lnTo>
                      <a:pt x="419" y="1129"/>
                    </a:lnTo>
                    <a:lnTo>
                      <a:pt x="419" y="1129"/>
                    </a:lnTo>
                    <a:lnTo>
                      <a:pt x="464" y="1129"/>
                    </a:lnTo>
                    <a:lnTo>
                      <a:pt x="464" y="1155"/>
                    </a:lnTo>
                    <a:lnTo>
                      <a:pt x="464" y="1155"/>
                    </a:lnTo>
                    <a:lnTo>
                      <a:pt x="464" y="1155"/>
                    </a:lnTo>
                    <a:lnTo>
                      <a:pt x="464" y="1155"/>
                    </a:lnTo>
                    <a:lnTo>
                      <a:pt x="464" y="1189"/>
                    </a:lnTo>
                    <a:lnTo>
                      <a:pt x="464" y="1189"/>
                    </a:lnTo>
                    <a:lnTo>
                      <a:pt x="419" y="1189"/>
                    </a:lnTo>
                    <a:lnTo>
                      <a:pt x="419" y="1189"/>
                    </a:lnTo>
                    <a:lnTo>
                      <a:pt x="418" y="1195"/>
                    </a:lnTo>
                    <a:lnTo>
                      <a:pt x="416" y="1202"/>
                    </a:lnTo>
                    <a:lnTo>
                      <a:pt x="415" y="1207"/>
                    </a:lnTo>
                    <a:lnTo>
                      <a:pt x="411" y="1214"/>
                    </a:lnTo>
                    <a:lnTo>
                      <a:pt x="404" y="1220"/>
                    </a:lnTo>
                    <a:lnTo>
                      <a:pt x="395" y="1224"/>
                    </a:lnTo>
                    <a:lnTo>
                      <a:pt x="390" y="1226"/>
                    </a:lnTo>
                    <a:lnTo>
                      <a:pt x="384" y="1227"/>
                    </a:lnTo>
                    <a:lnTo>
                      <a:pt x="384" y="1227"/>
                    </a:lnTo>
                    <a:lnTo>
                      <a:pt x="384" y="1227"/>
                    </a:lnTo>
                    <a:lnTo>
                      <a:pt x="352" y="1227"/>
                    </a:lnTo>
                    <a:lnTo>
                      <a:pt x="352" y="1189"/>
                    </a:lnTo>
                    <a:lnTo>
                      <a:pt x="352" y="1189"/>
                    </a:lnTo>
                    <a:lnTo>
                      <a:pt x="352" y="1189"/>
                    </a:lnTo>
                    <a:lnTo>
                      <a:pt x="352" y="1189"/>
                    </a:lnTo>
                    <a:lnTo>
                      <a:pt x="308" y="1155"/>
                    </a:lnTo>
                    <a:lnTo>
                      <a:pt x="295" y="1155"/>
                    </a:lnTo>
                    <a:lnTo>
                      <a:pt x="295" y="1155"/>
                    </a:lnTo>
                    <a:lnTo>
                      <a:pt x="295" y="1155"/>
                    </a:lnTo>
                    <a:lnTo>
                      <a:pt x="295" y="1155"/>
                    </a:lnTo>
                    <a:lnTo>
                      <a:pt x="295" y="1189"/>
                    </a:lnTo>
                    <a:lnTo>
                      <a:pt x="295" y="1189"/>
                    </a:lnTo>
                    <a:lnTo>
                      <a:pt x="290" y="1191"/>
                    </a:lnTo>
                    <a:lnTo>
                      <a:pt x="283" y="1192"/>
                    </a:lnTo>
                    <a:lnTo>
                      <a:pt x="276" y="1195"/>
                    </a:lnTo>
                    <a:lnTo>
                      <a:pt x="267" y="1199"/>
                    </a:lnTo>
                    <a:lnTo>
                      <a:pt x="262" y="1205"/>
                    </a:lnTo>
                    <a:lnTo>
                      <a:pt x="259" y="1209"/>
                    </a:lnTo>
                    <a:lnTo>
                      <a:pt x="258" y="1214"/>
                    </a:lnTo>
                    <a:lnTo>
                      <a:pt x="256" y="1220"/>
                    </a:lnTo>
                    <a:lnTo>
                      <a:pt x="255" y="1227"/>
                    </a:lnTo>
                    <a:lnTo>
                      <a:pt x="255" y="1227"/>
                    </a:lnTo>
                    <a:lnTo>
                      <a:pt x="270" y="1227"/>
                    </a:lnTo>
                    <a:lnTo>
                      <a:pt x="255" y="1227"/>
                    </a:lnTo>
                    <a:lnTo>
                      <a:pt x="255" y="1227"/>
                    </a:lnTo>
                    <a:lnTo>
                      <a:pt x="255" y="1227"/>
                    </a:lnTo>
                    <a:lnTo>
                      <a:pt x="210" y="1227"/>
                    </a:lnTo>
                    <a:lnTo>
                      <a:pt x="210" y="1227"/>
                    </a:lnTo>
                    <a:lnTo>
                      <a:pt x="210" y="1256"/>
                    </a:lnTo>
                    <a:lnTo>
                      <a:pt x="210" y="1256"/>
                    </a:lnTo>
                    <a:lnTo>
                      <a:pt x="210" y="1256"/>
                    </a:lnTo>
                    <a:lnTo>
                      <a:pt x="210" y="1294"/>
                    </a:lnTo>
                    <a:lnTo>
                      <a:pt x="210" y="1294"/>
                    </a:lnTo>
                    <a:lnTo>
                      <a:pt x="202" y="1294"/>
                    </a:lnTo>
                    <a:lnTo>
                      <a:pt x="210" y="1294"/>
                    </a:lnTo>
                    <a:lnTo>
                      <a:pt x="210" y="1294"/>
                    </a:lnTo>
                    <a:lnTo>
                      <a:pt x="210" y="1341"/>
                    </a:lnTo>
                    <a:lnTo>
                      <a:pt x="210" y="1341"/>
                    </a:lnTo>
                    <a:lnTo>
                      <a:pt x="255" y="1341"/>
                    </a:lnTo>
                    <a:lnTo>
                      <a:pt x="255" y="1341"/>
                    </a:lnTo>
                    <a:lnTo>
                      <a:pt x="295" y="1341"/>
                    </a:lnTo>
                    <a:lnTo>
                      <a:pt x="295" y="1341"/>
                    </a:lnTo>
                    <a:lnTo>
                      <a:pt x="295" y="1341"/>
                    </a:lnTo>
                    <a:lnTo>
                      <a:pt x="308" y="1341"/>
                    </a:lnTo>
                    <a:lnTo>
                      <a:pt x="308" y="1341"/>
                    </a:lnTo>
                    <a:lnTo>
                      <a:pt x="308" y="1341"/>
                    </a:lnTo>
                    <a:lnTo>
                      <a:pt x="352" y="1341"/>
                    </a:lnTo>
                    <a:lnTo>
                      <a:pt x="352" y="1341"/>
                    </a:lnTo>
                    <a:lnTo>
                      <a:pt x="352" y="1341"/>
                    </a:lnTo>
                    <a:lnTo>
                      <a:pt x="384" y="1341"/>
                    </a:lnTo>
                    <a:lnTo>
                      <a:pt x="419" y="1341"/>
                    </a:lnTo>
                    <a:lnTo>
                      <a:pt x="419" y="1294"/>
                    </a:lnTo>
                    <a:lnTo>
                      <a:pt x="419" y="1294"/>
                    </a:lnTo>
                    <a:lnTo>
                      <a:pt x="419" y="1294"/>
                    </a:lnTo>
                    <a:lnTo>
                      <a:pt x="464" y="1256"/>
                    </a:lnTo>
                    <a:lnTo>
                      <a:pt x="464" y="1256"/>
                    </a:lnTo>
                    <a:lnTo>
                      <a:pt x="475" y="1256"/>
                    </a:lnTo>
                    <a:lnTo>
                      <a:pt x="475" y="1256"/>
                    </a:lnTo>
                    <a:lnTo>
                      <a:pt x="475" y="1256"/>
                    </a:lnTo>
                    <a:lnTo>
                      <a:pt x="475" y="1251"/>
                    </a:lnTo>
                    <a:lnTo>
                      <a:pt x="476" y="1246"/>
                    </a:lnTo>
                    <a:lnTo>
                      <a:pt x="480" y="1241"/>
                    </a:lnTo>
                    <a:lnTo>
                      <a:pt x="485" y="1235"/>
                    </a:lnTo>
                    <a:lnTo>
                      <a:pt x="493" y="1231"/>
                    </a:lnTo>
                    <a:lnTo>
                      <a:pt x="504" y="1227"/>
                    </a:lnTo>
                    <a:lnTo>
                      <a:pt x="518" y="1227"/>
                    </a:lnTo>
                    <a:lnTo>
                      <a:pt x="518" y="1227"/>
                    </a:lnTo>
                    <a:lnTo>
                      <a:pt x="550" y="1227"/>
                    </a:lnTo>
                    <a:lnTo>
                      <a:pt x="550" y="1227"/>
                    </a:lnTo>
                    <a:lnTo>
                      <a:pt x="550" y="1227"/>
                    </a:lnTo>
                    <a:lnTo>
                      <a:pt x="585" y="1227"/>
                    </a:lnTo>
                    <a:lnTo>
                      <a:pt x="585" y="1227"/>
                    </a:lnTo>
                    <a:lnTo>
                      <a:pt x="585" y="1227"/>
                    </a:lnTo>
                    <a:lnTo>
                      <a:pt x="631" y="1256"/>
                    </a:lnTo>
                    <a:lnTo>
                      <a:pt x="631" y="1256"/>
                    </a:lnTo>
                    <a:lnTo>
                      <a:pt x="631" y="1256"/>
                    </a:lnTo>
                    <a:lnTo>
                      <a:pt x="636" y="1256"/>
                    </a:lnTo>
                    <a:lnTo>
                      <a:pt x="636" y="1256"/>
                    </a:lnTo>
                    <a:lnTo>
                      <a:pt x="636" y="1256"/>
                    </a:lnTo>
                    <a:lnTo>
                      <a:pt x="684" y="1294"/>
                    </a:lnTo>
                    <a:lnTo>
                      <a:pt x="684" y="1294"/>
                    </a:lnTo>
                    <a:lnTo>
                      <a:pt x="684" y="1294"/>
                    </a:lnTo>
                    <a:lnTo>
                      <a:pt x="721" y="1294"/>
                    </a:lnTo>
                    <a:lnTo>
                      <a:pt x="721" y="1341"/>
                    </a:lnTo>
                    <a:lnTo>
                      <a:pt x="721" y="1351"/>
                    </a:lnTo>
                    <a:lnTo>
                      <a:pt x="721" y="1351"/>
                    </a:lnTo>
                    <a:lnTo>
                      <a:pt x="746" y="1351"/>
                    </a:lnTo>
                    <a:lnTo>
                      <a:pt x="746" y="1341"/>
                    </a:lnTo>
                    <a:lnTo>
                      <a:pt x="746" y="1341"/>
                    </a:lnTo>
                    <a:lnTo>
                      <a:pt x="746" y="1341"/>
                    </a:lnTo>
                    <a:lnTo>
                      <a:pt x="746" y="1341"/>
                    </a:lnTo>
                    <a:lnTo>
                      <a:pt x="746" y="1294"/>
                    </a:lnTo>
                    <a:lnTo>
                      <a:pt x="787" y="1294"/>
                    </a:lnTo>
                    <a:lnTo>
                      <a:pt x="787" y="1294"/>
                    </a:lnTo>
                    <a:lnTo>
                      <a:pt x="787" y="1294"/>
                    </a:lnTo>
                    <a:lnTo>
                      <a:pt x="746" y="1256"/>
                    </a:lnTo>
                    <a:lnTo>
                      <a:pt x="721" y="1256"/>
                    </a:lnTo>
                    <a:lnTo>
                      <a:pt x="721" y="1256"/>
                    </a:lnTo>
                    <a:lnTo>
                      <a:pt x="721" y="1227"/>
                    </a:lnTo>
                    <a:lnTo>
                      <a:pt x="684" y="1227"/>
                    </a:lnTo>
                    <a:lnTo>
                      <a:pt x="684" y="1227"/>
                    </a:lnTo>
                    <a:lnTo>
                      <a:pt x="636" y="1189"/>
                    </a:lnTo>
                    <a:lnTo>
                      <a:pt x="636" y="1189"/>
                    </a:lnTo>
                    <a:lnTo>
                      <a:pt x="636" y="1189"/>
                    </a:lnTo>
                    <a:lnTo>
                      <a:pt x="684" y="1189"/>
                    </a:lnTo>
                    <a:lnTo>
                      <a:pt x="684" y="1189"/>
                    </a:lnTo>
                    <a:lnTo>
                      <a:pt x="721" y="1189"/>
                    </a:lnTo>
                    <a:lnTo>
                      <a:pt x="721" y="1189"/>
                    </a:lnTo>
                    <a:lnTo>
                      <a:pt x="746" y="1189"/>
                    </a:lnTo>
                    <a:lnTo>
                      <a:pt x="746" y="1189"/>
                    </a:lnTo>
                    <a:lnTo>
                      <a:pt x="746" y="1196"/>
                    </a:lnTo>
                    <a:lnTo>
                      <a:pt x="748" y="1202"/>
                    </a:lnTo>
                    <a:lnTo>
                      <a:pt x="751" y="1207"/>
                    </a:lnTo>
                    <a:lnTo>
                      <a:pt x="753" y="1212"/>
                    </a:lnTo>
                    <a:lnTo>
                      <a:pt x="759" y="1217"/>
                    </a:lnTo>
                    <a:lnTo>
                      <a:pt x="767" y="1221"/>
                    </a:lnTo>
                    <a:lnTo>
                      <a:pt x="774" y="1224"/>
                    </a:lnTo>
                    <a:lnTo>
                      <a:pt x="781" y="1226"/>
                    </a:lnTo>
                    <a:lnTo>
                      <a:pt x="787" y="1227"/>
                    </a:lnTo>
                    <a:lnTo>
                      <a:pt x="787" y="1256"/>
                    </a:lnTo>
                    <a:lnTo>
                      <a:pt x="787" y="1256"/>
                    </a:lnTo>
                    <a:lnTo>
                      <a:pt x="787" y="1256"/>
                    </a:lnTo>
                    <a:lnTo>
                      <a:pt x="816" y="1294"/>
                    </a:lnTo>
                    <a:lnTo>
                      <a:pt x="816" y="1294"/>
                    </a:lnTo>
                    <a:lnTo>
                      <a:pt x="816" y="1294"/>
                    </a:lnTo>
                    <a:lnTo>
                      <a:pt x="816" y="1341"/>
                    </a:lnTo>
                    <a:lnTo>
                      <a:pt x="816" y="1341"/>
                    </a:lnTo>
                    <a:lnTo>
                      <a:pt x="816" y="1341"/>
                    </a:lnTo>
                    <a:lnTo>
                      <a:pt x="816" y="1351"/>
                    </a:lnTo>
                    <a:lnTo>
                      <a:pt x="816" y="1351"/>
                    </a:lnTo>
                    <a:lnTo>
                      <a:pt x="831" y="1351"/>
                    </a:lnTo>
                    <a:lnTo>
                      <a:pt x="831" y="1351"/>
                    </a:lnTo>
                    <a:lnTo>
                      <a:pt x="831" y="1423"/>
                    </a:lnTo>
                    <a:lnTo>
                      <a:pt x="831" y="1423"/>
                    </a:lnTo>
                    <a:lnTo>
                      <a:pt x="831" y="1423"/>
                    </a:lnTo>
                    <a:lnTo>
                      <a:pt x="831" y="1423"/>
                    </a:lnTo>
                    <a:lnTo>
                      <a:pt x="879" y="1423"/>
                    </a:lnTo>
                    <a:lnTo>
                      <a:pt x="879" y="1423"/>
                    </a:lnTo>
                    <a:lnTo>
                      <a:pt x="879" y="1351"/>
                    </a:lnTo>
                    <a:lnTo>
                      <a:pt x="913" y="1341"/>
                    </a:lnTo>
                    <a:lnTo>
                      <a:pt x="913" y="1341"/>
                    </a:lnTo>
                    <a:lnTo>
                      <a:pt x="913" y="1341"/>
                    </a:lnTo>
                    <a:lnTo>
                      <a:pt x="879" y="1341"/>
                    </a:lnTo>
                    <a:lnTo>
                      <a:pt x="879" y="1294"/>
                    </a:lnTo>
                    <a:lnTo>
                      <a:pt x="831" y="1294"/>
                    </a:lnTo>
                    <a:lnTo>
                      <a:pt x="831" y="1294"/>
                    </a:lnTo>
                    <a:lnTo>
                      <a:pt x="831" y="1256"/>
                    </a:lnTo>
                    <a:lnTo>
                      <a:pt x="831" y="1256"/>
                    </a:lnTo>
                    <a:lnTo>
                      <a:pt x="831" y="1256"/>
                    </a:lnTo>
                    <a:lnTo>
                      <a:pt x="913" y="1256"/>
                    </a:lnTo>
                    <a:lnTo>
                      <a:pt x="913" y="1256"/>
                    </a:lnTo>
                    <a:lnTo>
                      <a:pt x="932" y="1256"/>
                    </a:lnTo>
                    <a:lnTo>
                      <a:pt x="932" y="1256"/>
                    </a:lnTo>
                    <a:lnTo>
                      <a:pt x="952" y="1256"/>
                    </a:lnTo>
                    <a:lnTo>
                      <a:pt x="932" y="1256"/>
                    </a:lnTo>
                    <a:lnTo>
                      <a:pt x="932" y="1227"/>
                    </a:lnTo>
                    <a:lnTo>
                      <a:pt x="932" y="1227"/>
                    </a:lnTo>
                    <a:lnTo>
                      <a:pt x="913" y="1189"/>
                    </a:lnTo>
                    <a:lnTo>
                      <a:pt x="913" y="1189"/>
                    </a:lnTo>
                    <a:lnTo>
                      <a:pt x="913" y="1189"/>
                    </a:lnTo>
                    <a:lnTo>
                      <a:pt x="913" y="1184"/>
                    </a:lnTo>
                    <a:lnTo>
                      <a:pt x="916" y="1173"/>
                    </a:lnTo>
                    <a:lnTo>
                      <a:pt x="918" y="1166"/>
                    </a:lnTo>
                    <a:lnTo>
                      <a:pt x="922" y="1160"/>
                    </a:lnTo>
                    <a:lnTo>
                      <a:pt x="926" y="1156"/>
                    </a:lnTo>
                    <a:lnTo>
                      <a:pt x="932" y="1155"/>
                    </a:lnTo>
                    <a:lnTo>
                      <a:pt x="932" y="1155"/>
                    </a:lnTo>
                    <a:lnTo>
                      <a:pt x="932" y="1129"/>
                    </a:lnTo>
                    <a:lnTo>
                      <a:pt x="989" y="1129"/>
                    </a:lnTo>
                    <a:lnTo>
                      <a:pt x="989" y="1129"/>
                    </a:lnTo>
                    <a:lnTo>
                      <a:pt x="989" y="1129"/>
                    </a:lnTo>
                    <a:lnTo>
                      <a:pt x="989" y="1129"/>
                    </a:lnTo>
                    <a:lnTo>
                      <a:pt x="1028" y="1155"/>
                    </a:lnTo>
                    <a:lnTo>
                      <a:pt x="1028" y="1155"/>
                    </a:lnTo>
                    <a:lnTo>
                      <a:pt x="1028" y="1155"/>
                    </a:lnTo>
                    <a:lnTo>
                      <a:pt x="1028" y="1155"/>
                    </a:lnTo>
                    <a:lnTo>
                      <a:pt x="1028" y="1129"/>
                    </a:lnTo>
                    <a:lnTo>
                      <a:pt x="1028" y="1129"/>
                    </a:lnTo>
                    <a:lnTo>
                      <a:pt x="1028" y="1097"/>
                    </a:lnTo>
                    <a:lnTo>
                      <a:pt x="1028" y="1097"/>
                    </a:lnTo>
                    <a:lnTo>
                      <a:pt x="1054" y="1097"/>
                    </a:lnTo>
                    <a:lnTo>
                      <a:pt x="1054" y="1097"/>
                    </a:lnTo>
                    <a:lnTo>
                      <a:pt x="1054" y="1097"/>
                    </a:lnTo>
                    <a:lnTo>
                      <a:pt x="1075" y="1097"/>
                    </a:lnTo>
                    <a:lnTo>
                      <a:pt x="1075" y="1097"/>
                    </a:lnTo>
                    <a:lnTo>
                      <a:pt x="1075" y="1097"/>
                    </a:lnTo>
                    <a:lnTo>
                      <a:pt x="1075" y="1129"/>
                    </a:lnTo>
                    <a:lnTo>
                      <a:pt x="1075" y="1129"/>
                    </a:lnTo>
                    <a:lnTo>
                      <a:pt x="1075" y="1155"/>
                    </a:lnTo>
                    <a:lnTo>
                      <a:pt x="1075" y="1155"/>
                    </a:lnTo>
                    <a:lnTo>
                      <a:pt x="1113" y="1155"/>
                    </a:lnTo>
                    <a:lnTo>
                      <a:pt x="1154" y="1155"/>
                    </a:lnTo>
                    <a:lnTo>
                      <a:pt x="1154" y="1155"/>
                    </a:lnTo>
                    <a:lnTo>
                      <a:pt x="1139" y="1155"/>
                    </a:lnTo>
                    <a:lnTo>
                      <a:pt x="1154" y="1155"/>
                    </a:lnTo>
                    <a:lnTo>
                      <a:pt x="1154" y="1189"/>
                    </a:lnTo>
                    <a:lnTo>
                      <a:pt x="1154" y="1189"/>
                    </a:lnTo>
                    <a:lnTo>
                      <a:pt x="1154" y="1189"/>
                    </a:lnTo>
                    <a:lnTo>
                      <a:pt x="1154" y="1196"/>
                    </a:lnTo>
                    <a:lnTo>
                      <a:pt x="1156" y="1201"/>
                    </a:lnTo>
                    <a:lnTo>
                      <a:pt x="1159" y="1203"/>
                    </a:lnTo>
                    <a:lnTo>
                      <a:pt x="1161" y="1206"/>
                    </a:lnTo>
                    <a:lnTo>
                      <a:pt x="1167" y="1207"/>
                    </a:lnTo>
                    <a:lnTo>
                      <a:pt x="1172" y="1207"/>
                    </a:lnTo>
                    <a:lnTo>
                      <a:pt x="1175" y="1209"/>
                    </a:lnTo>
                    <a:lnTo>
                      <a:pt x="1175" y="1209"/>
                    </a:lnTo>
                    <a:lnTo>
                      <a:pt x="1174" y="1210"/>
                    </a:lnTo>
                    <a:lnTo>
                      <a:pt x="1154" y="1227"/>
                    </a:lnTo>
                    <a:lnTo>
                      <a:pt x="1154" y="1227"/>
                    </a:lnTo>
                    <a:lnTo>
                      <a:pt x="1113" y="1227"/>
                    </a:lnTo>
                    <a:lnTo>
                      <a:pt x="1113" y="1227"/>
                    </a:lnTo>
                    <a:lnTo>
                      <a:pt x="1113" y="1227"/>
                    </a:lnTo>
                    <a:lnTo>
                      <a:pt x="1113" y="1227"/>
                    </a:lnTo>
                    <a:lnTo>
                      <a:pt x="1075" y="1227"/>
                    </a:lnTo>
                    <a:lnTo>
                      <a:pt x="1075" y="1227"/>
                    </a:lnTo>
                    <a:lnTo>
                      <a:pt x="1054" y="1227"/>
                    </a:lnTo>
                    <a:lnTo>
                      <a:pt x="1054" y="1227"/>
                    </a:lnTo>
                    <a:lnTo>
                      <a:pt x="1028" y="1227"/>
                    </a:lnTo>
                    <a:lnTo>
                      <a:pt x="1028" y="1227"/>
                    </a:lnTo>
                    <a:lnTo>
                      <a:pt x="989" y="1256"/>
                    </a:lnTo>
                    <a:lnTo>
                      <a:pt x="989" y="1256"/>
                    </a:lnTo>
                    <a:lnTo>
                      <a:pt x="932" y="1256"/>
                    </a:lnTo>
                    <a:lnTo>
                      <a:pt x="932" y="1256"/>
                    </a:lnTo>
                    <a:lnTo>
                      <a:pt x="932" y="1256"/>
                    </a:lnTo>
                    <a:lnTo>
                      <a:pt x="932" y="1294"/>
                    </a:lnTo>
                    <a:lnTo>
                      <a:pt x="932" y="1294"/>
                    </a:lnTo>
                    <a:lnTo>
                      <a:pt x="913" y="1294"/>
                    </a:lnTo>
                    <a:lnTo>
                      <a:pt x="913" y="1294"/>
                    </a:lnTo>
                    <a:lnTo>
                      <a:pt x="913" y="1294"/>
                    </a:lnTo>
                    <a:lnTo>
                      <a:pt x="913" y="1341"/>
                    </a:lnTo>
                    <a:lnTo>
                      <a:pt x="913" y="1341"/>
                    </a:lnTo>
                    <a:lnTo>
                      <a:pt x="913" y="1341"/>
                    </a:lnTo>
                    <a:lnTo>
                      <a:pt x="932" y="1341"/>
                    </a:lnTo>
                    <a:lnTo>
                      <a:pt x="932" y="1351"/>
                    </a:lnTo>
                    <a:lnTo>
                      <a:pt x="932" y="1351"/>
                    </a:lnTo>
                    <a:lnTo>
                      <a:pt x="932" y="1351"/>
                    </a:lnTo>
                    <a:lnTo>
                      <a:pt x="932" y="1423"/>
                    </a:lnTo>
                    <a:lnTo>
                      <a:pt x="989" y="1423"/>
                    </a:lnTo>
                    <a:lnTo>
                      <a:pt x="989" y="1423"/>
                    </a:lnTo>
                    <a:lnTo>
                      <a:pt x="1028" y="1351"/>
                    </a:lnTo>
                    <a:lnTo>
                      <a:pt x="1028" y="1351"/>
                    </a:lnTo>
                    <a:lnTo>
                      <a:pt x="1028" y="1351"/>
                    </a:lnTo>
                    <a:lnTo>
                      <a:pt x="1028" y="1351"/>
                    </a:lnTo>
                    <a:lnTo>
                      <a:pt x="1054" y="1341"/>
                    </a:lnTo>
                    <a:lnTo>
                      <a:pt x="1054" y="1341"/>
                    </a:lnTo>
                    <a:lnTo>
                      <a:pt x="1075" y="1341"/>
                    </a:lnTo>
                    <a:lnTo>
                      <a:pt x="1075" y="1341"/>
                    </a:lnTo>
                    <a:lnTo>
                      <a:pt x="1075" y="1341"/>
                    </a:lnTo>
                    <a:lnTo>
                      <a:pt x="1113" y="1341"/>
                    </a:lnTo>
                    <a:lnTo>
                      <a:pt x="1113" y="1351"/>
                    </a:lnTo>
                    <a:lnTo>
                      <a:pt x="1113" y="1351"/>
                    </a:lnTo>
                    <a:lnTo>
                      <a:pt x="1113" y="1351"/>
                    </a:lnTo>
                    <a:lnTo>
                      <a:pt x="1113" y="1423"/>
                    </a:lnTo>
                    <a:lnTo>
                      <a:pt x="1113" y="1423"/>
                    </a:lnTo>
                    <a:lnTo>
                      <a:pt x="1113" y="1437"/>
                    </a:lnTo>
                    <a:lnTo>
                      <a:pt x="1113" y="1437"/>
                    </a:lnTo>
                    <a:lnTo>
                      <a:pt x="1113" y="1437"/>
                    </a:lnTo>
                    <a:lnTo>
                      <a:pt x="1113" y="1479"/>
                    </a:lnTo>
                    <a:lnTo>
                      <a:pt x="1113" y="1479"/>
                    </a:lnTo>
                    <a:lnTo>
                      <a:pt x="1075" y="1479"/>
                    </a:lnTo>
                    <a:lnTo>
                      <a:pt x="1075" y="1479"/>
                    </a:lnTo>
                    <a:lnTo>
                      <a:pt x="1075" y="1479"/>
                    </a:lnTo>
                    <a:lnTo>
                      <a:pt x="1075" y="1479"/>
                    </a:lnTo>
                    <a:lnTo>
                      <a:pt x="1075" y="1479"/>
                    </a:lnTo>
                    <a:lnTo>
                      <a:pt x="1054" y="1479"/>
                    </a:lnTo>
                    <a:lnTo>
                      <a:pt x="1054" y="1479"/>
                    </a:lnTo>
                    <a:lnTo>
                      <a:pt x="1028" y="1479"/>
                    </a:lnTo>
                    <a:lnTo>
                      <a:pt x="1028" y="1479"/>
                    </a:lnTo>
                    <a:lnTo>
                      <a:pt x="1028" y="1479"/>
                    </a:lnTo>
                    <a:lnTo>
                      <a:pt x="1028" y="1479"/>
                    </a:lnTo>
                    <a:lnTo>
                      <a:pt x="989" y="1508"/>
                    </a:lnTo>
                    <a:lnTo>
                      <a:pt x="989" y="1508"/>
                    </a:lnTo>
                    <a:lnTo>
                      <a:pt x="932" y="1508"/>
                    </a:lnTo>
                    <a:lnTo>
                      <a:pt x="932" y="1508"/>
                    </a:lnTo>
                    <a:lnTo>
                      <a:pt x="932" y="1508"/>
                    </a:lnTo>
                    <a:lnTo>
                      <a:pt x="913" y="1508"/>
                    </a:lnTo>
                    <a:lnTo>
                      <a:pt x="913" y="1508"/>
                    </a:lnTo>
                    <a:lnTo>
                      <a:pt x="920" y="1508"/>
                    </a:lnTo>
                    <a:lnTo>
                      <a:pt x="913" y="1508"/>
                    </a:lnTo>
                    <a:lnTo>
                      <a:pt x="913" y="1508"/>
                    </a:lnTo>
                    <a:lnTo>
                      <a:pt x="913" y="1508"/>
                    </a:lnTo>
                    <a:lnTo>
                      <a:pt x="879" y="1508"/>
                    </a:lnTo>
                    <a:lnTo>
                      <a:pt x="879" y="1508"/>
                    </a:lnTo>
                    <a:lnTo>
                      <a:pt x="879" y="1508"/>
                    </a:lnTo>
                    <a:lnTo>
                      <a:pt x="879" y="1508"/>
                    </a:lnTo>
                    <a:lnTo>
                      <a:pt x="863" y="1507"/>
                    </a:lnTo>
                    <a:lnTo>
                      <a:pt x="851" y="1503"/>
                    </a:lnTo>
                    <a:lnTo>
                      <a:pt x="844" y="1499"/>
                    </a:lnTo>
                    <a:lnTo>
                      <a:pt x="838" y="1493"/>
                    </a:lnTo>
                    <a:lnTo>
                      <a:pt x="834" y="1487"/>
                    </a:lnTo>
                    <a:lnTo>
                      <a:pt x="833" y="1483"/>
                    </a:lnTo>
                    <a:lnTo>
                      <a:pt x="831" y="1479"/>
                    </a:lnTo>
                    <a:lnTo>
                      <a:pt x="831" y="1479"/>
                    </a:lnTo>
                    <a:lnTo>
                      <a:pt x="831" y="1479"/>
                    </a:lnTo>
                    <a:lnTo>
                      <a:pt x="816" y="1479"/>
                    </a:lnTo>
                    <a:lnTo>
                      <a:pt x="816" y="1479"/>
                    </a:lnTo>
                    <a:lnTo>
                      <a:pt x="816" y="1508"/>
                    </a:lnTo>
                    <a:lnTo>
                      <a:pt x="816" y="1508"/>
                    </a:lnTo>
                    <a:lnTo>
                      <a:pt x="787" y="1508"/>
                    </a:lnTo>
                    <a:lnTo>
                      <a:pt x="787" y="1508"/>
                    </a:lnTo>
                    <a:lnTo>
                      <a:pt x="798" y="1508"/>
                    </a:lnTo>
                    <a:lnTo>
                      <a:pt x="787" y="1508"/>
                    </a:lnTo>
                    <a:lnTo>
                      <a:pt x="787" y="1508"/>
                    </a:lnTo>
                    <a:lnTo>
                      <a:pt x="788" y="1522"/>
                    </a:lnTo>
                    <a:lnTo>
                      <a:pt x="791" y="1535"/>
                    </a:lnTo>
                    <a:lnTo>
                      <a:pt x="795" y="1542"/>
                    </a:lnTo>
                    <a:lnTo>
                      <a:pt x="798" y="1547"/>
                    </a:lnTo>
                    <a:lnTo>
                      <a:pt x="799" y="1550"/>
                    </a:lnTo>
                    <a:lnTo>
                      <a:pt x="799" y="1553"/>
                    </a:lnTo>
                    <a:lnTo>
                      <a:pt x="795" y="1553"/>
                    </a:lnTo>
                    <a:lnTo>
                      <a:pt x="787" y="1553"/>
                    </a:lnTo>
                    <a:lnTo>
                      <a:pt x="746" y="1553"/>
                    </a:lnTo>
                    <a:lnTo>
                      <a:pt x="746" y="1553"/>
                    </a:lnTo>
                    <a:lnTo>
                      <a:pt x="746" y="1508"/>
                    </a:lnTo>
                    <a:lnTo>
                      <a:pt x="721" y="1508"/>
                    </a:lnTo>
                    <a:lnTo>
                      <a:pt x="721" y="1508"/>
                    </a:lnTo>
                    <a:lnTo>
                      <a:pt x="684" y="1508"/>
                    </a:lnTo>
                    <a:lnTo>
                      <a:pt x="684" y="1508"/>
                    </a:lnTo>
                    <a:lnTo>
                      <a:pt x="636" y="1508"/>
                    </a:lnTo>
                    <a:lnTo>
                      <a:pt x="636" y="1508"/>
                    </a:lnTo>
                    <a:lnTo>
                      <a:pt x="631" y="1479"/>
                    </a:lnTo>
                    <a:lnTo>
                      <a:pt x="631" y="1479"/>
                    </a:lnTo>
                    <a:lnTo>
                      <a:pt x="631" y="1479"/>
                    </a:lnTo>
                    <a:lnTo>
                      <a:pt x="631" y="1479"/>
                    </a:lnTo>
                    <a:lnTo>
                      <a:pt x="631" y="1437"/>
                    </a:lnTo>
                    <a:lnTo>
                      <a:pt x="631" y="1423"/>
                    </a:lnTo>
                    <a:lnTo>
                      <a:pt x="631" y="1423"/>
                    </a:lnTo>
                    <a:lnTo>
                      <a:pt x="631" y="1423"/>
                    </a:lnTo>
                    <a:lnTo>
                      <a:pt x="631" y="1423"/>
                    </a:lnTo>
                    <a:lnTo>
                      <a:pt x="585" y="1423"/>
                    </a:lnTo>
                    <a:lnTo>
                      <a:pt x="585" y="1423"/>
                    </a:lnTo>
                    <a:lnTo>
                      <a:pt x="550" y="1423"/>
                    </a:lnTo>
                    <a:lnTo>
                      <a:pt x="550" y="1423"/>
                    </a:lnTo>
                    <a:lnTo>
                      <a:pt x="550" y="1423"/>
                    </a:lnTo>
                    <a:lnTo>
                      <a:pt x="518" y="1423"/>
                    </a:lnTo>
                    <a:lnTo>
                      <a:pt x="518" y="1423"/>
                    </a:lnTo>
                    <a:lnTo>
                      <a:pt x="518" y="1423"/>
                    </a:lnTo>
                    <a:lnTo>
                      <a:pt x="475" y="1351"/>
                    </a:lnTo>
                    <a:lnTo>
                      <a:pt x="475" y="1351"/>
                    </a:lnTo>
                    <a:lnTo>
                      <a:pt x="464" y="1351"/>
                    </a:lnTo>
                    <a:lnTo>
                      <a:pt x="464" y="1351"/>
                    </a:lnTo>
                    <a:lnTo>
                      <a:pt x="464" y="1351"/>
                    </a:lnTo>
                    <a:lnTo>
                      <a:pt x="464" y="1363"/>
                    </a:lnTo>
                    <a:lnTo>
                      <a:pt x="462" y="1375"/>
                    </a:lnTo>
                    <a:lnTo>
                      <a:pt x="460" y="1384"/>
                    </a:lnTo>
                    <a:lnTo>
                      <a:pt x="457" y="1393"/>
                    </a:lnTo>
                    <a:lnTo>
                      <a:pt x="453" y="1400"/>
                    </a:lnTo>
                    <a:lnTo>
                      <a:pt x="450" y="1405"/>
                    </a:lnTo>
                    <a:lnTo>
                      <a:pt x="441" y="1415"/>
                    </a:lnTo>
                    <a:lnTo>
                      <a:pt x="433" y="1419"/>
                    </a:lnTo>
                    <a:lnTo>
                      <a:pt x="426" y="1422"/>
                    </a:lnTo>
                    <a:lnTo>
                      <a:pt x="419" y="1423"/>
                    </a:lnTo>
                    <a:lnTo>
                      <a:pt x="419" y="1423"/>
                    </a:lnTo>
                    <a:lnTo>
                      <a:pt x="419" y="1423"/>
                    </a:lnTo>
                    <a:lnTo>
                      <a:pt x="384" y="1423"/>
                    </a:lnTo>
                    <a:lnTo>
                      <a:pt x="384" y="1423"/>
                    </a:lnTo>
                    <a:lnTo>
                      <a:pt x="352" y="1423"/>
                    </a:lnTo>
                    <a:lnTo>
                      <a:pt x="352" y="1423"/>
                    </a:lnTo>
                    <a:lnTo>
                      <a:pt x="308" y="1423"/>
                    </a:lnTo>
                    <a:lnTo>
                      <a:pt x="308" y="1351"/>
                    </a:lnTo>
                    <a:lnTo>
                      <a:pt x="308" y="1351"/>
                    </a:lnTo>
                    <a:lnTo>
                      <a:pt x="308" y="1351"/>
                    </a:lnTo>
                    <a:lnTo>
                      <a:pt x="295" y="1423"/>
                    </a:lnTo>
                    <a:lnTo>
                      <a:pt x="295" y="1423"/>
                    </a:lnTo>
                    <a:lnTo>
                      <a:pt x="295" y="1423"/>
                    </a:lnTo>
                    <a:lnTo>
                      <a:pt x="255" y="1423"/>
                    </a:lnTo>
                    <a:lnTo>
                      <a:pt x="255" y="1423"/>
                    </a:lnTo>
                    <a:lnTo>
                      <a:pt x="255" y="1425"/>
                    </a:lnTo>
                    <a:lnTo>
                      <a:pt x="253" y="1428"/>
                    </a:lnTo>
                    <a:lnTo>
                      <a:pt x="249" y="1430"/>
                    </a:lnTo>
                    <a:lnTo>
                      <a:pt x="244" y="1432"/>
                    </a:lnTo>
                    <a:lnTo>
                      <a:pt x="237" y="1434"/>
                    </a:lnTo>
                    <a:lnTo>
                      <a:pt x="224" y="1436"/>
                    </a:lnTo>
                    <a:lnTo>
                      <a:pt x="210" y="1437"/>
                    </a:lnTo>
                    <a:lnTo>
                      <a:pt x="210" y="1437"/>
                    </a:lnTo>
                    <a:lnTo>
                      <a:pt x="210" y="1432"/>
                    </a:lnTo>
                    <a:lnTo>
                      <a:pt x="210" y="1437"/>
                    </a:lnTo>
                    <a:lnTo>
                      <a:pt x="210" y="1437"/>
                    </a:lnTo>
                    <a:lnTo>
                      <a:pt x="210" y="1432"/>
                    </a:lnTo>
                    <a:lnTo>
                      <a:pt x="210" y="1437"/>
                    </a:lnTo>
                    <a:lnTo>
                      <a:pt x="210" y="1437"/>
                    </a:lnTo>
                    <a:lnTo>
                      <a:pt x="210" y="1479"/>
                    </a:lnTo>
                    <a:lnTo>
                      <a:pt x="210" y="1479"/>
                    </a:lnTo>
                    <a:lnTo>
                      <a:pt x="202" y="1487"/>
                    </a:lnTo>
                    <a:lnTo>
                      <a:pt x="196" y="1492"/>
                    </a:lnTo>
                    <a:lnTo>
                      <a:pt x="192" y="1493"/>
                    </a:lnTo>
                    <a:lnTo>
                      <a:pt x="191" y="1493"/>
                    </a:lnTo>
                    <a:lnTo>
                      <a:pt x="188" y="1493"/>
                    </a:lnTo>
                    <a:lnTo>
                      <a:pt x="188" y="1494"/>
                    </a:lnTo>
                    <a:lnTo>
                      <a:pt x="188" y="1508"/>
                    </a:lnTo>
                    <a:lnTo>
                      <a:pt x="188" y="1508"/>
                    </a:lnTo>
                    <a:lnTo>
                      <a:pt x="188" y="1497"/>
                    </a:lnTo>
                    <a:lnTo>
                      <a:pt x="188" y="1508"/>
                    </a:lnTo>
                    <a:lnTo>
                      <a:pt x="188" y="1508"/>
                    </a:lnTo>
                    <a:lnTo>
                      <a:pt x="156" y="1508"/>
                    </a:lnTo>
                    <a:lnTo>
                      <a:pt x="156" y="1508"/>
                    </a:lnTo>
                    <a:lnTo>
                      <a:pt x="117" y="1508"/>
                    </a:lnTo>
                    <a:lnTo>
                      <a:pt x="117" y="1508"/>
                    </a:lnTo>
                    <a:lnTo>
                      <a:pt x="117" y="1553"/>
                    </a:lnTo>
                    <a:lnTo>
                      <a:pt x="117" y="1553"/>
                    </a:lnTo>
                    <a:lnTo>
                      <a:pt x="81" y="1553"/>
                    </a:lnTo>
                    <a:lnTo>
                      <a:pt x="81" y="1574"/>
                    </a:lnTo>
                    <a:lnTo>
                      <a:pt x="81" y="1574"/>
                    </a:lnTo>
                    <a:lnTo>
                      <a:pt x="81" y="1574"/>
                    </a:lnTo>
                    <a:lnTo>
                      <a:pt x="81" y="1574"/>
                    </a:lnTo>
                    <a:lnTo>
                      <a:pt x="81" y="1589"/>
                    </a:lnTo>
                    <a:lnTo>
                      <a:pt x="40" y="1589"/>
                    </a:lnTo>
                    <a:lnTo>
                      <a:pt x="40" y="1589"/>
                    </a:lnTo>
                    <a:lnTo>
                      <a:pt x="40" y="1618"/>
                    </a:lnTo>
                    <a:lnTo>
                      <a:pt x="40" y="1618"/>
                    </a:lnTo>
                    <a:lnTo>
                      <a:pt x="40" y="1618"/>
                    </a:lnTo>
                    <a:lnTo>
                      <a:pt x="40" y="1659"/>
                    </a:lnTo>
                    <a:lnTo>
                      <a:pt x="40" y="1659"/>
                    </a:lnTo>
                    <a:lnTo>
                      <a:pt x="40" y="1659"/>
                    </a:lnTo>
                    <a:lnTo>
                      <a:pt x="38" y="1660"/>
                    </a:lnTo>
                    <a:lnTo>
                      <a:pt x="33" y="1662"/>
                    </a:lnTo>
                    <a:lnTo>
                      <a:pt x="31" y="1664"/>
                    </a:lnTo>
                    <a:lnTo>
                      <a:pt x="26" y="1670"/>
                    </a:lnTo>
                    <a:lnTo>
                      <a:pt x="22" y="1678"/>
                    </a:lnTo>
                    <a:lnTo>
                      <a:pt x="21" y="1689"/>
                    </a:lnTo>
                    <a:lnTo>
                      <a:pt x="19" y="1705"/>
                    </a:lnTo>
                    <a:lnTo>
                      <a:pt x="19" y="1705"/>
                    </a:lnTo>
                    <a:lnTo>
                      <a:pt x="19" y="1735"/>
                    </a:lnTo>
                    <a:lnTo>
                      <a:pt x="19" y="1735"/>
                    </a:lnTo>
                    <a:lnTo>
                      <a:pt x="28" y="1735"/>
                    </a:lnTo>
                    <a:lnTo>
                      <a:pt x="19" y="1735"/>
                    </a:lnTo>
                    <a:lnTo>
                      <a:pt x="19" y="1735"/>
                    </a:lnTo>
                    <a:lnTo>
                      <a:pt x="19" y="1756"/>
                    </a:lnTo>
                    <a:lnTo>
                      <a:pt x="19" y="1756"/>
                    </a:lnTo>
                    <a:lnTo>
                      <a:pt x="19" y="1756"/>
                    </a:lnTo>
                    <a:lnTo>
                      <a:pt x="19" y="1785"/>
                    </a:lnTo>
                    <a:lnTo>
                      <a:pt x="19" y="1785"/>
                    </a:lnTo>
                    <a:lnTo>
                      <a:pt x="0" y="1785"/>
                    </a:lnTo>
                    <a:lnTo>
                      <a:pt x="19" y="1785"/>
                    </a:lnTo>
                    <a:lnTo>
                      <a:pt x="19" y="1831"/>
                    </a:lnTo>
                    <a:lnTo>
                      <a:pt x="40" y="1831"/>
                    </a:lnTo>
                    <a:lnTo>
                      <a:pt x="40" y="1831"/>
                    </a:lnTo>
                    <a:lnTo>
                      <a:pt x="40" y="1831"/>
                    </a:lnTo>
                    <a:lnTo>
                      <a:pt x="40" y="1861"/>
                    </a:lnTo>
                    <a:lnTo>
                      <a:pt x="40" y="1861"/>
                    </a:lnTo>
                    <a:lnTo>
                      <a:pt x="40" y="1861"/>
                    </a:lnTo>
                    <a:lnTo>
                      <a:pt x="40" y="1902"/>
                    </a:lnTo>
                    <a:lnTo>
                      <a:pt x="40" y="1902"/>
                    </a:lnTo>
                    <a:lnTo>
                      <a:pt x="40" y="1902"/>
                    </a:lnTo>
                    <a:lnTo>
                      <a:pt x="40" y="1911"/>
                    </a:lnTo>
                    <a:lnTo>
                      <a:pt x="42" y="1918"/>
                    </a:lnTo>
                    <a:lnTo>
                      <a:pt x="45" y="1923"/>
                    </a:lnTo>
                    <a:lnTo>
                      <a:pt x="46" y="1929"/>
                    </a:lnTo>
                    <a:lnTo>
                      <a:pt x="53" y="1937"/>
                    </a:lnTo>
                    <a:lnTo>
                      <a:pt x="60" y="1943"/>
                    </a:lnTo>
                    <a:lnTo>
                      <a:pt x="68" y="1947"/>
                    </a:lnTo>
                    <a:lnTo>
                      <a:pt x="74" y="1948"/>
                    </a:lnTo>
                    <a:lnTo>
                      <a:pt x="81" y="1950"/>
                    </a:lnTo>
                    <a:lnTo>
                      <a:pt x="81" y="1950"/>
                    </a:lnTo>
                    <a:lnTo>
                      <a:pt x="81" y="1950"/>
                    </a:lnTo>
                    <a:lnTo>
                      <a:pt x="81" y="1973"/>
                    </a:lnTo>
                    <a:lnTo>
                      <a:pt x="81" y="1973"/>
                    </a:lnTo>
                    <a:lnTo>
                      <a:pt x="117" y="1973"/>
                    </a:lnTo>
                    <a:lnTo>
                      <a:pt x="156" y="1979"/>
                    </a:lnTo>
                    <a:lnTo>
                      <a:pt x="156" y="1979"/>
                    </a:lnTo>
                    <a:lnTo>
                      <a:pt x="141" y="1979"/>
                    </a:lnTo>
                    <a:lnTo>
                      <a:pt x="156" y="1979"/>
                    </a:lnTo>
                    <a:lnTo>
                      <a:pt x="156" y="1979"/>
                    </a:lnTo>
                    <a:lnTo>
                      <a:pt x="188" y="1979"/>
                    </a:lnTo>
                    <a:lnTo>
                      <a:pt x="188" y="1979"/>
                    </a:lnTo>
                    <a:lnTo>
                      <a:pt x="175" y="1979"/>
                    </a:lnTo>
                    <a:lnTo>
                      <a:pt x="188" y="1979"/>
                    </a:lnTo>
                    <a:lnTo>
                      <a:pt x="188" y="1979"/>
                    </a:lnTo>
                    <a:lnTo>
                      <a:pt x="210" y="1979"/>
                    </a:lnTo>
                    <a:lnTo>
                      <a:pt x="210" y="1979"/>
                    </a:lnTo>
                    <a:lnTo>
                      <a:pt x="255" y="2033"/>
                    </a:lnTo>
                    <a:lnTo>
                      <a:pt x="295" y="2033"/>
                    </a:lnTo>
                    <a:lnTo>
                      <a:pt x="295" y="2033"/>
                    </a:lnTo>
                    <a:lnTo>
                      <a:pt x="308" y="1979"/>
                    </a:lnTo>
                    <a:lnTo>
                      <a:pt x="308" y="1979"/>
                    </a:lnTo>
                    <a:lnTo>
                      <a:pt x="352" y="1979"/>
                    </a:lnTo>
                    <a:lnTo>
                      <a:pt x="384" y="1979"/>
                    </a:lnTo>
                    <a:lnTo>
                      <a:pt x="384" y="1979"/>
                    </a:lnTo>
                    <a:lnTo>
                      <a:pt x="384" y="1979"/>
                    </a:lnTo>
                    <a:lnTo>
                      <a:pt x="419" y="1979"/>
                    </a:lnTo>
                    <a:lnTo>
                      <a:pt x="419" y="1979"/>
                    </a:lnTo>
                    <a:lnTo>
                      <a:pt x="419" y="1979"/>
                    </a:lnTo>
                    <a:lnTo>
                      <a:pt x="464" y="1979"/>
                    </a:lnTo>
                    <a:lnTo>
                      <a:pt x="464" y="2033"/>
                    </a:lnTo>
                    <a:lnTo>
                      <a:pt x="464" y="2033"/>
                    </a:lnTo>
                    <a:lnTo>
                      <a:pt x="464" y="2033"/>
                    </a:lnTo>
                    <a:lnTo>
                      <a:pt x="464" y="2038"/>
                    </a:lnTo>
                    <a:lnTo>
                      <a:pt x="465" y="2046"/>
                    </a:lnTo>
                    <a:lnTo>
                      <a:pt x="466" y="2050"/>
                    </a:lnTo>
                    <a:lnTo>
                      <a:pt x="468" y="2054"/>
                    </a:lnTo>
                    <a:lnTo>
                      <a:pt x="471" y="2057"/>
                    </a:lnTo>
                    <a:lnTo>
                      <a:pt x="475" y="2057"/>
                    </a:lnTo>
                    <a:lnTo>
                      <a:pt x="518" y="2057"/>
                    </a:lnTo>
                    <a:lnTo>
                      <a:pt x="518" y="2057"/>
                    </a:lnTo>
                    <a:lnTo>
                      <a:pt x="550" y="2057"/>
                    </a:lnTo>
                    <a:lnTo>
                      <a:pt x="550" y="2057"/>
                    </a:lnTo>
                    <a:lnTo>
                      <a:pt x="550" y="2057"/>
                    </a:lnTo>
                    <a:lnTo>
                      <a:pt x="550" y="2057"/>
                    </a:lnTo>
                    <a:lnTo>
                      <a:pt x="585" y="2057"/>
                    </a:lnTo>
                    <a:lnTo>
                      <a:pt x="585" y="2057"/>
                    </a:lnTo>
                    <a:lnTo>
                      <a:pt x="585" y="2074"/>
                    </a:lnTo>
                    <a:lnTo>
                      <a:pt x="585" y="2074"/>
                    </a:lnTo>
                    <a:lnTo>
                      <a:pt x="631" y="2128"/>
                    </a:lnTo>
                    <a:lnTo>
                      <a:pt x="631" y="2128"/>
                    </a:lnTo>
                    <a:lnTo>
                      <a:pt x="585" y="2159"/>
                    </a:lnTo>
                    <a:lnTo>
                      <a:pt x="585" y="2159"/>
                    </a:lnTo>
                    <a:lnTo>
                      <a:pt x="550" y="2194"/>
                    </a:lnTo>
                    <a:lnTo>
                      <a:pt x="550" y="2194"/>
                    </a:lnTo>
                    <a:lnTo>
                      <a:pt x="550" y="2194"/>
                    </a:lnTo>
                    <a:lnTo>
                      <a:pt x="585" y="2224"/>
                    </a:lnTo>
                    <a:lnTo>
                      <a:pt x="631" y="2224"/>
                    </a:lnTo>
                    <a:lnTo>
                      <a:pt x="631" y="2224"/>
                    </a:lnTo>
                    <a:lnTo>
                      <a:pt x="636" y="2266"/>
                    </a:lnTo>
                    <a:lnTo>
                      <a:pt x="636" y="2266"/>
                    </a:lnTo>
                    <a:lnTo>
                      <a:pt x="636" y="2266"/>
                    </a:lnTo>
                    <a:lnTo>
                      <a:pt x="636" y="2266"/>
                    </a:lnTo>
                    <a:lnTo>
                      <a:pt x="636" y="2273"/>
                    </a:lnTo>
                    <a:lnTo>
                      <a:pt x="638" y="2280"/>
                    </a:lnTo>
                    <a:lnTo>
                      <a:pt x="641" y="2287"/>
                    </a:lnTo>
                    <a:lnTo>
                      <a:pt x="643" y="2292"/>
                    </a:lnTo>
                    <a:lnTo>
                      <a:pt x="646" y="2297"/>
                    </a:lnTo>
                    <a:lnTo>
                      <a:pt x="650" y="2301"/>
                    </a:lnTo>
                    <a:lnTo>
                      <a:pt x="660" y="2305"/>
                    </a:lnTo>
                    <a:lnTo>
                      <a:pt x="668" y="2309"/>
                    </a:lnTo>
                    <a:lnTo>
                      <a:pt x="677" y="2311"/>
                    </a:lnTo>
                    <a:lnTo>
                      <a:pt x="684" y="2312"/>
                    </a:lnTo>
                    <a:lnTo>
                      <a:pt x="684" y="2312"/>
                    </a:lnTo>
                    <a:lnTo>
                      <a:pt x="684" y="2336"/>
                    </a:lnTo>
                    <a:lnTo>
                      <a:pt x="684" y="2336"/>
                    </a:lnTo>
                    <a:lnTo>
                      <a:pt x="684" y="2383"/>
                    </a:lnTo>
                    <a:lnTo>
                      <a:pt x="684" y="2383"/>
                    </a:lnTo>
                    <a:lnTo>
                      <a:pt x="684" y="2383"/>
                    </a:lnTo>
                    <a:lnTo>
                      <a:pt x="684" y="2408"/>
                    </a:lnTo>
                    <a:lnTo>
                      <a:pt x="684" y="2408"/>
                    </a:lnTo>
                    <a:lnTo>
                      <a:pt x="684" y="2437"/>
                    </a:lnTo>
                    <a:lnTo>
                      <a:pt x="684" y="2437"/>
                    </a:lnTo>
                    <a:lnTo>
                      <a:pt x="636" y="2457"/>
                    </a:lnTo>
                    <a:lnTo>
                      <a:pt x="636" y="2457"/>
                    </a:lnTo>
                    <a:lnTo>
                      <a:pt x="636" y="2457"/>
                    </a:lnTo>
                    <a:lnTo>
                      <a:pt x="636" y="2465"/>
                    </a:lnTo>
                    <a:lnTo>
                      <a:pt x="638" y="2472"/>
                    </a:lnTo>
                    <a:lnTo>
                      <a:pt x="641" y="2479"/>
                    </a:lnTo>
                    <a:lnTo>
                      <a:pt x="643" y="2483"/>
                    </a:lnTo>
                    <a:lnTo>
                      <a:pt x="646" y="2489"/>
                    </a:lnTo>
                    <a:lnTo>
                      <a:pt x="650" y="2492"/>
                    </a:lnTo>
                    <a:lnTo>
                      <a:pt x="660" y="2497"/>
                    </a:lnTo>
                    <a:lnTo>
                      <a:pt x="668" y="2500"/>
                    </a:lnTo>
                    <a:lnTo>
                      <a:pt x="677" y="2503"/>
                    </a:lnTo>
                    <a:lnTo>
                      <a:pt x="684" y="2503"/>
                    </a:lnTo>
                    <a:lnTo>
                      <a:pt x="684" y="2503"/>
                    </a:lnTo>
                    <a:lnTo>
                      <a:pt x="721" y="2503"/>
                    </a:lnTo>
                    <a:lnTo>
                      <a:pt x="721" y="2503"/>
                    </a:lnTo>
                    <a:lnTo>
                      <a:pt x="716" y="2505"/>
                    </a:lnTo>
                    <a:lnTo>
                      <a:pt x="707" y="2512"/>
                    </a:lnTo>
                    <a:lnTo>
                      <a:pt x="705" y="2515"/>
                    </a:lnTo>
                    <a:lnTo>
                      <a:pt x="705" y="2517"/>
                    </a:lnTo>
                    <a:lnTo>
                      <a:pt x="705" y="2518"/>
                    </a:lnTo>
                    <a:lnTo>
                      <a:pt x="710" y="2521"/>
                    </a:lnTo>
                    <a:lnTo>
                      <a:pt x="721" y="2522"/>
                    </a:lnTo>
                    <a:lnTo>
                      <a:pt x="721" y="2522"/>
                    </a:lnTo>
                    <a:lnTo>
                      <a:pt x="721" y="2515"/>
                    </a:lnTo>
                    <a:lnTo>
                      <a:pt x="721" y="2522"/>
                    </a:lnTo>
                    <a:lnTo>
                      <a:pt x="721" y="2522"/>
                    </a:lnTo>
                    <a:lnTo>
                      <a:pt x="721" y="2532"/>
                    </a:lnTo>
                    <a:lnTo>
                      <a:pt x="725" y="2540"/>
                    </a:lnTo>
                    <a:lnTo>
                      <a:pt x="728" y="2546"/>
                    </a:lnTo>
                    <a:lnTo>
                      <a:pt x="734" y="2549"/>
                    </a:lnTo>
                    <a:lnTo>
                      <a:pt x="738" y="2551"/>
                    </a:lnTo>
                    <a:lnTo>
                      <a:pt x="742" y="2553"/>
                    </a:lnTo>
                    <a:lnTo>
                      <a:pt x="746" y="2553"/>
                    </a:lnTo>
                    <a:lnTo>
                      <a:pt x="787" y="2553"/>
                    </a:lnTo>
                    <a:lnTo>
                      <a:pt x="787" y="2553"/>
                    </a:lnTo>
                    <a:lnTo>
                      <a:pt x="781" y="2554"/>
                    </a:lnTo>
                    <a:lnTo>
                      <a:pt x="776" y="2556"/>
                    </a:lnTo>
                    <a:lnTo>
                      <a:pt x="771" y="2558"/>
                    </a:lnTo>
                    <a:lnTo>
                      <a:pt x="770" y="2561"/>
                    </a:lnTo>
                    <a:lnTo>
                      <a:pt x="769" y="2564"/>
                    </a:lnTo>
                    <a:lnTo>
                      <a:pt x="769" y="2568"/>
                    </a:lnTo>
                    <a:lnTo>
                      <a:pt x="770" y="2572"/>
                    </a:lnTo>
                    <a:lnTo>
                      <a:pt x="771" y="2578"/>
                    </a:lnTo>
                    <a:lnTo>
                      <a:pt x="776" y="2583"/>
                    </a:lnTo>
                    <a:lnTo>
                      <a:pt x="787" y="2599"/>
                    </a:lnTo>
                    <a:lnTo>
                      <a:pt x="787" y="2599"/>
                    </a:lnTo>
                    <a:lnTo>
                      <a:pt x="787" y="2599"/>
                    </a:lnTo>
                    <a:lnTo>
                      <a:pt x="816" y="2624"/>
                    </a:lnTo>
                    <a:lnTo>
                      <a:pt x="831" y="2599"/>
                    </a:lnTo>
                    <a:lnTo>
                      <a:pt x="831" y="2599"/>
                    </a:lnTo>
                    <a:lnTo>
                      <a:pt x="826" y="2599"/>
                    </a:lnTo>
                    <a:lnTo>
                      <a:pt x="831" y="2599"/>
                    </a:lnTo>
                    <a:lnTo>
                      <a:pt x="831" y="2599"/>
                    </a:lnTo>
                    <a:lnTo>
                      <a:pt x="879" y="2599"/>
                    </a:lnTo>
                    <a:lnTo>
                      <a:pt x="913" y="2599"/>
                    </a:lnTo>
                    <a:lnTo>
                      <a:pt x="913" y="2599"/>
                    </a:lnTo>
                    <a:lnTo>
                      <a:pt x="932" y="2599"/>
                    </a:lnTo>
                    <a:lnTo>
                      <a:pt x="932" y="2553"/>
                    </a:lnTo>
                    <a:lnTo>
                      <a:pt x="989" y="2553"/>
                    </a:lnTo>
                    <a:lnTo>
                      <a:pt x="1028" y="2553"/>
                    </a:lnTo>
                    <a:lnTo>
                      <a:pt x="1028" y="2553"/>
                    </a:lnTo>
                    <a:lnTo>
                      <a:pt x="1054" y="2522"/>
                    </a:lnTo>
                    <a:lnTo>
                      <a:pt x="1054" y="2522"/>
                    </a:lnTo>
                    <a:lnTo>
                      <a:pt x="1054" y="2522"/>
                    </a:lnTo>
                    <a:lnTo>
                      <a:pt x="1054" y="2503"/>
                    </a:lnTo>
                    <a:lnTo>
                      <a:pt x="1075" y="2503"/>
                    </a:lnTo>
                    <a:lnTo>
                      <a:pt x="1113" y="2503"/>
                    </a:lnTo>
                    <a:lnTo>
                      <a:pt x="1113" y="2503"/>
                    </a:lnTo>
                    <a:lnTo>
                      <a:pt x="1113" y="2457"/>
                    </a:lnTo>
                    <a:lnTo>
                      <a:pt x="1113" y="2457"/>
                    </a:lnTo>
                    <a:lnTo>
                      <a:pt x="1113" y="2437"/>
                    </a:lnTo>
                    <a:lnTo>
                      <a:pt x="1113" y="2437"/>
                    </a:lnTo>
                    <a:lnTo>
                      <a:pt x="1113" y="2437"/>
                    </a:lnTo>
                    <a:lnTo>
                      <a:pt x="1126" y="2436"/>
                    </a:lnTo>
                    <a:lnTo>
                      <a:pt x="1136" y="2433"/>
                    </a:lnTo>
                    <a:lnTo>
                      <a:pt x="1145" y="2427"/>
                    </a:lnTo>
                    <a:lnTo>
                      <a:pt x="1149" y="2422"/>
                    </a:lnTo>
                    <a:lnTo>
                      <a:pt x="1152" y="2416"/>
                    </a:lnTo>
                    <a:lnTo>
                      <a:pt x="1153" y="2412"/>
                    </a:lnTo>
                    <a:lnTo>
                      <a:pt x="1154" y="2408"/>
                    </a:lnTo>
                    <a:lnTo>
                      <a:pt x="1154" y="2408"/>
                    </a:lnTo>
                    <a:lnTo>
                      <a:pt x="1202" y="2408"/>
                    </a:lnTo>
                    <a:lnTo>
                      <a:pt x="1202" y="2408"/>
                    </a:lnTo>
                    <a:lnTo>
                      <a:pt x="1207" y="2407"/>
                    </a:lnTo>
                    <a:lnTo>
                      <a:pt x="1211" y="2404"/>
                    </a:lnTo>
                    <a:lnTo>
                      <a:pt x="1214" y="2400"/>
                    </a:lnTo>
                    <a:lnTo>
                      <a:pt x="1217" y="2395"/>
                    </a:lnTo>
                    <a:lnTo>
                      <a:pt x="1218" y="2387"/>
                    </a:lnTo>
                    <a:lnTo>
                      <a:pt x="1218" y="2383"/>
                    </a:lnTo>
                    <a:lnTo>
                      <a:pt x="1250" y="2336"/>
                    </a:lnTo>
                    <a:lnTo>
                      <a:pt x="1250" y="2336"/>
                    </a:lnTo>
                    <a:lnTo>
                      <a:pt x="1250" y="2336"/>
                    </a:lnTo>
                    <a:lnTo>
                      <a:pt x="1252" y="2327"/>
                    </a:lnTo>
                    <a:lnTo>
                      <a:pt x="1255" y="2322"/>
                    </a:lnTo>
                    <a:lnTo>
                      <a:pt x="1259" y="2317"/>
                    </a:lnTo>
                    <a:lnTo>
                      <a:pt x="1263" y="2315"/>
                    </a:lnTo>
                    <a:lnTo>
                      <a:pt x="1271" y="2312"/>
                    </a:lnTo>
                    <a:lnTo>
                      <a:pt x="1275" y="2312"/>
                    </a:lnTo>
                    <a:lnTo>
                      <a:pt x="1250" y="2312"/>
                    </a:lnTo>
                    <a:lnTo>
                      <a:pt x="1218" y="2266"/>
                    </a:lnTo>
                    <a:lnTo>
                      <a:pt x="1218" y="2224"/>
                    </a:lnTo>
                    <a:lnTo>
                      <a:pt x="1218" y="2224"/>
                    </a:lnTo>
                    <a:lnTo>
                      <a:pt x="1217" y="2224"/>
                    </a:lnTo>
                    <a:lnTo>
                      <a:pt x="1214" y="2223"/>
                    </a:lnTo>
                    <a:lnTo>
                      <a:pt x="1213" y="2221"/>
                    </a:lnTo>
                    <a:lnTo>
                      <a:pt x="1211" y="2217"/>
                    </a:lnTo>
                    <a:lnTo>
                      <a:pt x="1211" y="2212"/>
                    </a:lnTo>
                    <a:lnTo>
                      <a:pt x="1214" y="2203"/>
                    </a:lnTo>
                    <a:lnTo>
                      <a:pt x="1218" y="2194"/>
                    </a:lnTo>
                    <a:lnTo>
                      <a:pt x="1218" y="2194"/>
                    </a:lnTo>
                    <a:lnTo>
                      <a:pt x="1230" y="2192"/>
                    </a:lnTo>
                    <a:lnTo>
                      <a:pt x="1236" y="2188"/>
                    </a:lnTo>
                    <a:lnTo>
                      <a:pt x="1242" y="2182"/>
                    </a:lnTo>
                    <a:lnTo>
                      <a:pt x="1246" y="2177"/>
                    </a:lnTo>
                    <a:lnTo>
                      <a:pt x="1249" y="2170"/>
                    </a:lnTo>
                    <a:lnTo>
                      <a:pt x="1250" y="2164"/>
                    </a:lnTo>
                    <a:lnTo>
                      <a:pt x="1250" y="2159"/>
                    </a:lnTo>
                    <a:lnTo>
                      <a:pt x="1275" y="2128"/>
                    </a:lnTo>
                    <a:lnTo>
                      <a:pt x="1275" y="2128"/>
                    </a:lnTo>
                    <a:lnTo>
                      <a:pt x="1313" y="2074"/>
                    </a:lnTo>
                    <a:lnTo>
                      <a:pt x="1313" y="2057"/>
                    </a:lnTo>
                    <a:lnTo>
                      <a:pt x="1313" y="2057"/>
                    </a:lnTo>
                    <a:lnTo>
                      <a:pt x="1313" y="2057"/>
                    </a:lnTo>
                    <a:lnTo>
                      <a:pt x="1324" y="2057"/>
                    </a:lnTo>
                    <a:lnTo>
                      <a:pt x="1333" y="2054"/>
                    </a:lnTo>
                    <a:lnTo>
                      <a:pt x="1340" y="2050"/>
                    </a:lnTo>
                    <a:lnTo>
                      <a:pt x="1344" y="2046"/>
                    </a:lnTo>
                    <a:lnTo>
                      <a:pt x="1346" y="2042"/>
                    </a:lnTo>
                    <a:lnTo>
                      <a:pt x="1346" y="2038"/>
                    </a:lnTo>
                    <a:lnTo>
                      <a:pt x="1348" y="2033"/>
                    </a:lnTo>
                    <a:lnTo>
                      <a:pt x="1348" y="2033"/>
                    </a:lnTo>
                    <a:lnTo>
                      <a:pt x="1348" y="1979"/>
                    </a:lnTo>
                    <a:lnTo>
                      <a:pt x="1348" y="1979"/>
                    </a:lnTo>
                    <a:lnTo>
                      <a:pt x="1379" y="1979"/>
                    </a:lnTo>
                    <a:lnTo>
                      <a:pt x="1379" y="1979"/>
                    </a:lnTo>
                    <a:lnTo>
                      <a:pt x="1379" y="1979"/>
                    </a:lnTo>
                    <a:lnTo>
                      <a:pt x="1422" y="1973"/>
                    </a:lnTo>
                    <a:lnTo>
                      <a:pt x="1422" y="1950"/>
                    </a:lnTo>
                    <a:lnTo>
                      <a:pt x="1422" y="1950"/>
                    </a:lnTo>
                    <a:lnTo>
                      <a:pt x="1447" y="1902"/>
                    </a:lnTo>
                    <a:lnTo>
                      <a:pt x="1447" y="1902"/>
                    </a:lnTo>
                    <a:lnTo>
                      <a:pt x="1447" y="1861"/>
                    </a:lnTo>
                    <a:lnTo>
                      <a:pt x="1477" y="1831"/>
                    </a:lnTo>
                    <a:lnTo>
                      <a:pt x="1477" y="1785"/>
                    </a:lnTo>
                    <a:lnTo>
                      <a:pt x="1477" y="1785"/>
                    </a:lnTo>
                    <a:lnTo>
                      <a:pt x="1447" y="1831"/>
                    </a:lnTo>
                    <a:lnTo>
                      <a:pt x="1447" y="1831"/>
                    </a:lnTo>
                    <a:lnTo>
                      <a:pt x="1447" y="1813"/>
                    </a:lnTo>
                    <a:lnTo>
                      <a:pt x="1447" y="1831"/>
                    </a:lnTo>
                    <a:lnTo>
                      <a:pt x="1422" y="1861"/>
                    </a:lnTo>
                    <a:lnTo>
                      <a:pt x="1422" y="1861"/>
                    </a:lnTo>
                    <a:lnTo>
                      <a:pt x="1431" y="1850"/>
                    </a:lnTo>
                    <a:lnTo>
                      <a:pt x="1422" y="1861"/>
                    </a:lnTo>
                    <a:lnTo>
                      <a:pt x="1422" y="1861"/>
                    </a:lnTo>
                    <a:lnTo>
                      <a:pt x="1379" y="1861"/>
                    </a:lnTo>
                    <a:lnTo>
                      <a:pt x="1379" y="1861"/>
                    </a:lnTo>
                    <a:lnTo>
                      <a:pt x="1348" y="1861"/>
                    </a:lnTo>
                    <a:lnTo>
                      <a:pt x="1313" y="1861"/>
                    </a:lnTo>
                    <a:lnTo>
                      <a:pt x="1313" y="1861"/>
                    </a:lnTo>
                    <a:lnTo>
                      <a:pt x="1313" y="1861"/>
                    </a:lnTo>
                    <a:lnTo>
                      <a:pt x="1313" y="1831"/>
                    </a:lnTo>
                    <a:lnTo>
                      <a:pt x="1275" y="1831"/>
                    </a:lnTo>
                    <a:lnTo>
                      <a:pt x="1250" y="1785"/>
                    </a:lnTo>
                    <a:lnTo>
                      <a:pt x="1250" y="1785"/>
                    </a:lnTo>
                    <a:lnTo>
                      <a:pt x="1250" y="1785"/>
                    </a:lnTo>
                    <a:lnTo>
                      <a:pt x="1218" y="1785"/>
                    </a:lnTo>
                    <a:lnTo>
                      <a:pt x="1218" y="1785"/>
                    </a:lnTo>
                    <a:lnTo>
                      <a:pt x="1218" y="1785"/>
                    </a:lnTo>
                    <a:lnTo>
                      <a:pt x="1202" y="1756"/>
                    </a:lnTo>
                    <a:lnTo>
                      <a:pt x="1202" y="1756"/>
                    </a:lnTo>
                    <a:lnTo>
                      <a:pt x="1202" y="1735"/>
                    </a:lnTo>
                    <a:lnTo>
                      <a:pt x="1154" y="1735"/>
                    </a:lnTo>
                    <a:lnTo>
                      <a:pt x="1154" y="1705"/>
                    </a:lnTo>
                    <a:lnTo>
                      <a:pt x="1154" y="1705"/>
                    </a:lnTo>
                    <a:lnTo>
                      <a:pt x="1172" y="1705"/>
                    </a:lnTo>
                    <a:lnTo>
                      <a:pt x="1154" y="1705"/>
                    </a:lnTo>
                    <a:lnTo>
                      <a:pt x="1154" y="1705"/>
                    </a:lnTo>
                    <a:lnTo>
                      <a:pt x="1153" y="1698"/>
                    </a:lnTo>
                    <a:lnTo>
                      <a:pt x="1152" y="1689"/>
                    </a:lnTo>
                    <a:lnTo>
                      <a:pt x="1149" y="1681"/>
                    </a:lnTo>
                    <a:lnTo>
                      <a:pt x="1145" y="1673"/>
                    </a:lnTo>
                    <a:lnTo>
                      <a:pt x="1136" y="1666"/>
                    </a:lnTo>
                    <a:lnTo>
                      <a:pt x="1132" y="1663"/>
                    </a:lnTo>
                    <a:lnTo>
                      <a:pt x="1126" y="1660"/>
                    </a:lnTo>
                    <a:lnTo>
                      <a:pt x="1120" y="1659"/>
                    </a:lnTo>
                    <a:lnTo>
                      <a:pt x="1113" y="1659"/>
                    </a:lnTo>
                    <a:lnTo>
                      <a:pt x="1113" y="1659"/>
                    </a:lnTo>
                    <a:lnTo>
                      <a:pt x="1113" y="1618"/>
                    </a:lnTo>
                    <a:lnTo>
                      <a:pt x="1075" y="1589"/>
                    </a:lnTo>
                    <a:lnTo>
                      <a:pt x="1075" y="1589"/>
                    </a:lnTo>
                    <a:lnTo>
                      <a:pt x="1075" y="1589"/>
                    </a:lnTo>
                    <a:lnTo>
                      <a:pt x="1074" y="1584"/>
                    </a:lnTo>
                    <a:lnTo>
                      <a:pt x="1072" y="1581"/>
                    </a:lnTo>
                    <a:lnTo>
                      <a:pt x="1068" y="1578"/>
                    </a:lnTo>
                    <a:lnTo>
                      <a:pt x="1064" y="1575"/>
                    </a:lnTo>
                    <a:lnTo>
                      <a:pt x="1057" y="1574"/>
                    </a:lnTo>
                    <a:lnTo>
                      <a:pt x="1054" y="1574"/>
                    </a:lnTo>
                    <a:lnTo>
                      <a:pt x="1054" y="1574"/>
                    </a:lnTo>
                    <a:lnTo>
                      <a:pt x="1054" y="1567"/>
                    </a:lnTo>
                    <a:lnTo>
                      <a:pt x="1057" y="1561"/>
                    </a:lnTo>
                    <a:lnTo>
                      <a:pt x="1061" y="1558"/>
                    </a:lnTo>
                    <a:lnTo>
                      <a:pt x="1064" y="1556"/>
                    </a:lnTo>
                    <a:lnTo>
                      <a:pt x="1072" y="1553"/>
                    </a:lnTo>
                    <a:lnTo>
                      <a:pt x="1075" y="1553"/>
                    </a:lnTo>
                    <a:lnTo>
                      <a:pt x="1113" y="1508"/>
                    </a:lnTo>
                    <a:lnTo>
                      <a:pt x="1113" y="1508"/>
                    </a:lnTo>
                    <a:lnTo>
                      <a:pt x="1113" y="1508"/>
                    </a:lnTo>
                    <a:lnTo>
                      <a:pt x="1154" y="1553"/>
                    </a:lnTo>
                    <a:lnTo>
                      <a:pt x="1154" y="1553"/>
                    </a:lnTo>
                    <a:lnTo>
                      <a:pt x="1154" y="1553"/>
                    </a:lnTo>
                    <a:lnTo>
                      <a:pt x="1202" y="1574"/>
                    </a:lnTo>
                    <a:lnTo>
                      <a:pt x="1202" y="1574"/>
                    </a:lnTo>
                    <a:lnTo>
                      <a:pt x="1202" y="1574"/>
                    </a:lnTo>
                    <a:lnTo>
                      <a:pt x="1202" y="1579"/>
                    </a:lnTo>
                    <a:lnTo>
                      <a:pt x="1204" y="1582"/>
                    </a:lnTo>
                    <a:lnTo>
                      <a:pt x="1207" y="1585"/>
                    </a:lnTo>
                    <a:lnTo>
                      <a:pt x="1210" y="1586"/>
                    </a:lnTo>
                    <a:lnTo>
                      <a:pt x="1216" y="1589"/>
                    </a:lnTo>
                    <a:lnTo>
                      <a:pt x="1218" y="1589"/>
                    </a:lnTo>
                    <a:lnTo>
                      <a:pt x="1218" y="1589"/>
                    </a:lnTo>
                    <a:lnTo>
                      <a:pt x="1218" y="1618"/>
                    </a:lnTo>
                    <a:lnTo>
                      <a:pt x="1218" y="1618"/>
                    </a:lnTo>
                    <a:lnTo>
                      <a:pt x="1250" y="1659"/>
                    </a:lnTo>
                    <a:lnTo>
                      <a:pt x="1275" y="1659"/>
                    </a:lnTo>
                    <a:lnTo>
                      <a:pt x="1275" y="1659"/>
                    </a:lnTo>
                    <a:lnTo>
                      <a:pt x="1275" y="1659"/>
                    </a:lnTo>
                    <a:lnTo>
                      <a:pt x="1275" y="1705"/>
                    </a:lnTo>
                    <a:lnTo>
                      <a:pt x="1275" y="1705"/>
                    </a:lnTo>
                    <a:lnTo>
                      <a:pt x="1313" y="1705"/>
                    </a:lnTo>
                    <a:lnTo>
                      <a:pt x="1313" y="1705"/>
                    </a:lnTo>
                    <a:lnTo>
                      <a:pt x="1313" y="1705"/>
                    </a:lnTo>
                    <a:lnTo>
                      <a:pt x="1313" y="1735"/>
                    </a:lnTo>
                    <a:lnTo>
                      <a:pt x="1313" y="1735"/>
                    </a:lnTo>
                    <a:lnTo>
                      <a:pt x="1313" y="1735"/>
                    </a:lnTo>
                    <a:lnTo>
                      <a:pt x="1313" y="1756"/>
                    </a:lnTo>
                    <a:lnTo>
                      <a:pt x="1313" y="1756"/>
                    </a:lnTo>
                    <a:lnTo>
                      <a:pt x="1348" y="1785"/>
                    </a:lnTo>
                    <a:lnTo>
                      <a:pt x="1348" y="1785"/>
                    </a:lnTo>
                    <a:lnTo>
                      <a:pt x="1348" y="1785"/>
                    </a:lnTo>
                    <a:lnTo>
                      <a:pt x="1379" y="1785"/>
                    </a:lnTo>
                    <a:lnTo>
                      <a:pt x="1379" y="1785"/>
                    </a:lnTo>
                    <a:lnTo>
                      <a:pt x="1422" y="1785"/>
                    </a:lnTo>
                    <a:lnTo>
                      <a:pt x="1422" y="1756"/>
                    </a:lnTo>
                    <a:lnTo>
                      <a:pt x="1422" y="1735"/>
                    </a:lnTo>
                    <a:lnTo>
                      <a:pt x="1447" y="1735"/>
                    </a:lnTo>
                    <a:lnTo>
                      <a:pt x="1447" y="1735"/>
                    </a:lnTo>
                    <a:lnTo>
                      <a:pt x="1447" y="1735"/>
                    </a:lnTo>
                    <a:lnTo>
                      <a:pt x="1448" y="1726"/>
                    </a:lnTo>
                    <a:lnTo>
                      <a:pt x="1451" y="1717"/>
                    </a:lnTo>
                    <a:lnTo>
                      <a:pt x="1456" y="1712"/>
                    </a:lnTo>
                    <a:lnTo>
                      <a:pt x="1462" y="1709"/>
                    </a:lnTo>
                    <a:lnTo>
                      <a:pt x="1468" y="1706"/>
                    </a:lnTo>
                    <a:lnTo>
                      <a:pt x="1473" y="1705"/>
                    </a:lnTo>
                    <a:lnTo>
                      <a:pt x="1477" y="1705"/>
                    </a:lnTo>
                    <a:lnTo>
                      <a:pt x="1477" y="1705"/>
                    </a:lnTo>
                    <a:lnTo>
                      <a:pt x="1477" y="1705"/>
                    </a:lnTo>
                    <a:lnTo>
                      <a:pt x="1479" y="1689"/>
                    </a:lnTo>
                    <a:lnTo>
                      <a:pt x="1483" y="1678"/>
                    </a:lnTo>
                    <a:lnTo>
                      <a:pt x="1487" y="1670"/>
                    </a:lnTo>
                    <a:lnTo>
                      <a:pt x="1493" y="1664"/>
                    </a:lnTo>
                    <a:lnTo>
                      <a:pt x="1500" y="1662"/>
                    </a:lnTo>
                    <a:lnTo>
                      <a:pt x="1504" y="1660"/>
                    </a:lnTo>
                    <a:lnTo>
                      <a:pt x="1509" y="1659"/>
                    </a:lnTo>
                    <a:lnTo>
                      <a:pt x="1509" y="1659"/>
                    </a:lnTo>
                    <a:lnTo>
                      <a:pt x="1509" y="1618"/>
                    </a:lnTo>
                    <a:lnTo>
                      <a:pt x="1548" y="1589"/>
                    </a:lnTo>
                    <a:lnTo>
                      <a:pt x="1548" y="1589"/>
                    </a:lnTo>
                    <a:lnTo>
                      <a:pt x="1548" y="1574"/>
                    </a:lnTo>
                    <a:lnTo>
                      <a:pt x="1548" y="1574"/>
                    </a:lnTo>
                    <a:lnTo>
                      <a:pt x="1578" y="1574"/>
                    </a:lnTo>
                    <a:lnTo>
                      <a:pt x="1578" y="1553"/>
                    </a:lnTo>
                    <a:lnTo>
                      <a:pt x="1578" y="1508"/>
                    </a:lnTo>
                    <a:lnTo>
                      <a:pt x="1578" y="1508"/>
                    </a:lnTo>
                    <a:lnTo>
                      <a:pt x="1578" y="1508"/>
                    </a:lnTo>
                    <a:lnTo>
                      <a:pt x="1548" y="1508"/>
                    </a:lnTo>
                    <a:lnTo>
                      <a:pt x="1548" y="1508"/>
                    </a:lnTo>
                    <a:lnTo>
                      <a:pt x="1548" y="1508"/>
                    </a:lnTo>
                    <a:lnTo>
                      <a:pt x="1548" y="1508"/>
                    </a:lnTo>
                    <a:lnTo>
                      <a:pt x="1509" y="1508"/>
                    </a:lnTo>
                    <a:lnTo>
                      <a:pt x="1509" y="1508"/>
                    </a:lnTo>
                    <a:lnTo>
                      <a:pt x="1509" y="1479"/>
                    </a:lnTo>
                    <a:lnTo>
                      <a:pt x="1509" y="1479"/>
                    </a:lnTo>
                    <a:lnTo>
                      <a:pt x="1509" y="1479"/>
                    </a:lnTo>
                    <a:lnTo>
                      <a:pt x="1508" y="1492"/>
                    </a:lnTo>
                    <a:lnTo>
                      <a:pt x="1508" y="1493"/>
                    </a:lnTo>
                    <a:lnTo>
                      <a:pt x="1505" y="1493"/>
                    </a:lnTo>
                    <a:lnTo>
                      <a:pt x="1501" y="1493"/>
                    </a:lnTo>
                    <a:lnTo>
                      <a:pt x="1495" y="1494"/>
                    </a:lnTo>
                    <a:lnTo>
                      <a:pt x="1489" y="1500"/>
                    </a:lnTo>
                    <a:lnTo>
                      <a:pt x="1477" y="1508"/>
                    </a:lnTo>
                    <a:lnTo>
                      <a:pt x="1477" y="1508"/>
                    </a:lnTo>
                    <a:lnTo>
                      <a:pt x="1477" y="1508"/>
                    </a:lnTo>
                    <a:lnTo>
                      <a:pt x="1447" y="1508"/>
                    </a:lnTo>
                    <a:lnTo>
                      <a:pt x="1447" y="1508"/>
                    </a:lnTo>
                    <a:lnTo>
                      <a:pt x="1422" y="1508"/>
                    </a:lnTo>
                    <a:lnTo>
                      <a:pt x="1422" y="1479"/>
                    </a:lnTo>
                    <a:lnTo>
                      <a:pt x="1422" y="1479"/>
                    </a:lnTo>
                    <a:lnTo>
                      <a:pt x="1415" y="1482"/>
                    </a:lnTo>
                    <a:lnTo>
                      <a:pt x="1408" y="1486"/>
                    </a:lnTo>
                    <a:lnTo>
                      <a:pt x="1399" y="1489"/>
                    </a:lnTo>
                    <a:lnTo>
                      <a:pt x="1392" y="1492"/>
                    </a:lnTo>
                    <a:lnTo>
                      <a:pt x="1385" y="1490"/>
                    </a:lnTo>
                    <a:lnTo>
                      <a:pt x="1383" y="1489"/>
                    </a:lnTo>
                    <a:lnTo>
                      <a:pt x="1380" y="1487"/>
                    </a:lnTo>
                    <a:lnTo>
                      <a:pt x="1379" y="1483"/>
                    </a:lnTo>
                    <a:lnTo>
                      <a:pt x="1379" y="1479"/>
                    </a:lnTo>
                    <a:lnTo>
                      <a:pt x="1348" y="1479"/>
                    </a:lnTo>
                    <a:lnTo>
                      <a:pt x="1348" y="1437"/>
                    </a:lnTo>
                    <a:lnTo>
                      <a:pt x="1348" y="1423"/>
                    </a:lnTo>
                    <a:lnTo>
                      <a:pt x="1348" y="1423"/>
                    </a:lnTo>
                    <a:lnTo>
                      <a:pt x="1348" y="1423"/>
                    </a:lnTo>
                    <a:lnTo>
                      <a:pt x="1348" y="1423"/>
                    </a:lnTo>
                    <a:lnTo>
                      <a:pt x="1366" y="1383"/>
                    </a:lnTo>
                    <a:lnTo>
                      <a:pt x="1372" y="1373"/>
                    </a:lnTo>
                    <a:lnTo>
                      <a:pt x="1373" y="1370"/>
                    </a:lnTo>
                    <a:lnTo>
                      <a:pt x="1374" y="1369"/>
                    </a:lnTo>
                    <a:lnTo>
                      <a:pt x="1376" y="1370"/>
                    </a:lnTo>
                    <a:lnTo>
                      <a:pt x="1377" y="1373"/>
                    </a:lnTo>
                    <a:lnTo>
                      <a:pt x="1379" y="1383"/>
                    </a:lnTo>
                    <a:lnTo>
                      <a:pt x="1379" y="1423"/>
                    </a:lnTo>
                    <a:lnTo>
                      <a:pt x="1422" y="1423"/>
                    </a:lnTo>
                    <a:lnTo>
                      <a:pt x="1422" y="1423"/>
                    </a:lnTo>
                    <a:lnTo>
                      <a:pt x="1422" y="1430"/>
                    </a:lnTo>
                    <a:lnTo>
                      <a:pt x="1423" y="1433"/>
                    </a:lnTo>
                    <a:lnTo>
                      <a:pt x="1424" y="1434"/>
                    </a:lnTo>
                    <a:lnTo>
                      <a:pt x="1431" y="1436"/>
                    </a:lnTo>
                    <a:lnTo>
                      <a:pt x="1447" y="1437"/>
                    </a:lnTo>
                    <a:lnTo>
                      <a:pt x="1447" y="1437"/>
                    </a:lnTo>
                    <a:lnTo>
                      <a:pt x="1447" y="1437"/>
                    </a:lnTo>
                    <a:lnTo>
                      <a:pt x="1477" y="1437"/>
                    </a:lnTo>
                    <a:lnTo>
                      <a:pt x="1477" y="1437"/>
                    </a:lnTo>
                    <a:lnTo>
                      <a:pt x="1509" y="1437"/>
                    </a:lnTo>
                    <a:lnTo>
                      <a:pt x="1509" y="1437"/>
                    </a:lnTo>
                    <a:lnTo>
                      <a:pt x="1509" y="1423"/>
                    </a:lnTo>
                    <a:lnTo>
                      <a:pt x="1509" y="1423"/>
                    </a:lnTo>
                    <a:lnTo>
                      <a:pt x="1509" y="1423"/>
                    </a:lnTo>
                    <a:lnTo>
                      <a:pt x="1548" y="1423"/>
                    </a:lnTo>
                    <a:lnTo>
                      <a:pt x="1548" y="1423"/>
                    </a:lnTo>
                    <a:lnTo>
                      <a:pt x="1548" y="1437"/>
                    </a:lnTo>
                    <a:lnTo>
                      <a:pt x="1548" y="1437"/>
                    </a:lnTo>
                    <a:lnTo>
                      <a:pt x="1548" y="1437"/>
                    </a:lnTo>
                    <a:lnTo>
                      <a:pt x="1558" y="1436"/>
                    </a:lnTo>
                    <a:lnTo>
                      <a:pt x="1565" y="1434"/>
                    </a:lnTo>
                    <a:lnTo>
                      <a:pt x="1571" y="1432"/>
                    </a:lnTo>
                    <a:lnTo>
                      <a:pt x="1573" y="1430"/>
                    </a:lnTo>
                    <a:lnTo>
                      <a:pt x="1578" y="1425"/>
                    </a:lnTo>
                    <a:lnTo>
                      <a:pt x="1578" y="1423"/>
                    </a:lnTo>
                    <a:lnTo>
                      <a:pt x="1578" y="1423"/>
                    </a:lnTo>
                    <a:lnTo>
                      <a:pt x="1578" y="1412"/>
                    </a:lnTo>
                    <a:lnTo>
                      <a:pt x="1580" y="1401"/>
                    </a:lnTo>
                    <a:lnTo>
                      <a:pt x="1583" y="1387"/>
                    </a:lnTo>
                    <a:lnTo>
                      <a:pt x="1587" y="1375"/>
                    </a:lnTo>
                    <a:lnTo>
                      <a:pt x="1592" y="1368"/>
                    </a:lnTo>
                    <a:lnTo>
                      <a:pt x="1596" y="1362"/>
                    </a:lnTo>
                    <a:lnTo>
                      <a:pt x="1600" y="1358"/>
                    </a:lnTo>
                    <a:lnTo>
                      <a:pt x="1605" y="1355"/>
                    </a:lnTo>
                    <a:lnTo>
                      <a:pt x="1612" y="1352"/>
                    </a:lnTo>
                    <a:lnTo>
                      <a:pt x="1619" y="1351"/>
                    </a:lnTo>
                    <a:lnTo>
                      <a:pt x="1619" y="1351"/>
                    </a:lnTo>
                    <a:lnTo>
                      <a:pt x="1644" y="1351"/>
                    </a:lnTo>
                    <a:lnTo>
                      <a:pt x="1644" y="1351"/>
                    </a:lnTo>
                    <a:lnTo>
                      <a:pt x="1635" y="1348"/>
                    </a:lnTo>
                    <a:lnTo>
                      <a:pt x="1644" y="1351"/>
                    </a:lnTo>
                    <a:lnTo>
                      <a:pt x="1644" y="1351"/>
                    </a:lnTo>
                    <a:lnTo>
                      <a:pt x="1670" y="1351"/>
                    </a:lnTo>
                    <a:lnTo>
                      <a:pt x="1710" y="1351"/>
                    </a:lnTo>
                    <a:lnTo>
                      <a:pt x="1710" y="1351"/>
                    </a:lnTo>
                    <a:lnTo>
                      <a:pt x="1710" y="1351"/>
                    </a:lnTo>
                    <a:lnTo>
                      <a:pt x="1710" y="1363"/>
                    </a:lnTo>
                    <a:lnTo>
                      <a:pt x="1711" y="1375"/>
                    </a:lnTo>
                    <a:lnTo>
                      <a:pt x="1715" y="1393"/>
                    </a:lnTo>
                    <a:lnTo>
                      <a:pt x="1721" y="1405"/>
                    </a:lnTo>
                    <a:lnTo>
                      <a:pt x="1728" y="1415"/>
                    </a:lnTo>
                    <a:lnTo>
                      <a:pt x="1734" y="1419"/>
                    </a:lnTo>
                    <a:lnTo>
                      <a:pt x="1739" y="1422"/>
                    </a:lnTo>
                    <a:lnTo>
                      <a:pt x="1745" y="1423"/>
                    </a:lnTo>
                    <a:lnTo>
                      <a:pt x="1745" y="1423"/>
                    </a:lnTo>
                    <a:lnTo>
                      <a:pt x="1745" y="1351"/>
                    </a:lnTo>
                    <a:lnTo>
                      <a:pt x="1745" y="1351"/>
                    </a:lnTo>
                    <a:lnTo>
                      <a:pt x="1767" y="1423"/>
                    </a:lnTo>
                    <a:lnTo>
                      <a:pt x="1767" y="1423"/>
                    </a:lnTo>
                    <a:lnTo>
                      <a:pt x="1821" y="1437"/>
                    </a:lnTo>
                    <a:lnTo>
                      <a:pt x="1821" y="1437"/>
                    </a:lnTo>
                    <a:lnTo>
                      <a:pt x="1821" y="1437"/>
                    </a:lnTo>
                    <a:lnTo>
                      <a:pt x="1821" y="1479"/>
                    </a:lnTo>
                    <a:lnTo>
                      <a:pt x="1856" y="1508"/>
                    </a:lnTo>
                    <a:lnTo>
                      <a:pt x="1856" y="1508"/>
                    </a:lnTo>
                    <a:lnTo>
                      <a:pt x="1856" y="1508"/>
                    </a:lnTo>
                    <a:lnTo>
                      <a:pt x="1866" y="1508"/>
                    </a:lnTo>
                    <a:lnTo>
                      <a:pt x="1866" y="1553"/>
                    </a:lnTo>
                    <a:lnTo>
                      <a:pt x="1866" y="1574"/>
                    </a:lnTo>
                    <a:lnTo>
                      <a:pt x="1866" y="1553"/>
                    </a:lnTo>
                    <a:lnTo>
                      <a:pt x="1866" y="1553"/>
                    </a:lnTo>
                    <a:lnTo>
                      <a:pt x="1922" y="1508"/>
                    </a:lnTo>
                    <a:lnTo>
                      <a:pt x="1922" y="1508"/>
                    </a:lnTo>
                    <a:lnTo>
                      <a:pt x="1922" y="1508"/>
                    </a:lnTo>
                    <a:lnTo>
                      <a:pt x="1922" y="1479"/>
                    </a:lnTo>
                    <a:lnTo>
                      <a:pt x="1922" y="1479"/>
                    </a:lnTo>
                    <a:lnTo>
                      <a:pt x="1922" y="1437"/>
                    </a:lnTo>
                    <a:lnTo>
                      <a:pt x="1922" y="1423"/>
                    </a:lnTo>
                    <a:lnTo>
                      <a:pt x="1866" y="1423"/>
                    </a:lnTo>
                    <a:lnTo>
                      <a:pt x="1922" y="1351"/>
                    </a:lnTo>
                    <a:lnTo>
                      <a:pt x="1922" y="1341"/>
                    </a:lnTo>
                    <a:lnTo>
                      <a:pt x="1922" y="1294"/>
                    </a:lnTo>
                    <a:lnTo>
                      <a:pt x="1922" y="1294"/>
                    </a:lnTo>
                    <a:lnTo>
                      <a:pt x="1913" y="1288"/>
                    </a:lnTo>
                    <a:lnTo>
                      <a:pt x="1908" y="1283"/>
                    </a:lnTo>
                    <a:lnTo>
                      <a:pt x="1901" y="1276"/>
                    </a:lnTo>
                    <a:lnTo>
                      <a:pt x="1898" y="1267"/>
                    </a:lnTo>
                    <a:lnTo>
                      <a:pt x="1897" y="1265"/>
                    </a:lnTo>
                    <a:lnTo>
                      <a:pt x="1898" y="1262"/>
                    </a:lnTo>
                    <a:lnTo>
                      <a:pt x="1901" y="1259"/>
                    </a:lnTo>
                    <a:lnTo>
                      <a:pt x="1906" y="1258"/>
                    </a:lnTo>
                    <a:lnTo>
                      <a:pt x="1912" y="1256"/>
                    </a:lnTo>
                    <a:lnTo>
                      <a:pt x="1922" y="1256"/>
                    </a:lnTo>
                    <a:lnTo>
                      <a:pt x="1922" y="1256"/>
                    </a:lnTo>
                    <a:lnTo>
                      <a:pt x="1922" y="1227"/>
                    </a:lnTo>
                    <a:lnTo>
                      <a:pt x="1922" y="1189"/>
                    </a:lnTo>
                    <a:lnTo>
                      <a:pt x="1922" y="1155"/>
                    </a:lnTo>
                    <a:lnTo>
                      <a:pt x="1922" y="1129"/>
                    </a:lnTo>
                    <a:lnTo>
                      <a:pt x="1922" y="1129"/>
                    </a:lnTo>
                    <a:lnTo>
                      <a:pt x="1913" y="1124"/>
                    </a:lnTo>
                    <a:lnTo>
                      <a:pt x="1908" y="1120"/>
                    </a:lnTo>
                    <a:lnTo>
                      <a:pt x="1901" y="1114"/>
                    </a:lnTo>
                    <a:lnTo>
                      <a:pt x="1898" y="1107"/>
                    </a:lnTo>
                    <a:lnTo>
                      <a:pt x="1897" y="1106"/>
                    </a:lnTo>
                    <a:lnTo>
                      <a:pt x="1898" y="1103"/>
                    </a:lnTo>
                    <a:lnTo>
                      <a:pt x="1901" y="1100"/>
                    </a:lnTo>
                    <a:lnTo>
                      <a:pt x="1906" y="1099"/>
                    </a:lnTo>
                    <a:lnTo>
                      <a:pt x="1912" y="1099"/>
                    </a:lnTo>
                    <a:lnTo>
                      <a:pt x="1922" y="1097"/>
                    </a:lnTo>
                    <a:lnTo>
                      <a:pt x="1922" y="1097"/>
                    </a:lnTo>
                    <a:lnTo>
                      <a:pt x="1951" y="1097"/>
                    </a:lnTo>
                    <a:lnTo>
                      <a:pt x="1951" y="1097"/>
                    </a:lnTo>
                    <a:lnTo>
                      <a:pt x="1958" y="1099"/>
                    </a:lnTo>
                    <a:lnTo>
                      <a:pt x="1966" y="1099"/>
                    </a:lnTo>
                    <a:lnTo>
                      <a:pt x="1974" y="1102"/>
                    </a:lnTo>
                    <a:lnTo>
                      <a:pt x="1983" y="1106"/>
                    </a:lnTo>
                    <a:lnTo>
                      <a:pt x="1991" y="1111"/>
                    </a:lnTo>
                    <a:lnTo>
                      <a:pt x="1994" y="1114"/>
                    </a:lnTo>
                    <a:lnTo>
                      <a:pt x="1997" y="1118"/>
                    </a:lnTo>
                    <a:lnTo>
                      <a:pt x="1998" y="1124"/>
                    </a:lnTo>
                    <a:lnTo>
                      <a:pt x="1998" y="1129"/>
                    </a:lnTo>
                    <a:lnTo>
                      <a:pt x="1998" y="1129"/>
                    </a:lnTo>
                    <a:lnTo>
                      <a:pt x="1998" y="1129"/>
                    </a:lnTo>
                    <a:lnTo>
                      <a:pt x="2008" y="1129"/>
                    </a:lnTo>
                    <a:lnTo>
                      <a:pt x="2065" y="1097"/>
                    </a:lnTo>
                    <a:lnTo>
                      <a:pt x="2065" y="1097"/>
                    </a:lnTo>
                    <a:lnTo>
                      <a:pt x="2058" y="1061"/>
                    </a:lnTo>
                    <a:lnTo>
                      <a:pt x="2050" y="1024"/>
                    </a:lnTo>
                    <a:lnTo>
                      <a:pt x="2041" y="987"/>
                    </a:lnTo>
                    <a:lnTo>
                      <a:pt x="2032" y="951"/>
                    </a:lnTo>
                    <a:lnTo>
                      <a:pt x="2020" y="916"/>
                    </a:lnTo>
                    <a:lnTo>
                      <a:pt x="2008" y="880"/>
                    </a:lnTo>
                    <a:lnTo>
                      <a:pt x="1995" y="845"/>
                    </a:lnTo>
                    <a:lnTo>
                      <a:pt x="1981" y="812"/>
                    </a:lnTo>
                    <a:lnTo>
                      <a:pt x="1966" y="779"/>
                    </a:lnTo>
                    <a:lnTo>
                      <a:pt x="1951" y="745"/>
                    </a:lnTo>
                    <a:lnTo>
                      <a:pt x="1934" y="712"/>
                    </a:lnTo>
                    <a:lnTo>
                      <a:pt x="1917" y="680"/>
                    </a:lnTo>
                    <a:lnTo>
                      <a:pt x="1899" y="648"/>
                    </a:lnTo>
                    <a:lnTo>
                      <a:pt x="1880" y="617"/>
                    </a:lnTo>
                    <a:lnTo>
                      <a:pt x="1860" y="586"/>
                    </a:lnTo>
                    <a:lnTo>
                      <a:pt x="1839" y="556"/>
                    </a:lnTo>
                    <a:lnTo>
                      <a:pt x="1819" y="526"/>
                    </a:lnTo>
                    <a:lnTo>
                      <a:pt x="1796" y="499"/>
                    </a:lnTo>
                    <a:lnTo>
                      <a:pt x="1773" y="471"/>
                    </a:lnTo>
                    <a:lnTo>
                      <a:pt x="1749" y="443"/>
                    </a:lnTo>
                    <a:lnTo>
                      <a:pt x="1725" y="416"/>
                    </a:lnTo>
                    <a:lnTo>
                      <a:pt x="1700" y="391"/>
                    </a:lnTo>
                    <a:lnTo>
                      <a:pt x="1675" y="366"/>
                    </a:lnTo>
                    <a:lnTo>
                      <a:pt x="1649" y="343"/>
                    </a:lnTo>
                    <a:lnTo>
                      <a:pt x="1622" y="319"/>
                    </a:lnTo>
                    <a:lnTo>
                      <a:pt x="1596" y="297"/>
                    </a:lnTo>
                    <a:lnTo>
                      <a:pt x="1568" y="274"/>
                    </a:lnTo>
                    <a:lnTo>
                      <a:pt x="1539" y="253"/>
                    </a:lnTo>
                    <a:lnTo>
                      <a:pt x="1511" y="234"/>
                    </a:lnTo>
                    <a:lnTo>
                      <a:pt x="1482" y="214"/>
                    </a:lnTo>
                    <a:lnTo>
                      <a:pt x="1451" y="196"/>
                    </a:lnTo>
                    <a:lnTo>
                      <a:pt x="1422" y="180"/>
                    </a:lnTo>
                    <a:lnTo>
                      <a:pt x="1422" y="180"/>
                    </a:lnTo>
                    <a:lnTo>
                      <a:pt x="1422" y="189"/>
                    </a:lnTo>
                    <a:lnTo>
                      <a:pt x="1422" y="189"/>
                    </a:lnTo>
                    <a:lnTo>
                      <a:pt x="1422" y="189"/>
                    </a:lnTo>
                    <a:lnTo>
                      <a:pt x="1379" y="189"/>
                    </a:lnTo>
                    <a:lnTo>
                      <a:pt x="1348" y="189"/>
                    </a:lnTo>
                    <a:lnTo>
                      <a:pt x="1313" y="189"/>
                    </a:lnTo>
                    <a:lnTo>
                      <a:pt x="1313" y="189"/>
                    </a:lnTo>
                    <a:lnTo>
                      <a:pt x="1275" y="180"/>
                    </a:lnTo>
                    <a:lnTo>
                      <a:pt x="1250" y="180"/>
                    </a:lnTo>
                    <a:lnTo>
                      <a:pt x="1250" y="143"/>
                    </a:lnTo>
                    <a:lnTo>
                      <a:pt x="1250" y="143"/>
                    </a:lnTo>
                    <a:lnTo>
                      <a:pt x="1250" y="143"/>
                    </a:lnTo>
                    <a:lnTo>
                      <a:pt x="1202" y="143"/>
                    </a:lnTo>
                    <a:lnTo>
                      <a:pt x="1202" y="143"/>
                    </a:lnTo>
                    <a:lnTo>
                      <a:pt x="1202" y="109"/>
                    </a:lnTo>
                    <a:lnTo>
                      <a:pt x="1202" y="109"/>
                    </a:lnTo>
                    <a:lnTo>
                      <a:pt x="1154" y="109"/>
                    </a:lnTo>
                    <a:lnTo>
                      <a:pt x="1113" y="64"/>
                    </a:lnTo>
                    <a:lnTo>
                      <a:pt x="1154" y="64"/>
                    </a:lnTo>
                    <a:lnTo>
                      <a:pt x="1154" y="64"/>
                    </a:lnTo>
                    <a:lnTo>
                      <a:pt x="1154" y="64"/>
                    </a:lnTo>
                    <a:lnTo>
                      <a:pt x="1147" y="63"/>
                    </a:lnTo>
                    <a:lnTo>
                      <a:pt x="1140" y="63"/>
                    </a:lnTo>
                    <a:lnTo>
                      <a:pt x="1133" y="60"/>
                    </a:lnTo>
                    <a:lnTo>
                      <a:pt x="1126" y="57"/>
                    </a:lnTo>
                    <a:lnTo>
                      <a:pt x="1120" y="53"/>
                    </a:lnTo>
                    <a:lnTo>
                      <a:pt x="1114" y="47"/>
                    </a:lnTo>
                    <a:lnTo>
                      <a:pt x="1113" y="43"/>
                    </a:lnTo>
                    <a:lnTo>
                      <a:pt x="1113" y="39"/>
                    </a:lnTo>
                    <a:lnTo>
                      <a:pt x="1113" y="64"/>
                    </a:lnTo>
                    <a:lnTo>
                      <a:pt x="1113" y="64"/>
                    </a:lnTo>
                    <a:lnTo>
                      <a:pt x="1075" y="64"/>
                    </a:lnTo>
                    <a:lnTo>
                      <a:pt x="1075" y="64"/>
                    </a:lnTo>
                    <a:lnTo>
                      <a:pt x="1054" y="64"/>
                    </a:lnTo>
                    <a:lnTo>
                      <a:pt x="1054" y="39"/>
                    </a:lnTo>
                    <a:lnTo>
                      <a:pt x="1028" y="39"/>
                    </a:lnTo>
                    <a:lnTo>
                      <a:pt x="1028" y="39"/>
                    </a:lnTo>
                    <a:lnTo>
                      <a:pt x="989" y="39"/>
                    </a:lnTo>
                    <a:lnTo>
                      <a:pt x="932" y="39"/>
                    </a:lnTo>
                    <a:lnTo>
                      <a:pt x="932" y="0"/>
                    </a:lnTo>
                    <a:lnTo>
                      <a:pt x="932" y="0"/>
                    </a:lnTo>
                    <a:lnTo>
                      <a:pt x="913" y="0"/>
                    </a:lnTo>
                    <a:lnTo>
                      <a:pt x="913" y="39"/>
                    </a:lnTo>
                    <a:lnTo>
                      <a:pt x="879" y="39"/>
                    </a:lnTo>
                    <a:close/>
                    <a:moveTo>
                      <a:pt x="831" y="932"/>
                    </a:moveTo>
                    <a:lnTo>
                      <a:pt x="831" y="932"/>
                    </a:lnTo>
                    <a:lnTo>
                      <a:pt x="831" y="932"/>
                    </a:lnTo>
                    <a:lnTo>
                      <a:pt x="831" y="932"/>
                    </a:lnTo>
                    <a:lnTo>
                      <a:pt x="831" y="932"/>
                    </a:lnTo>
                    <a:lnTo>
                      <a:pt x="816" y="978"/>
                    </a:lnTo>
                    <a:lnTo>
                      <a:pt x="816" y="978"/>
                    </a:lnTo>
                    <a:lnTo>
                      <a:pt x="816" y="932"/>
                    </a:lnTo>
                    <a:lnTo>
                      <a:pt x="816" y="978"/>
                    </a:lnTo>
                    <a:lnTo>
                      <a:pt x="816" y="978"/>
                    </a:lnTo>
                    <a:lnTo>
                      <a:pt x="787" y="978"/>
                    </a:lnTo>
                    <a:lnTo>
                      <a:pt x="787" y="978"/>
                    </a:lnTo>
                    <a:lnTo>
                      <a:pt x="787" y="978"/>
                    </a:lnTo>
                    <a:lnTo>
                      <a:pt x="787" y="992"/>
                    </a:lnTo>
                    <a:lnTo>
                      <a:pt x="785" y="996"/>
                    </a:lnTo>
                    <a:lnTo>
                      <a:pt x="781" y="1000"/>
                    </a:lnTo>
                    <a:lnTo>
                      <a:pt x="777" y="1001"/>
                    </a:lnTo>
                    <a:lnTo>
                      <a:pt x="770" y="1001"/>
                    </a:lnTo>
                    <a:lnTo>
                      <a:pt x="746" y="1003"/>
                    </a:lnTo>
                    <a:lnTo>
                      <a:pt x="746" y="1003"/>
                    </a:lnTo>
                    <a:lnTo>
                      <a:pt x="746" y="1003"/>
                    </a:lnTo>
                    <a:lnTo>
                      <a:pt x="746" y="1003"/>
                    </a:lnTo>
                    <a:lnTo>
                      <a:pt x="721" y="1003"/>
                    </a:lnTo>
                    <a:lnTo>
                      <a:pt x="721" y="1003"/>
                    </a:lnTo>
                    <a:lnTo>
                      <a:pt x="721" y="1003"/>
                    </a:lnTo>
                    <a:lnTo>
                      <a:pt x="721" y="1003"/>
                    </a:lnTo>
                    <a:lnTo>
                      <a:pt x="721" y="1003"/>
                    </a:lnTo>
                    <a:lnTo>
                      <a:pt x="684" y="1003"/>
                    </a:lnTo>
                    <a:lnTo>
                      <a:pt x="684" y="1003"/>
                    </a:lnTo>
                    <a:lnTo>
                      <a:pt x="684" y="1003"/>
                    </a:lnTo>
                    <a:lnTo>
                      <a:pt x="684" y="1003"/>
                    </a:lnTo>
                    <a:lnTo>
                      <a:pt x="636" y="1003"/>
                    </a:lnTo>
                    <a:lnTo>
                      <a:pt x="636" y="1003"/>
                    </a:lnTo>
                    <a:lnTo>
                      <a:pt x="636" y="1003"/>
                    </a:lnTo>
                    <a:lnTo>
                      <a:pt x="636" y="1003"/>
                    </a:lnTo>
                    <a:lnTo>
                      <a:pt x="636" y="1003"/>
                    </a:lnTo>
                    <a:lnTo>
                      <a:pt x="636" y="1003"/>
                    </a:lnTo>
                    <a:lnTo>
                      <a:pt x="684" y="1003"/>
                    </a:lnTo>
                    <a:lnTo>
                      <a:pt x="684" y="978"/>
                    </a:lnTo>
                    <a:lnTo>
                      <a:pt x="684" y="978"/>
                    </a:lnTo>
                    <a:lnTo>
                      <a:pt x="721" y="932"/>
                    </a:lnTo>
                    <a:lnTo>
                      <a:pt x="721" y="932"/>
                    </a:lnTo>
                    <a:lnTo>
                      <a:pt x="746" y="932"/>
                    </a:lnTo>
                    <a:lnTo>
                      <a:pt x="746" y="932"/>
                    </a:lnTo>
                    <a:lnTo>
                      <a:pt x="746" y="932"/>
                    </a:lnTo>
                    <a:lnTo>
                      <a:pt x="746" y="901"/>
                    </a:lnTo>
                    <a:lnTo>
                      <a:pt x="746" y="901"/>
                    </a:lnTo>
                    <a:lnTo>
                      <a:pt x="746" y="901"/>
                    </a:lnTo>
                    <a:lnTo>
                      <a:pt x="745" y="911"/>
                    </a:lnTo>
                    <a:lnTo>
                      <a:pt x="742" y="919"/>
                    </a:lnTo>
                    <a:lnTo>
                      <a:pt x="738" y="925"/>
                    </a:lnTo>
                    <a:lnTo>
                      <a:pt x="734" y="928"/>
                    </a:lnTo>
                    <a:lnTo>
                      <a:pt x="728" y="930"/>
                    </a:lnTo>
                    <a:lnTo>
                      <a:pt x="725" y="932"/>
                    </a:lnTo>
                    <a:lnTo>
                      <a:pt x="721" y="932"/>
                    </a:lnTo>
                    <a:lnTo>
                      <a:pt x="721" y="901"/>
                    </a:lnTo>
                    <a:lnTo>
                      <a:pt x="721" y="901"/>
                    </a:lnTo>
                    <a:lnTo>
                      <a:pt x="746" y="901"/>
                    </a:lnTo>
                    <a:lnTo>
                      <a:pt x="746" y="870"/>
                    </a:lnTo>
                    <a:lnTo>
                      <a:pt x="746" y="870"/>
                    </a:lnTo>
                    <a:lnTo>
                      <a:pt x="746" y="870"/>
                    </a:lnTo>
                    <a:lnTo>
                      <a:pt x="746" y="870"/>
                    </a:lnTo>
                    <a:lnTo>
                      <a:pt x="746" y="827"/>
                    </a:lnTo>
                    <a:lnTo>
                      <a:pt x="746" y="827"/>
                    </a:lnTo>
                    <a:lnTo>
                      <a:pt x="746" y="827"/>
                    </a:lnTo>
                    <a:lnTo>
                      <a:pt x="746" y="827"/>
                    </a:lnTo>
                    <a:lnTo>
                      <a:pt x="745" y="815"/>
                    </a:lnTo>
                    <a:lnTo>
                      <a:pt x="742" y="809"/>
                    </a:lnTo>
                    <a:lnTo>
                      <a:pt x="739" y="806"/>
                    </a:lnTo>
                    <a:lnTo>
                      <a:pt x="737" y="806"/>
                    </a:lnTo>
                    <a:lnTo>
                      <a:pt x="735" y="806"/>
                    </a:lnTo>
                    <a:lnTo>
                      <a:pt x="735" y="804"/>
                    </a:lnTo>
                    <a:lnTo>
                      <a:pt x="746" y="785"/>
                    </a:lnTo>
                    <a:lnTo>
                      <a:pt x="746" y="785"/>
                    </a:lnTo>
                    <a:lnTo>
                      <a:pt x="787" y="785"/>
                    </a:lnTo>
                    <a:lnTo>
                      <a:pt x="787" y="756"/>
                    </a:lnTo>
                    <a:lnTo>
                      <a:pt x="787" y="756"/>
                    </a:lnTo>
                    <a:lnTo>
                      <a:pt x="787" y="756"/>
                    </a:lnTo>
                    <a:lnTo>
                      <a:pt x="787" y="746"/>
                    </a:lnTo>
                    <a:lnTo>
                      <a:pt x="816" y="746"/>
                    </a:lnTo>
                    <a:lnTo>
                      <a:pt x="816" y="756"/>
                    </a:lnTo>
                    <a:lnTo>
                      <a:pt x="816" y="756"/>
                    </a:lnTo>
                    <a:lnTo>
                      <a:pt x="816" y="756"/>
                    </a:lnTo>
                    <a:lnTo>
                      <a:pt x="822" y="756"/>
                    </a:lnTo>
                    <a:lnTo>
                      <a:pt x="816" y="756"/>
                    </a:lnTo>
                    <a:lnTo>
                      <a:pt x="816" y="756"/>
                    </a:lnTo>
                    <a:lnTo>
                      <a:pt x="816" y="756"/>
                    </a:lnTo>
                    <a:lnTo>
                      <a:pt x="816" y="785"/>
                    </a:lnTo>
                    <a:lnTo>
                      <a:pt x="816" y="785"/>
                    </a:lnTo>
                    <a:lnTo>
                      <a:pt x="816" y="785"/>
                    </a:lnTo>
                    <a:lnTo>
                      <a:pt x="787" y="785"/>
                    </a:lnTo>
                    <a:lnTo>
                      <a:pt x="787" y="827"/>
                    </a:lnTo>
                    <a:lnTo>
                      <a:pt x="787" y="827"/>
                    </a:lnTo>
                    <a:lnTo>
                      <a:pt x="787" y="827"/>
                    </a:lnTo>
                    <a:lnTo>
                      <a:pt x="816" y="827"/>
                    </a:lnTo>
                    <a:lnTo>
                      <a:pt x="816" y="870"/>
                    </a:lnTo>
                    <a:lnTo>
                      <a:pt x="816" y="870"/>
                    </a:lnTo>
                    <a:lnTo>
                      <a:pt x="816" y="870"/>
                    </a:lnTo>
                    <a:lnTo>
                      <a:pt x="816" y="870"/>
                    </a:lnTo>
                    <a:lnTo>
                      <a:pt x="816" y="870"/>
                    </a:lnTo>
                    <a:lnTo>
                      <a:pt x="831" y="901"/>
                    </a:lnTo>
                    <a:lnTo>
                      <a:pt x="831" y="901"/>
                    </a:lnTo>
                    <a:lnTo>
                      <a:pt x="831" y="901"/>
                    </a:lnTo>
                    <a:lnTo>
                      <a:pt x="831" y="932"/>
                    </a:lnTo>
                    <a:lnTo>
                      <a:pt x="831" y="932"/>
                    </a:lnTo>
                    <a:close/>
                    <a:moveTo>
                      <a:pt x="989" y="746"/>
                    </a:moveTo>
                    <a:lnTo>
                      <a:pt x="932" y="746"/>
                    </a:lnTo>
                    <a:lnTo>
                      <a:pt x="932" y="746"/>
                    </a:lnTo>
                    <a:lnTo>
                      <a:pt x="952" y="746"/>
                    </a:lnTo>
                    <a:lnTo>
                      <a:pt x="932" y="746"/>
                    </a:lnTo>
                    <a:lnTo>
                      <a:pt x="932" y="746"/>
                    </a:lnTo>
                    <a:lnTo>
                      <a:pt x="932" y="756"/>
                    </a:lnTo>
                    <a:lnTo>
                      <a:pt x="932" y="756"/>
                    </a:lnTo>
                    <a:lnTo>
                      <a:pt x="932" y="756"/>
                    </a:lnTo>
                    <a:lnTo>
                      <a:pt x="913" y="756"/>
                    </a:lnTo>
                    <a:lnTo>
                      <a:pt x="913" y="756"/>
                    </a:lnTo>
                    <a:lnTo>
                      <a:pt x="913" y="756"/>
                    </a:lnTo>
                    <a:lnTo>
                      <a:pt x="913" y="756"/>
                    </a:lnTo>
                    <a:lnTo>
                      <a:pt x="879" y="756"/>
                    </a:lnTo>
                    <a:lnTo>
                      <a:pt x="879" y="746"/>
                    </a:lnTo>
                    <a:lnTo>
                      <a:pt x="913" y="746"/>
                    </a:lnTo>
                    <a:lnTo>
                      <a:pt x="879" y="746"/>
                    </a:lnTo>
                    <a:lnTo>
                      <a:pt x="913" y="701"/>
                    </a:lnTo>
                    <a:lnTo>
                      <a:pt x="932" y="701"/>
                    </a:lnTo>
                    <a:lnTo>
                      <a:pt x="932" y="701"/>
                    </a:lnTo>
                    <a:lnTo>
                      <a:pt x="932" y="701"/>
                    </a:lnTo>
                    <a:lnTo>
                      <a:pt x="989" y="701"/>
                    </a:lnTo>
                    <a:lnTo>
                      <a:pt x="989" y="746"/>
                    </a:lnTo>
                    <a:close/>
                    <a:moveTo>
                      <a:pt x="1313" y="1129"/>
                    </a:moveTo>
                    <a:lnTo>
                      <a:pt x="1313" y="1129"/>
                    </a:lnTo>
                    <a:lnTo>
                      <a:pt x="1348" y="1129"/>
                    </a:lnTo>
                    <a:lnTo>
                      <a:pt x="1348" y="1129"/>
                    </a:lnTo>
                    <a:lnTo>
                      <a:pt x="1348" y="1155"/>
                    </a:lnTo>
                    <a:lnTo>
                      <a:pt x="1348" y="1155"/>
                    </a:lnTo>
                    <a:lnTo>
                      <a:pt x="1348" y="1155"/>
                    </a:lnTo>
                    <a:lnTo>
                      <a:pt x="1348" y="1155"/>
                    </a:lnTo>
                    <a:lnTo>
                      <a:pt x="1379" y="1189"/>
                    </a:lnTo>
                    <a:lnTo>
                      <a:pt x="1379" y="1189"/>
                    </a:lnTo>
                    <a:lnTo>
                      <a:pt x="1422" y="1227"/>
                    </a:lnTo>
                    <a:lnTo>
                      <a:pt x="1348" y="1256"/>
                    </a:lnTo>
                    <a:lnTo>
                      <a:pt x="1348" y="1256"/>
                    </a:lnTo>
                    <a:lnTo>
                      <a:pt x="1313" y="1256"/>
                    </a:lnTo>
                    <a:lnTo>
                      <a:pt x="1313" y="1256"/>
                    </a:lnTo>
                    <a:lnTo>
                      <a:pt x="1275" y="1227"/>
                    </a:lnTo>
                    <a:lnTo>
                      <a:pt x="1275" y="1227"/>
                    </a:lnTo>
                    <a:lnTo>
                      <a:pt x="1275" y="1189"/>
                    </a:lnTo>
                    <a:lnTo>
                      <a:pt x="1275" y="1189"/>
                    </a:lnTo>
                    <a:lnTo>
                      <a:pt x="1275" y="1189"/>
                    </a:lnTo>
                    <a:lnTo>
                      <a:pt x="1275" y="1155"/>
                    </a:lnTo>
                    <a:lnTo>
                      <a:pt x="1275" y="1155"/>
                    </a:lnTo>
                    <a:lnTo>
                      <a:pt x="1250" y="1129"/>
                    </a:lnTo>
                    <a:lnTo>
                      <a:pt x="1250" y="1129"/>
                    </a:lnTo>
                    <a:lnTo>
                      <a:pt x="1250" y="1097"/>
                    </a:lnTo>
                    <a:lnTo>
                      <a:pt x="1250" y="1097"/>
                    </a:lnTo>
                    <a:lnTo>
                      <a:pt x="1250" y="1097"/>
                    </a:lnTo>
                    <a:lnTo>
                      <a:pt x="1250" y="1097"/>
                    </a:lnTo>
                    <a:lnTo>
                      <a:pt x="1275" y="1097"/>
                    </a:lnTo>
                    <a:lnTo>
                      <a:pt x="1275" y="1097"/>
                    </a:lnTo>
                    <a:lnTo>
                      <a:pt x="1275" y="1097"/>
                    </a:lnTo>
                    <a:lnTo>
                      <a:pt x="1275" y="1097"/>
                    </a:lnTo>
                    <a:lnTo>
                      <a:pt x="1275" y="1097"/>
                    </a:lnTo>
                    <a:lnTo>
                      <a:pt x="1313" y="1097"/>
                    </a:lnTo>
                    <a:lnTo>
                      <a:pt x="1313" y="1129"/>
                    </a:lnTo>
                    <a:close/>
                    <a:moveTo>
                      <a:pt x="1218" y="1074"/>
                    </a:moveTo>
                    <a:lnTo>
                      <a:pt x="1218" y="1074"/>
                    </a:lnTo>
                    <a:lnTo>
                      <a:pt x="1250" y="1074"/>
                    </a:lnTo>
                    <a:lnTo>
                      <a:pt x="1250" y="1029"/>
                    </a:lnTo>
                    <a:lnTo>
                      <a:pt x="1250" y="1029"/>
                    </a:lnTo>
                    <a:lnTo>
                      <a:pt x="1250" y="1029"/>
                    </a:lnTo>
                    <a:lnTo>
                      <a:pt x="1250" y="1029"/>
                    </a:lnTo>
                    <a:lnTo>
                      <a:pt x="1275" y="1029"/>
                    </a:lnTo>
                    <a:lnTo>
                      <a:pt x="1275" y="1029"/>
                    </a:lnTo>
                    <a:lnTo>
                      <a:pt x="1313" y="1029"/>
                    </a:lnTo>
                    <a:lnTo>
                      <a:pt x="1313" y="1029"/>
                    </a:lnTo>
                    <a:lnTo>
                      <a:pt x="1313" y="1074"/>
                    </a:lnTo>
                    <a:lnTo>
                      <a:pt x="1313" y="1074"/>
                    </a:lnTo>
                    <a:lnTo>
                      <a:pt x="1275" y="1074"/>
                    </a:lnTo>
                    <a:lnTo>
                      <a:pt x="1275" y="1074"/>
                    </a:lnTo>
                    <a:lnTo>
                      <a:pt x="1275" y="1074"/>
                    </a:lnTo>
                    <a:lnTo>
                      <a:pt x="1250" y="1074"/>
                    </a:lnTo>
                    <a:lnTo>
                      <a:pt x="1250" y="1074"/>
                    </a:lnTo>
                    <a:lnTo>
                      <a:pt x="1250" y="1074"/>
                    </a:lnTo>
                    <a:lnTo>
                      <a:pt x="1250" y="1097"/>
                    </a:lnTo>
                    <a:lnTo>
                      <a:pt x="1218" y="1097"/>
                    </a:lnTo>
                    <a:lnTo>
                      <a:pt x="1218" y="1097"/>
                    </a:lnTo>
                    <a:lnTo>
                      <a:pt x="1218" y="10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20" name="Freeform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5787" cy="1246188"/>
              </a:xfrm>
              <a:custGeom>
                <a:avLst/>
                <a:gdLst>
                  <a:gd name="T0" fmla="*/ 69 w 1169"/>
                  <a:gd name="T1" fmla="*/ 701 h 785"/>
                  <a:gd name="T2" fmla="*/ 163 w 1169"/>
                  <a:gd name="T3" fmla="*/ 624 h 785"/>
                  <a:gd name="T4" fmla="*/ 186 w 1169"/>
                  <a:gd name="T5" fmla="*/ 717 h 785"/>
                  <a:gd name="T6" fmla="*/ 224 w 1169"/>
                  <a:gd name="T7" fmla="*/ 680 h 785"/>
                  <a:gd name="T8" fmla="*/ 246 w 1169"/>
                  <a:gd name="T9" fmla="*/ 630 h 785"/>
                  <a:gd name="T10" fmla="*/ 320 w 1169"/>
                  <a:gd name="T11" fmla="*/ 624 h 785"/>
                  <a:gd name="T12" fmla="*/ 306 w 1169"/>
                  <a:gd name="T13" fmla="*/ 698 h 785"/>
                  <a:gd name="T14" fmla="*/ 266 w 1169"/>
                  <a:gd name="T15" fmla="*/ 785 h 785"/>
                  <a:gd name="T16" fmla="*/ 320 w 1169"/>
                  <a:gd name="T17" fmla="*/ 746 h 785"/>
                  <a:gd name="T18" fmla="*/ 320 w 1169"/>
                  <a:gd name="T19" fmla="*/ 701 h 785"/>
                  <a:gd name="T20" fmla="*/ 355 w 1169"/>
                  <a:gd name="T21" fmla="*/ 694 h 785"/>
                  <a:gd name="T22" fmla="*/ 370 w 1169"/>
                  <a:gd name="T23" fmla="*/ 656 h 785"/>
                  <a:gd name="T24" fmla="*/ 391 w 1169"/>
                  <a:gd name="T25" fmla="*/ 624 h 785"/>
                  <a:gd name="T26" fmla="*/ 402 w 1169"/>
                  <a:gd name="T27" fmla="*/ 581 h 785"/>
                  <a:gd name="T28" fmla="*/ 419 w 1169"/>
                  <a:gd name="T29" fmla="*/ 564 h 785"/>
                  <a:gd name="T30" fmla="*/ 467 w 1169"/>
                  <a:gd name="T31" fmla="*/ 533 h 785"/>
                  <a:gd name="T32" fmla="*/ 480 w 1169"/>
                  <a:gd name="T33" fmla="*/ 529 h 785"/>
                  <a:gd name="T34" fmla="*/ 467 w 1169"/>
                  <a:gd name="T35" fmla="*/ 478 h 785"/>
                  <a:gd name="T36" fmla="*/ 477 w 1169"/>
                  <a:gd name="T37" fmla="*/ 448 h 785"/>
                  <a:gd name="T38" fmla="*/ 488 w 1169"/>
                  <a:gd name="T39" fmla="*/ 428 h 785"/>
                  <a:gd name="T40" fmla="*/ 467 w 1169"/>
                  <a:gd name="T41" fmla="*/ 393 h 785"/>
                  <a:gd name="T42" fmla="*/ 391 w 1169"/>
                  <a:gd name="T43" fmla="*/ 428 h 785"/>
                  <a:gd name="T44" fmla="*/ 306 w 1169"/>
                  <a:gd name="T45" fmla="*/ 468 h 785"/>
                  <a:gd name="T46" fmla="*/ 366 w 1169"/>
                  <a:gd name="T47" fmla="*/ 393 h 785"/>
                  <a:gd name="T48" fmla="*/ 395 w 1169"/>
                  <a:gd name="T49" fmla="*/ 344 h 785"/>
                  <a:gd name="T50" fmla="*/ 467 w 1169"/>
                  <a:gd name="T51" fmla="*/ 306 h 785"/>
                  <a:gd name="T52" fmla="*/ 488 w 1169"/>
                  <a:gd name="T53" fmla="*/ 266 h 785"/>
                  <a:gd name="T54" fmla="*/ 658 w 1169"/>
                  <a:gd name="T55" fmla="*/ 306 h 785"/>
                  <a:gd name="T56" fmla="*/ 565 w 1169"/>
                  <a:gd name="T57" fmla="*/ 357 h 785"/>
                  <a:gd name="T58" fmla="*/ 529 w 1169"/>
                  <a:gd name="T59" fmla="*/ 468 h 785"/>
                  <a:gd name="T60" fmla="*/ 604 w 1169"/>
                  <a:gd name="T61" fmla="*/ 468 h 785"/>
                  <a:gd name="T62" fmla="*/ 630 w 1169"/>
                  <a:gd name="T63" fmla="*/ 467 h 785"/>
                  <a:gd name="T64" fmla="*/ 644 w 1169"/>
                  <a:gd name="T65" fmla="*/ 412 h 785"/>
                  <a:gd name="T66" fmla="*/ 658 w 1169"/>
                  <a:gd name="T67" fmla="*/ 393 h 785"/>
                  <a:gd name="T68" fmla="*/ 689 w 1169"/>
                  <a:gd name="T69" fmla="*/ 350 h 785"/>
                  <a:gd name="T70" fmla="*/ 743 w 1169"/>
                  <a:gd name="T71" fmla="*/ 327 h 785"/>
                  <a:gd name="T72" fmla="*/ 743 w 1169"/>
                  <a:gd name="T73" fmla="*/ 266 h 785"/>
                  <a:gd name="T74" fmla="*/ 658 w 1169"/>
                  <a:gd name="T75" fmla="*/ 266 h 785"/>
                  <a:gd name="T76" fmla="*/ 731 w 1169"/>
                  <a:gd name="T77" fmla="*/ 249 h 785"/>
                  <a:gd name="T78" fmla="*/ 756 w 1169"/>
                  <a:gd name="T79" fmla="*/ 237 h 785"/>
                  <a:gd name="T80" fmla="*/ 756 w 1169"/>
                  <a:gd name="T81" fmla="*/ 189 h 785"/>
                  <a:gd name="T82" fmla="*/ 743 w 1169"/>
                  <a:gd name="T83" fmla="*/ 237 h 785"/>
                  <a:gd name="T84" fmla="*/ 703 w 1169"/>
                  <a:gd name="T85" fmla="*/ 237 h 785"/>
                  <a:gd name="T86" fmla="*/ 686 w 1169"/>
                  <a:gd name="T87" fmla="*/ 213 h 785"/>
                  <a:gd name="T88" fmla="*/ 743 w 1169"/>
                  <a:gd name="T89" fmla="*/ 189 h 785"/>
                  <a:gd name="T90" fmla="*/ 832 w 1169"/>
                  <a:gd name="T91" fmla="*/ 189 h 785"/>
                  <a:gd name="T92" fmla="*/ 912 w 1169"/>
                  <a:gd name="T93" fmla="*/ 143 h 785"/>
                  <a:gd name="T94" fmla="*/ 827 w 1169"/>
                  <a:gd name="T95" fmla="*/ 107 h 785"/>
                  <a:gd name="T96" fmla="*/ 828 w 1169"/>
                  <a:gd name="T97" fmla="*/ 71 h 785"/>
                  <a:gd name="T98" fmla="*/ 923 w 1169"/>
                  <a:gd name="T99" fmla="*/ 64 h 785"/>
                  <a:gd name="T100" fmla="*/ 952 w 1169"/>
                  <a:gd name="T101" fmla="*/ 46 h 785"/>
                  <a:gd name="T102" fmla="*/ 1033 w 1169"/>
                  <a:gd name="T103" fmla="*/ 64 h 785"/>
                  <a:gd name="T104" fmla="*/ 1084 w 1169"/>
                  <a:gd name="T105" fmla="*/ 39 h 785"/>
                  <a:gd name="T106" fmla="*/ 1132 w 1169"/>
                  <a:gd name="T107" fmla="*/ 0 h 785"/>
                  <a:gd name="T108" fmla="*/ 862 w 1169"/>
                  <a:gd name="T109" fmla="*/ 26 h 785"/>
                  <a:gd name="T110" fmla="*/ 537 w 1169"/>
                  <a:gd name="T111" fmla="*/ 143 h 785"/>
                  <a:gd name="T112" fmla="*/ 261 w 1169"/>
                  <a:gd name="T113" fmla="*/ 338 h 785"/>
                  <a:gd name="T114" fmla="*/ 43 w 1169"/>
                  <a:gd name="T115" fmla="*/ 604 h 7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69"/>
                  <a:gd name="T175" fmla="*/ 0 h 785"/>
                  <a:gd name="T176" fmla="*/ 1169 w 1169"/>
                  <a:gd name="T177" fmla="*/ 785 h 7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69" h="785">
                    <a:moveTo>
                      <a:pt x="0" y="701"/>
                    </a:moveTo>
                    <a:lnTo>
                      <a:pt x="0" y="701"/>
                    </a:lnTo>
                    <a:lnTo>
                      <a:pt x="0" y="701"/>
                    </a:lnTo>
                    <a:lnTo>
                      <a:pt x="33" y="701"/>
                    </a:lnTo>
                    <a:lnTo>
                      <a:pt x="33" y="701"/>
                    </a:lnTo>
                    <a:lnTo>
                      <a:pt x="33" y="694"/>
                    </a:lnTo>
                    <a:lnTo>
                      <a:pt x="33" y="701"/>
                    </a:lnTo>
                    <a:lnTo>
                      <a:pt x="69" y="701"/>
                    </a:lnTo>
                    <a:lnTo>
                      <a:pt x="69" y="701"/>
                    </a:lnTo>
                    <a:lnTo>
                      <a:pt x="104" y="680"/>
                    </a:lnTo>
                    <a:lnTo>
                      <a:pt x="104" y="624"/>
                    </a:lnTo>
                    <a:lnTo>
                      <a:pt x="124" y="680"/>
                    </a:lnTo>
                    <a:lnTo>
                      <a:pt x="124" y="680"/>
                    </a:lnTo>
                    <a:lnTo>
                      <a:pt x="124" y="680"/>
                    </a:lnTo>
                    <a:lnTo>
                      <a:pt x="163" y="624"/>
                    </a:lnTo>
                    <a:lnTo>
                      <a:pt x="163" y="624"/>
                    </a:lnTo>
                    <a:lnTo>
                      <a:pt x="163" y="624"/>
                    </a:lnTo>
                    <a:lnTo>
                      <a:pt x="200" y="624"/>
                    </a:lnTo>
                    <a:lnTo>
                      <a:pt x="200" y="680"/>
                    </a:lnTo>
                    <a:lnTo>
                      <a:pt x="200" y="680"/>
                    </a:lnTo>
                    <a:lnTo>
                      <a:pt x="200" y="680"/>
                    </a:lnTo>
                    <a:lnTo>
                      <a:pt x="200" y="701"/>
                    </a:lnTo>
                    <a:lnTo>
                      <a:pt x="200" y="701"/>
                    </a:lnTo>
                    <a:lnTo>
                      <a:pt x="186" y="717"/>
                    </a:lnTo>
                    <a:lnTo>
                      <a:pt x="200" y="701"/>
                    </a:lnTo>
                    <a:lnTo>
                      <a:pt x="200" y="701"/>
                    </a:lnTo>
                    <a:lnTo>
                      <a:pt x="224" y="701"/>
                    </a:lnTo>
                    <a:lnTo>
                      <a:pt x="224" y="701"/>
                    </a:lnTo>
                    <a:lnTo>
                      <a:pt x="266" y="701"/>
                    </a:lnTo>
                    <a:lnTo>
                      <a:pt x="224" y="701"/>
                    </a:lnTo>
                    <a:lnTo>
                      <a:pt x="224" y="680"/>
                    </a:lnTo>
                    <a:lnTo>
                      <a:pt x="224" y="680"/>
                    </a:lnTo>
                    <a:lnTo>
                      <a:pt x="224" y="680"/>
                    </a:lnTo>
                    <a:lnTo>
                      <a:pt x="224" y="671"/>
                    </a:lnTo>
                    <a:lnTo>
                      <a:pt x="227" y="663"/>
                    </a:lnTo>
                    <a:lnTo>
                      <a:pt x="229" y="652"/>
                    </a:lnTo>
                    <a:lnTo>
                      <a:pt x="234" y="642"/>
                    </a:lnTo>
                    <a:lnTo>
                      <a:pt x="238" y="636"/>
                    </a:lnTo>
                    <a:lnTo>
                      <a:pt x="242" y="632"/>
                    </a:lnTo>
                    <a:lnTo>
                      <a:pt x="246" y="630"/>
                    </a:lnTo>
                    <a:lnTo>
                      <a:pt x="252" y="627"/>
                    </a:lnTo>
                    <a:lnTo>
                      <a:pt x="259" y="624"/>
                    </a:lnTo>
                    <a:lnTo>
                      <a:pt x="266" y="624"/>
                    </a:lnTo>
                    <a:lnTo>
                      <a:pt x="266" y="624"/>
                    </a:lnTo>
                    <a:lnTo>
                      <a:pt x="266" y="624"/>
                    </a:lnTo>
                    <a:lnTo>
                      <a:pt x="266" y="624"/>
                    </a:lnTo>
                    <a:lnTo>
                      <a:pt x="266" y="624"/>
                    </a:lnTo>
                    <a:lnTo>
                      <a:pt x="320" y="624"/>
                    </a:lnTo>
                    <a:lnTo>
                      <a:pt x="320" y="624"/>
                    </a:lnTo>
                    <a:lnTo>
                      <a:pt x="320" y="680"/>
                    </a:lnTo>
                    <a:lnTo>
                      <a:pt x="320" y="680"/>
                    </a:lnTo>
                    <a:lnTo>
                      <a:pt x="314" y="681"/>
                    </a:lnTo>
                    <a:lnTo>
                      <a:pt x="312" y="684"/>
                    </a:lnTo>
                    <a:lnTo>
                      <a:pt x="309" y="687"/>
                    </a:lnTo>
                    <a:lnTo>
                      <a:pt x="307" y="691"/>
                    </a:lnTo>
                    <a:lnTo>
                      <a:pt x="306" y="698"/>
                    </a:lnTo>
                    <a:lnTo>
                      <a:pt x="306" y="701"/>
                    </a:lnTo>
                    <a:lnTo>
                      <a:pt x="266" y="701"/>
                    </a:lnTo>
                    <a:lnTo>
                      <a:pt x="266" y="746"/>
                    </a:lnTo>
                    <a:lnTo>
                      <a:pt x="266" y="746"/>
                    </a:lnTo>
                    <a:lnTo>
                      <a:pt x="266" y="756"/>
                    </a:lnTo>
                    <a:lnTo>
                      <a:pt x="266" y="756"/>
                    </a:lnTo>
                    <a:lnTo>
                      <a:pt x="266" y="756"/>
                    </a:lnTo>
                    <a:lnTo>
                      <a:pt x="266" y="785"/>
                    </a:lnTo>
                    <a:lnTo>
                      <a:pt x="266" y="785"/>
                    </a:lnTo>
                    <a:lnTo>
                      <a:pt x="306" y="785"/>
                    </a:lnTo>
                    <a:lnTo>
                      <a:pt x="306" y="785"/>
                    </a:lnTo>
                    <a:lnTo>
                      <a:pt x="306" y="785"/>
                    </a:lnTo>
                    <a:lnTo>
                      <a:pt x="306" y="756"/>
                    </a:lnTo>
                    <a:lnTo>
                      <a:pt x="320" y="756"/>
                    </a:lnTo>
                    <a:lnTo>
                      <a:pt x="320" y="756"/>
                    </a:lnTo>
                    <a:lnTo>
                      <a:pt x="320" y="746"/>
                    </a:lnTo>
                    <a:lnTo>
                      <a:pt x="320" y="746"/>
                    </a:lnTo>
                    <a:lnTo>
                      <a:pt x="320" y="728"/>
                    </a:lnTo>
                    <a:lnTo>
                      <a:pt x="320" y="746"/>
                    </a:lnTo>
                    <a:lnTo>
                      <a:pt x="320" y="746"/>
                    </a:lnTo>
                    <a:lnTo>
                      <a:pt x="320" y="701"/>
                    </a:lnTo>
                    <a:lnTo>
                      <a:pt x="320" y="701"/>
                    </a:lnTo>
                    <a:lnTo>
                      <a:pt x="320" y="694"/>
                    </a:lnTo>
                    <a:lnTo>
                      <a:pt x="320" y="701"/>
                    </a:lnTo>
                    <a:lnTo>
                      <a:pt x="320" y="701"/>
                    </a:lnTo>
                    <a:lnTo>
                      <a:pt x="320" y="701"/>
                    </a:lnTo>
                    <a:lnTo>
                      <a:pt x="337" y="701"/>
                    </a:lnTo>
                    <a:lnTo>
                      <a:pt x="320" y="701"/>
                    </a:lnTo>
                    <a:lnTo>
                      <a:pt x="320" y="701"/>
                    </a:lnTo>
                    <a:lnTo>
                      <a:pt x="335" y="699"/>
                    </a:lnTo>
                    <a:lnTo>
                      <a:pt x="346" y="698"/>
                    </a:lnTo>
                    <a:lnTo>
                      <a:pt x="355" y="694"/>
                    </a:lnTo>
                    <a:lnTo>
                      <a:pt x="360" y="691"/>
                    </a:lnTo>
                    <a:lnTo>
                      <a:pt x="364" y="687"/>
                    </a:lnTo>
                    <a:lnTo>
                      <a:pt x="366" y="684"/>
                    </a:lnTo>
                    <a:lnTo>
                      <a:pt x="366" y="680"/>
                    </a:lnTo>
                    <a:lnTo>
                      <a:pt x="366" y="680"/>
                    </a:lnTo>
                    <a:lnTo>
                      <a:pt x="367" y="664"/>
                    </a:lnTo>
                    <a:lnTo>
                      <a:pt x="369" y="659"/>
                    </a:lnTo>
                    <a:lnTo>
                      <a:pt x="370" y="656"/>
                    </a:lnTo>
                    <a:lnTo>
                      <a:pt x="371" y="656"/>
                    </a:lnTo>
                    <a:lnTo>
                      <a:pt x="374" y="656"/>
                    </a:lnTo>
                    <a:lnTo>
                      <a:pt x="378" y="659"/>
                    </a:lnTo>
                    <a:lnTo>
                      <a:pt x="383" y="666"/>
                    </a:lnTo>
                    <a:lnTo>
                      <a:pt x="387" y="673"/>
                    </a:lnTo>
                    <a:lnTo>
                      <a:pt x="391" y="680"/>
                    </a:lnTo>
                    <a:lnTo>
                      <a:pt x="391" y="680"/>
                    </a:lnTo>
                    <a:lnTo>
                      <a:pt x="391" y="624"/>
                    </a:lnTo>
                    <a:lnTo>
                      <a:pt x="391" y="624"/>
                    </a:lnTo>
                    <a:lnTo>
                      <a:pt x="391" y="624"/>
                    </a:lnTo>
                    <a:lnTo>
                      <a:pt x="391" y="595"/>
                    </a:lnTo>
                    <a:lnTo>
                      <a:pt x="391" y="595"/>
                    </a:lnTo>
                    <a:lnTo>
                      <a:pt x="391" y="592"/>
                    </a:lnTo>
                    <a:lnTo>
                      <a:pt x="394" y="586"/>
                    </a:lnTo>
                    <a:lnTo>
                      <a:pt x="396" y="584"/>
                    </a:lnTo>
                    <a:lnTo>
                      <a:pt x="402" y="581"/>
                    </a:lnTo>
                    <a:lnTo>
                      <a:pt x="408" y="579"/>
                    </a:lnTo>
                    <a:lnTo>
                      <a:pt x="416" y="579"/>
                    </a:lnTo>
                    <a:lnTo>
                      <a:pt x="416" y="579"/>
                    </a:lnTo>
                    <a:lnTo>
                      <a:pt x="416" y="561"/>
                    </a:lnTo>
                    <a:lnTo>
                      <a:pt x="416" y="579"/>
                    </a:lnTo>
                    <a:lnTo>
                      <a:pt x="416" y="579"/>
                    </a:lnTo>
                    <a:lnTo>
                      <a:pt x="417" y="572"/>
                    </a:lnTo>
                    <a:lnTo>
                      <a:pt x="419" y="564"/>
                    </a:lnTo>
                    <a:lnTo>
                      <a:pt x="423" y="556"/>
                    </a:lnTo>
                    <a:lnTo>
                      <a:pt x="429" y="547"/>
                    </a:lnTo>
                    <a:lnTo>
                      <a:pt x="433" y="545"/>
                    </a:lnTo>
                    <a:lnTo>
                      <a:pt x="438" y="540"/>
                    </a:lnTo>
                    <a:lnTo>
                      <a:pt x="444" y="538"/>
                    </a:lnTo>
                    <a:lnTo>
                      <a:pt x="451" y="535"/>
                    </a:lnTo>
                    <a:lnTo>
                      <a:pt x="459" y="533"/>
                    </a:lnTo>
                    <a:lnTo>
                      <a:pt x="467" y="533"/>
                    </a:lnTo>
                    <a:lnTo>
                      <a:pt x="467" y="533"/>
                    </a:lnTo>
                    <a:lnTo>
                      <a:pt x="477" y="510"/>
                    </a:lnTo>
                    <a:lnTo>
                      <a:pt x="477" y="508"/>
                    </a:lnTo>
                    <a:lnTo>
                      <a:pt x="477" y="510"/>
                    </a:lnTo>
                    <a:lnTo>
                      <a:pt x="479" y="513"/>
                    </a:lnTo>
                    <a:lnTo>
                      <a:pt x="479" y="519"/>
                    </a:lnTo>
                    <a:lnTo>
                      <a:pt x="479" y="525"/>
                    </a:lnTo>
                    <a:lnTo>
                      <a:pt x="480" y="529"/>
                    </a:lnTo>
                    <a:lnTo>
                      <a:pt x="483" y="531"/>
                    </a:lnTo>
                    <a:lnTo>
                      <a:pt x="484" y="533"/>
                    </a:lnTo>
                    <a:lnTo>
                      <a:pt x="488" y="533"/>
                    </a:lnTo>
                    <a:lnTo>
                      <a:pt x="488" y="533"/>
                    </a:lnTo>
                    <a:lnTo>
                      <a:pt x="488" y="478"/>
                    </a:lnTo>
                    <a:lnTo>
                      <a:pt x="488" y="478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16" y="478"/>
                    </a:lnTo>
                    <a:lnTo>
                      <a:pt x="416" y="478"/>
                    </a:lnTo>
                    <a:lnTo>
                      <a:pt x="416" y="468"/>
                    </a:lnTo>
                    <a:lnTo>
                      <a:pt x="467" y="468"/>
                    </a:lnTo>
                    <a:lnTo>
                      <a:pt x="467" y="468"/>
                    </a:lnTo>
                    <a:lnTo>
                      <a:pt x="476" y="450"/>
                    </a:lnTo>
                    <a:lnTo>
                      <a:pt x="477" y="448"/>
                    </a:lnTo>
                    <a:lnTo>
                      <a:pt x="476" y="447"/>
                    </a:lnTo>
                    <a:lnTo>
                      <a:pt x="473" y="447"/>
                    </a:lnTo>
                    <a:lnTo>
                      <a:pt x="470" y="446"/>
                    </a:lnTo>
                    <a:lnTo>
                      <a:pt x="469" y="439"/>
                    </a:lnTo>
                    <a:lnTo>
                      <a:pt x="467" y="428"/>
                    </a:lnTo>
                    <a:lnTo>
                      <a:pt x="467" y="428"/>
                    </a:lnTo>
                    <a:lnTo>
                      <a:pt x="488" y="428"/>
                    </a:lnTo>
                    <a:lnTo>
                      <a:pt x="488" y="428"/>
                    </a:lnTo>
                    <a:lnTo>
                      <a:pt x="488" y="428"/>
                    </a:lnTo>
                    <a:lnTo>
                      <a:pt x="488" y="393"/>
                    </a:lnTo>
                    <a:lnTo>
                      <a:pt x="488" y="393"/>
                    </a:lnTo>
                    <a:lnTo>
                      <a:pt x="488" y="393"/>
                    </a:lnTo>
                    <a:lnTo>
                      <a:pt x="488" y="380"/>
                    </a:lnTo>
                    <a:lnTo>
                      <a:pt x="488" y="393"/>
                    </a:lnTo>
                    <a:lnTo>
                      <a:pt x="488" y="357"/>
                    </a:lnTo>
                    <a:lnTo>
                      <a:pt x="467" y="393"/>
                    </a:lnTo>
                    <a:lnTo>
                      <a:pt x="467" y="393"/>
                    </a:lnTo>
                    <a:lnTo>
                      <a:pt x="467" y="393"/>
                    </a:lnTo>
                    <a:lnTo>
                      <a:pt x="448" y="393"/>
                    </a:lnTo>
                    <a:lnTo>
                      <a:pt x="467" y="393"/>
                    </a:lnTo>
                    <a:lnTo>
                      <a:pt x="467" y="393"/>
                    </a:lnTo>
                    <a:lnTo>
                      <a:pt x="416" y="393"/>
                    </a:lnTo>
                    <a:lnTo>
                      <a:pt x="416" y="393"/>
                    </a:lnTo>
                    <a:lnTo>
                      <a:pt x="391" y="428"/>
                    </a:lnTo>
                    <a:lnTo>
                      <a:pt x="391" y="428"/>
                    </a:lnTo>
                    <a:lnTo>
                      <a:pt x="366" y="468"/>
                    </a:lnTo>
                    <a:lnTo>
                      <a:pt x="366" y="468"/>
                    </a:lnTo>
                    <a:lnTo>
                      <a:pt x="320" y="468"/>
                    </a:lnTo>
                    <a:lnTo>
                      <a:pt x="320" y="468"/>
                    </a:lnTo>
                    <a:lnTo>
                      <a:pt x="320" y="468"/>
                    </a:lnTo>
                    <a:lnTo>
                      <a:pt x="320" y="468"/>
                    </a:lnTo>
                    <a:lnTo>
                      <a:pt x="306" y="468"/>
                    </a:lnTo>
                    <a:lnTo>
                      <a:pt x="306" y="468"/>
                    </a:lnTo>
                    <a:lnTo>
                      <a:pt x="306" y="428"/>
                    </a:lnTo>
                    <a:lnTo>
                      <a:pt x="320" y="428"/>
                    </a:lnTo>
                    <a:lnTo>
                      <a:pt x="320" y="428"/>
                    </a:lnTo>
                    <a:lnTo>
                      <a:pt x="320" y="393"/>
                    </a:lnTo>
                    <a:lnTo>
                      <a:pt x="320" y="393"/>
                    </a:lnTo>
                    <a:lnTo>
                      <a:pt x="366" y="393"/>
                    </a:lnTo>
                    <a:lnTo>
                      <a:pt x="366" y="393"/>
                    </a:lnTo>
                    <a:lnTo>
                      <a:pt x="391" y="393"/>
                    </a:lnTo>
                    <a:lnTo>
                      <a:pt x="391" y="393"/>
                    </a:lnTo>
                    <a:lnTo>
                      <a:pt x="391" y="357"/>
                    </a:lnTo>
                    <a:lnTo>
                      <a:pt x="391" y="357"/>
                    </a:lnTo>
                    <a:lnTo>
                      <a:pt x="391" y="357"/>
                    </a:lnTo>
                    <a:lnTo>
                      <a:pt x="392" y="348"/>
                    </a:lnTo>
                    <a:lnTo>
                      <a:pt x="394" y="345"/>
                    </a:lnTo>
                    <a:lnTo>
                      <a:pt x="395" y="344"/>
                    </a:lnTo>
                    <a:lnTo>
                      <a:pt x="399" y="344"/>
                    </a:lnTo>
                    <a:lnTo>
                      <a:pt x="403" y="345"/>
                    </a:lnTo>
                    <a:lnTo>
                      <a:pt x="412" y="352"/>
                    </a:lnTo>
                    <a:lnTo>
                      <a:pt x="416" y="357"/>
                    </a:lnTo>
                    <a:lnTo>
                      <a:pt x="416" y="357"/>
                    </a:lnTo>
                    <a:lnTo>
                      <a:pt x="416" y="327"/>
                    </a:lnTo>
                    <a:lnTo>
                      <a:pt x="416" y="327"/>
                    </a:lnTo>
                    <a:lnTo>
                      <a:pt x="467" y="306"/>
                    </a:lnTo>
                    <a:lnTo>
                      <a:pt x="467" y="306"/>
                    </a:lnTo>
                    <a:lnTo>
                      <a:pt x="467" y="292"/>
                    </a:lnTo>
                    <a:lnTo>
                      <a:pt x="467" y="306"/>
                    </a:lnTo>
                    <a:lnTo>
                      <a:pt x="467" y="306"/>
                    </a:lnTo>
                    <a:lnTo>
                      <a:pt x="488" y="306"/>
                    </a:lnTo>
                    <a:lnTo>
                      <a:pt x="488" y="306"/>
                    </a:lnTo>
                    <a:lnTo>
                      <a:pt x="488" y="266"/>
                    </a:lnTo>
                    <a:lnTo>
                      <a:pt x="488" y="266"/>
                    </a:lnTo>
                    <a:lnTo>
                      <a:pt x="529" y="266"/>
                    </a:lnTo>
                    <a:lnTo>
                      <a:pt x="529" y="266"/>
                    </a:lnTo>
                    <a:lnTo>
                      <a:pt x="565" y="306"/>
                    </a:lnTo>
                    <a:lnTo>
                      <a:pt x="565" y="306"/>
                    </a:lnTo>
                    <a:lnTo>
                      <a:pt x="565" y="306"/>
                    </a:lnTo>
                    <a:lnTo>
                      <a:pt x="604" y="306"/>
                    </a:lnTo>
                    <a:lnTo>
                      <a:pt x="604" y="327"/>
                    </a:lnTo>
                    <a:lnTo>
                      <a:pt x="658" y="306"/>
                    </a:lnTo>
                    <a:lnTo>
                      <a:pt x="658" y="327"/>
                    </a:lnTo>
                    <a:lnTo>
                      <a:pt x="636" y="327"/>
                    </a:lnTo>
                    <a:lnTo>
                      <a:pt x="604" y="357"/>
                    </a:lnTo>
                    <a:lnTo>
                      <a:pt x="604" y="357"/>
                    </a:lnTo>
                    <a:lnTo>
                      <a:pt x="604" y="357"/>
                    </a:lnTo>
                    <a:lnTo>
                      <a:pt x="604" y="357"/>
                    </a:lnTo>
                    <a:lnTo>
                      <a:pt x="565" y="357"/>
                    </a:lnTo>
                    <a:lnTo>
                      <a:pt x="565" y="357"/>
                    </a:lnTo>
                    <a:lnTo>
                      <a:pt x="565" y="393"/>
                    </a:lnTo>
                    <a:lnTo>
                      <a:pt x="529" y="428"/>
                    </a:lnTo>
                    <a:lnTo>
                      <a:pt x="529" y="428"/>
                    </a:lnTo>
                    <a:lnTo>
                      <a:pt x="529" y="468"/>
                    </a:lnTo>
                    <a:lnTo>
                      <a:pt x="529" y="468"/>
                    </a:lnTo>
                    <a:lnTo>
                      <a:pt x="529" y="468"/>
                    </a:lnTo>
                    <a:lnTo>
                      <a:pt x="541" y="468"/>
                    </a:lnTo>
                    <a:lnTo>
                      <a:pt x="529" y="468"/>
                    </a:lnTo>
                    <a:lnTo>
                      <a:pt x="565" y="468"/>
                    </a:lnTo>
                    <a:lnTo>
                      <a:pt x="565" y="468"/>
                    </a:lnTo>
                    <a:lnTo>
                      <a:pt x="565" y="468"/>
                    </a:lnTo>
                    <a:lnTo>
                      <a:pt x="604" y="468"/>
                    </a:lnTo>
                    <a:lnTo>
                      <a:pt x="604" y="468"/>
                    </a:lnTo>
                    <a:lnTo>
                      <a:pt x="604" y="453"/>
                    </a:lnTo>
                    <a:lnTo>
                      <a:pt x="604" y="468"/>
                    </a:lnTo>
                    <a:lnTo>
                      <a:pt x="604" y="468"/>
                    </a:lnTo>
                    <a:lnTo>
                      <a:pt x="618" y="451"/>
                    </a:lnTo>
                    <a:lnTo>
                      <a:pt x="619" y="450"/>
                    </a:lnTo>
                    <a:lnTo>
                      <a:pt x="619" y="453"/>
                    </a:lnTo>
                    <a:lnTo>
                      <a:pt x="619" y="457"/>
                    </a:lnTo>
                    <a:lnTo>
                      <a:pt x="622" y="462"/>
                    </a:lnTo>
                    <a:lnTo>
                      <a:pt x="623" y="464"/>
                    </a:lnTo>
                    <a:lnTo>
                      <a:pt x="626" y="467"/>
                    </a:lnTo>
                    <a:lnTo>
                      <a:pt x="630" y="467"/>
                    </a:lnTo>
                    <a:lnTo>
                      <a:pt x="636" y="468"/>
                    </a:lnTo>
                    <a:lnTo>
                      <a:pt x="636" y="468"/>
                    </a:lnTo>
                    <a:lnTo>
                      <a:pt x="636" y="428"/>
                    </a:lnTo>
                    <a:lnTo>
                      <a:pt x="636" y="428"/>
                    </a:lnTo>
                    <a:lnTo>
                      <a:pt x="636" y="415"/>
                    </a:lnTo>
                    <a:lnTo>
                      <a:pt x="636" y="428"/>
                    </a:lnTo>
                    <a:lnTo>
                      <a:pt x="636" y="428"/>
                    </a:lnTo>
                    <a:lnTo>
                      <a:pt x="644" y="412"/>
                    </a:lnTo>
                    <a:lnTo>
                      <a:pt x="646" y="411"/>
                    </a:lnTo>
                    <a:lnTo>
                      <a:pt x="644" y="411"/>
                    </a:lnTo>
                    <a:lnTo>
                      <a:pt x="642" y="411"/>
                    </a:lnTo>
                    <a:lnTo>
                      <a:pt x="639" y="408"/>
                    </a:lnTo>
                    <a:lnTo>
                      <a:pt x="636" y="404"/>
                    </a:lnTo>
                    <a:lnTo>
                      <a:pt x="636" y="393"/>
                    </a:lnTo>
                    <a:lnTo>
                      <a:pt x="636" y="393"/>
                    </a:lnTo>
                    <a:lnTo>
                      <a:pt x="658" y="393"/>
                    </a:lnTo>
                    <a:lnTo>
                      <a:pt x="658" y="357"/>
                    </a:lnTo>
                    <a:lnTo>
                      <a:pt x="658" y="357"/>
                    </a:lnTo>
                    <a:lnTo>
                      <a:pt x="658" y="357"/>
                    </a:lnTo>
                    <a:lnTo>
                      <a:pt x="658" y="357"/>
                    </a:lnTo>
                    <a:lnTo>
                      <a:pt x="665" y="357"/>
                    </a:lnTo>
                    <a:lnTo>
                      <a:pt x="672" y="355"/>
                    </a:lnTo>
                    <a:lnTo>
                      <a:pt x="681" y="352"/>
                    </a:lnTo>
                    <a:lnTo>
                      <a:pt x="689" y="350"/>
                    </a:lnTo>
                    <a:lnTo>
                      <a:pt x="696" y="344"/>
                    </a:lnTo>
                    <a:lnTo>
                      <a:pt x="699" y="341"/>
                    </a:lnTo>
                    <a:lnTo>
                      <a:pt x="701" y="337"/>
                    </a:lnTo>
                    <a:lnTo>
                      <a:pt x="703" y="333"/>
                    </a:lnTo>
                    <a:lnTo>
                      <a:pt x="703" y="327"/>
                    </a:lnTo>
                    <a:lnTo>
                      <a:pt x="703" y="327"/>
                    </a:lnTo>
                    <a:lnTo>
                      <a:pt x="743" y="327"/>
                    </a:lnTo>
                    <a:lnTo>
                      <a:pt x="743" y="327"/>
                    </a:lnTo>
                    <a:lnTo>
                      <a:pt x="743" y="319"/>
                    </a:lnTo>
                    <a:lnTo>
                      <a:pt x="743" y="327"/>
                    </a:lnTo>
                    <a:lnTo>
                      <a:pt x="743" y="327"/>
                    </a:lnTo>
                    <a:lnTo>
                      <a:pt x="756" y="306"/>
                    </a:lnTo>
                    <a:lnTo>
                      <a:pt x="756" y="306"/>
                    </a:lnTo>
                    <a:lnTo>
                      <a:pt x="756" y="266"/>
                    </a:lnTo>
                    <a:lnTo>
                      <a:pt x="756" y="266"/>
                    </a:lnTo>
                    <a:lnTo>
                      <a:pt x="743" y="266"/>
                    </a:lnTo>
                    <a:lnTo>
                      <a:pt x="703" y="266"/>
                    </a:lnTo>
                    <a:lnTo>
                      <a:pt x="703" y="266"/>
                    </a:lnTo>
                    <a:lnTo>
                      <a:pt x="703" y="306"/>
                    </a:lnTo>
                    <a:lnTo>
                      <a:pt x="658" y="306"/>
                    </a:lnTo>
                    <a:lnTo>
                      <a:pt x="658" y="306"/>
                    </a:lnTo>
                    <a:lnTo>
                      <a:pt x="658" y="266"/>
                    </a:lnTo>
                    <a:lnTo>
                      <a:pt x="658" y="266"/>
                    </a:lnTo>
                    <a:lnTo>
                      <a:pt x="658" y="266"/>
                    </a:lnTo>
                    <a:lnTo>
                      <a:pt x="658" y="255"/>
                    </a:lnTo>
                    <a:lnTo>
                      <a:pt x="658" y="266"/>
                    </a:lnTo>
                    <a:lnTo>
                      <a:pt x="703" y="237"/>
                    </a:lnTo>
                    <a:lnTo>
                      <a:pt x="703" y="237"/>
                    </a:lnTo>
                    <a:lnTo>
                      <a:pt x="710" y="241"/>
                    </a:lnTo>
                    <a:lnTo>
                      <a:pt x="715" y="245"/>
                    </a:lnTo>
                    <a:lnTo>
                      <a:pt x="724" y="248"/>
                    </a:lnTo>
                    <a:lnTo>
                      <a:pt x="731" y="249"/>
                    </a:lnTo>
                    <a:lnTo>
                      <a:pt x="738" y="249"/>
                    </a:lnTo>
                    <a:lnTo>
                      <a:pt x="740" y="248"/>
                    </a:lnTo>
                    <a:lnTo>
                      <a:pt x="742" y="245"/>
                    </a:lnTo>
                    <a:lnTo>
                      <a:pt x="743" y="242"/>
                    </a:lnTo>
                    <a:lnTo>
                      <a:pt x="743" y="237"/>
                    </a:lnTo>
                    <a:lnTo>
                      <a:pt x="743" y="237"/>
                    </a:lnTo>
                    <a:lnTo>
                      <a:pt x="756" y="237"/>
                    </a:lnTo>
                    <a:lnTo>
                      <a:pt x="756" y="237"/>
                    </a:lnTo>
                    <a:lnTo>
                      <a:pt x="756" y="237"/>
                    </a:lnTo>
                    <a:lnTo>
                      <a:pt x="800" y="237"/>
                    </a:lnTo>
                    <a:lnTo>
                      <a:pt x="800" y="237"/>
                    </a:lnTo>
                    <a:lnTo>
                      <a:pt x="813" y="237"/>
                    </a:lnTo>
                    <a:lnTo>
                      <a:pt x="800" y="237"/>
                    </a:lnTo>
                    <a:lnTo>
                      <a:pt x="800" y="189"/>
                    </a:lnTo>
                    <a:lnTo>
                      <a:pt x="800" y="189"/>
                    </a:lnTo>
                    <a:lnTo>
                      <a:pt x="756" y="189"/>
                    </a:lnTo>
                    <a:lnTo>
                      <a:pt x="756" y="189"/>
                    </a:lnTo>
                    <a:lnTo>
                      <a:pt x="756" y="196"/>
                    </a:lnTo>
                    <a:lnTo>
                      <a:pt x="754" y="213"/>
                    </a:lnTo>
                    <a:lnTo>
                      <a:pt x="753" y="221"/>
                    </a:lnTo>
                    <a:lnTo>
                      <a:pt x="750" y="230"/>
                    </a:lnTo>
                    <a:lnTo>
                      <a:pt x="747" y="235"/>
                    </a:lnTo>
                    <a:lnTo>
                      <a:pt x="746" y="237"/>
                    </a:lnTo>
                    <a:lnTo>
                      <a:pt x="743" y="237"/>
                    </a:lnTo>
                    <a:lnTo>
                      <a:pt x="743" y="237"/>
                    </a:lnTo>
                    <a:lnTo>
                      <a:pt x="743" y="219"/>
                    </a:lnTo>
                    <a:lnTo>
                      <a:pt x="743" y="237"/>
                    </a:lnTo>
                    <a:lnTo>
                      <a:pt x="743" y="237"/>
                    </a:lnTo>
                    <a:lnTo>
                      <a:pt x="703" y="237"/>
                    </a:lnTo>
                    <a:lnTo>
                      <a:pt x="703" y="237"/>
                    </a:lnTo>
                    <a:lnTo>
                      <a:pt x="703" y="237"/>
                    </a:lnTo>
                    <a:lnTo>
                      <a:pt x="703" y="237"/>
                    </a:lnTo>
                    <a:lnTo>
                      <a:pt x="703" y="237"/>
                    </a:lnTo>
                    <a:lnTo>
                      <a:pt x="696" y="237"/>
                    </a:lnTo>
                    <a:lnTo>
                      <a:pt x="690" y="235"/>
                    </a:lnTo>
                    <a:lnTo>
                      <a:pt x="686" y="233"/>
                    </a:lnTo>
                    <a:lnTo>
                      <a:pt x="685" y="230"/>
                    </a:lnTo>
                    <a:lnTo>
                      <a:pt x="683" y="226"/>
                    </a:lnTo>
                    <a:lnTo>
                      <a:pt x="683" y="221"/>
                    </a:lnTo>
                    <a:lnTo>
                      <a:pt x="686" y="213"/>
                    </a:lnTo>
                    <a:lnTo>
                      <a:pt x="692" y="205"/>
                    </a:lnTo>
                    <a:lnTo>
                      <a:pt x="697" y="196"/>
                    </a:lnTo>
                    <a:lnTo>
                      <a:pt x="703" y="189"/>
                    </a:lnTo>
                    <a:lnTo>
                      <a:pt x="703" y="189"/>
                    </a:lnTo>
                    <a:lnTo>
                      <a:pt x="703" y="189"/>
                    </a:lnTo>
                    <a:lnTo>
                      <a:pt x="703" y="189"/>
                    </a:lnTo>
                    <a:lnTo>
                      <a:pt x="703" y="189"/>
                    </a:lnTo>
                    <a:lnTo>
                      <a:pt x="743" y="189"/>
                    </a:lnTo>
                    <a:lnTo>
                      <a:pt x="743" y="189"/>
                    </a:lnTo>
                    <a:lnTo>
                      <a:pt x="756" y="189"/>
                    </a:lnTo>
                    <a:lnTo>
                      <a:pt x="756" y="189"/>
                    </a:lnTo>
                    <a:lnTo>
                      <a:pt x="756" y="187"/>
                    </a:lnTo>
                    <a:lnTo>
                      <a:pt x="756" y="189"/>
                    </a:lnTo>
                    <a:lnTo>
                      <a:pt x="756" y="189"/>
                    </a:lnTo>
                    <a:lnTo>
                      <a:pt x="832" y="189"/>
                    </a:lnTo>
                    <a:lnTo>
                      <a:pt x="832" y="189"/>
                    </a:lnTo>
                    <a:lnTo>
                      <a:pt x="832" y="189"/>
                    </a:lnTo>
                    <a:lnTo>
                      <a:pt x="832" y="180"/>
                    </a:lnTo>
                    <a:lnTo>
                      <a:pt x="832" y="180"/>
                    </a:lnTo>
                    <a:lnTo>
                      <a:pt x="832" y="143"/>
                    </a:lnTo>
                    <a:lnTo>
                      <a:pt x="867" y="143"/>
                    </a:lnTo>
                    <a:lnTo>
                      <a:pt x="867" y="143"/>
                    </a:lnTo>
                    <a:lnTo>
                      <a:pt x="912" y="143"/>
                    </a:lnTo>
                    <a:lnTo>
                      <a:pt x="912" y="143"/>
                    </a:lnTo>
                    <a:lnTo>
                      <a:pt x="912" y="143"/>
                    </a:lnTo>
                    <a:lnTo>
                      <a:pt x="923" y="143"/>
                    </a:lnTo>
                    <a:lnTo>
                      <a:pt x="923" y="143"/>
                    </a:lnTo>
                    <a:lnTo>
                      <a:pt x="912" y="109"/>
                    </a:lnTo>
                    <a:lnTo>
                      <a:pt x="912" y="109"/>
                    </a:lnTo>
                    <a:lnTo>
                      <a:pt x="832" y="109"/>
                    </a:lnTo>
                    <a:lnTo>
                      <a:pt x="832" y="109"/>
                    </a:lnTo>
                    <a:lnTo>
                      <a:pt x="827" y="107"/>
                    </a:lnTo>
                    <a:lnTo>
                      <a:pt x="823" y="106"/>
                    </a:lnTo>
                    <a:lnTo>
                      <a:pt x="820" y="104"/>
                    </a:lnTo>
                    <a:lnTo>
                      <a:pt x="818" y="102"/>
                    </a:lnTo>
                    <a:lnTo>
                      <a:pt x="818" y="97"/>
                    </a:lnTo>
                    <a:lnTo>
                      <a:pt x="818" y="95"/>
                    </a:lnTo>
                    <a:lnTo>
                      <a:pt x="820" y="86"/>
                    </a:lnTo>
                    <a:lnTo>
                      <a:pt x="824" y="78"/>
                    </a:lnTo>
                    <a:lnTo>
                      <a:pt x="828" y="71"/>
                    </a:lnTo>
                    <a:lnTo>
                      <a:pt x="832" y="64"/>
                    </a:lnTo>
                    <a:lnTo>
                      <a:pt x="832" y="64"/>
                    </a:lnTo>
                    <a:lnTo>
                      <a:pt x="867" y="64"/>
                    </a:lnTo>
                    <a:lnTo>
                      <a:pt x="867" y="64"/>
                    </a:lnTo>
                    <a:lnTo>
                      <a:pt x="912" y="64"/>
                    </a:lnTo>
                    <a:lnTo>
                      <a:pt x="912" y="64"/>
                    </a:lnTo>
                    <a:lnTo>
                      <a:pt x="923" y="64"/>
                    </a:lnTo>
                    <a:lnTo>
                      <a:pt x="923" y="64"/>
                    </a:lnTo>
                    <a:lnTo>
                      <a:pt x="923" y="64"/>
                    </a:lnTo>
                    <a:lnTo>
                      <a:pt x="923" y="56"/>
                    </a:lnTo>
                    <a:lnTo>
                      <a:pt x="923" y="53"/>
                    </a:lnTo>
                    <a:lnTo>
                      <a:pt x="924" y="52"/>
                    </a:lnTo>
                    <a:lnTo>
                      <a:pt x="928" y="52"/>
                    </a:lnTo>
                    <a:lnTo>
                      <a:pt x="933" y="50"/>
                    </a:lnTo>
                    <a:lnTo>
                      <a:pt x="941" y="49"/>
                    </a:lnTo>
                    <a:lnTo>
                      <a:pt x="952" y="46"/>
                    </a:lnTo>
                    <a:lnTo>
                      <a:pt x="966" y="39"/>
                    </a:lnTo>
                    <a:lnTo>
                      <a:pt x="966" y="39"/>
                    </a:lnTo>
                    <a:lnTo>
                      <a:pt x="966" y="39"/>
                    </a:lnTo>
                    <a:lnTo>
                      <a:pt x="998" y="39"/>
                    </a:lnTo>
                    <a:lnTo>
                      <a:pt x="998" y="64"/>
                    </a:lnTo>
                    <a:lnTo>
                      <a:pt x="1033" y="64"/>
                    </a:lnTo>
                    <a:lnTo>
                      <a:pt x="1033" y="64"/>
                    </a:lnTo>
                    <a:lnTo>
                      <a:pt x="1033" y="64"/>
                    </a:lnTo>
                    <a:lnTo>
                      <a:pt x="1033" y="64"/>
                    </a:lnTo>
                    <a:lnTo>
                      <a:pt x="1079" y="64"/>
                    </a:lnTo>
                    <a:lnTo>
                      <a:pt x="1079" y="64"/>
                    </a:lnTo>
                    <a:lnTo>
                      <a:pt x="1079" y="39"/>
                    </a:lnTo>
                    <a:lnTo>
                      <a:pt x="1079" y="39"/>
                    </a:lnTo>
                    <a:lnTo>
                      <a:pt x="1079" y="39"/>
                    </a:lnTo>
                    <a:lnTo>
                      <a:pt x="1084" y="39"/>
                    </a:lnTo>
                    <a:lnTo>
                      <a:pt x="1084" y="39"/>
                    </a:lnTo>
                    <a:lnTo>
                      <a:pt x="1084" y="39"/>
                    </a:lnTo>
                    <a:lnTo>
                      <a:pt x="1132" y="39"/>
                    </a:lnTo>
                    <a:lnTo>
                      <a:pt x="1132" y="39"/>
                    </a:lnTo>
                    <a:lnTo>
                      <a:pt x="1169" y="39"/>
                    </a:lnTo>
                    <a:lnTo>
                      <a:pt x="1169" y="39"/>
                    </a:lnTo>
                    <a:lnTo>
                      <a:pt x="1169" y="0"/>
                    </a:lnTo>
                    <a:lnTo>
                      <a:pt x="1169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086" y="0"/>
                    </a:lnTo>
                    <a:lnTo>
                      <a:pt x="1040" y="3"/>
                    </a:lnTo>
                    <a:lnTo>
                      <a:pt x="994" y="7"/>
                    </a:lnTo>
                    <a:lnTo>
                      <a:pt x="949" y="13"/>
                    </a:lnTo>
                    <a:lnTo>
                      <a:pt x="906" y="18"/>
                    </a:lnTo>
                    <a:lnTo>
                      <a:pt x="862" y="26"/>
                    </a:lnTo>
                    <a:lnTo>
                      <a:pt x="820" y="36"/>
                    </a:lnTo>
                    <a:lnTo>
                      <a:pt x="777" y="47"/>
                    </a:lnTo>
                    <a:lnTo>
                      <a:pt x="735" y="60"/>
                    </a:lnTo>
                    <a:lnTo>
                      <a:pt x="694" y="74"/>
                    </a:lnTo>
                    <a:lnTo>
                      <a:pt x="654" y="89"/>
                    </a:lnTo>
                    <a:lnTo>
                      <a:pt x="615" y="106"/>
                    </a:lnTo>
                    <a:lnTo>
                      <a:pt x="576" y="124"/>
                    </a:lnTo>
                    <a:lnTo>
                      <a:pt x="537" y="143"/>
                    </a:lnTo>
                    <a:lnTo>
                      <a:pt x="500" y="163"/>
                    </a:lnTo>
                    <a:lnTo>
                      <a:pt x="463" y="185"/>
                    </a:lnTo>
                    <a:lnTo>
                      <a:pt x="427" y="208"/>
                    </a:lnTo>
                    <a:lnTo>
                      <a:pt x="392" y="231"/>
                    </a:lnTo>
                    <a:lnTo>
                      <a:pt x="359" y="256"/>
                    </a:lnTo>
                    <a:lnTo>
                      <a:pt x="325" y="283"/>
                    </a:lnTo>
                    <a:lnTo>
                      <a:pt x="293" y="311"/>
                    </a:lnTo>
                    <a:lnTo>
                      <a:pt x="261" y="338"/>
                    </a:lnTo>
                    <a:lnTo>
                      <a:pt x="231" y="369"/>
                    </a:lnTo>
                    <a:lnTo>
                      <a:pt x="202" y="400"/>
                    </a:lnTo>
                    <a:lnTo>
                      <a:pt x="172" y="432"/>
                    </a:lnTo>
                    <a:lnTo>
                      <a:pt x="144" y="464"/>
                    </a:lnTo>
                    <a:lnTo>
                      <a:pt x="118" y="497"/>
                    </a:lnTo>
                    <a:lnTo>
                      <a:pt x="92" y="532"/>
                    </a:lnTo>
                    <a:lnTo>
                      <a:pt x="66" y="568"/>
                    </a:lnTo>
                    <a:lnTo>
                      <a:pt x="43" y="604"/>
                    </a:lnTo>
                    <a:lnTo>
                      <a:pt x="21" y="642"/>
                    </a:lnTo>
                    <a:lnTo>
                      <a:pt x="0" y="680"/>
                    </a:lnTo>
                    <a:lnTo>
                      <a:pt x="0" y="701"/>
                    </a:lnTo>
                    <a:lnTo>
                      <a:pt x="0" y="7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21" name="Freeform 29"/>
              <p:cNvSpPr>
                <a:spLocks noChangeArrowheads="1"/>
              </p:cNvSpPr>
              <p:nvPr/>
            </p:nvSpPr>
            <p:spPr bwMode="auto">
              <a:xfrm>
                <a:off x="2795587" y="3597275"/>
                <a:ext cx="260350" cy="303213"/>
              </a:xfrm>
              <a:custGeom>
                <a:avLst/>
                <a:gdLst>
                  <a:gd name="T0" fmla="*/ 134 w 164"/>
                  <a:gd name="T1" fmla="*/ 0 h 191"/>
                  <a:gd name="T2" fmla="*/ 134 w 164"/>
                  <a:gd name="T3" fmla="*/ 0 h 191"/>
                  <a:gd name="T4" fmla="*/ 134 w 164"/>
                  <a:gd name="T5" fmla="*/ 0 h 191"/>
                  <a:gd name="T6" fmla="*/ 130 w 164"/>
                  <a:gd name="T7" fmla="*/ 0 h 191"/>
                  <a:gd name="T8" fmla="*/ 125 w 164"/>
                  <a:gd name="T9" fmla="*/ 1 h 191"/>
                  <a:gd name="T10" fmla="*/ 121 w 164"/>
                  <a:gd name="T11" fmla="*/ 4 h 191"/>
                  <a:gd name="T12" fmla="*/ 118 w 164"/>
                  <a:gd name="T13" fmla="*/ 7 h 191"/>
                  <a:gd name="T14" fmla="*/ 114 w 164"/>
                  <a:gd name="T15" fmla="*/ 14 h 191"/>
                  <a:gd name="T16" fmla="*/ 111 w 164"/>
                  <a:gd name="T17" fmla="*/ 22 h 191"/>
                  <a:gd name="T18" fmla="*/ 110 w 164"/>
                  <a:gd name="T19" fmla="*/ 31 h 191"/>
                  <a:gd name="T20" fmla="*/ 109 w 164"/>
                  <a:gd name="T21" fmla="*/ 38 h 191"/>
                  <a:gd name="T22" fmla="*/ 109 w 164"/>
                  <a:gd name="T23" fmla="*/ 46 h 191"/>
                  <a:gd name="T24" fmla="*/ 109 w 164"/>
                  <a:gd name="T25" fmla="*/ 46 h 191"/>
                  <a:gd name="T26" fmla="*/ 109 w 164"/>
                  <a:gd name="T27" fmla="*/ 46 h 191"/>
                  <a:gd name="T28" fmla="*/ 66 w 164"/>
                  <a:gd name="T29" fmla="*/ 46 h 191"/>
                  <a:gd name="T30" fmla="*/ 66 w 164"/>
                  <a:gd name="T31" fmla="*/ 46 h 191"/>
                  <a:gd name="T32" fmla="*/ 66 w 164"/>
                  <a:gd name="T33" fmla="*/ 46 h 191"/>
                  <a:gd name="T34" fmla="*/ 35 w 164"/>
                  <a:gd name="T35" fmla="*/ 70 h 191"/>
                  <a:gd name="T36" fmla="*/ 35 w 164"/>
                  <a:gd name="T37" fmla="*/ 70 h 191"/>
                  <a:gd name="T38" fmla="*/ 35 w 164"/>
                  <a:gd name="T39" fmla="*/ 70 h 191"/>
                  <a:gd name="T40" fmla="*/ 35 w 164"/>
                  <a:gd name="T41" fmla="*/ 70 h 191"/>
                  <a:gd name="T42" fmla="*/ 0 w 164"/>
                  <a:gd name="T43" fmla="*/ 117 h 191"/>
                  <a:gd name="T44" fmla="*/ 0 w 164"/>
                  <a:gd name="T45" fmla="*/ 117 h 191"/>
                  <a:gd name="T46" fmla="*/ 0 w 164"/>
                  <a:gd name="T47" fmla="*/ 117 h 191"/>
                  <a:gd name="T48" fmla="*/ 13 w 164"/>
                  <a:gd name="T49" fmla="*/ 117 h 191"/>
                  <a:gd name="T50" fmla="*/ 0 w 164"/>
                  <a:gd name="T51" fmla="*/ 117 h 191"/>
                  <a:gd name="T52" fmla="*/ 0 w 164"/>
                  <a:gd name="T53" fmla="*/ 117 h 191"/>
                  <a:gd name="T54" fmla="*/ 0 w 164"/>
                  <a:gd name="T55" fmla="*/ 142 h 191"/>
                  <a:gd name="T56" fmla="*/ 0 w 164"/>
                  <a:gd name="T57" fmla="*/ 142 h 191"/>
                  <a:gd name="T58" fmla="*/ 0 w 164"/>
                  <a:gd name="T59" fmla="*/ 142 h 191"/>
                  <a:gd name="T60" fmla="*/ 0 w 164"/>
                  <a:gd name="T61" fmla="*/ 171 h 191"/>
                  <a:gd name="T62" fmla="*/ 0 w 164"/>
                  <a:gd name="T63" fmla="*/ 191 h 191"/>
                  <a:gd name="T64" fmla="*/ 0 w 164"/>
                  <a:gd name="T65" fmla="*/ 191 h 191"/>
                  <a:gd name="T66" fmla="*/ 0 w 164"/>
                  <a:gd name="T67" fmla="*/ 191 h 191"/>
                  <a:gd name="T68" fmla="*/ 35 w 164"/>
                  <a:gd name="T69" fmla="*/ 171 h 191"/>
                  <a:gd name="T70" fmla="*/ 35 w 164"/>
                  <a:gd name="T71" fmla="*/ 142 h 191"/>
                  <a:gd name="T72" fmla="*/ 35 w 164"/>
                  <a:gd name="T73" fmla="*/ 142 h 191"/>
                  <a:gd name="T74" fmla="*/ 66 w 164"/>
                  <a:gd name="T75" fmla="*/ 117 h 191"/>
                  <a:gd name="T76" fmla="*/ 66 w 164"/>
                  <a:gd name="T77" fmla="*/ 117 h 191"/>
                  <a:gd name="T78" fmla="*/ 66 w 164"/>
                  <a:gd name="T79" fmla="*/ 117 h 191"/>
                  <a:gd name="T80" fmla="*/ 109 w 164"/>
                  <a:gd name="T81" fmla="*/ 117 h 191"/>
                  <a:gd name="T82" fmla="*/ 109 w 164"/>
                  <a:gd name="T83" fmla="*/ 117 h 191"/>
                  <a:gd name="T84" fmla="*/ 109 w 164"/>
                  <a:gd name="T85" fmla="*/ 117 h 191"/>
                  <a:gd name="T86" fmla="*/ 134 w 164"/>
                  <a:gd name="T87" fmla="*/ 70 h 191"/>
                  <a:gd name="T88" fmla="*/ 134 w 164"/>
                  <a:gd name="T89" fmla="*/ 70 h 191"/>
                  <a:gd name="T90" fmla="*/ 134 w 164"/>
                  <a:gd name="T91" fmla="*/ 46 h 191"/>
                  <a:gd name="T92" fmla="*/ 134 w 164"/>
                  <a:gd name="T93" fmla="*/ 46 h 191"/>
                  <a:gd name="T94" fmla="*/ 164 w 164"/>
                  <a:gd name="T95" fmla="*/ 46 h 191"/>
                  <a:gd name="T96" fmla="*/ 164 w 164"/>
                  <a:gd name="T97" fmla="*/ 46 h 191"/>
                  <a:gd name="T98" fmla="*/ 164 w 164"/>
                  <a:gd name="T99" fmla="*/ 0 h 191"/>
                  <a:gd name="T100" fmla="*/ 164 w 164"/>
                  <a:gd name="T101" fmla="*/ 0 h 191"/>
                  <a:gd name="T102" fmla="*/ 134 w 164"/>
                  <a:gd name="T103" fmla="*/ 0 h 191"/>
                  <a:gd name="T104" fmla="*/ 134 w 164"/>
                  <a:gd name="T105" fmla="*/ 0 h 1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191"/>
                  <a:gd name="T161" fmla="*/ 164 w 164"/>
                  <a:gd name="T162" fmla="*/ 191 h 1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191">
                    <a:moveTo>
                      <a:pt x="134" y="0"/>
                    </a:moveTo>
                    <a:lnTo>
                      <a:pt x="134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5" y="1"/>
                    </a:lnTo>
                    <a:lnTo>
                      <a:pt x="121" y="4"/>
                    </a:lnTo>
                    <a:lnTo>
                      <a:pt x="118" y="7"/>
                    </a:lnTo>
                    <a:lnTo>
                      <a:pt x="114" y="14"/>
                    </a:lnTo>
                    <a:lnTo>
                      <a:pt x="111" y="22"/>
                    </a:lnTo>
                    <a:lnTo>
                      <a:pt x="110" y="31"/>
                    </a:lnTo>
                    <a:lnTo>
                      <a:pt x="109" y="38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13" y="11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71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35" y="171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66" y="117"/>
                    </a:lnTo>
                    <a:lnTo>
                      <a:pt x="66" y="117"/>
                    </a:lnTo>
                    <a:lnTo>
                      <a:pt x="66" y="117"/>
                    </a:lnTo>
                    <a:lnTo>
                      <a:pt x="109" y="117"/>
                    </a:lnTo>
                    <a:lnTo>
                      <a:pt x="109" y="117"/>
                    </a:lnTo>
                    <a:lnTo>
                      <a:pt x="109" y="117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</p:grpSp>
      <p:sp>
        <p:nvSpPr>
          <p:cNvPr id="22" name="直接连接符 33"/>
          <p:cNvSpPr>
            <a:spLocks noChangeShapeType="1"/>
          </p:cNvSpPr>
          <p:nvPr/>
        </p:nvSpPr>
        <p:spPr bwMode="auto">
          <a:xfrm flipH="1">
            <a:off x="5039381" y="1936509"/>
            <a:ext cx="763774" cy="8946"/>
          </a:xfrm>
          <a:prstGeom prst="line">
            <a:avLst/>
          </a:prstGeom>
          <a:noFill/>
          <a:ln w="6350" cap="flat" cmpd="sng">
            <a:solidFill>
              <a:srgbClr val="59595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椭圆 31"/>
          <p:cNvSpPr>
            <a:spLocks noChangeArrowheads="1"/>
          </p:cNvSpPr>
          <p:nvPr/>
        </p:nvSpPr>
        <p:spPr bwMode="auto">
          <a:xfrm>
            <a:off x="5795327" y="1838102"/>
            <a:ext cx="203524" cy="202406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D8D8D8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" name="直接连接符 34"/>
          <p:cNvSpPr>
            <a:spLocks noChangeShapeType="1"/>
          </p:cNvSpPr>
          <p:nvPr/>
        </p:nvSpPr>
        <p:spPr bwMode="auto">
          <a:xfrm flipH="1">
            <a:off x="2843113" y="2494522"/>
            <a:ext cx="2130291" cy="8946"/>
          </a:xfrm>
          <a:prstGeom prst="line">
            <a:avLst/>
          </a:prstGeom>
          <a:noFill/>
          <a:ln w="6350" cap="flat" cmpd="sng">
            <a:solidFill>
              <a:srgbClr val="59595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椭圆 35"/>
          <p:cNvSpPr>
            <a:spLocks noChangeArrowheads="1"/>
          </p:cNvSpPr>
          <p:nvPr/>
        </p:nvSpPr>
        <p:spPr bwMode="auto">
          <a:xfrm>
            <a:off x="4935383" y="2394997"/>
            <a:ext cx="202405" cy="203524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D8D8D8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" name="直接连接符 36"/>
          <p:cNvSpPr>
            <a:spLocks noChangeShapeType="1"/>
          </p:cNvSpPr>
          <p:nvPr/>
        </p:nvSpPr>
        <p:spPr bwMode="auto">
          <a:xfrm flipH="1">
            <a:off x="3216612" y="3903534"/>
            <a:ext cx="2281256" cy="8946"/>
          </a:xfrm>
          <a:prstGeom prst="line">
            <a:avLst/>
          </a:prstGeom>
          <a:noFill/>
          <a:ln w="6350" cap="flat" cmpd="sng">
            <a:solidFill>
              <a:srgbClr val="59595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椭圆 37"/>
          <p:cNvSpPr>
            <a:spLocks noChangeArrowheads="1"/>
          </p:cNvSpPr>
          <p:nvPr/>
        </p:nvSpPr>
        <p:spPr bwMode="auto">
          <a:xfrm>
            <a:off x="5520234" y="3804008"/>
            <a:ext cx="202406" cy="203524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D8D8D8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" name="直接连接符 38"/>
          <p:cNvSpPr>
            <a:spLocks noChangeShapeType="1"/>
          </p:cNvSpPr>
          <p:nvPr/>
        </p:nvSpPr>
        <p:spPr bwMode="auto">
          <a:xfrm flipH="1">
            <a:off x="7113759" y="2248505"/>
            <a:ext cx="1724361" cy="8946"/>
          </a:xfrm>
          <a:prstGeom prst="line">
            <a:avLst/>
          </a:prstGeom>
          <a:noFill/>
          <a:ln w="6350" cap="flat" cmpd="sng">
            <a:solidFill>
              <a:srgbClr val="59595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椭圆 39"/>
          <p:cNvSpPr>
            <a:spLocks noChangeArrowheads="1"/>
          </p:cNvSpPr>
          <p:nvPr/>
        </p:nvSpPr>
        <p:spPr bwMode="auto">
          <a:xfrm>
            <a:off x="6956084" y="2148979"/>
            <a:ext cx="203524" cy="203524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D8D8D8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" name="直接连接符 40"/>
          <p:cNvSpPr>
            <a:spLocks noChangeShapeType="1"/>
          </p:cNvSpPr>
          <p:nvPr/>
        </p:nvSpPr>
        <p:spPr bwMode="auto">
          <a:xfrm flipH="1">
            <a:off x="6461811" y="3149824"/>
            <a:ext cx="2256655" cy="8946"/>
          </a:xfrm>
          <a:prstGeom prst="line">
            <a:avLst/>
          </a:prstGeom>
          <a:noFill/>
          <a:ln w="6350" cap="flat" cmpd="sng">
            <a:solidFill>
              <a:srgbClr val="59595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椭圆 41"/>
          <p:cNvSpPr>
            <a:spLocks noChangeArrowheads="1"/>
          </p:cNvSpPr>
          <p:nvPr/>
        </p:nvSpPr>
        <p:spPr bwMode="auto">
          <a:xfrm>
            <a:off x="6304137" y="3050299"/>
            <a:ext cx="203524" cy="203524"/>
          </a:xfrm>
          <a:prstGeom prst="ellipse">
            <a:avLst/>
          </a:prstGeom>
          <a:solidFill>
            <a:schemeClr val="bg1"/>
          </a:solidFill>
          <a:ln w="57150" cap="flat" cmpd="sng">
            <a:solidFill>
              <a:srgbClr val="D8D8D8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237014" y="2117667"/>
            <a:ext cx="1483190" cy="961580"/>
            <a:chOff x="2237014" y="2117667"/>
            <a:chExt cx="1483190" cy="961580"/>
          </a:xfrm>
        </p:grpSpPr>
        <p:grpSp>
          <p:nvGrpSpPr>
            <p:cNvPr id="37" name="组合 74"/>
            <p:cNvGrpSpPr/>
            <p:nvPr/>
          </p:nvGrpSpPr>
          <p:grpSpPr bwMode="auto">
            <a:xfrm>
              <a:off x="2981777" y="2117667"/>
              <a:ext cx="404811" cy="328769"/>
              <a:chOff x="0" y="0"/>
              <a:chExt cx="2717800" cy="2209800"/>
            </a:xfrm>
          </p:grpSpPr>
          <p:sp>
            <p:nvSpPr>
              <p:cNvPr id="38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09800" cy="2209800"/>
              </a:xfrm>
              <a:custGeom>
                <a:avLst/>
                <a:gdLst>
                  <a:gd name="T0" fmla="*/ 312 w 1392"/>
                  <a:gd name="T1" fmla="*/ 116 h 1392"/>
                  <a:gd name="T2" fmla="*/ 182 w 1392"/>
                  <a:gd name="T3" fmla="*/ 226 h 1392"/>
                  <a:gd name="T4" fmla="*/ 84 w 1392"/>
                  <a:gd name="T5" fmla="*/ 364 h 1392"/>
                  <a:gd name="T6" fmla="*/ 22 w 1392"/>
                  <a:gd name="T7" fmla="*/ 518 h 1392"/>
                  <a:gd name="T8" fmla="*/ 0 w 1392"/>
                  <a:gd name="T9" fmla="*/ 684 h 1392"/>
                  <a:gd name="T10" fmla="*/ 18 w 1392"/>
                  <a:gd name="T11" fmla="*/ 854 h 1392"/>
                  <a:gd name="T12" fmla="*/ 64 w 1392"/>
                  <a:gd name="T13" fmla="*/ 988 h 1392"/>
                  <a:gd name="T14" fmla="*/ 156 w 1392"/>
                  <a:gd name="T15" fmla="*/ 1136 h 1392"/>
                  <a:gd name="T16" fmla="*/ 278 w 1392"/>
                  <a:gd name="T17" fmla="*/ 1254 h 1392"/>
                  <a:gd name="T18" fmla="*/ 424 w 1392"/>
                  <a:gd name="T19" fmla="*/ 1338 h 1392"/>
                  <a:gd name="T20" fmla="*/ 584 w 1392"/>
                  <a:gd name="T21" fmla="*/ 1384 h 1392"/>
                  <a:gd name="T22" fmla="*/ 752 w 1392"/>
                  <a:gd name="T23" fmla="*/ 1390 h 1392"/>
                  <a:gd name="T24" fmla="*/ 920 w 1392"/>
                  <a:gd name="T25" fmla="*/ 1356 h 1392"/>
                  <a:gd name="T26" fmla="*/ 1046 w 1392"/>
                  <a:gd name="T27" fmla="*/ 1300 h 1392"/>
                  <a:gd name="T28" fmla="*/ 1172 w 1392"/>
                  <a:gd name="T29" fmla="*/ 1204 h 1392"/>
                  <a:gd name="T30" fmla="*/ 1274 w 1392"/>
                  <a:gd name="T31" fmla="*/ 1086 h 1392"/>
                  <a:gd name="T32" fmla="*/ 1344 w 1392"/>
                  <a:gd name="T33" fmla="*/ 950 h 1392"/>
                  <a:gd name="T34" fmla="*/ 1384 w 1392"/>
                  <a:gd name="T35" fmla="*/ 802 h 1392"/>
                  <a:gd name="T36" fmla="*/ 1390 w 1392"/>
                  <a:gd name="T37" fmla="*/ 648 h 1392"/>
                  <a:gd name="T38" fmla="*/ 1362 w 1392"/>
                  <a:gd name="T39" fmla="*/ 492 h 1392"/>
                  <a:gd name="T40" fmla="*/ 1304 w 1392"/>
                  <a:gd name="T41" fmla="*/ 598 h 1392"/>
                  <a:gd name="T42" fmla="*/ 1310 w 1392"/>
                  <a:gd name="T43" fmla="*/ 736 h 1392"/>
                  <a:gd name="T44" fmla="*/ 1278 w 1392"/>
                  <a:gd name="T45" fmla="*/ 896 h 1392"/>
                  <a:gd name="T46" fmla="*/ 1190 w 1392"/>
                  <a:gd name="T47" fmla="*/ 1064 h 1392"/>
                  <a:gd name="T48" fmla="*/ 1096 w 1392"/>
                  <a:gd name="T49" fmla="*/ 1164 h 1392"/>
                  <a:gd name="T50" fmla="*/ 980 w 1392"/>
                  <a:gd name="T51" fmla="*/ 1244 h 1392"/>
                  <a:gd name="T52" fmla="*/ 864 w 1392"/>
                  <a:gd name="T53" fmla="*/ 1288 h 1392"/>
                  <a:gd name="T54" fmla="*/ 716 w 1392"/>
                  <a:gd name="T55" fmla="*/ 1312 h 1392"/>
                  <a:gd name="T56" fmla="*/ 568 w 1392"/>
                  <a:gd name="T57" fmla="*/ 1298 h 1392"/>
                  <a:gd name="T58" fmla="*/ 428 w 1392"/>
                  <a:gd name="T59" fmla="*/ 1250 h 1392"/>
                  <a:gd name="T60" fmla="*/ 304 w 1392"/>
                  <a:gd name="T61" fmla="*/ 1172 h 1392"/>
                  <a:gd name="T62" fmla="*/ 200 w 1392"/>
                  <a:gd name="T63" fmla="*/ 1062 h 1392"/>
                  <a:gd name="T64" fmla="*/ 136 w 1392"/>
                  <a:gd name="T65" fmla="*/ 954 h 1392"/>
                  <a:gd name="T66" fmla="*/ 90 w 1392"/>
                  <a:gd name="T67" fmla="*/ 806 h 1392"/>
                  <a:gd name="T68" fmla="*/ 82 w 1392"/>
                  <a:gd name="T69" fmla="*/ 656 h 1392"/>
                  <a:gd name="T70" fmla="*/ 108 w 1392"/>
                  <a:gd name="T71" fmla="*/ 512 h 1392"/>
                  <a:gd name="T72" fmla="*/ 170 w 1392"/>
                  <a:gd name="T73" fmla="*/ 376 h 1392"/>
                  <a:gd name="T74" fmla="*/ 262 w 1392"/>
                  <a:gd name="T75" fmla="*/ 260 h 1392"/>
                  <a:gd name="T76" fmla="*/ 382 w 1392"/>
                  <a:gd name="T77" fmla="*/ 166 h 1392"/>
                  <a:gd name="T78" fmla="*/ 492 w 1392"/>
                  <a:gd name="T79" fmla="*/ 116 h 1392"/>
                  <a:gd name="T80" fmla="*/ 628 w 1392"/>
                  <a:gd name="T81" fmla="*/ 84 h 1392"/>
                  <a:gd name="T82" fmla="*/ 766 w 1392"/>
                  <a:gd name="T83" fmla="*/ 84 h 1392"/>
                  <a:gd name="T84" fmla="*/ 1020 w 1392"/>
                  <a:gd name="T85" fmla="*/ 172 h 1392"/>
                  <a:gd name="T86" fmla="*/ 1126 w 1392"/>
                  <a:gd name="T87" fmla="*/ 256 h 1392"/>
                  <a:gd name="T88" fmla="*/ 1214 w 1392"/>
                  <a:gd name="T89" fmla="*/ 364 h 1392"/>
                  <a:gd name="T90" fmla="*/ 1226 w 1392"/>
                  <a:gd name="T91" fmla="*/ 244 h 1392"/>
                  <a:gd name="T92" fmla="*/ 1112 w 1392"/>
                  <a:gd name="T93" fmla="*/ 138 h 1392"/>
                  <a:gd name="T94" fmla="*/ 980 w 1392"/>
                  <a:gd name="T95" fmla="*/ 62 h 1392"/>
                  <a:gd name="T96" fmla="*/ 834 w 1392"/>
                  <a:gd name="T97" fmla="*/ 14 h 1392"/>
                  <a:gd name="T98" fmla="*/ 682 w 1392"/>
                  <a:gd name="T99" fmla="*/ 0 h 1392"/>
                  <a:gd name="T100" fmla="*/ 526 w 1392"/>
                  <a:gd name="T101" fmla="*/ 20 h 1392"/>
                  <a:gd name="T102" fmla="*/ 404 w 1392"/>
                  <a:gd name="T103" fmla="*/ 64 h 13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92"/>
                  <a:gd name="T157" fmla="*/ 0 h 1392"/>
                  <a:gd name="T158" fmla="*/ 1392 w 1392"/>
                  <a:gd name="T159" fmla="*/ 1392 h 13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92" h="1392">
                    <a:moveTo>
                      <a:pt x="404" y="64"/>
                    </a:moveTo>
                    <a:lnTo>
                      <a:pt x="404" y="64"/>
                    </a:lnTo>
                    <a:lnTo>
                      <a:pt x="372" y="80"/>
                    </a:lnTo>
                    <a:lnTo>
                      <a:pt x="342" y="96"/>
                    </a:lnTo>
                    <a:lnTo>
                      <a:pt x="312" y="116"/>
                    </a:lnTo>
                    <a:lnTo>
                      <a:pt x="284" y="136"/>
                    </a:lnTo>
                    <a:lnTo>
                      <a:pt x="256" y="156"/>
                    </a:lnTo>
                    <a:lnTo>
                      <a:pt x="230" y="178"/>
                    </a:lnTo>
                    <a:lnTo>
                      <a:pt x="204" y="202"/>
                    </a:lnTo>
                    <a:lnTo>
                      <a:pt x="182" y="226"/>
                    </a:lnTo>
                    <a:lnTo>
                      <a:pt x="160" y="252"/>
                    </a:lnTo>
                    <a:lnTo>
                      <a:pt x="138" y="280"/>
                    </a:lnTo>
                    <a:lnTo>
                      <a:pt x="118" y="306"/>
                    </a:lnTo>
                    <a:lnTo>
                      <a:pt x="100" y="334"/>
                    </a:lnTo>
                    <a:lnTo>
                      <a:pt x="84" y="364"/>
                    </a:lnTo>
                    <a:lnTo>
                      <a:pt x="68" y="394"/>
                    </a:lnTo>
                    <a:lnTo>
                      <a:pt x="54" y="424"/>
                    </a:lnTo>
                    <a:lnTo>
                      <a:pt x="42" y="456"/>
                    </a:lnTo>
                    <a:lnTo>
                      <a:pt x="32" y="486"/>
                    </a:lnTo>
                    <a:lnTo>
                      <a:pt x="22" y="518"/>
                    </a:lnTo>
                    <a:lnTo>
                      <a:pt x="14" y="552"/>
                    </a:lnTo>
                    <a:lnTo>
                      <a:pt x="8" y="584"/>
                    </a:lnTo>
                    <a:lnTo>
                      <a:pt x="4" y="618"/>
                    </a:lnTo>
                    <a:lnTo>
                      <a:pt x="0" y="652"/>
                    </a:lnTo>
                    <a:lnTo>
                      <a:pt x="0" y="684"/>
                    </a:lnTo>
                    <a:lnTo>
                      <a:pt x="0" y="718"/>
                    </a:lnTo>
                    <a:lnTo>
                      <a:pt x="2" y="752"/>
                    </a:lnTo>
                    <a:lnTo>
                      <a:pt x="6" y="786"/>
                    </a:lnTo>
                    <a:lnTo>
                      <a:pt x="10" y="820"/>
                    </a:lnTo>
                    <a:lnTo>
                      <a:pt x="18" y="854"/>
                    </a:lnTo>
                    <a:lnTo>
                      <a:pt x="26" y="888"/>
                    </a:lnTo>
                    <a:lnTo>
                      <a:pt x="36" y="922"/>
                    </a:lnTo>
                    <a:lnTo>
                      <a:pt x="48" y="954"/>
                    </a:lnTo>
                    <a:lnTo>
                      <a:pt x="64" y="988"/>
                    </a:lnTo>
                    <a:lnTo>
                      <a:pt x="64" y="988"/>
                    </a:lnTo>
                    <a:lnTo>
                      <a:pt x="78" y="1020"/>
                    </a:lnTo>
                    <a:lnTo>
                      <a:pt x="96" y="1050"/>
                    </a:lnTo>
                    <a:lnTo>
                      <a:pt x="114" y="1080"/>
                    </a:lnTo>
                    <a:lnTo>
                      <a:pt x="134" y="1110"/>
                    </a:lnTo>
                    <a:lnTo>
                      <a:pt x="156" y="1136"/>
                    </a:lnTo>
                    <a:lnTo>
                      <a:pt x="178" y="1162"/>
                    </a:lnTo>
                    <a:lnTo>
                      <a:pt x="202" y="1188"/>
                    </a:lnTo>
                    <a:lnTo>
                      <a:pt x="226" y="1212"/>
                    </a:lnTo>
                    <a:lnTo>
                      <a:pt x="252" y="1234"/>
                    </a:lnTo>
                    <a:lnTo>
                      <a:pt x="278" y="1254"/>
                    </a:lnTo>
                    <a:lnTo>
                      <a:pt x="306" y="1274"/>
                    </a:lnTo>
                    <a:lnTo>
                      <a:pt x="334" y="1292"/>
                    </a:lnTo>
                    <a:lnTo>
                      <a:pt x="362" y="1308"/>
                    </a:lnTo>
                    <a:lnTo>
                      <a:pt x="392" y="1324"/>
                    </a:lnTo>
                    <a:lnTo>
                      <a:pt x="424" y="1338"/>
                    </a:lnTo>
                    <a:lnTo>
                      <a:pt x="454" y="1350"/>
                    </a:lnTo>
                    <a:lnTo>
                      <a:pt x="486" y="1360"/>
                    </a:lnTo>
                    <a:lnTo>
                      <a:pt x="518" y="1370"/>
                    </a:lnTo>
                    <a:lnTo>
                      <a:pt x="550" y="1378"/>
                    </a:lnTo>
                    <a:lnTo>
                      <a:pt x="584" y="1384"/>
                    </a:lnTo>
                    <a:lnTo>
                      <a:pt x="616" y="1388"/>
                    </a:lnTo>
                    <a:lnTo>
                      <a:pt x="650" y="1392"/>
                    </a:lnTo>
                    <a:lnTo>
                      <a:pt x="684" y="1392"/>
                    </a:lnTo>
                    <a:lnTo>
                      <a:pt x="718" y="1392"/>
                    </a:lnTo>
                    <a:lnTo>
                      <a:pt x="752" y="1390"/>
                    </a:lnTo>
                    <a:lnTo>
                      <a:pt x="786" y="1388"/>
                    </a:lnTo>
                    <a:lnTo>
                      <a:pt x="820" y="1382"/>
                    </a:lnTo>
                    <a:lnTo>
                      <a:pt x="854" y="1374"/>
                    </a:lnTo>
                    <a:lnTo>
                      <a:pt x="888" y="1366"/>
                    </a:lnTo>
                    <a:lnTo>
                      <a:pt x="920" y="1356"/>
                    </a:lnTo>
                    <a:lnTo>
                      <a:pt x="954" y="1344"/>
                    </a:lnTo>
                    <a:lnTo>
                      <a:pt x="986" y="1330"/>
                    </a:lnTo>
                    <a:lnTo>
                      <a:pt x="986" y="1330"/>
                    </a:lnTo>
                    <a:lnTo>
                      <a:pt x="1016" y="1314"/>
                    </a:lnTo>
                    <a:lnTo>
                      <a:pt x="1046" y="1300"/>
                    </a:lnTo>
                    <a:lnTo>
                      <a:pt x="1072" y="1282"/>
                    </a:lnTo>
                    <a:lnTo>
                      <a:pt x="1100" y="1264"/>
                    </a:lnTo>
                    <a:lnTo>
                      <a:pt x="1124" y="1246"/>
                    </a:lnTo>
                    <a:lnTo>
                      <a:pt x="1150" y="1226"/>
                    </a:lnTo>
                    <a:lnTo>
                      <a:pt x="1172" y="1204"/>
                    </a:lnTo>
                    <a:lnTo>
                      <a:pt x="1196" y="1182"/>
                    </a:lnTo>
                    <a:lnTo>
                      <a:pt x="1216" y="1160"/>
                    </a:lnTo>
                    <a:lnTo>
                      <a:pt x="1236" y="1136"/>
                    </a:lnTo>
                    <a:lnTo>
                      <a:pt x="1256" y="1112"/>
                    </a:lnTo>
                    <a:lnTo>
                      <a:pt x="1274" y="1086"/>
                    </a:lnTo>
                    <a:lnTo>
                      <a:pt x="1290" y="1060"/>
                    </a:lnTo>
                    <a:lnTo>
                      <a:pt x="1306" y="1034"/>
                    </a:lnTo>
                    <a:lnTo>
                      <a:pt x="1320" y="1006"/>
                    </a:lnTo>
                    <a:lnTo>
                      <a:pt x="1332" y="978"/>
                    </a:lnTo>
                    <a:lnTo>
                      <a:pt x="1344" y="950"/>
                    </a:lnTo>
                    <a:lnTo>
                      <a:pt x="1354" y="922"/>
                    </a:lnTo>
                    <a:lnTo>
                      <a:pt x="1364" y="892"/>
                    </a:lnTo>
                    <a:lnTo>
                      <a:pt x="1372" y="862"/>
                    </a:lnTo>
                    <a:lnTo>
                      <a:pt x="1378" y="832"/>
                    </a:lnTo>
                    <a:lnTo>
                      <a:pt x="1384" y="802"/>
                    </a:lnTo>
                    <a:lnTo>
                      <a:pt x="1388" y="772"/>
                    </a:lnTo>
                    <a:lnTo>
                      <a:pt x="1390" y="740"/>
                    </a:lnTo>
                    <a:lnTo>
                      <a:pt x="1392" y="710"/>
                    </a:lnTo>
                    <a:lnTo>
                      <a:pt x="1392" y="678"/>
                    </a:lnTo>
                    <a:lnTo>
                      <a:pt x="1390" y="648"/>
                    </a:lnTo>
                    <a:lnTo>
                      <a:pt x="1388" y="616"/>
                    </a:lnTo>
                    <a:lnTo>
                      <a:pt x="1384" y="584"/>
                    </a:lnTo>
                    <a:lnTo>
                      <a:pt x="1378" y="554"/>
                    </a:lnTo>
                    <a:lnTo>
                      <a:pt x="1370" y="522"/>
                    </a:lnTo>
                    <a:lnTo>
                      <a:pt x="1362" y="492"/>
                    </a:lnTo>
                    <a:lnTo>
                      <a:pt x="1284" y="516"/>
                    </a:lnTo>
                    <a:lnTo>
                      <a:pt x="1284" y="516"/>
                    </a:lnTo>
                    <a:lnTo>
                      <a:pt x="1292" y="542"/>
                    </a:lnTo>
                    <a:lnTo>
                      <a:pt x="1298" y="570"/>
                    </a:lnTo>
                    <a:lnTo>
                      <a:pt x="1304" y="598"/>
                    </a:lnTo>
                    <a:lnTo>
                      <a:pt x="1308" y="626"/>
                    </a:lnTo>
                    <a:lnTo>
                      <a:pt x="1310" y="654"/>
                    </a:lnTo>
                    <a:lnTo>
                      <a:pt x="1312" y="680"/>
                    </a:lnTo>
                    <a:lnTo>
                      <a:pt x="1312" y="708"/>
                    </a:lnTo>
                    <a:lnTo>
                      <a:pt x="1310" y="736"/>
                    </a:lnTo>
                    <a:lnTo>
                      <a:pt x="1308" y="762"/>
                    </a:lnTo>
                    <a:lnTo>
                      <a:pt x="1304" y="790"/>
                    </a:lnTo>
                    <a:lnTo>
                      <a:pt x="1300" y="816"/>
                    </a:lnTo>
                    <a:lnTo>
                      <a:pt x="1294" y="844"/>
                    </a:lnTo>
                    <a:lnTo>
                      <a:pt x="1278" y="896"/>
                    </a:lnTo>
                    <a:lnTo>
                      <a:pt x="1258" y="946"/>
                    </a:lnTo>
                    <a:lnTo>
                      <a:pt x="1234" y="994"/>
                    </a:lnTo>
                    <a:lnTo>
                      <a:pt x="1220" y="1018"/>
                    </a:lnTo>
                    <a:lnTo>
                      <a:pt x="1206" y="1040"/>
                    </a:lnTo>
                    <a:lnTo>
                      <a:pt x="1190" y="1064"/>
                    </a:lnTo>
                    <a:lnTo>
                      <a:pt x="1174" y="1084"/>
                    </a:lnTo>
                    <a:lnTo>
                      <a:pt x="1156" y="1106"/>
                    </a:lnTo>
                    <a:lnTo>
                      <a:pt x="1138" y="1126"/>
                    </a:lnTo>
                    <a:lnTo>
                      <a:pt x="1118" y="1146"/>
                    </a:lnTo>
                    <a:lnTo>
                      <a:pt x="1096" y="1164"/>
                    </a:lnTo>
                    <a:lnTo>
                      <a:pt x="1076" y="1182"/>
                    </a:lnTo>
                    <a:lnTo>
                      <a:pt x="1052" y="1198"/>
                    </a:lnTo>
                    <a:lnTo>
                      <a:pt x="1028" y="1214"/>
                    </a:lnTo>
                    <a:lnTo>
                      <a:pt x="1004" y="1230"/>
                    </a:lnTo>
                    <a:lnTo>
                      <a:pt x="980" y="1244"/>
                    </a:lnTo>
                    <a:lnTo>
                      <a:pt x="954" y="1256"/>
                    </a:lnTo>
                    <a:lnTo>
                      <a:pt x="954" y="1256"/>
                    </a:lnTo>
                    <a:lnTo>
                      <a:pt x="924" y="1268"/>
                    </a:lnTo>
                    <a:lnTo>
                      <a:pt x="894" y="1280"/>
                    </a:lnTo>
                    <a:lnTo>
                      <a:pt x="864" y="1288"/>
                    </a:lnTo>
                    <a:lnTo>
                      <a:pt x="836" y="1296"/>
                    </a:lnTo>
                    <a:lnTo>
                      <a:pt x="806" y="1302"/>
                    </a:lnTo>
                    <a:lnTo>
                      <a:pt x="776" y="1308"/>
                    </a:lnTo>
                    <a:lnTo>
                      <a:pt x="746" y="1310"/>
                    </a:lnTo>
                    <a:lnTo>
                      <a:pt x="716" y="1312"/>
                    </a:lnTo>
                    <a:lnTo>
                      <a:pt x="686" y="1312"/>
                    </a:lnTo>
                    <a:lnTo>
                      <a:pt x="656" y="1312"/>
                    </a:lnTo>
                    <a:lnTo>
                      <a:pt x="626" y="1308"/>
                    </a:lnTo>
                    <a:lnTo>
                      <a:pt x="596" y="1304"/>
                    </a:lnTo>
                    <a:lnTo>
                      <a:pt x="568" y="1298"/>
                    </a:lnTo>
                    <a:lnTo>
                      <a:pt x="538" y="1292"/>
                    </a:lnTo>
                    <a:lnTo>
                      <a:pt x="510" y="1284"/>
                    </a:lnTo>
                    <a:lnTo>
                      <a:pt x="482" y="1274"/>
                    </a:lnTo>
                    <a:lnTo>
                      <a:pt x="454" y="1264"/>
                    </a:lnTo>
                    <a:lnTo>
                      <a:pt x="428" y="1250"/>
                    </a:lnTo>
                    <a:lnTo>
                      <a:pt x="402" y="1238"/>
                    </a:lnTo>
                    <a:lnTo>
                      <a:pt x="376" y="1222"/>
                    </a:lnTo>
                    <a:lnTo>
                      <a:pt x="350" y="1206"/>
                    </a:lnTo>
                    <a:lnTo>
                      <a:pt x="326" y="1190"/>
                    </a:lnTo>
                    <a:lnTo>
                      <a:pt x="304" y="1172"/>
                    </a:lnTo>
                    <a:lnTo>
                      <a:pt x="280" y="1152"/>
                    </a:lnTo>
                    <a:lnTo>
                      <a:pt x="258" y="1130"/>
                    </a:lnTo>
                    <a:lnTo>
                      <a:pt x="238" y="1108"/>
                    </a:lnTo>
                    <a:lnTo>
                      <a:pt x="218" y="1086"/>
                    </a:lnTo>
                    <a:lnTo>
                      <a:pt x="200" y="1062"/>
                    </a:lnTo>
                    <a:lnTo>
                      <a:pt x="182" y="1036"/>
                    </a:lnTo>
                    <a:lnTo>
                      <a:pt x="166" y="1010"/>
                    </a:lnTo>
                    <a:lnTo>
                      <a:pt x="150" y="982"/>
                    </a:lnTo>
                    <a:lnTo>
                      <a:pt x="136" y="954"/>
                    </a:lnTo>
                    <a:lnTo>
                      <a:pt x="136" y="954"/>
                    </a:lnTo>
                    <a:lnTo>
                      <a:pt x="124" y="924"/>
                    </a:lnTo>
                    <a:lnTo>
                      <a:pt x="114" y="896"/>
                    </a:lnTo>
                    <a:lnTo>
                      <a:pt x="104" y="866"/>
                    </a:lnTo>
                    <a:lnTo>
                      <a:pt x="96" y="836"/>
                    </a:lnTo>
                    <a:lnTo>
                      <a:pt x="90" y="806"/>
                    </a:lnTo>
                    <a:lnTo>
                      <a:pt x="86" y="776"/>
                    </a:lnTo>
                    <a:lnTo>
                      <a:pt x="82" y="746"/>
                    </a:lnTo>
                    <a:lnTo>
                      <a:pt x="80" y="716"/>
                    </a:lnTo>
                    <a:lnTo>
                      <a:pt x="80" y="686"/>
                    </a:lnTo>
                    <a:lnTo>
                      <a:pt x="82" y="656"/>
                    </a:lnTo>
                    <a:lnTo>
                      <a:pt x="84" y="626"/>
                    </a:lnTo>
                    <a:lnTo>
                      <a:pt x="88" y="598"/>
                    </a:lnTo>
                    <a:lnTo>
                      <a:pt x="94" y="568"/>
                    </a:lnTo>
                    <a:lnTo>
                      <a:pt x="100" y="540"/>
                    </a:lnTo>
                    <a:lnTo>
                      <a:pt x="108" y="512"/>
                    </a:lnTo>
                    <a:lnTo>
                      <a:pt x="118" y="484"/>
                    </a:lnTo>
                    <a:lnTo>
                      <a:pt x="130" y="456"/>
                    </a:lnTo>
                    <a:lnTo>
                      <a:pt x="142" y="428"/>
                    </a:lnTo>
                    <a:lnTo>
                      <a:pt x="154" y="402"/>
                    </a:lnTo>
                    <a:lnTo>
                      <a:pt x="170" y="376"/>
                    </a:lnTo>
                    <a:lnTo>
                      <a:pt x="186" y="352"/>
                    </a:lnTo>
                    <a:lnTo>
                      <a:pt x="202" y="328"/>
                    </a:lnTo>
                    <a:lnTo>
                      <a:pt x="222" y="304"/>
                    </a:lnTo>
                    <a:lnTo>
                      <a:pt x="240" y="282"/>
                    </a:lnTo>
                    <a:lnTo>
                      <a:pt x="262" y="260"/>
                    </a:lnTo>
                    <a:lnTo>
                      <a:pt x="284" y="238"/>
                    </a:lnTo>
                    <a:lnTo>
                      <a:pt x="306" y="220"/>
                    </a:lnTo>
                    <a:lnTo>
                      <a:pt x="330" y="200"/>
                    </a:lnTo>
                    <a:lnTo>
                      <a:pt x="356" y="182"/>
                    </a:lnTo>
                    <a:lnTo>
                      <a:pt x="382" y="166"/>
                    </a:lnTo>
                    <a:lnTo>
                      <a:pt x="410" y="152"/>
                    </a:lnTo>
                    <a:lnTo>
                      <a:pt x="438" y="138"/>
                    </a:lnTo>
                    <a:lnTo>
                      <a:pt x="438" y="138"/>
                    </a:lnTo>
                    <a:lnTo>
                      <a:pt x="466" y="126"/>
                    </a:lnTo>
                    <a:lnTo>
                      <a:pt x="492" y="116"/>
                    </a:lnTo>
                    <a:lnTo>
                      <a:pt x="520" y="106"/>
                    </a:lnTo>
                    <a:lnTo>
                      <a:pt x="546" y="100"/>
                    </a:lnTo>
                    <a:lnTo>
                      <a:pt x="574" y="94"/>
                    </a:lnTo>
                    <a:lnTo>
                      <a:pt x="602" y="88"/>
                    </a:lnTo>
                    <a:lnTo>
                      <a:pt x="628" y="84"/>
                    </a:lnTo>
                    <a:lnTo>
                      <a:pt x="656" y="82"/>
                    </a:lnTo>
                    <a:lnTo>
                      <a:pt x="684" y="80"/>
                    </a:lnTo>
                    <a:lnTo>
                      <a:pt x="710" y="80"/>
                    </a:lnTo>
                    <a:lnTo>
                      <a:pt x="738" y="82"/>
                    </a:lnTo>
                    <a:lnTo>
                      <a:pt x="766" y="84"/>
                    </a:lnTo>
                    <a:lnTo>
                      <a:pt x="818" y="94"/>
                    </a:lnTo>
                    <a:lnTo>
                      <a:pt x="872" y="106"/>
                    </a:lnTo>
                    <a:lnTo>
                      <a:pt x="922" y="124"/>
                    </a:lnTo>
                    <a:lnTo>
                      <a:pt x="972" y="146"/>
                    </a:lnTo>
                    <a:lnTo>
                      <a:pt x="1020" y="172"/>
                    </a:lnTo>
                    <a:lnTo>
                      <a:pt x="1042" y="188"/>
                    </a:lnTo>
                    <a:lnTo>
                      <a:pt x="1064" y="204"/>
                    </a:lnTo>
                    <a:lnTo>
                      <a:pt x="1086" y="220"/>
                    </a:lnTo>
                    <a:lnTo>
                      <a:pt x="1106" y="238"/>
                    </a:lnTo>
                    <a:lnTo>
                      <a:pt x="1126" y="256"/>
                    </a:lnTo>
                    <a:lnTo>
                      <a:pt x="1146" y="276"/>
                    </a:lnTo>
                    <a:lnTo>
                      <a:pt x="1164" y="298"/>
                    </a:lnTo>
                    <a:lnTo>
                      <a:pt x="1182" y="318"/>
                    </a:lnTo>
                    <a:lnTo>
                      <a:pt x="1198" y="342"/>
                    </a:lnTo>
                    <a:lnTo>
                      <a:pt x="1214" y="364"/>
                    </a:lnTo>
                    <a:lnTo>
                      <a:pt x="1282" y="322"/>
                    </a:lnTo>
                    <a:lnTo>
                      <a:pt x="1282" y="322"/>
                    </a:lnTo>
                    <a:lnTo>
                      <a:pt x="1264" y="294"/>
                    </a:lnTo>
                    <a:lnTo>
                      <a:pt x="1246" y="270"/>
                    </a:lnTo>
                    <a:lnTo>
                      <a:pt x="1226" y="244"/>
                    </a:lnTo>
                    <a:lnTo>
                      <a:pt x="1204" y="222"/>
                    </a:lnTo>
                    <a:lnTo>
                      <a:pt x="1182" y="198"/>
                    </a:lnTo>
                    <a:lnTo>
                      <a:pt x="1160" y="178"/>
                    </a:lnTo>
                    <a:lnTo>
                      <a:pt x="1136" y="158"/>
                    </a:lnTo>
                    <a:lnTo>
                      <a:pt x="1112" y="138"/>
                    </a:lnTo>
                    <a:lnTo>
                      <a:pt x="1088" y="120"/>
                    </a:lnTo>
                    <a:lnTo>
                      <a:pt x="1062" y="104"/>
                    </a:lnTo>
                    <a:lnTo>
                      <a:pt x="1034" y="88"/>
                    </a:lnTo>
                    <a:lnTo>
                      <a:pt x="1008" y="74"/>
                    </a:lnTo>
                    <a:lnTo>
                      <a:pt x="980" y="62"/>
                    </a:lnTo>
                    <a:lnTo>
                      <a:pt x="952" y="50"/>
                    </a:lnTo>
                    <a:lnTo>
                      <a:pt x="924" y="38"/>
                    </a:lnTo>
                    <a:lnTo>
                      <a:pt x="894" y="30"/>
                    </a:lnTo>
                    <a:lnTo>
                      <a:pt x="864" y="22"/>
                    </a:lnTo>
                    <a:lnTo>
                      <a:pt x="834" y="14"/>
                    </a:lnTo>
                    <a:lnTo>
                      <a:pt x="804" y="8"/>
                    </a:lnTo>
                    <a:lnTo>
                      <a:pt x="774" y="4"/>
                    </a:lnTo>
                    <a:lnTo>
                      <a:pt x="744" y="2"/>
                    </a:lnTo>
                    <a:lnTo>
                      <a:pt x="712" y="0"/>
                    </a:lnTo>
                    <a:lnTo>
                      <a:pt x="682" y="0"/>
                    </a:lnTo>
                    <a:lnTo>
                      <a:pt x="650" y="2"/>
                    </a:lnTo>
                    <a:lnTo>
                      <a:pt x="620" y="4"/>
                    </a:lnTo>
                    <a:lnTo>
                      <a:pt x="588" y="8"/>
                    </a:lnTo>
                    <a:lnTo>
                      <a:pt x="558" y="14"/>
                    </a:lnTo>
                    <a:lnTo>
                      <a:pt x="526" y="20"/>
                    </a:lnTo>
                    <a:lnTo>
                      <a:pt x="496" y="30"/>
                    </a:lnTo>
                    <a:lnTo>
                      <a:pt x="466" y="40"/>
                    </a:lnTo>
                    <a:lnTo>
                      <a:pt x="434" y="50"/>
                    </a:lnTo>
                    <a:lnTo>
                      <a:pt x="404" y="64"/>
                    </a:lnTo>
                    <a:lnTo>
                      <a:pt x="404" y="64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39" name="Freeform 55"/>
              <p:cNvSpPr>
                <a:spLocks noChangeArrowheads="1"/>
              </p:cNvSpPr>
              <p:nvPr/>
            </p:nvSpPr>
            <p:spPr bwMode="auto">
              <a:xfrm>
                <a:off x="250825" y="250825"/>
                <a:ext cx="1708150" cy="1711325"/>
              </a:xfrm>
              <a:custGeom>
                <a:avLst/>
                <a:gdLst>
                  <a:gd name="T0" fmla="*/ 288 w 1076"/>
                  <a:gd name="T1" fmla="*/ 62 h 1078"/>
                  <a:gd name="T2" fmla="*/ 218 w 1076"/>
                  <a:gd name="T3" fmla="*/ 104 h 1078"/>
                  <a:gd name="T4" fmla="*/ 158 w 1076"/>
                  <a:gd name="T5" fmla="*/ 156 h 1078"/>
                  <a:gd name="T6" fmla="*/ 106 w 1076"/>
                  <a:gd name="T7" fmla="*/ 216 h 1078"/>
                  <a:gd name="T8" fmla="*/ 64 w 1076"/>
                  <a:gd name="T9" fmla="*/ 282 h 1078"/>
                  <a:gd name="T10" fmla="*/ 32 w 1076"/>
                  <a:gd name="T11" fmla="*/ 352 h 1078"/>
                  <a:gd name="T12" fmla="*/ 12 w 1076"/>
                  <a:gd name="T13" fmla="*/ 426 h 1078"/>
                  <a:gd name="T14" fmla="*/ 0 w 1076"/>
                  <a:gd name="T15" fmla="*/ 504 h 1078"/>
                  <a:gd name="T16" fmla="*/ 0 w 1076"/>
                  <a:gd name="T17" fmla="*/ 582 h 1078"/>
                  <a:gd name="T18" fmla="*/ 14 w 1076"/>
                  <a:gd name="T19" fmla="*/ 660 h 1078"/>
                  <a:gd name="T20" fmla="*/ 38 w 1076"/>
                  <a:gd name="T21" fmla="*/ 738 h 1078"/>
                  <a:gd name="T22" fmla="*/ 60 w 1076"/>
                  <a:gd name="T23" fmla="*/ 788 h 1078"/>
                  <a:gd name="T24" fmla="*/ 104 w 1076"/>
                  <a:gd name="T25" fmla="*/ 858 h 1078"/>
                  <a:gd name="T26" fmla="*/ 156 w 1076"/>
                  <a:gd name="T27" fmla="*/ 918 h 1078"/>
                  <a:gd name="T28" fmla="*/ 214 w 1076"/>
                  <a:gd name="T29" fmla="*/ 970 h 1078"/>
                  <a:gd name="T30" fmla="*/ 280 w 1076"/>
                  <a:gd name="T31" fmla="*/ 1012 h 1078"/>
                  <a:gd name="T32" fmla="*/ 350 w 1076"/>
                  <a:gd name="T33" fmla="*/ 1044 h 1078"/>
                  <a:gd name="T34" fmla="*/ 426 w 1076"/>
                  <a:gd name="T35" fmla="*/ 1066 h 1078"/>
                  <a:gd name="T36" fmla="*/ 502 w 1076"/>
                  <a:gd name="T37" fmla="*/ 1076 h 1078"/>
                  <a:gd name="T38" fmla="*/ 580 w 1076"/>
                  <a:gd name="T39" fmla="*/ 1076 h 1078"/>
                  <a:gd name="T40" fmla="*/ 660 w 1076"/>
                  <a:gd name="T41" fmla="*/ 1064 h 1078"/>
                  <a:gd name="T42" fmla="*/ 738 w 1076"/>
                  <a:gd name="T43" fmla="*/ 1038 h 1078"/>
                  <a:gd name="T44" fmla="*/ 808 w 1076"/>
                  <a:gd name="T45" fmla="*/ 1004 h 1078"/>
                  <a:gd name="T46" fmla="*/ 924 w 1076"/>
                  <a:gd name="T47" fmla="*/ 914 h 1078"/>
                  <a:gd name="T48" fmla="*/ 1010 w 1076"/>
                  <a:gd name="T49" fmla="*/ 798 h 1078"/>
                  <a:gd name="T50" fmla="*/ 1060 w 1076"/>
                  <a:gd name="T51" fmla="*/ 666 h 1078"/>
                  <a:gd name="T52" fmla="*/ 1076 w 1076"/>
                  <a:gd name="T53" fmla="*/ 524 h 1078"/>
                  <a:gd name="T54" fmla="*/ 1052 w 1076"/>
                  <a:gd name="T55" fmla="*/ 380 h 1078"/>
                  <a:gd name="T56" fmla="*/ 956 w 1076"/>
                  <a:gd name="T57" fmla="*/ 450 h 1078"/>
                  <a:gd name="T58" fmla="*/ 964 w 1076"/>
                  <a:gd name="T59" fmla="*/ 564 h 1078"/>
                  <a:gd name="T60" fmla="*/ 942 w 1076"/>
                  <a:gd name="T61" fmla="*/ 676 h 1078"/>
                  <a:gd name="T62" fmla="*/ 892 w 1076"/>
                  <a:gd name="T63" fmla="*/ 778 h 1078"/>
                  <a:gd name="T64" fmla="*/ 816 w 1076"/>
                  <a:gd name="T65" fmla="*/ 862 h 1078"/>
                  <a:gd name="T66" fmla="*/ 716 w 1076"/>
                  <a:gd name="T67" fmla="*/ 926 h 1078"/>
                  <a:gd name="T68" fmla="*/ 634 w 1076"/>
                  <a:gd name="T69" fmla="*/ 954 h 1078"/>
                  <a:gd name="T70" fmla="*/ 510 w 1076"/>
                  <a:gd name="T71" fmla="*/ 964 h 1078"/>
                  <a:gd name="T72" fmla="*/ 390 w 1076"/>
                  <a:gd name="T73" fmla="*/ 940 h 1078"/>
                  <a:gd name="T74" fmla="*/ 282 w 1076"/>
                  <a:gd name="T75" fmla="*/ 880 h 1078"/>
                  <a:gd name="T76" fmla="*/ 194 w 1076"/>
                  <a:gd name="T77" fmla="*/ 792 h 1078"/>
                  <a:gd name="T78" fmla="*/ 150 w 1076"/>
                  <a:gd name="T79" fmla="*/ 718 h 1078"/>
                  <a:gd name="T80" fmla="*/ 114 w 1076"/>
                  <a:gd name="T81" fmla="*/ 594 h 1078"/>
                  <a:gd name="T82" fmla="*/ 116 w 1076"/>
                  <a:gd name="T83" fmla="*/ 470 h 1078"/>
                  <a:gd name="T84" fmla="*/ 154 w 1076"/>
                  <a:gd name="T85" fmla="*/ 352 h 1078"/>
                  <a:gd name="T86" fmla="*/ 222 w 1076"/>
                  <a:gd name="T87" fmla="*/ 250 h 1078"/>
                  <a:gd name="T88" fmla="*/ 320 w 1076"/>
                  <a:gd name="T89" fmla="*/ 170 h 1078"/>
                  <a:gd name="T90" fmla="*/ 396 w 1076"/>
                  <a:gd name="T91" fmla="*/ 136 h 1078"/>
                  <a:gd name="T92" fmla="*/ 510 w 1076"/>
                  <a:gd name="T93" fmla="*/ 112 h 1078"/>
                  <a:gd name="T94" fmla="*/ 622 w 1076"/>
                  <a:gd name="T95" fmla="*/ 120 h 1078"/>
                  <a:gd name="T96" fmla="*/ 728 w 1076"/>
                  <a:gd name="T97" fmla="*/ 156 h 1078"/>
                  <a:gd name="T98" fmla="*/ 822 w 1076"/>
                  <a:gd name="T99" fmla="*/ 220 h 1078"/>
                  <a:gd name="T100" fmla="*/ 896 w 1076"/>
                  <a:gd name="T101" fmla="*/ 308 h 1078"/>
                  <a:gd name="T102" fmla="*/ 962 w 1076"/>
                  <a:gd name="T103" fmla="*/ 208 h 1078"/>
                  <a:gd name="T104" fmla="*/ 860 w 1076"/>
                  <a:gd name="T105" fmla="*/ 106 h 1078"/>
                  <a:gd name="T106" fmla="*/ 736 w 1076"/>
                  <a:gd name="T107" fmla="*/ 38 h 1078"/>
                  <a:gd name="T108" fmla="*/ 598 w 1076"/>
                  <a:gd name="T109" fmla="*/ 4 h 1078"/>
                  <a:gd name="T110" fmla="*/ 454 w 1076"/>
                  <a:gd name="T111" fmla="*/ 6 h 1078"/>
                  <a:gd name="T112" fmla="*/ 312 w 1076"/>
                  <a:gd name="T113" fmla="*/ 50 h 10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76"/>
                  <a:gd name="T172" fmla="*/ 0 h 1078"/>
                  <a:gd name="T173" fmla="*/ 1076 w 1076"/>
                  <a:gd name="T174" fmla="*/ 1078 h 10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76" h="1078">
                    <a:moveTo>
                      <a:pt x="312" y="50"/>
                    </a:moveTo>
                    <a:lnTo>
                      <a:pt x="312" y="50"/>
                    </a:lnTo>
                    <a:lnTo>
                      <a:pt x="288" y="62"/>
                    </a:lnTo>
                    <a:lnTo>
                      <a:pt x="264" y="74"/>
                    </a:lnTo>
                    <a:lnTo>
                      <a:pt x="240" y="90"/>
                    </a:lnTo>
                    <a:lnTo>
                      <a:pt x="218" y="104"/>
                    </a:lnTo>
                    <a:lnTo>
                      <a:pt x="198" y="122"/>
                    </a:lnTo>
                    <a:lnTo>
                      <a:pt x="178" y="138"/>
                    </a:lnTo>
                    <a:lnTo>
                      <a:pt x="158" y="156"/>
                    </a:lnTo>
                    <a:lnTo>
                      <a:pt x="140" y="176"/>
                    </a:lnTo>
                    <a:lnTo>
                      <a:pt x="122" y="196"/>
                    </a:lnTo>
                    <a:lnTo>
                      <a:pt x="106" y="216"/>
                    </a:lnTo>
                    <a:lnTo>
                      <a:pt x="92" y="236"/>
                    </a:lnTo>
                    <a:lnTo>
                      <a:pt x="78" y="258"/>
                    </a:lnTo>
                    <a:lnTo>
                      <a:pt x="64" y="282"/>
                    </a:lnTo>
                    <a:lnTo>
                      <a:pt x="52" y="304"/>
                    </a:lnTo>
                    <a:lnTo>
                      <a:pt x="42" y="328"/>
                    </a:lnTo>
                    <a:lnTo>
                      <a:pt x="32" y="352"/>
                    </a:lnTo>
                    <a:lnTo>
                      <a:pt x="24" y="376"/>
                    </a:lnTo>
                    <a:lnTo>
                      <a:pt x="18" y="402"/>
                    </a:lnTo>
                    <a:lnTo>
                      <a:pt x="12" y="426"/>
                    </a:lnTo>
                    <a:lnTo>
                      <a:pt x="6" y="452"/>
                    </a:lnTo>
                    <a:lnTo>
                      <a:pt x="2" y="478"/>
                    </a:lnTo>
                    <a:lnTo>
                      <a:pt x="0" y="504"/>
                    </a:lnTo>
                    <a:lnTo>
                      <a:pt x="0" y="530"/>
                    </a:lnTo>
                    <a:lnTo>
                      <a:pt x="0" y="556"/>
                    </a:lnTo>
                    <a:lnTo>
                      <a:pt x="0" y="582"/>
                    </a:lnTo>
                    <a:lnTo>
                      <a:pt x="4" y="608"/>
                    </a:lnTo>
                    <a:lnTo>
                      <a:pt x="8" y="634"/>
                    </a:lnTo>
                    <a:lnTo>
                      <a:pt x="14" y="660"/>
                    </a:lnTo>
                    <a:lnTo>
                      <a:pt x="20" y="686"/>
                    </a:lnTo>
                    <a:lnTo>
                      <a:pt x="28" y="712"/>
                    </a:lnTo>
                    <a:lnTo>
                      <a:pt x="38" y="738"/>
                    </a:lnTo>
                    <a:lnTo>
                      <a:pt x="48" y="764"/>
                    </a:lnTo>
                    <a:lnTo>
                      <a:pt x="48" y="764"/>
                    </a:lnTo>
                    <a:lnTo>
                      <a:pt x="60" y="788"/>
                    </a:lnTo>
                    <a:lnTo>
                      <a:pt x="74" y="812"/>
                    </a:lnTo>
                    <a:lnTo>
                      <a:pt x="88" y="836"/>
                    </a:lnTo>
                    <a:lnTo>
                      <a:pt x="104" y="858"/>
                    </a:lnTo>
                    <a:lnTo>
                      <a:pt x="120" y="878"/>
                    </a:lnTo>
                    <a:lnTo>
                      <a:pt x="138" y="900"/>
                    </a:lnTo>
                    <a:lnTo>
                      <a:pt x="156" y="918"/>
                    </a:lnTo>
                    <a:lnTo>
                      <a:pt x="174" y="936"/>
                    </a:lnTo>
                    <a:lnTo>
                      <a:pt x="194" y="954"/>
                    </a:lnTo>
                    <a:lnTo>
                      <a:pt x="214" y="970"/>
                    </a:lnTo>
                    <a:lnTo>
                      <a:pt x="236" y="984"/>
                    </a:lnTo>
                    <a:lnTo>
                      <a:pt x="258" y="998"/>
                    </a:lnTo>
                    <a:lnTo>
                      <a:pt x="280" y="1012"/>
                    </a:lnTo>
                    <a:lnTo>
                      <a:pt x="304" y="1024"/>
                    </a:lnTo>
                    <a:lnTo>
                      <a:pt x="326" y="1034"/>
                    </a:lnTo>
                    <a:lnTo>
                      <a:pt x="350" y="1044"/>
                    </a:lnTo>
                    <a:lnTo>
                      <a:pt x="376" y="1052"/>
                    </a:lnTo>
                    <a:lnTo>
                      <a:pt x="400" y="1060"/>
                    </a:lnTo>
                    <a:lnTo>
                      <a:pt x="426" y="1066"/>
                    </a:lnTo>
                    <a:lnTo>
                      <a:pt x="450" y="1070"/>
                    </a:lnTo>
                    <a:lnTo>
                      <a:pt x="476" y="1074"/>
                    </a:lnTo>
                    <a:lnTo>
                      <a:pt x="502" y="1076"/>
                    </a:lnTo>
                    <a:lnTo>
                      <a:pt x="528" y="1078"/>
                    </a:lnTo>
                    <a:lnTo>
                      <a:pt x="554" y="1076"/>
                    </a:lnTo>
                    <a:lnTo>
                      <a:pt x="580" y="1076"/>
                    </a:lnTo>
                    <a:lnTo>
                      <a:pt x="608" y="1072"/>
                    </a:lnTo>
                    <a:lnTo>
                      <a:pt x="634" y="1068"/>
                    </a:lnTo>
                    <a:lnTo>
                      <a:pt x="660" y="1064"/>
                    </a:lnTo>
                    <a:lnTo>
                      <a:pt x="686" y="1056"/>
                    </a:lnTo>
                    <a:lnTo>
                      <a:pt x="712" y="1048"/>
                    </a:lnTo>
                    <a:lnTo>
                      <a:pt x="738" y="1038"/>
                    </a:lnTo>
                    <a:lnTo>
                      <a:pt x="762" y="1028"/>
                    </a:lnTo>
                    <a:lnTo>
                      <a:pt x="762" y="1028"/>
                    </a:lnTo>
                    <a:lnTo>
                      <a:pt x="808" y="1004"/>
                    </a:lnTo>
                    <a:lnTo>
                      <a:pt x="850" y="978"/>
                    </a:lnTo>
                    <a:lnTo>
                      <a:pt x="888" y="948"/>
                    </a:lnTo>
                    <a:lnTo>
                      <a:pt x="924" y="914"/>
                    </a:lnTo>
                    <a:lnTo>
                      <a:pt x="956" y="878"/>
                    </a:lnTo>
                    <a:lnTo>
                      <a:pt x="984" y="840"/>
                    </a:lnTo>
                    <a:lnTo>
                      <a:pt x="1010" y="798"/>
                    </a:lnTo>
                    <a:lnTo>
                      <a:pt x="1030" y="756"/>
                    </a:lnTo>
                    <a:lnTo>
                      <a:pt x="1048" y="712"/>
                    </a:lnTo>
                    <a:lnTo>
                      <a:pt x="1060" y="666"/>
                    </a:lnTo>
                    <a:lnTo>
                      <a:pt x="1070" y="620"/>
                    </a:lnTo>
                    <a:lnTo>
                      <a:pt x="1076" y="572"/>
                    </a:lnTo>
                    <a:lnTo>
                      <a:pt x="1076" y="524"/>
                    </a:lnTo>
                    <a:lnTo>
                      <a:pt x="1072" y="476"/>
                    </a:lnTo>
                    <a:lnTo>
                      <a:pt x="1064" y="426"/>
                    </a:lnTo>
                    <a:lnTo>
                      <a:pt x="1052" y="380"/>
                    </a:lnTo>
                    <a:lnTo>
                      <a:pt x="946" y="412"/>
                    </a:lnTo>
                    <a:lnTo>
                      <a:pt x="946" y="412"/>
                    </a:lnTo>
                    <a:lnTo>
                      <a:pt x="956" y="450"/>
                    </a:lnTo>
                    <a:lnTo>
                      <a:pt x="962" y="488"/>
                    </a:lnTo>
                    <a:lnTo>
                      <a:pt x="964" y="526"/>
                    </a:lnTo>
                    <a:lnTo>
                      <a:pt x="964" y="564"/>
                    </a:lnTo>
                    <a:lnTo>
                      <a:pt x="960" y="602"/>
                    </a:lnTo>
                    <a:lnTo>
                      <a:pt x="952" y="640"/>
                    </a:lnTo>
                    <a:lnTo>
                      <a:pt x="942" y="676"/>
                    </a:lnTo>
                    <a:lnTo>
                      <a:pt x="928" y="710"/>
                    </a:lnTo>
                    <a:lnTo>
                      <a:pt x="912" y="744"/>
                    </a:lnTo>
                    <a:lnTo>
                      <a:pt x="892" y="778"/>
                    </a:lnTo>
                    <a:lnTo>
                      <a:pt x="870" y="808"/>
                    </a:lnTo>
                    <a:lnTo>
                      <a:pt x="844" y="836"/>
                    </a:lnTo>
                    <a:lnTo>
                      <a:pt x="816" y="862"/>
                    </a:lnTo>
                    <a:lnTo>
                      <a:pt x="786" y="886"/>
                    </a:lnTo>
                    <a:lnTo>
                      <a:pt x="752" y="908"/>
                    </a:lnTo>
                    <a:lnTo>
                      <a:pt x="716" y="926"/>
                    </a:lnTo>
                    <a:lnTo>
                      <a:pt x="716" y="926"/>
                    </a:lnTo>
                    <a:lnTo>
                      <a:pt x="676" y="942"/>
                    </a:lnTo>
                    <a:lnTo>
                      <a:pt x="634" y="954"/>
                    </a:lnTo>
                    <a:lnTo>
                      <a:pt x="592" y="962"/>
                    </a:lnTo>
                    <a:lnTo>
                      <a:pt x="552" y="966"/>
                    </a:lnTo>
                    <a:lnTo>
                      <a:pt x="510" y="964"/>
                    </a:lnTo>
                    <a:lnTo>
                      <a:pt x="468" y="960"/>
                    </a:lnTo>
                    <a:lnTo>
                      <a:pt x="428" y="952"/>
                    </a:lnTo>
                    <a:lnTo>
                      <a:pt x="390" y="940"/>
                    </a:lnTo>
                    <a:lnTo>
                      <a:pt x="352" y="924"/>
                    </a:lnTo>
                    <a:lnTo>
                      <a:pt x="316" y="904"/>
                    </a:lnTo>
                    <a:lnTo>
                      <a:pt x="282" y="880"/>
                    </a:lnTo>
                    <a:lnTo>
                      <a:pt x="250" y="854"/>
                    </a:lnTo>
                    <a:lnTo>
                      <a:pt x="220" y="824"/>
                    </a:lnTo>
                    <a:lnTo>
                      <a:pt x="194" y="792"/>
                    </a:lnTo>
                    <a:lnTo>
                      <a:pt x="170" y="756"/>
                    </a:lnTo>
                    <a:lnTo>
                      <a:pt x="150" y="718"/>
                    </a:lnTo>
                    <a:lnTo>
                      <a:pt x="150" y="718"/>
                    </a:lnTo>
                    <a:lnTo>
                      <a:pt x="134" y="676"/>
                    </a:lnTo>
                    <a:lnTo>
                      <a:pt x="122" y="636"/>
                    </a:lnTo>
                    <a:lnTo>
                      <a:pt x="114" y="594"/>
                    </a:lnTo>
                    <a:lnTo>
                      <a:pt x="110" y="552"/>
                    </a:lnTo>
                    <a:lnTo>
                      <a:pt x="112" y="510"/>
                    </a:lnTo>
                    <a:lnTo>
                      <a:pt x="116" y="470"/>
                    </a:lnTo>
                    <a:lnTo>
                      <a:pt x="124" y="430"/>
                    </a:lnTo>
                    <a:lnTo>
                      <a:pt x="138" y="390"/>
                    </a:lnTo>
                    <a:lnTo>
                      <a:pt x="154" y="352"/>
                    </a:lnTo>
                    <a:lnTo>
                      <a:pt x="172" y="316"/>
                    </a:lnTo>
                    <a:lnTo>
                      <a:pt x="196" y="282"/>
                    </a:lnTo>
                    <a:lnTo>
                      <a:pt x="222" y="250"/>
                    </a:lnTo>
                    <a:lnTo>
                      <a:pt x="252" y="222"/>
                    </a:lnTo>
                    <a:lnTo>
                      <a:pt x="284" y="194"/>
                    </a:lnTo>
                    <a:lnTo>
                      <a:pt x="320" y="170"/>
                    </a:lnTo>
                    <a:lnTo>
                      <a:pt x="360" y="150"/>
                    </a:lnTo>
                    <a:lnTo>
                      <a:pt x="360" y="150"/>
                    </a:lnTo>
                    <a:lnTo>
                      <a:pt x="396" y="136"/>
                    </a:lnTo>
                    <a:lnTo>
                      <a:pt x="434" y="124"/>
                    </a:lnTo>
                    <a:lnTo>
                      <a:pt x="472" y="116"/>
                    </a:lnTo>
                    <a:lnTo>
                      <a:pt x="510" y="112"/>
                    </a:lnTo>
                    <a:lnTo>
                      <a:pt x="548" y="112"/>
                    </a:lnTo>
                    <a:lnTo>
                      <a:pt x="586" y="114"/>
                    </a:lnTo>
                    <a:lnTo>
                      <a:pt x="622" y="120"/>
                    </a:lnTo>
                    <a:lnTo>
                      <a:pt x="660" y="130"/>
                    </a:lnTo>
                    <a:lnTo>
                      <a:pt x="694" y="142"/>
                    </a:lnTo>
                    <a:lnTo>
                      <a:pt x="728" y="156"/>
                    </a:lnTo>
                    <a:lnTo>
                      <a:pt x="762" y="174"/>
                    </a:lnTo>
                    <a:lnTo>
                      <a:pt x="792" y="196"/>
                    </a:lnTo>
                    <a:lnTo>
                      <a:pt x="822" y="220"/>
                    </a:lnTo>
                    <a:lnTo>
                      <a:pt x="850" y="246"/>
                    </a:lnTo>
                    <a:lnTo>
                      <a:pt x="874" y="276"/>
                    </a:lnTo>
                    <a:lnTo>
                      <a:pt x="896" y="308"/>
                    </a:lnTo>
                    <a:lnTo>
                      <a:pt x="990" y="248"/>
                    </a:lnTo>
                    <a:lnTo>
                      <a:pt x="990" y="248"/>
                    </a:lnTo>
                    <a:lnTo>
                      <a:pt x="962" y="208"/>
                    </a:lnTo>
                    <a:lnTo>
                      <a:pt x="930" y="170"/>
                    </a:lnTo>
                    <a:lnTo>
                      <a:pt x="896" y="136"/>
                    </a:lnTo>
                    <a:lnTo>
                      <a:pt x="860" y="106"/>
                    </a:lnTo>
                    <a:lnTo>
                      <a:pt x="820" y="80"/>
                    </a:lnTo>
                    <a:lnTo>
                      <a:pt x="778" y="56"/>
                    </a:lnTo>
                    <a:lnTo>
                      <a:pt x="736" y="38"/>
                    </a:lnTo>
                    <a:lnTo>
                      <a:pt x="690" y="22"/>
                    </a:lnTo>
                    <a:lnTo>
                      <a:pt x="644" y="10"/>
                    </a:lnTo>
                    <a:lnTo>
                      <a:pt x="598" y="4"/>
                    </a:lnTo>
                    <a:lnTo>
                      <a:pt x="550" y="0"/>
                    </a:lnTo>
                    <a:lnTo>
                      <a:pt x="502" y="2"/>
                    </a:lnTo>
                    <a:lnTo>
                      <a:pt x="454" y="6"/>
                    </a:lnTo>
                    <a:lnTo>
                      <a:pt x="406" y="16"/>
                    </a:lnTo>
                    <a:lnTo>
                      <a:pt x="360" y="30"/>
                    </a:lnTo>
                    <a:lnTo>
                      <a:pt x="312" y="50"/>
                    </a:lnTo>
                    <a:lnTo>
                      <a:pt x="3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0" name="Freeform 56"/>
              <p:cNvSpPr>
                <a:spLocks noChangeArrowheads="1"/>
              </p:cNvSpPr>
              <p:nvPr/>
            </p:nvSpPr>
            <p:spPr bwMode="auto">
              <a:xfrm>
                <a:off x="619125" y="622300"/>
                <a:ext cx="968375" cy="968375"/>
              </a:xfrm>
              <a:custGeom>
                <a:avLst/>
                <a:gdLst>
                  <a:gd name="T0" fmla="*/ 150 w 610"/>
                  <a:gd name="T1" fmla="*/ 42 h 610"/>
                  <a:gd name="T2" fmla="*/ 80 w 610"/>
                  <a:gd name="T3" fmla="*/ 100 h 610"/>
                  <a:gd name="T4" fmla="*/ 32 w 610"/>
                  <a:gd name="T5" fmla="*/ 172 h 610"/>
                  <a:gd name="T6" fmla="*/ 4 w 610"/>
                  <a:gd name="T7" fmla="*/ 256 h 610"/>
                  <a:gd name="T8" fmla="*/ 4 w 610"/>
                  <a:gd name="T9" fmla="*/ 344 h 610"/>
                  <a:gd name="T10" fmla="*/ 28 w 610"/>
                  <a:gd name="T11" fmla="*/ 432 h 610"/>
                  <a:gd name="T12" fmla="*/ 60 w 610"/>
                  <a:gd name="T13" fmla="*/ 486 h 610"/>
                  <a:gd name="T14" fmla="*/ 122 w 610"/>
                  <a:gd name="T15" fmla="*/ 548 h 610"/>
                  <a:gd name="T16" fmla="*/ 200 w 610"/>
                  <a:gd name="T17" fmla="*/ 590 h 610"/>
                  <a:gd name="T18" fmla="*/ 286 w 610"/>
                  <a:gd name="T19" fmla="*/ 608 h 610"/>
                  <a:gd name="T20" fmla="*/ 374 w 610"/>
                  <a:gd name="T21" fmla="*/ 602 h 610"/>
                  <a:gd name="T22" fmla="*/ 434 w 610"/>
                  <a:gd name="T23" fmla="*/ 582 h 610"/>
                  <a:gd name="T24" fmla="*/ 504 w 610"/>
                  <a:gd name="T25" fmla="*/ 536 h 610"/>
                  <a:gd name="T26" fmla="*/ 558 w 610"/>
                  <a:gd name="T27" fmla="*/ 478 h 610"/>
                  <a:gd name="T28" fmla="*/ 592 w 610"/>
                  <a:gd name="T29" fmla="*/ 406 h 610"/>
                  <a:gd name="T30" fmla="*/ 610 w 610"/>
                  <a:gd name="T31" fmla="*/ 330 h 610"/>
                  <a:gd name="T32" fmla="*/ 606 w 610"/>
                  <a:gd name="T33" fmla="*/ 248 h 610"/>
                  <a:gd name="T34" fmla="*/ 470 w 610"/>
                  <a:gd name="T35" fmla="*/ 262 h 610"/>
                  <a:gd name="T36" fmla="*/ 476 w 610"/>
                  <a:gd name="T37" fmla="*/ 306 h 610"/>
                  <a:gd name="T38" fmla="*/ 470 w 610"/>
                  <a:gd name="T39" fmla="*/ 350 h 610"/>
                  <a:gd name="T40" fmla="*/ 454 w 610"/>
                  <a:gd name="T41" fmla="*/ 390 h 610"/>
                  <a:gd name="T42" fmla="*/ 426 w 610"/>
                  <a:gd name="T43" fmla="*/ 424 h 610"/>
                  <a:gd name="T44" fmla="*/ 390 w 610"/>
                  <a:gd name="T45" fmla="*/ 452 h 610"/>
                  <a:gd name="T46" fmla="*/ 360 w 610"/>
                  <a:gd name="T47" fmla="*/ 466 h 610"/>
                  <a:gd name="T48" fmla="*/ 312 w 610"/>
                  <a:gd name="T49" fmla="*/ 474 h 610"/>
                  <a:gd name="T50" fmla="*/ 262 w 610"/>
                  <a:gd name="T51" fmla="*/ 470 h 610"/>
                  <a:gd name="T52" fmla="*/ 218 w 610"/>
                  <a:gd name="T53" fmla="*/ 450 h 610"/>
                  <a:gd name="T54" fmla="*/ 180 w 610"/>
                  <a:gd name="T55" fmla="*/ 418 h 610"/>
                  <a:gd name="T56" fmla="*/ 152 w 610"/>
                  <a:gd name="T57" fmla="*/ 376 h 610"/>
                  <a:gd name="T58" fmla="*/ 140 w 610"/>
                  <a:gd name="T59" fmla="*/ 344 h 610"/>
                  <a:gd name="T60" fmla="*/ 136 w 610"/>
                  <a:gd name="T61" fmla="*/ 294 h 610"/>
                  <a:gd name="T62" fmla="*/ 146 w 610"/>
                  <a:gd name="T63" fmla="*/ 246 h 610"/>
                  <a:gd name="T64" fmla="*/ 170 w 610"/>
                  <a:gd name="T65" fmla="*/ 202 h 610"/>
                  <a:gd name="T66" fmla="*/ 204 w 610"/>
                  <a:gd name="T67" fmla="*/ 168 h 610"/>
                  <a:gd name="T68" fmla="*/ 234 w 610"/>
                  <a:gd name="T69" fmla="*/ 150 h 610"/>
                  <a:gd name="T70" fmla="*/ 280 w 610"/>
                  <a:gd name="T71" fmla="*/ 136 h 610"/>
                  <a:gd name="T72" fmla="*/ 328 w 610"/>
                  <a:gd name="T73" fmla="*/ 136 h 610"/>
                  <a:gd name="T74" fmla="*/ 372 w 610"/>
                  <a:gd name="T75" fmla="*/ 148 h 610"/>
                  <a:gd name="T76" fmla="*/ 412 w 610"/>
                  <a:gd name="T77" fmla="*/ 172 h 610"/>
                  <a:gd name="T78" fmla="*/ 444 w 610"/>
                  <a:gd name="T79" fmla="*/ 206 h 610"/>
                  <a:gd name="T80" fmla="*/ 566 w 610"/>
                  <a:gd name="T81" fmla="*/ 146 h 610"/>
                  <a:gd name="T82" fmla="*/ 514 w 610"/>
                  <a:gd name="T83" fmla="*/ 82 h 610"/>
                  <a:gd name="T84" fmla="*/ 446 w 610"/>
                  <a:gd name="T85" fmla="*/ 34 h 610"/>
                  <a:gd name="T86" fmla="*/ 370 w 610"/>
                  <a:gd name="T87" fmla="*/ 6 h 610"/>
                  <a:gd name="T88" fmla="*/ 288 w 610"/>
                  <a:gd name="T89" fmla="*/ 0 h 610"/>
                  <a:gd name="T90" fmla="*/ 206 w 610"/>
                  <a:gd name="T91" fmla="*/ 16 h 6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10"/>
                  <a:gd name="T139" fmla="*/ 0 h 610"/>
                  <a:gd name="T140" fmla="*/ 610 w 610"/>
                  <a:gd name="T141" fmla="*/ 610 h 6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10" h="610">
                    <a:moveTo>
                      <a:pt x="178" y="28"/>
                    </a:moveTo>
                    <a:lnTo>
                      <a:pt x="178" y="28"/>
                    </a:lnTo>
                    <a:lnTo>
                      <a:pt x="150" y="42"/>
                    </a:lnTo>
                    <a:lnTo>
                      <a:pt x="126" y="58"/>
                    </a:lnTo>
                    <a:lnTo>
                      <a:pt x="102" y="78"/>
                    </a:lnTo>
                    <a:lnTo>
                      <a:pt x="80" y="100"/>
                    </a:lnTo>
                    <a:lnTo>
                      <a:pt x="62" y="122"/>
                    </a:lnTo>
                    <a:lnTo>
                      <a:pt x="46" y="146"/>
                    </a:lnTo>
                    <a:lnTo>
                      <a:pt x="32" y="172"/>
                    </a:lnTo>
                    <a:lnTo>
                      <a:pt x="20" y="198"/>
                    </a:lnTo>
                    <a:lnTo>
                      <a:pt x="10" y="226"/>
                    </a:lnTo>
                    <a:lnTo>
                      <a:pt x="4" y="256"/>
                    </a:lnTo>
                    <a:lnTo>
                      <a:pt x="2" y="284"/>
                    </a:lnTo>
                    <a:lnTo>
                      <a:pt x="0" y="314"/>
                    </a:lnTo>
                    <a:lnTo>
                      <a:pt x="4" y="344"/>
                    </a:lnTo>
                    <a:lnTo>
                      <a:pt x="8" y="374"/>
                    </a:lnTo>
                    <a:lnTo>
                      <a:pt x="18" y="404"/>
                    </a:lnTo>
                    <a:lnTo>
                      <a:pt x="28" y="432"/>
                    </a:lnTo>
                    <a:lnTo>
                      <a:pt x="28" y="432"/>
                    </a:lnTo>
                    <a:lnTo>
                      <a:pt x="44" y="460"/>
                    </a:lnTo>
                    <a:lnTo>
                      <a:pt x="60" y="486"/>
                    </a:lnTo>
                    <a:lnTo>
                      <a:pt x="80" y="508"/>
                    </a:lnTo>
                    <a:lnTo>
                      <a:pt x="100" y="530"/>
                    </a:lnTo>
                    <a:lnTo>
                      <a:pt x="122" y="548"/>
                    </a:lnTo>
                    <a:lnTo>
                      <a:pt x="148" y="566"/>
                    </a:lnTo>
                    <a:lnTo>
                      <a:pt x="174" y="580"/>
                    </a:lnTo>
                    <a:lnTo>
                      <a:pt x="200" y="590"/>
                    </a:lnTo>
                    <a:lnTo>
                      <a:pt x="228" y="600"/>
                    </a:lnTo>
                    <a:lnTo>
                      <a:pt x="256" y="606"/>
                    </a:lnTo>
                    <a:lnTo>
                      <a:pt x="286" y="608"/>
                    </a:lnTo>
                    <a:lnTo>
                      <a:pt x="316" y="610"/>
                    </a:lnTo>
                    <a:lnTo>
                      <a:pt x="346" y="606"/>
                    </a:lnTo>
                    <a:lnTo>
                      <a:pt x="374" y="602"/>
                    </a:lnTo>
                    <a:lnTo>
                      <a:pt x="404" y="594"/>
                    </a:lnTo>
                    <a:lnTo>
                      <a:pt x="434" y="582"/>
                    </a:lnTo>
                    <a:lnTo>
                      <a:pt x="434" y="582"/>
                    </a:lnTo>
                    <a:lnTo>
                      <a:pt x="458" y="568"/>
                    </a:lnTo>
                    <a:lnTo>
                      <a:pt x="482" y="554"/>
                    </a:lnTo>
                    <a:lnTo>
                      <a:pt x="504" y="536"/>
                    </a:lnTo>
                    <a:lnTo>
                      <a:pt x="524" y="518"/>
                    </a:lnTo>
                    <a:lnTo>
                      <a:pt x="542" y="498"/>
                    </a:lnTo>
                    <a:lnTo>
                      <a:pt x="558" y="478"/>
                    </a:lnTo>
                    <a:lnTo>
                      <a:pt x="572" y="454"/>
                    </a:lnTo>
                    <a:lnTo>
                      <a:pt x="584" y="432"/>
                    </a:lnTo>
                    <a:lnTo>
                      <a:pt x="592" y="406"/>
                    </a:lnTo>
                    <a:lnTo>
                      <a:pt x="600" y="382"/>
                    </a:lnTo>
                    <a:lnTo>
                      <a:pt x="606" y="356"/>
                    </a:lnTo>
                    <a:lnTo>
                      <a:pt x="610" y="330"/>
                    </a:lnTo>
                    <a:lnTo>
                      <a:pt x="610" y="302"/>
                    </a:lnTo>
                    <a:lnTo>
                      <a:pt x="610" y="276"/>
                    </a:lnTo>
                    <a:lnTo>
                      <a:pt x="606" y="248"/>
                    </a:lnTo>
                    <a:lnTo>
                      <a:pt x="600" y="222"/>
                    </a:lnTo>
                    <a:lnTo>
                      <a:pt x="470" y="262"/>
                    </a:lnTo>
                    <a:lnTo>
                      <a:pt x="470" y="262"/>
                    </a:lnTo>
                    <a:lnTo>
                      <a:pt x="474" y="276"/>
                    </a:lnTo>
                    <a:lnTo>
                      <a:pt x="476" y="292"/>
                    </a:lnTo>
                    <a:lnTo>
                      <a:pt x="476" y="306"/>
                    </a:lnTo>
                    <a:lnTo>
                      <a:pt x="474" y="320"/>
                    </a:lnTo>
                    <a:lnTo>
                      <a:pt x="472" y="336"/>
                    </a:lnTo>
                    <a:lnTo>
                      <a:pt x="470" y="350"/>
                    </a:lnTo>
                    <a:lnTo>
                      <a:pt x="466" y="364"/>
                    </a:lnTo>
                    <a:lnTo>
                      <a:pt x="460" y="376"/>
                    </a:lnTo>
                    <a:lnTo>
                      <a:pt x="454" y="390"/>
                    </a:lnTo>
                    <a:lnTo>
                      <a:pt x="446" y="402"/>
                    </a:lnTo>
                    <a:lnTo>
                      <a:pt x="436" y="414"/>
                    </a:lnTo>
                    <a:lnTo>
                      <a:pt x="426" y="424"/>
                    </a:lnTo>
                    <a:lnTo>
                      <a:pt x="416" y="434"/>
                    </a:lnTo>
                    <a:lnTo>
                      <a:pt x="404" y="444"/>
                    </a:lnTo>
                    <a:lnTo>
                      <a:pt x="390" y="452"/>
                    </a:lnTo>
                    <a:lnTo>
                      <a:pt x="376" y="460"/>
                    </a:lnTo>
                    <a:lnTo>
                      <a:pt x="376" y="460"/>
                    </a:lnTo>
                    <a:lnTo>
                      <a:pt x="360" y="466"/>
                    </a:lnTo>
                    <a:lnTo>
                      <a:pt x="344" y="470"/>
                    </a:lnTo>
                    <a:lnTo>
                      <a:pt x="328" y="474"/>
                    </a:lnTo>
                    <a:lnTo>
                      <a:pt x="312" y="474"/>
                    </a:lnTo>
                    <a:lnTo>
                      <a:pt x="294" y="474"/>
                    </a:lnTo>
                    <a:lnTo>
                      <a:pt x="278" y="472"/>
                    </a:lnTo>
                    <a:lnTo>
                      <a:pt x="262" y="470"/>
                    </a:lnTo>
                    <a:lnTo>
                      <a:pt x="246" y="464"/>
                    </a:lnTo>
                    <a:lnTo>
                      <a:pt x="232" y="458"/>
                    </a:lnTo>
                    <a:lnTo>
                      <a:pt x="218" y="450"/>
                    </a:lnTo>
                    <a:lnTo>
                      <a:pt x="204" y="440"/>
                    </a:lnTo>
                    <a:lnTo>
                      <a:pt x="192" y="430"/>
                    </a:lnTo>
                    <a:lnTo>
                      <a:pt x="180" y="418"/>
                    </a:lnTo>
                    <a:lnTo>
                      <a:pt x="168" y="406"/>
                    </a:lnTo>
                    <a:lnTo>
                      <a:pt x="160" y="392"/>
                    </a:lnTo>
                    <a:lnTo>
                      <a:pt x="152" y="376"/>
                    </a:lnTo>
                    <a:lnTo>
                      <a:pt x="152" y="376"/>
                    </a:lnTo>
                    <a:lnTo>
                      <a:pt x="144" y="360"/>
                    </a:lnTo>
                    <a:lnTo>
                      <a:pt x="140" y="344"/>
                    </a:lnTo>
                    <a:lnTo>
                      <a:pt x="136" y="326"/>
                    </a:lnTo>
                    <a:lnTo>
                      <a:pt x="136" y="310"/>
                    </a:lnTo>
                    <a:lnTo>
                      <a:pt x="136" y="294"/>
                    </a:lnTo>
                    <a:lnTo>
                      <a:pt x="138" y="278"/>
                    </a:lnTo>
                    <a:lnTo>
                      <a:pt x="142" y="262"/>
                    </a:lnTo>
                    <a:lnTo>
                      <a:pt x="146" y="246"/>
                    </a:lnTo>
                    <a:lnTo>
                      <a:pt x="152" y="230"/>
                    </a:lnTo>
                    <a:lnTo>
                      <a:pt x="160" y="216"/>
                    </a:lnTo>
                    <a:lnTo>
                      <a:pt x="170" y="202"/>
                    </a:lnTo>
                    <a:lnTo>
                      <a:pt x="180" y="190"/>
                    </a:lnTo>
                    <a:lnTo>
                      <a:pt x="192" y="178"/>
                    </a:lnTo>
                    <a:lnTo>
                      <a:pt x="204" y="168"/>
                    </a:lnTo>
                    <a:lnTo>
                      <a:pt x="220" y="158"/>
                    </a:lnTo>
                    <a:lnTo>
                      <a:pt x="234" y="150"/>
                    </a:lnTo>
                    <a:lnTo>
                      <a:pt x="234" y="150"/>
                    </a:lnTo>
                    <a:lnTo>
                      <a:pt x="250" y="144"/>
                    </a:lnTo>
                    <a:lnTo>
                      <a:pt x="266" y="140"/>
                    </a:lnTo>
                    <a:lnTo>
                      <a:pt x="280" y="136"/>
                    </a:lnTo>
                    <a:lnTo>
                      <a:pt x="296" y="134"/>
                    </a:lnTo>
                    <a:lnTo>
                      <a:pt x="312" y="134"/>
                    </a:lnTo>
                    <a:lnTo>
                      <a:pt x="328" y="136"/>
                    </a:lnTo>
                    <a:lnTo>
                      <a:pt x="342" y="138"/>
                    </a:lnTo>
                    <a:lnTo>
                      <a:pt x="358" y="142"/>
                    </a:lnTo>
                    <a:lnTo>
                      <a:pt x="372" y="148"/>
                    </a:lnTo>
                    <a:lnTo>
                      <a:pt x="386" y="154"/>
                    </a:lnTo>
                    <a:lnTo>
                      <a:pt x="400" y="162"/>
                    </a:lnTo>
                    <a:lnTo>
                      <a:pt x="412" y="172"/>
                    </a:lnTo>
                    <a:lnTo>
                      <a:pt x="424" y="182"/>
                    </a:lnTo>
                    <a:lnTo>
                      <a:pt x="434" y="194"/>
                    </a:lnTo>
                    <a:lnTo>
                      <a:pt x="444" y="206"/>
                    </a:lnTo>
                    <a:lnTo>
                      <a:pt x="452" y="220"/>
                    </a:lnTo>
                    <a:lnTo>
                      <a:pt x="566" y="146"/>
                    </a:lnTo>
                    <a:lnTo>
                      <a:pt x="566" y="146"/>
                    </a:lnTo>
                    <a:lnTo>
                      <a:pt x="550" y="122"/>
                    </a:lnTo>
                    <a:lnTo>
                      <a:pt x="532" y="102"/>
                    </a:lnTo>
                    <a:lnTo>
                      <a:pt x="514" y="82"/>
                    </a:lnTo>
                    <a:lnTo>
                      <a:pt x="492" y="64"/>
                    </a:lnTo>
                    <a:lnTo>
                      <a:pt x="470" y="48"/>
                    </a:lnTo>
                    <a:lnTo>
                      <a:pt x="446" y="34"/>
                    </a:lnTo>
                    <a:lnTo>
                      <a:pt x="422" y="22"/>
                    </a:lnTo>
                    <a:lnTo>
                      <a:pt x="396" y="14"/>
                    </a:lnTo>
                    <a:lnTo>
                      <a:pt x="370" y="6"/>
                    </a:lnTo>
                    <a:lnTo>
                      <a:pt x="342" y="2"/>
                    </a:lnTo>
                    <a:lnTo>
                      <a:pt x="316" y="0"/>
                    </a:lnTo>
                    <a:lnTo>
                      <a:pt x="288" y="0"/>
                    </a:lnTo>
                    <a:lnTo>
                      <a:pt x="260" y="4"/>
                    </a:lnTo>
                    <a:lnTo>
                      <a:pt x="232" y="8"/>
                    </a:lnTo>
                    <a:lnTo>
                      <a:pt x="206" y="16"/>
                    </a:lnTo>
                    <a:lnTo>
                      <a:pt x="178" y="28"/>
                    </a:lnTo>
                    <a:lnTo>
                      <a:pt x="178" y="28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1" name="Freeform 57"/>
              <p:cNvSpPr>
                <a:spLocks noChangeArrowheads="1"/>
              </p:cNvSpPr>
              <p:nvPr/>
            </p:nvSpPr>
            <p:spPr bwMode="auto">
              <a:xfrm>
                <a:off x="1546225" y="234950"/>
                <a:ext cx="1171575" cy="663575"/>
              </a:xfrm>
              <a:custGeom>
                <a:avLst/>
                <a:gdLst>
                  <a:gd name="T0" fmla="*/ 0 w 738"/>
                  <a:gd name="T1" fmla="*/ 418 h 418"/>
                  <a:gd name="T2" fmla="*/ 738 w 738"/>
                  <a:gd name="T3" fmla="*/ 188 h 418"/>
                  <a:gd name="T4" fmla="*/ 650 w 738"/>
                  <a:gd name="T5" fmla="*/ 0 h 418"/>
                  <a:gd name="T6" fmla="*/ 0 w 738"/>
                  <a:gd name="T7" fmla="*/ 418 h 4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418"/>
                  <a:gd name="T14" fmla="*/ 738 w 738"/>
                  <a:gd name="T15" fmla="*/ 418 h 4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418">
                    <a:moveTo>
                      <a:pt x="0" y="418"/>
                    </a:moveTo>
                    <a:lnTo>
                      <a:pt x="738" y="188"/>
                    </a:lnTo>
                    <a:lnTo>
                      <a:pt x="650" y="0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61" name="矩形 117"/>
            <p:cNvSpPr>
              <a:spLocks noChangeArrowheads="1"/>
            </p:cNvSpPr>
            <p:nvPr/>
          </p:nvSpPr>
          <p:spPr bwMode="auto">
            <a:xfrm>
              <a:off x="2817393" y="2556027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4BB0D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en-US" altLang="zh-CN" sz="1400" dirty="0">
                <a:solidFill>
                  <a:srgbClr val="4BB0D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CN" altLang="en-US" sz="1400" dirty="0">
                  <a:solidFill>
                    <a:srgbClr val="4BB0D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zh-CN" altLang="en-US" sz="1400" dirty="0"/>
            </a:p>
          </p:txBody>
        </p:sp>
        <p:sp>
          <p:nvSpPr>
            <p:cNvPr id="62" name="文本框 118"/>
            <p:cNvSpPr>
              <a:spLocks noChangeArrowheads="1"/>
            </p:cNvSpPr>
            <p:nvPr/>
          </p:nvSpPr>
          <p:spPr bwMode="auto">
            <a:xfrm>
              <a:off x="2237014" y="2237322"/>
              <a:ext cx="653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4BB0D0"/>
                  </a:solidFill>
                  <a:ea typeface="MS Gothic" panose="020B0609070205080204" pitchFamily="49" charset="-128"/>
                </a:rPr>
                <a:t>02</a:t>
              </a:r>
              <a:endParaRPr lang="zh-CN" altLang="en-US" sz="3200">
                <a:solidFill>
                  <a:srgbClr val="4BB0D0"/>
                </a:solidFill>
                <a:ea typeface="MS Gothic" panose="020B0609070205080204" pitchFamily="49" charset="-128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04664" y="1271436"/>
            <a:ext cx="1263690" cy="1008253"/>
            <a:chOff x="3904664" y="1271436"/>
            <a:chExt cx="1263690" cy="1008253"/>
          </a:xfrm>
        </p:grpSpPr>
        <p:grpSp>
          <p:nvGrpSpPr>
            <p:cNvPr id="32" name="组合 63"/>
            <p:cNvGrpSpPr/>
            <p:nvPr/>
          </p:nvGrpSpPr>
          <p:grpSpPr bwMode="auto">
            <a:xfrm>
              <a:off x="4510443" y="1390797"/>
              <a:ext cx="289630" cy="343307"/>
              <a:chOff x="0" y="0"/>
              <a:chExt cx="3111500" cy="3689350"/>
            </a:xfrm>
          </p:grpSpPr>
          <p:sp>
            <p:nvSpPr>
              <p:cNvPr id="33" name="Freeform 42"/>
              <p:cNvSpPr>
                <a:spLocks noEditPoints="1" noChangeArrowheads="1"/>
              </p:cNvSpPr>
              <p:nvPr/>
            </p:nvSpPr>
            <p:spPr bwMode="auto">
              <a:xfrm>
                <a:off x="0" y="1016000"/>
                <a:ext cx="3111500" cy="2673350"/>
              </a:xfrm>
              <a:custGeom>
                <a:avLst/>
                <a:gdLst>
                  <a:gd name="T0" fmla="*/ 1080 w 1960"/>
                  <a:gd name="T1" fmla="*/ 6 h 1684"/>
                  <a:gd name="T2" fmla="*/ 1272 w 1960"/>
                  <a:gd name="T3" fmla="*/ 54 h 1684"/>
                  <a:gd name="T4" fmla="*/ 1448 w 1960"/>
                  <a:gd name="T5" fmla="*/ 144 h 1684"/>
                  <a:gd name="T6" fmla="*/ 1604 w 1960"/>
                  <a:gd name="T7" fmla="*/ 272 h 1684"/>
                  <a:gd name="T8" fmla="*/ 1736 w 1960"/>
                  <a:gd name="T9" fmla="*/ 434 h 1684"/>
                  <a:gd name="T10" fmla="*/ 1842 w 1960"/>
                  <a:gd name="T11" fmla="*/ 624 h 1684"/>
                  <a:gd name="T12" fmla="*/ 1916 w 1960"/>
                  <a:gd name="T13" fmla="*/ 836 h 1684"/>
                  <a:gd name="T14" fmla="*/ 1956 w 1960"/>
                  <a:gd name="T15" fmla="*/ 1068 h 1684"/>
                  <a:gd name="T16" fmla="*/ 1958 w 1960"/>
                  <a:gd name="T17" fmla="*/ 1220 h 1684"/>
                  <a:gd name="T18" fmla="*/ 1926 w 1960"/>
                  <a:gd name="T19" fmla="*/ 1332 h 1684"/>
                  <a:gd name="T20" fmla="*/ 1854 w 1960"/>
                  <a:gd name="T21" fmla="*/ 1428 h 1684"/>
                  <a:gd name="T22" fmla="*/ 1750 w 1960"/>
                  <a:gd name="T23" fmla="*/ 1510 h 1684"/>
                  <a:gd name="T24" fmla="*/ 1618 w 1960"/>
                  <a:gd name="T25" fmla="*/ 1574 h 1684"/>
                  <a:gd name="T26" fmla="*/ 1424 w 1960"/>
                  <a:gd name="T27" fmla="*/ 1634 h 1684"/>
                  <a:gd name="T28" fmla="*/ 1072 w 1960"/>
                  <a:gd name="T29" fmla="*/ 1682 h 1684"/>
                  <a:gd name="T30" fmla="*/ 708 w 1960"/>
                  <a:gd name="T31" fmla="*/ 1666 h 1684"/>
                  <a:gd name="T32" fmla="*/ 416 w 1960"/>
                  <a:gd name="T33" fmla="*/ 1602 h 1684"/>
                  <a:gd name="T34" fmla="*/ 272 w 1960"/>
                  <a:gd name="T35" fmla="*/ 1544 h 1684"/>
                  <a:gd name="T36" fmla="*/ 154 w 1960"/>
                  <a:gd name="T37" fmla="*/ 1470 h 1684"/>
                  <a:gd name="T38" fmla="*/ 66 w 1960"/>
                  <a:gd name="T39" fmla="*/ 1382 h 1684"/>
                  <a:gd name="T40" fmla="*/ 12 w 1960"/>
                  <a:gd name="T41" fmla="*/ 1278 h 1684"/>
                  <a:gd name="T42" fmla="*/ 0 w 1960"/>
                  <a:gd name="T43" fmla="*/ 1190 h 1684"/>
                  <a:gd name="T44" fmla="*/ 20 w 1960"/>
                  <a:gd name="T45" fmla="*/ 950 h 1684"/>
                  <a:gd name="T46" fmla="*/ 78 w 1960"/>
                  <a:gd name="T47" fmla="*/ 728 h 1684"/>
                  <a:gd name="T48" fmla="*/ 168 w 1960"/>
                  <a:gd name="T49" fmla="*/ 526 h 1684"/>
                  <a:gd name="T50" fmla="*/ 288 w 1960"/>
                  <a:gd name="T51" fmla="*/ 350 h 1684"/>
                  <a:gd name="T52" fmla="*/ 432 w 1960"/>
                  <a:gd name="T53" fmla="*/ 204 h 1684"/>
                  <a:gd name="T54" fmla="*/ 598 w 1960"/>
                  <a:gd name="T55" fmla="*/ 94 h 1684"/>
                  <a:gd name="T56" fmla="*/ 782 w 1960"/>
                  <a:gd name="T57" fmla="*/ 24 h 1684"/>
                  <a:gd name="T58" fmla="*/ 980 w 1960"/>
                  <a:gd name="T59" fmla="*/ 0 h 1684"/>
                  <a:gd name="T60" fmla="*/ 1358 w 1960"/>
                  <a:gd name="T61" fmla="*/ 540 h 1684"/>
                  <a:gd name="T62" fmla="*/ 1336 w 1960"/>
                  <a:gd name="T63" fmla="*/ 424 h 1684"/>
                  <a:gd name="T64" fmla="*/ 1270 w 1960"/>
                  <a:gd name="T65" fmla="*/ 324 h 1684"/>
                  <a:gd name="T66" fmla="*/ 1172 w 1960"/>
                  <a:gd name="T67" fmla="*/ 252 h 1684"/>
                  <a:gd name="T68" fmla="*/ 1050 w 1960"/>
                  <a:gd name="T69" fmla="*/ 210 h 1684"/>
                  <a:gd name="T70" fmla="*/ 910 w 1960"/>
                  <a:gd name="T71" fmla="*/ 210 h 1684"/>
                  <a:gd name="T72" fmla="*/ 788 w 1960"/>
                  <a:gd name="T73" fmla="*/ 250 h 1684"/>
                  <a:gd name="T74" fmla="*/ 690 w 1960"/>
                  <a:gd name="T75" fmla="*/ 324 h 1684"/>
                  <a:gd name="T76" fmla="*/ 626 w 1960"/>
                  <a:gd name="T77" fmla="*/ 424 h 1684"/>
                  <a:gd name="T78" fmla="*/ 602 w 1960"/>
                  <a:gd name="T79" fmla="*/ 540 h 1684"/>
                  <a:gd name="T80" fmla="*/ 616 w 1960"/>
                  <a:gd name="T81" fmla="*/ 628 h 1684"/>
                  <a:gd name="T82" fmla="*/ 670 w 1960"/>
                  <a:gd name="T83" fmla="*/ 732 h 1684"/>
                  <a:gd name="T84" fmla="*/ 760 w 1960"/>
                  <a:gd name="T85" fmla="*/ 812 h 1684"/>
                  <a:gd name="T86" fmla="*/ 878 w 1960"/>
                  <a:gd name="T87" fmla="*/ 862 h 1684"/>
                  <a:gd name="T88" fmla="*/ 888 w 1960"/>
                  <a:gd name="T89" fmla="*/ 1164 h 1684"/>
                  <a:gd name="T90" fmla="*/ 822 w 1960"/>
                  <a:gd name="T91" fmla="*/ 1100 h 1684"/>
                  <a:gd name="T92" fmla="*/ 602 w 1960"/>
                  <a:gd name="T93" fmla="*/ 1034 h 1684"/>
                  <a:gd name="T94" fmla="*/ 616 w 1960"/>
                  <a:gd name="T95" fmla="*/ 1122 h 1684"/>
                  <a:gd name="T96" fmla="*/ 670 w 1960"/>
                  <a:gd name="T97" fmla="*/ 1226 h 1684"/>
                  <a:gd name="T98" fmla="*/ 760 w 1960"/>
                  <a:gd name="T99" fmla="*/ 1306 h 1684"/>
                  <a:gd name="T100" fmla="*/ 878 w 1960"/>
                  <a:gd name="T101" fmla="*/ 1356 h 1684"/>
                  <a:gd name="T102" fmla="*/ 1050 w 1960"/>
                  <a:gd name="T103" fmla="*/ 1362 h 1684"/>
                  <a:gd name="T104" fmla="*/ 1144 w 1960"/>
                  <a:gd name="T105" fmla="*/ 1336 h 1684"/>
                  <a:gd name="T106" fmla="*/ 1248 w 1960"/>
                  <a:gd name="T107" fmla="*/ 1270 h 1684"/>
                  <a:gd name="T108" fmla="*/ 1322 w 1960"/>
                  <a:gd name="T109" fmla="*/ 1176 h 1684"/>
                  <a:gd name="T110" fmla="*/ 1358 w 1960"/>
                  <a:gd name="T111" fmla="*/ 1064 h 1684"/>
                  <a:gd name="T112" fmla="*/ 1352 w 1960"/>
                  <a:gd name="T113" fmla="*/ 974 h 1684"/>
                  <a:gd name="T114" fmla="*/ 1308 w 1960"/>
                  <a:gd name="T115" fmla="*/ 864 h 1684"/>
                  <a:gd name="T116" fmla="*/ 1224 w 1960"/>
                  <a:gd name="T117" fmla="*/ 778 h 1684"/>
                  <a:gd name="T118" fmla="*/ 1114 w 1960"/>
                  <a:gd name="T119" fmla="*/ 720 h 1684"/>
                  <a:gd name="T120" fmla="*/ 1050 w 1960"/>
                  <a:gd name="T121" fmla="*/ 398 h 1684"/>
                  <a:gd name="T122" fmla="*/ 1126 w 1960"/>
                  <a:gd name="T123" fmla="*/ 454 h 1684"/>
                  <a:gd name="T124" fmla="*/ 1156 w 1960"/>
                  <a:gd name="T125" fmla="*/ 540 h 16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60"/>
                  <a:gd name="T190" fmla="*/ 0 h 1684"/>
                  <a:gd name="T191" fmla="*/ 1960 w 1960"/>
                  <a:gd name="T192" fmla="*/ 1684 h 16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60" h="1684">
                    <a:moveTo>
                      <a:pt x="980" y="0"/>
                    </a:moveTo>
                    <a:lnTo>
                      <a:pt x="980" y="0"/>
                    </a:lnTo>
                    <a:lnTo>
                      <a:pt x="1030" y="2"/>
                    </a:lnTo>
                    <a:lnTo>
                      <a:pt x="1080" y="6"/>
                    </a:lnTo>
                    <a:lnTo>
                      <a:pt x="1130" y="14"/>
                    </a:lnTo>
                    <a:lnTo>
                      <a:pt x="1178" y="24"/>
                    </a:lnTo>
                    <a:lnTo>
                      <a:pt x="1226" y="38"/>
                    </a:lnTo>
                    <a:lnTo>
                      <a:pt x="1272" y="54"/>
                    </a:lnTo>
                    <a:lnTo>
                      <a:pt x="1318" y="72"/>
                    </a:lnTo>
                    <a:lnTo>
                      <a:pt x="1362" y="94"/>
                    </a:lnTo>
                    <a:lnTo>
                      <a:pt x="1406" y="118"/>
                    </a:lnTo>
                    <a:lnTo>
                      <a:pt x="1448" y="144"/>
                    </a:lnTo>
                    <a:lnTo>
                      <a:pt x="1488" y="172"/>
                    </a:lnTo>
                    <a:lnTo>
                      <a:pt x="1528" y="204"/>
                    </a:lnTo>
                    <a:lnTo>
                      <a:pt x="1566" y="238"/>
                    </a:lnTo>
                    <a:lnTo>
                      <a:pt x="1604" y="272"/>
                    </a:lnTo>
                    <a:lnTo>
                      <a:pt x="1640" y="310"/>
                    </a:lnTo>
                    <a:lnTo>
                      <a:pt x="1674" y="350"/>
                    </a:lnTo>
                    <a:lnTo>
                      <a:pt x="1706" y="390"/>
                    </a:lnTo>
                    <a:lnTo>
                      <a:pt x="1736" y="434"/>
                    </a:lnTo>
                    <a:lnTo>
                      <a:pt x="1766" y="478"/>
                    </a:lnTo>
                    <a:lnTo>
                      <a:pt x="1792" y="526"/>
                    </a:lnTo>
                    <a:lnTo>
                      <a:pt x="1818" y="574"/>
                    </a:lnTo>
                    <a:lnTo>
                      <a:pt x="1842" y="624"/>
                    </a:lnTo>
                    <a:lnTo>
                      <a:pt x="1864" y="674"/>
                    </a:lnTo>
                    <a:lnTo>
                      <a:pt x="1884" y="728"/>
                    </a:lnTo>
                    <a:lnTo>
                      <a:pt x="1900" y="782"/>
                    </a:lnTo>
                    <a:lnTo>
                      <a:pt x="1916" y="836"/>
                    </a:lnTo>
                    <a:lnTo>
                      <a:pt x="1930" y="894"/>
                    </a:lnTo>
                    <a:lnTo>
                      <a:pt x="1940" y="950"/>
                    </a:lnTo>
                    <a:lnTo>
                      <a:pt x="1950" y="1010"/>
                    </a:lnTo>
                    <a:lnTo>
                      <a:pt x="1956" y="1068"/>
                    </a:lnTo>
                    <a:lnTo>
                      <a:pt x="1960" y="1130"/>
                    </a:lnTo>
                    <a:lnTo>
                      <a:pt x="1960" y="1190"/>
                    </a:lnTo>
                    <a:lnTo>
                      <a:pt x="1960" y="1190"/>
                    </a:lnTo>
                    <a:lnTo>
                      <a:pt x="1958" y="1220"/>
                    </a:lnTo>
                    <a:lnTo>
                      <a:pt x="1954" y="1250"/>
                    </a:lnTo>
                    <a:lnTo>
                      <a:pt x="1948" y="1278"/>
                    </a:lnTo>
                    <a:lnTo>
                      <a:pt x="1938" y="1306"/>
                    </a:lnTo>
                    <a:lnTo>
                      <a:pt x="1926" y="1332"/>
                    </a:lnTo>
                    <a:lnTo>
                      <a:pt x="1912" y="1358"/>
                    </a:lnTo>
                    <a:lnTo>
                      <a:pt x="1896" y="1382"/>
                    </a:lnTo>
                    <a:lnTo>
                      <a:pt x="1876" y="1406"/>
                    </a:lnTo>
                    <a:lnTo>
                      <a:pt x="1854" y="1428"/>
                    </a:lnTo>
                    <a:lnTo>
                      <a:pt x="1832" y="1450"/>
                    </a:lnTo>
                    <a:lnTo>
                      <a:pt x="1806" y="1470"/>
                    </a:lnTo>
                    <a:lnTo>
                      <a:pt x="1780" y="1490"/>
                    </a:lnTo>
                    <a:lnTo>
                      <a:pt x="1750" y="1510"/>
                    </a:lnTo>
                    <a:lnTo>
                      <a:pt x="1720" y="1528"/>
                    </a:lnTo>
                    <a:lnTo>
                      <a:pt x="1688" y="1544"/>
                    </a:lnTo>
                    <a:lnTo>
                      <a:pt x="1654" y="1560"/>
                    </a:lnTo>
                    <a:lnTo>
                      <a:pt x="1618" y="1574"/>
                    </a:lnTo>
                    <a:lnTo>
                      <a:pt x="1582" y="1588"/>
                    </a:lnTo>
                    <a:lnTo>
                      <a:pt x="1544" y="1602"/>
                    </a:lnTo>
                    <a:lnTo>
                      <a:pt x="1506" y="1614"/>
                    </a:lnTo>
                    <a:lnTo>
                      <a:pt x="1424" y="1634"/>
                    </a:lnTo>
                    <a:lnTo>
                      <a:pt x="1340" y="1652"/>
                    </a:lnTo>
                    <a:lnTo>
                      <a:pt x="1252" y="1666"/>
                    </a:lnTo>
                    <a:lnTo>
                      <a:pt x="1164" y="1676"/>
                    </a:lnTo>
                    <a:lnTo>
                      <a:pt x="1072" y="1682"/>
                    </a:lnTo>
                    <a:lnTo>
                      <a:pt x="980" y="1684"/>
                    </a:lnTo>
                    <a:lnTo>
                      <a:pt x="888" y="1682"/>
                    </a:lnTo>
                    <a:lnTo>
                      <a:pt x="798" y="1676"/>
                    </a:lnTo>
                    <a:lnTo>
                      <a:pt x="708" y="1666"/>
                    </a:lnTo>
                    <a:lnTo>
                      <a:pt x="620" y="1652"/>
                    </a:lnTo>
                    <a:lnTo>
                      <a:pt x="536" y="1634"/>
                    </a:lnTo>
                    <a:lnTo>
                      <a:pt x="454" y="1614"/>
                    </a:lnTo>
                    <a:lnTo>
                      <a:pt x="416" y="1602"/>
                    </a:lnTo>
                    <a:lnTo>
                      <a:pt x="378" y="1588"/>
                    </a:lnTo>
                    <a:lnTo>
                      <a:pt x="342" y="1574"/>
                    </a:lnTo>
                    <a:lnTo>
                      <a:pt x="306" y="1560"/>
                    </a:lnTo>
                    <a:lnTo>
                      <a:pt x="272" y="1544"/>
                    </a:lnTo>
                    <a:lnTo>
                      <a:pt x="240" y="1528"/>
                    </a:lnTo>
                    <a:lnTo>
                      <a:pt x="210" y="1510"/>
                    </a:lnTo>
                    <a:lnTo>
                      <a:pt x="180" y="1490"/>
                    </a:lnTo>
                    <a:lnTo>
                      <a:pt x="154" y="1470"/>
                    </a:lnTo>
                    <a:lnTo>
                      <a:pt x="128" y="1450"/>
                    </a:lnTo>
                    <a:lnTo>
                      <a:pt x="106" y="1428"/>
                    </a:lnTo>
                    <a:lnTo>
                      <a:pt x="84" y="1406"/>
                    </a:lnTo>
                    <a:lnTo>
                      <a:pt x="66" y="1382"/>
                    </a:lnTo>
                    <a:lnTo>
                      <a:pt x="48" y="1358"/>
                    </a:lnTo>
                    <a:lnTo>
                      <a:pt x="34" y="1332"/>
                    </a:lnTo>
                    <a:lnTo>
                      <a:pt x="22" y="1306"/>
                    </a:lnTo>
                    <a:lnTo>
                      <a:pt x="12" y="1278"/>
                    </a:lnTo>
                    <a:lnTo>
                      <a:pt x="6" y="1250"/>
                    </a:lnTo>
                    <a:lnTo>
                      <a:pt x="2" y="1220"/>
                    </a:lnTo>
                    <a:lnTo>
                      <a:pt x="0" y="1190"/>
                    </a:lnTo>
                    <a:lnTo>
                      <a:pt x="0" y="1190"/>
                    </a:lnTo>
                    <a:lnTo>
                      <a:pt x="2" y="1130"/>
                    </a:lnTo>
                    <a:lnTo>
                      <a:pt x="6" y="1068"/>
                    </a:lnTo>
                    <a:lnTo>
                      <a:pt x="12" y="1010"/>
                    </a:lnTo>
                    <a:lnTo>
                      <a:pt x="20" y="950"/>
                    </a:lnTo>
                    <a:lnTo>
                      <a:pt x="30" y="894"/>
                    </a:lnTo>
                    <a:lnTo>
                      <a:pt x="44" y="836"/>
                    </a:lnTo>
                    <a:lnTo>
                      <a:pt x="60" y="782"/>
                    </a:lnTo>
                    <a:lnTo>
                      <a:pt x="78" y="728"/>
                    </a:lnTo>
                    <a:lnTo>
                      <a:pt x="96" y="674"/>
                    </a:lnTo>
                    <a:lnTo>
                      <a:pt x="118" y="624"/>
                    </a:lnTo>
                    <a:lnTo>
                      <a:pt x="142" y="574"/>
                    </a:lnTo>
                    <a:lnTo>
                      <a:pt x="168" y="526"/>
                    </a:lnTo>
                    <a:lnTo>
                      <a:pt x="194" y="478"/>
                    </a:lnTo>
                    <a:lnTo>
                      <a:pt x="224" y="434"/>
                    </a:lnTo>
                    <a:lnTo>
                      <a:pt x="254" y="390"/>
                    </a:lnTo>
                    <a:lnTo>
                      <a:pt x="288" y="350"/>
                    </a:lnTo>
                    <a:lnTo>
                      <a:pt x="322" y="310"/>
                    </a:lnTo>
                    <a:lnTo>
                      <a:pt x="356" y="272"/>
                    </a:lnTo>
                    <a:lnTo>
                      <a:pt x="394" y="238"/>
                    </a:lnTo>
                    <a:lnTo>
                      <a:pt x="432" y="204"/>
                    </a:lnTo>
                    <a:lnTo>
                      <a:pt x="472" y="172"/>
                    </a:lnTo>
                    <a:lnTo>
                      <a:pt x="512" y="144"/>
                    </a:lnTo>
                    <a:lnTo>
                      <a:pt x="556" y="118"/>
                    </a:lnTo>
                    <a:lnTo>
                      <a:pt x="598" y="94"/>
                    </a:lnTo>
                    <a:lnTo>
                      <a:pt x="644" y="72"/>
                    </a:lnTo>
                    <a:lnTo>
                      <a:pt x="688" y="54"/>
                    </a:lnTo>
                    <a:lnTo>
                      <a:pt x="736" y="38"/>
                    </a:lnTo>
                    <a:lnTo>
                      <a:pt x="782" y="24"/>
                    </a:lnTo>
                    <a:lnTo>
                      <a:pt x="830" y="14"/>
                    </a:lnTo>
                    <a:lnTo>
                      <a:pt x="880" y="6"/>
                    </a:lnTo>
                    <a:lnTo>
                      <a:pt x="930" y="2"/>
                    </a:lnTo>
                    <a:lnTo>
                      <a:pt x="980" y="0"/>
                    </a:lnTo>
                    <a:lnTo>
                      <a:pt x="980" y="0"/>
                    </a:lnTo>
                    <a:close/>
                    <a:moveTo>
                      <a:pt x="1156" y="540"/>
                    </a:moveTo>
                    <a:lnTo>
                      <a:pt x="1358" y="540"/>
                    </a:lnTo>
                    <a:lnTo>
                      <a:pt x="1358" y="540"/>
                    </a:lnTo>
                    <a:lnTo>
                      <a:pt x="1358" y="510"/>
                    </a:lnTo>
                    <a:lnTo>
                      <a:pt x="1352" y="480"/>
                    </a:lnTo>
                    <a:lnTo>
                      <a:pt x="1346" y="450"/>
                    </a:lnTo>
                    <a:lnTo>
                      <a:pt x="1336" y="424"/>
                    </a:lnTo>
                    <a:lnTo>
                      <a:pt x="1322" y="396"/>
                    </a:lnTo>
                    <a:lnTo>
                      <a:pt x="1308" y="372"/>
                    </a:lnTo>
                    <a:lnTo>
                      <a:pt x="1290" y="348"/>
                    </a:lnTo>
                    <a:lnTo>
                      <a:pt x="1270" y="324"/>
                    </a:lnTo>
                    <a:lnTo>
                      <a:pt x="1248" y="304"/>
                    </a:lnTo>
                    <a:lnTo>
                      <a:pt x="1224" y="284"/>
                    </a:lnTo>
                    <a:lnTo>
                      <a:pt x="1200" y="266"/>
                    </a:lnTo>
                    <a:lnTo>
                      <a:pt x="1172" y="252"/>
                    </a:lnTo>
                    <a:lnTo>
                      <a:pt x="1144" y="238"/>
                    </a:lnTo>
                    <a:lnTo>
                      <a:pt x="1114" y="226"/>
                    </a:lnTo>
                    <a:lnTo>
                      <a:pt x="1082" y="218"/>
                    </a:lnTo>
                    <a:lnTo>
                      <a:pt x="1050" y="210"/>
                    </a:lnTo>
                    <a:lnTo>
                      <a:pt x="1050" y="130"/>
                    </a:lnTo>
                    <a:lnTo>
                      <a:pt x="910" y="130"/>
                    </a:lnTo>
                    <a:lnTo>
                      <a:pt x="910" y="210"/>
                    </a:lnTo>
                    <a:lnTo>
                      <a:pt x="910" y="210"/>
                    </a:lnTo>
                    <a:lnTo>
                      <a:pt x="878" y="216"/>
                    </a:lnTo>
                    <a:lnTo>
                      <a:pt x="846" y="226"/>
                    </a:lnTo>
                    <a:lnTo>
                      <a:pt x="816" y="238"/>
                    </a:lnTo>
                    <a:lnTo>
                      <a:pt x="788" y="250"/>
                    </a:lnTo>
                    <a:lnTo>
                      <a:pt x="760" y="266"/>
                    </a:lnTo>
                    <a:lnTo>
                      <a:pt x="736" y="284"/>
                    </a:lnTo>
                    <a:lnTo>
                      <a:pt x="712" y="304"/>
                    </a:lnTo>
                    <a:lnTo>
                      <a:pt x="690" y="324"/>
                    </a:lnTo>
                    <a:lnTo>
                      <a:pt x="670" y="348"/>
                    </a:lnTo>
                    <a:lnTo>
                      <a:pt x="654" y="372"/>
                    </a:lnTo>
                    <a:lnTo>
                      <a:pt x="638" y="396"/>
                    </a:lnTo>
                    <a:lnTo>
                      <a:pt x="626" y="424"/>
                    </a:lnTo>
                    <a:lnTo>
                      <a:pt x="616" y="450"/>
                    </a:lnTo>
                    <a:lnTo>
                      <a:pt x="608" y="480"/>
                    </a:lnTo>
                    <a:lnTo>
                      <a:pt x="604" y="510"/>
                    </a:lnTo>
                    <a:lnTo>
                      <a:pt x="602" y="540"/>
                    </a:lnTo>
                    <a:lnTo>
                      <a:pt x="602" y="540"/>
                    </a:lnTo>
                    <a:lnTo>
                      <a:pt x="604" y="570"/>
                    </a:lnTo>
                    <a:lnTo>
                      <a:pt x="608" y="600"/>
                    </a:lnTo>
                    <a:lnTo>
                      <a:pt x="616" y="628"/>
                    </a:lnTo>
                    <a:lnTo>
                      <a:pt x="626" y="656"/>
                    </a:lnTo>
                    <a:lnTo>
                      <a:pt x="638" y="682"/>
                    </a:lnTo>
                    <a:lnTo>
                      <a:pt x="654" y="708"/>
                    </a:lnTo>
                    <a:lnTo>
                      <a:pt x="670" y="732"/>
                    </a:lnTo>
                    <a:lnTo>
                      <a:pt x="690" y="754"/>
                    </a:lnTo>
                    <a:lnTo>
                      <a:pt x="712" y="776"/>
                    </a:lnTo>
                    <a:lnTo>
                      <a:pt x="736" y="796"/>
                    </a:lnTo>
                    <a:lnTo>
                      <a:pt x="760" y="812"/>
                    </a:lnTo>
                    <a:lnTo>
                      <a:pt x="788" y="828"/>
                    </a:lnTo>
                    <a:lnTo>
                      <a:pt x="816" y="842"/>
                    </a:lnTo>
                    <a:lnTo>
                      <a:pt x="846" y="854"/>
                    </a:lnTo>
                    <a:lnTo>
                      <a:pt x="878" y="862"/>
                    </a:lnTo>
                    <a:lnTo>
                      <a:pt x="910" y="868"/>
                    </a:lnTo>
                    <a:lnTo>
                      <a:pt x="910" y="1174"/>
                    </a:lnTo>
                    <a:lnTo>
                      <a:pt x="910" y="1174"/>
                    </a:lnTo>
                    <a:lnTo>
                      <a:pt x="888" y="1164"/>
                    </a:lnTo>
                    <a:lnTo>
                      <a:pt x="868" y="1152"/>
                    </a:lnTo>
                    <a:lnTo>
                      <a:pt x="850" y="1136"/>
                    </a:lnTo>
                    <a:lnTo>
                      <a:pt x="834" y="1118"/>
                    </a:lnTo>
                    <a:lnTo>
                      <a:pt x="822" y="1100"/>
                    </a:lnTo>
                    <a:lnTo>
                      <a:pt x="814" y="1078"/>
                    </a:lnTo>
                    <a:lnTo>
                      <a:pt x="808" y="1056"/>
                    </a:lnTo>
                    <a:lnTo>
                      <a:pt x="806" y="1034"/>
                    </a:lnTo>
                    <a:lnTo>
                      <a:pt x="602" y="1034"/>
                    </a:lnTo>
                    <a:lnTo>
                      <a:pt x="602" y="1034"/>
                    </a:lnTo>
                    <a:lnTo>
                      <a:pt x="604" y="1064"/>
                    </a:lnTo>
                    <a:lnTo>
                      <a:pt x="608" y="1094"/>
                    </a:lnTo>
                    <a:lnTo>
                      <a:pt x="616" y="1122"/>
                    </a:lnTo>
                    <a:lnTo>
                      <a:pt x="626" y="1150"/>
                    </a:lnTo>
                    <a:lnTo>
                      <a:pt x="638" y="1176"/>
                    </a:lnTo>
                    <a:lnTo>
                      <a:pt x="654" y="1202"/>
                    </a:lnTo>
                    <a:lnTo>
                      <a:pt x="670" y="1226"/>
                    </a:lnTo>
                    <a:lnTo>
                      <a:pt x="690" y="1248"/>
                    </a:lnTo>
                    <a:lnTo>
                      <a:pt x="712" y="1270"/>
                    </a:lnTo>
                    <a:lnTo>
                      <a:pt x="736" y="1288"/>
                    </a:lnTo>
                    <a:lnTo>
                      <a:pt x="760" y="1306"/>
                    </a:lnTo>
                    <a:lnTo>
                      <a:pt x="788" y="1322"/>
                    </a:lnTo>
                    <a:lnTo>
                      <a:pt x="816" y="1336"/>
                    </a:lnTo>
                    <a:lnTo>
                      <a:pt x="846" y="1346"/>
                    </a:lnTo>
                    <a:lnTo>
                      <a:pt x="878" y="1356"/>
                    </a:lnTo>
                    <a:lnTo>
                      <a:pt x="910" y="1362"/>
                    </a:lnTo>
                    <a:lnTo>
                      <a:pt x="910" y="1442"/>
                    </a:lnTo>
                    <a:lnTo>
                      <a:pt x="1050" y="1442"/>
                    </a:lnTo>
                    <a:lnTo>
                      <a:pt x="1050" y="1362"/>
                    </a:lnTo>
                    <a:lnTo>
                      <a:pt x="1050" y="1362"/>
                    </a:lnTo>
                    <a:lnTo>
                      <a:pt x="1082" y="1356"/>
                    </a:lnTo>
                    <a:lnTo>
                      <a:pt x="1114" y="1346"/>
                    </a:lnTo>
                    <a:lnTo>
                      <a:pt x="1144" y="1336"/>
                    </a:lnTo>
                    <a:lnTo>
                      <a:pt x="1172" y="1322"/>
                    </a:lnTo>
                    <a:lnTo>
                      <a:pt x="1200" y="1306"/>
                    </a:lnTo>
                    <a:lnTo>
                      <a:pt x="1224" y="1288"/>
                    </a:lnTo>
                    <a:lnTo>
                      <a:pt x="1248" y="1270"/>
                    </a:lnTo>
                    <a:lnTo>
                      <a:pt x="1270" y="1248"/>
                    </a:lnTo>
                    <a:lnTo>
                      <a:pt x="1290" y="1226"/>
                    </a:lnTo>
                    <a:lnTo>
                      <a:pt x="1308" y="1202"/>
                    </a:lnTo>
                    <a:lnTo>
                      <a:pt x="1322" y="1176"/>
                    </a:lnTo>
                    <a:lnTo>
                      <a:pt x="1336" y="1150"/>
                    </a:lnTo>
                    <a:lnTo>
                      <a:pt x="1346" y="1122"/>
                    </a:lnTo>
                    <a:lnTo>
                      <a:pt x="1352" y="1094"/>
                    </a:lnTo>
                    <a:lnTo>
                      <a:pt x="1358" y="1064"/>
                    </a:lnTo>
                    <a:lnTo>
                      <a:pt x="1358" y="1034"/>
                    </a:lnTo>
                    <a:lnTo>
                      <a:pt x="1358" y="1034"/>
                    </a:lnTo>
                    <a:lnTo>
                      <a:pt x="1358" y="1002"/>
                    </a:lnTo>
                    <a:lnTo>
                      <a:pt x="1352" y="974"/>
                    </a:lnTo>
                    <a:lnTo>
                      <a:pt x="1346" y="944"/>
                    </a:lnTo>
                    <a:lnTo>
                      <a:pt x="1336" y="916"/>
                    </a:lnTo>
                    <a:lnTo>
                      <a:pt x="1322" y="890"/>
                    </a:lnTo>
                    <a:lnTo>
                      <a:pt x="1308" y="864"/>
                    </a:lnTo>
                    <a:lnTo>
                      <a:pt x="1290" y="840"/>
                    </a:lnTo>
                    <a:lnTo>
                      <a:pt x="1270" y="818"/>
                    </a:lnTo>
                    <a:lnTo>
                      <a:pt x="1248" y="796"/>
                    </a:lnTo>
                    <a:lnTo>
                      <a:pt x="1224" y="778"/>
                    </a:lnTo>
                    <a:lnTo>
                      <a:pt x="1200" y="760"/>
                    </a:lnTo>
                    <a:lnTo>
                      <a:pt x="1172" y="744"/>
                    </a:lnTo>
                    <a:lnTo>
                      <a:pt x="1144" y="730"/>
                    </a:lnTo>
                    <a:lnTo>
                      <a:pt x="1114" y="720"/>
                    </a:lnTo>
                    <a:lnTo>
                      <a:pt x="1082" y="710"/>
                    </a:lnTo>
                    <a:lnTo>
                      <a:pt x="1050" y="704"/>
                    </a:lnTo>
                    <a:lnTo>
                      <a:pt x="1050" y="398"/>
                    </a:lnTo>
                    <a:lnTo>
                      <a:pt x="1050" y="398"/>
                    </a:lnTo>
                    <a:lnTo>
                      <a:pt x="1072" y="408"/>
                    </a:lnTo>
                    <a:lnTo>
                      <a:pt x="1092" y="422"/>
                    </a:lnTo>
                    <a:lnTo>
                      <a:pt x="1110" y="436"/>
                    </a:lnTo>
                    <a:lnTo>
                      <a:pt x="1126" y="454"/>
                    </a:lnTo>
                    <a:lnTo>
                      <a:pt x="1138" y="474"/>
                    </a:lnTo>
                    <a:lnTo>
                      <a:pt x="1148" y="494"/>
                    </a:lnTo>
                    <a:lnTo>
                      <a:pt x="1154" y="516"/>
                    </a:lnTo>
                    <a:lnTo>
                      <a:pt x="1156" y="540"/>
                    </a:lnTo>
                    <a:lnTo>
                      <a:pt x="1156" y="54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34" name="Freeform 43"/>
              <p:cNvSpPr>
                <a:spLocks noChangeArrowheads="1"/>
              </p:cNvSpPr>
              <p:nvPr/>
            </p:nvSpPr>
            <p:spPr bwMode="auto">
              <a:xfrm>
                <a:off x="641350" y="0"/>
                <a:ext cx="1828800" cy="1060450"/>
              </a:xfrm>
              <a:custGeom>
                <a:avLst/>
                <a:gdLst>
                  <a:gd name="T0" fmla="*/ 1152 w 1152"/>
                  <a:gd name="T1" fmla="*/ 240 h 668"/>
                  <a:gd name="T2" fmla="*/ 1148 w 1152"/>
                  <a:gd name="T3" fmla="*/ 302 h 668"/>
                  <a:gd name="T4" fmla="*/ 1138 w 1152"/>
                  <a:gd name="T5" fmla="*/ 364 h 668"/>
                  <a:gd name="T6" fmla="*/ 1122 w 1152"/>
                  <a:gd name="T7" fmla="*/ 422 h 668"/>
                  <a:gd name="T8" fmla="*/ 1100 w 1152"/>
                  <a:gd name="T9" fmla="*/ 478 h 668"/>
                  <a:gd name="T10" fmla="*/ 1072 w 1152"/>
                  <a:gd name="T11" fmla="*/ 530 h 668"/>
                  <a:gd name="T12" fmla="*/ 1040 w 1152"/>
                  <a:gd name="T13" fmla="*/ 580 h 668"/>
                  <a:gd name="T14" fmla="*/ 1002 w 1152"/>
                  <a:gd name="T15" fmla="*/ 626 h 668"/>
                  <a:gd name="T16" fmla="*/ 960 w 1152"/>
                  <a:gd name="T17" fmla="*/ 668 h 668"/>
                  <a:gd name="T18" fmla="*/ 916 w 1152"/>
                  <a:gd name="T19" fmla="*/ 648 h 668"/>
                  <a:gd name="T20" fmla="*/ 822 w 1152"/>
                  <a:gd name="T21" fmla="*/ 616 h 668"/>
                  <a:gd name="T22" fmla="*/ 726 w 1152"/>
                  <a:gd name="T23" fmla="*/ 594 h 668"/>
                  <a:gd name="T24" fmla="*/ 626 w 1152"/>
                  <a:gd name="T25" fmla="*/ 582 h 668"/>
                  <a:gd name="T26" fmla="*/ 576 w 1152"/>
                  <a:gd name="T27" fmla="*/ 582 h 668"/>
                  <a:gd name="T28" fmla="*/ 476 w 1152"/>
                  <a:gd name="T29" fmla="*/ 588 h 668"/>
                  <a:gd name="T30" fmla="*/ 378 w 1152"/>
                  <a:gd name="T31" fmla="*/ 604 h 668"/>
                  <a:gd name="T32" fmla="*/ 284 w 1152"/>
                  <a:gd name="T33" fmla="*/ 630 h 668"/>
                  <a:gd name="T34" fmla="*/ 192 w 1152"/>
                  <a:gd name="T35" fmla="*/ 668 h 668"/>
                  <a:gd name="T36" fmla="*/ 170 w 1152"/>
                  <a:gd name="T37" fmla="*/ 648 h 668"/>
                  <a:gd name="T38" fmla="*/ 130 w 1152"/>
                  <a:gd name="T39" fmla="*/ 604 h 668"/>
                  <a:gd name="T40" fmla="*/ 96 w 1152"/>
                  <a:gd name="T41" fmla="*/ 556 h 668"/>
                  <a:gd name="T42" fmla="*/ 66 w 1152"/>
                  <a:gd name="T43" fmla="*/ 504 h 668"/>
                  <a:gd name="T44" fmla="*/ 40 w 1152"/>
                  <a:gd name="T45" fmla="*/ 450 h 668"/>
                  <a:gd name="T46" fmla="*/ 22 w 1152"/>
                  <a:gd name="T47" fmla="*/ 394 h 668"/>
                  <a:gd name="T48" fmla="*/ 8 w 1152"/>
                  <a:gd name="T49" fmla="*/ 334 h 668"/>
                  <a:gd name="T50" fmla="*/ 2 w 1152"/>
                  <a:gd name="T51" fmla="*/ 272 h 668"/>
                  <a:gd name="T52" fmla="*/ 0 w 1152"/>
                  <a:gd name="T53" fmla="*/ 240 h 668"/>
                  <a:gd name="T54" fmla="*/ 4 w 1152"/>
                  <a:gd name="T55" fmla="*/ 210 h 668"/>
                  <a:gd name="T56" fmla="*/ 14 w 1152"/>
                  <a:gd name="T57" fmla="*/ 184 h 668"/>
                  <a:gd name="T58" fmla="*/ 28 w 1152"/>
                  <a:gd name="T59" fmla="*/ 158 h 668"/>
                  <a:gd name="T60" fmla="*/ 50 w 1152"/>
                  <a:gd name="T61" fmla="*/ 136 h 668"/>
                  <a:gd name="T62" fmla="*/ 106 w 1152"/>
                  <a:gd name="T63" fmla="*/ 94 h 668"/>
                  <a:gd name="T64" fmla="*/ 180 w 1152"/>
                  <a:gd name="T65" fmla="*/ 60 h 668"/>
                  <a:gd name="T66" fmla="*/ 268 w 1152"/>
                  <a:gd name="T67" fmla="*/ 34 h 668"/>
                  <a:gd name="T68" fmla="*/ 364 w 1152"/>
                  <a:gd name="T69" fmla="*/ 16 h 668"/>
                  <a:gd name="T70" fmla="*/ 468 w 1152"/>
                  <a:gd name="T71" fmla="*/ 4 h 668"/>
                  <a:gd name="T72" fmla="*/ 576 w 1152"/>
                  <a:gd name="T73" fmla="*/ 0 h 668"/>
                  <a:gd name="T74" fmla="*/ 684 w 1152"/>
                  <a:gd name="T75" fmla="*/ 4 h 668"/>
                  <a:gd name="T76" fmla="*/ 788 w 1152"/>
                  <a:gd name="T77" fmla="*/ 16 h 668"/>
                  <a:gd name="T78" fmla="*/ 884 w 1152"/>
                  <a:gd name="T79" fmla="*/ 34 h 668"/>
                  <a:gd name="T80" fmla="*/ 972 w 1152"/>
                  <a:gd name="T81" fmla="*/ 60 h 668"/>
                  <a:gd name="T82" fmla="*/ 1046 w 1152"/>
                  <a:gd name="T83" fmla="*/ 94 h 668"/>
                  <a:gd name="T84" fmla="*/ 1102 w 1152"/>
                  <a:gd name="T85" fmla="*/ 136 h 668"/>
                  <a:gd name="T86" fmla="*/ 1124 w 1152"/>
                  <a:gd name="T87" fmla="*/ 158 h 668"/>
                  <a:gd name="T88" fmla="*/ 1140 w 1152"/>
                  <a:gd name="T89" fmla="*/ 184 h 668"/>
                  <a:gd name="T90" fmla="*/ 1148 w 1152"/>
                  <a:gd name="T91" fmla="*/ 210 h 668"/>
                  <a:gd name="T92" fmla="*/ 1152 w 1152"/>
                  <a:gd name="T93" fmla="*/ 240 h 66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52"/>
                  <a:gd name="T142" fmla="*/ 0 h 668"/>
                  <a:gd name="T143" fmla="*/ 1152 w 1152"/>
                  <a:gd name="T144" fmla="*/ 668 h 66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52" h="668">
                    <a:moveTo>
                      <a:pt x="1152" y="240"/>
                    </a:moveTo>
                    <a:lnTo>
                      <a:pt x="1152" y="240"/>
                    </a:lnTo>
                    <a:lnTo>
                      <a:pt x="1152" y="272"/>
                    </a:lnTo>
                    <a:lnTo>
                      <a:pt x="1148" y="302"/>
                    </a:lnTo>
                    <a:lnTo>
                      <a:pt x="1144" y="334"/>
                    </a:lnTo>
                    <a:lnTo>
                      <a:pt x="1138" y="364"/>
                    </a:lnTo>
                    <a:lnTo>
                      <a:pt x="1132" y="394"/>
                    </a:lnTo>
                    <a:lnTo>
                      <a:pt x="1122" y="422"/>
                    </a:lnTo>
                    <a:lnTo>
                      <a:pt x="1112" y="450"/>
                    </a:lnTo>
                    <a:lnTo>
                      <a:pt x="1100" y="478"/>
                    </a:lnTo>
                    <a:lnTo>
                      <a:pt x="1088" y="504"/>
                    </a:lnTo>
                    <a:lnTo>
                      <a:pt x="1072" y="530"/>
                    </a:lnTo>
                    <a:lnTo>
                      <a:pt x="1058" y="556"/>
                    </a:lnTo>
                    <a:lnTo>
                      <a:pt x="1040" y="580"/>
                    </a:lnTo>
                    <a:lnTo>
                      <a:pt x="1022" y="604"/>
                    </a:lnTo>
                    <a:lnTo>
                      <a:pt x="1002" y="626"/>
                    </a:lnTo>
                    <a:lnTo>
                      <a:pt x="982" y="648"/>
                    </a:lnTo>
                    <a:lnTo>
                      <a:pt x="960" y="668"/>
                    </a:lnTo>
                    <a:lnTo>
                      <a:pt x="960" y="668"/>
                    </a:lnTo>
                    <a:lnTo>
                      <a:pt x="916" y="648"/>
                    </a:lnTo>
                    <a:lnTo>
                      <a:pt x="870" y="630"/>
                    </a:lnTo>
                    <a:lnTo>
                      <a:pt x="822" y="616"/>
                    </a:lnTo>
                    <a:lnTo>
                      <a:pt x="774" y="604"/>
                    </a:lnTo>
                    <a:lnTo>
                      <a:pt x="726" y="594"/>
                    </a:lnTo>
                    <a:lnTo>
                      <a:pt x="676" y="588"/>
                    </a:lnTo>
                    <a:lnTo>
                      <a:pt x="626" y="582"/>
                    </a:lnTo>
                    <a:lnTo>
                      <a:pt x="576" y="582"/>
                    </a:lnTo>
                    <a:lnTo>
                      <a:pt x="576" y="582"/>
                    </a:lnTo>
                    <a:lnTo>
                      <a:pt x="526" y="582"/>
                    </a:lnTo>
                    <a:lnTo>
                      <a:pt x="476" y="588"/>
                    </a:lnTo>
                    <a:lnTo>
                      <a:pt x="426" y="594"/>
                    </a:lnTo>
                    <a:lnTo>
                      <a:pt x="378" y="604"/>
                    </a:lnTo>
                    <a:lnTo>
                      <a:pt x="330" y="616"/>
                    </a:lnTo>
                    <a:lnTo>
                      <a:pt x="284" y="630"/>
                    </a:lnTo>
                    <a:lnTo>
                      <a:pt x="238" y="648"/>
                    </a:lnTo>
                    <a:lnTo>
                      <a:pt x="192" y="668"/>
                    </a:lnTo>
                    <a:lnTo>
                      <a:pt x="192" y="668"/>
                    </a:lnTo>
                    <a:lnTo>
                      <a:pt x="170" y="648"/>
                    </a:lnTo>
                    <a:lnTo>
                      <a:pt x="150" y="626"/>
                    </a:lnTo>
                    <a:lnTo>
                      <a:pt x="130" y="604"/>
                    </a:lnTo>
                    <a:lnTo>
                      <a:pt x="112" y="580"/>
                    </a:lnTo>
                    <a:lnTo>
                      <a:pt x="96" y="556"/>
                    </a:lnTo>
                    <a:lnTo>
                      <a:pt x="80" y="530"/>
                    </a:lnTo>
                    <a:lnTo>
                      <a:pt x="66" y="504"/>
                    </a:lnTo>
                    <a:lnTo>
                      <a:pt x="52" y="478"/>
                    </a:lnTo>
                    <a:lnTo>
                      <a:pt x="40" y="450"/>
                    </a:lnTo>
                    <a:lnTo>
                      <a:pt x="30" y="422"/>
                    </a:lnTo>
                    <a:lnTo>
                      <a:pt x="22" y="394"/>
                    </a:lnTo>
                    <a:lnTo>
                      <a:pt x="14" y="364"/>
                    </a:lnTo>
                    <a:lnTo>
                      <a:pt x="8" y="334"/>
                    </a:lnTo>
                    <a:lnTo>
                      <a:pt x="4" y="302"/>
                    </a:lnTo>
                    <a:lnTo>
                      <a:pt x="2" y="272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2" y="224"/>
                    </a:lnTo>
                    <a:lnTo>
                      <a:pt x="4" y="210"/>
                    </a:lnTo>
                    <a:lnTo>
                      <a:pt x="8" y="196"/>
                    </a:lnTo>
                    <a:lnTo>
                      <a:pt x="14" y="184"/>
                    </a:lnTo>
                    <a:lnTo>
                      <a:pt x="20" y="170"/>
                    </a:lnTo>
                    <a:lnTo>
                      <a:pt x="28" y="158"/>
                    </a:lnTo>
                    <a:lnTo>
                      <a:pt x="38" y="146"/>
                    </a:lnTo>
                    <a:lnTo>
                      <a:pt x="50" y="136"/>
                    </a:lnTo>
                    <a:lnTo>
                      <a:pt x="76" y="114"/>
                    </a:lnTo>
                    <a:lnTo>
                      <a:pt x="106" y="94"/>
                    </a:lnTo>
                    <a:lnTo>
                      <a:pt x="142" y="76"/>
                    </a:lnTo>
                    <a:lnTo>
                      <a:pt x="180" y="60"/>
                    </a:lnTo>
                    <a:lnTo>
                      <a:pt x="222" y="46"/>
                    </a:lnTo>
                    <a:lnTo>
                      <a:pt x="268" y="34"/>
                    </a:lnTo>
                    <a:lnTo>
                      <a:pt x="316" y="24"/>
                    </a:lnTo>
                    <a:lnTo>
                      <a:pt x="364" y="16"/>
                    </a:lnTo>
                    <a:lnTo>
                      <a:pt x="416" y="10"/>
                    </a:lnTo>
                    <a:lnTo>
                      <a:pt x="468" y="4"/>
                    </a:lnTo>
                    <a:lnTo>
                      <a:pt x="522" y="2"/>
                    </a:lnTo>
                    <a:lnTo>
                      <a:pt x="576" y="0"/>
                    </a:lnTo>
                    <a:lnTo>
                      <a:pt x="630" y="2"/>
                    </a:lnTo>
                    <a:lnTo>
                      <a:pt x="684" y="4"/>
                    </a:lnTo>
                    <a:lnTo>
                      <a:pt x="736" y="10"/>
                    </a:lnTo>
                    <a:lnTo>
                      <a:pt x="788" y="16"/>
                    </a:lnTo>
                    <a:lnTo>
                      <a:pt x="838" y="24"/>
                    </a:lnTo>
                    <a:lnTo>
                      <a:pt x="884" y="34"/>
                    </a:lnTo>
                    <a:lnTo>
                      <a:pt x="930" y="46"/>
                    </a:lnTo>
                    <a:lnTo>
                      <a:pt x="972" y="60"/>
                    </a:lnTo>
                    <a:lnTo>
                      <a:pt x="1010" y="76"/>
                    </a:lnTo>
                    <a:lnTo>
                      <a:pt x="1046" y="94"/>
                    </a:lnTo>
                    <a:lnTo>
                      <a:pt x="1076" y="114"/>
                    </a:lnTo>
                    <a:lnTo>
                      <a:pt x="1102" y="136"/>
                    </a:lnTo>
                    <a:lnTo>
                      <a:pt x="1114" y="146"/>
                    </a:lnTo>
                    <a:lnTo>
                      <a:pt x="1124" y="158"/>
                    </a:lnTo>
                    <a:lnTo>
                      <a:pt x="1132" y="170"/>
                    </a:lnTo>
                    <a:lnTo>
                      <a:pt x="1140" y="184"/>
                    </a:lnTo>
                    <a:lnTo>
                      <a:pt x="1144" y="196"/>
                    </a:lnTo>
                    <a:lnTo>
                      <a:pt x="1148" y="210"/>
                    </a:lnTo>
                    <a:lnTo>
                      <a:pt x="1152" y="224"/>
                    </a:lnTo>
                    <a:lnTo>
                      <a:pt x="1152" y="240"/>
                    </a:lnTo>
                    <a:lnTo>
                      <a:pt x="1152" y="24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35" name="Freeform 44"/>
              <p:cNvSpPr>
                <a:spLocks noChangeArrowheads="1"/>
              </p:cNvSpPr>
              <p:nvPr/>
            </p:nvSpPr>
            <p:spPr bwMode="auto">
              <a:xfrm>
                <a:off x="1666875" y="2432050"/>
                <a:ext cx="168275" cy="447675"/>
              </a:xfrm>
              <a:custGeom>
                <a:avLst/>
                <a:gdLst>
                  <a:gd name="T0" fmla="*/ 0 w 106"/>
                  <a:gd name="T1" fmla="*/ 0 h 282"/>
                  <a:gd name="T2" fmla="*/ 0 w 106"/>
                  <a:gd name="T3" fmla="*/ 0 h 282"/>
                  <a:gd name="T4" fmla="*/ 22 w 106"/>
                  <a:gd name="T5" fmla="*/ 10 h 282"/>
                  <a:gd name="T6" fmla="*/ 42 w 106"/>
                  <a:gd name="T7" fmla="*/ 22 h 282"/>
                  <a:gd name="T8" fmla="*/ 60 w 106"/>
                  <a:gd name="T9" fmla="*/ 38 h 282"/>
                  <a:gd name="T10" fmla="*/ 76 w 106"/>
                  <a:gd name="T11" fmla="*/ 56 h 282"/>
                  <a:gd name="T12" fmla="*/ 88 w 106"/>
                  <a:gd name="T13" fmla="*/ 74 h 282"/>
                  <a:gd name="T14" fmla="*/ 98 w 106"/>
                  <a:gd name="T15" fmla="*/ 96 h 282"/>
                  <a:gd name="T16" fmla="*/ 104 w 106"/>
                  <a:gd name="T17" fmla="*/ 118 h 282"/>
                  <a:gd name="T18" fmla="*/ 106 w 106"/>
                  <a:gd name="T19" fmla="*/ 142 h 282"/>
                  <a:gd name="T20" fmla="*/ 106 w 106"/>
                  <a:gd name="T21" fmla="*/ 142 h 282"/>
                  <a:gd name="T22" fmla="*/ 104 w 106"/>
                  <a:gd name="T23" fmla="*/ 164 h 282"/>
                  <a:gd name="T24" fmla="*/ 98 w 106"/>
                  <a:gd name="T25" fmla="*/ 186 h 282"/>
                  <a:gd name="T26" fmla="*/ 88 w 106"/>
                  <a:gd name="T27" fmla="*/ 208 h 282"/>
                  <a:gd name="T28" fmla="*/ 76 w 106"/>
                  <a:gd name="T29" fmla="*/ 226 h 282"/>
                  <a:gd name="T30" fmla="*/ 60 w 106"/>
                  <a:gd name="T31" fmla="*/ 244 h 282"/>
                  <a:gd name="T32" fmla="*/ 42 w 106"/>
                  <a:gd name="T33" fmla="*/ 260 h 282"/>
                  <a:gd name="T34" fmla="*/ 22 w 106"/>
                  <a:gd name="T35" fmla="*/ 272 h 282"/>
                  <a:gd name="T36" fmla="*/ 0 w 106"/>
                  <a:gd name="T37" fmla="*/ 282 h 282"/>
                  <a:gd name="T38" fmla="*/ 0 w 106"/>
                  <a:gd name="T39" fmla="*/ 0 h 2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282"/>
                  <a:gd name="T62" fmla="*/ 106 w 106"/>
                  <a:gd name="T63" fmla="*/ 282 h 2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282">
                    <a:moveTo>
                      <a:pt x="0" y="0"/>
                    </a:moveTo>
                    <a:lnTo>
                      <a:pt x="0" y="0"/>
                    </a:lnTo>
                    <a:lnTo>
                      <a:pt x="22" y="10"/>
                    </a:lnTo>
                    <a:lnTo>
                      <a:pt x="42" y="22"/>
                    </a:lnTo>
                    <a:lnTo>
                      <a:pt x="60" y="38"/>
                    </a:lnTo>
                    <a:lnTo>
                      <a:pt x="76" y="56"/>
                    </a:lnTo>
                    <a:lnTo>
                      <a:pt x="88" y="74"/>
                    </a:lnTo>
                    <a:lnTo>
                      <a:pt x="98" y="96"/>
                    </a:lnTo>
                    <a:lnTo>
                      <a:pt x="104" y="118"/>
                    </a:lnTo>
                    <a:lnTo>
                      <a:pt x="106" y="142"/>
                    </a:lnTo>
                    <a:lnTo>
                      <a:pt x="106" y="142"/>
                    </a:lnTo>
                    <a:lnTo>
                      <a:pt x="104" y="164"/>
                    </a:lnTo>
                    <a:lnTo>
                      <a:pt x="98" y="186"/>
                    </a:lnTo>
                    <a:lnTo>
                      <a:pt x="88" y="208"/>
                    </a:lnTo>
                    <a:lnTo>
                      <a:pt x="76" y="226"/>
                    </a:lnTo>
                    <a:lnTo>
                      <a:pt x="60" y="244"/>
                    </a:lnTo>
                    <a:lnTo>
                      <a:pt x="42" y="260"/>
                    </a:lnTo>
                    <a:lnTo>
                      <a:pt x="22" y="27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36" name="Freeform 45"/>
              <p:cNvSpPr>
                <a:spLocks noChangeArrowheads="1"/>
              </p:cNvSpPr>
              <p:nvPr/>
            </p:nvSpPr>
            <p:spPr bwMode="auto">
              <a:xfrm>
                <a:off x="1279525" y="1647825"/>
                <a:ext cx="165100" cy="450850"/>
              </a:xfrm>
              <a:custGeom>
                <a:avLst/>
                <a:gdLst>
                  <a:gd name="T0" fmla="*/ 104 w 104"/>
                  <a:gd name="T1" fmla="*/ 0 h 284"/>
                  <a:gd name="T2" fmla="*/ 104 w 104"/>
                  <a:gd name="T3" fmla="*/ 284 h 284"/>
                  <a:gd name="T4" fmla="*/ 104 w 104"/>
                  <a:gd name="T5" fmla="*/ 284 h 284"/>
                  <a:gd name="T6" fmla="*/ 82 w 104"/>
                  <a:gd name="T7" fmla="*/ 274 h 284"/>
                  <a:gd name="T8" fmla="*/ 62 w 104"/>
                  <a:gd name="T9" fmla="*/ 260 h 284"/>
                  <a:gd name="T10" fmla="*/ 44 w 104"/>
                  <a:gd name="T11" fmla="*/ 244 h 284"/>
                  <a:gd name="T12" fmla="*/ 28 w 104"/>
                  <a:gd name="T13" fmla="*/ 228 h 284"/>
                  <a:gd name="T14" fmla="*/ 16 w 104"/>
                  <a:gd name="T15" fmla="*/ 208 h 284"/>
                  <a:gd name="T16" fmla="*/ 8 w 104"/>
                  <a:gd name="T17" fmla="*/ 188 h 284"/>
                  <a:gd name="T18" fmla="*/ 2 w 104"/>
                  <a:gd name="T19" fmla="*/ 166 h 284"/>
                  <a:gd name="T20" fmla="*/ 0 w 104"/>
                  <a:gd name="T21" fmla="*/ 142 h 284"/>
                  <a:gd name="T22" fmla="*/ 0 w 104"/>
                  <a:gd name="T23" fmla="*/ 142 h 284"/>
                  <a:gd name="T24" fmla="*/ 2 w 104"/>
                  <a:gd name="T25" fmla="*/ 118 h 284"/>
                  <a:gd name="T26" fmla="*/ 8 w 104"/>
                  <a:gd name="T27" fmla="*/ 96 h 284"/>
                  <a:gd name="T28" fmla="*/ 16 w 104"/>
                  <a:gd name="T29" fmla="*/ 76 h 284"/>
                  <a:gd name="T30" fmla="*/ 28 w 104"/>
                  <a:gd name="T31" fmla="*/ 56 h 284"/>
                  <a:gd name="T32" fmla="*/ 44 w 104"/>
                  <a:gd name="T33" fmla="*/ 38 h 284"/>
                  <a:gd name="T34" fmla="*/ 62 w 104"/>
                  <a:gd name="T35" fmla="*/ 24 h 284"/>
                  <a:gd name="T36" fmla="*/ 82 w 104"/>
                  <a:gd name="T37" fmla="*/ 10 h 284"/>
                  <a:gd name="T38" fmla="*/ 104 w 104"/>
                  <a:gd name="T39" fmla="*/ 0 h 284"/>
                  <a:gd name="T40" fmla="*/ 104 w 104"/>
                  <a:gd name="T41" fmla="*/ 0 h 2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284"/>
                  <a:gd name="T65" fmla="*/ 104 w 104"/>
                  <a:gd name="T66" fmla="*/ 284 h 2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284">
                    <a:moveTo>
                      <a:pt x="104" y="0"/>
                    </a:moveTo>
                    <a:lnTo>
                      <a:pt x="104" y="284"/>
                    </a:lnTo>
                    <a:lnTo>
                      <a:pt x="104" y="284"/>
                    </a:lnTo>
                    <a:lnTo>
                      <a:pt x="82" y="274"/>
                    </a:lnTo>
                    <a:lnTo>
                      <a:pt x="62" y="260"/>
                    </a:lnTo>
                    <a:lnTo>
                      <a:pt x="44" y="244"/>
                    </a:lnTo>
                    <a:lnTo>
                      <a:pt x="28" y="228"/>
                    </a:lnTo>
                    <a:lnTo>
                      <a:pt x="16" y="208"/>
                    </a:lnTo>
                    <a:lnTo>
                      <a:pt x="8" y="188"/>
                    </a:lnTo>
                    <a:lnTo>
                      <a:pt x="2" y="16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18"/>
                    </a:lnTo>
                    <a:lnTo>
                      <a:pt x="8" y="96"/>
                    </a:lnTo>
                    <a:lnTo>
                      <a:pt x="16" y="76"/>
                    </a:lnTo>
                    <a:lnTo>
                      <a:pt x="28" y="56"/>
                    </a:lnTo>
                    <a:lnTo>
                      <a:pt x="44" y="38"/>
                    </a:lnTo>
                    <a:lnTo>
                      <a:pt x="62" y="24"/>
                    </a:lnTo>
                    <a:lnTo>
                      <a:pt x="82" y="10"/>
                    </a:lnTo>
                    <a:lnTo>
                      <a:pt x="104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60" name="矩形 116"/>
            <p:cNvSpPr>
              <a:spLocks noChangeArrowheads="1"/>
            </p:cNvSpPr>
            <p:nvPr/>
          </p:nvSpPr>
          <p:spPr bwMode="auto">
            <a:xfrm>
              <a:off x="4265543" y="1756469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>
                  <a:solidFill>
                    <a:srgbClr val="4BB0D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en-US" altLang="zh-CN" sz="1400">
                <a:solidFill>
                  <a:srgbClr val="4BB0D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CN" altLang="en-US" sz="1400">
                  <a:solidFill>
                    <a:srgbClr val="4BB0D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zh-CN" altLang="en-US" sz="1400"/>
            </a:p>
          </p:txBody>
        </p:sp>
        <p:sp>
          <p:nvSpPr>
            <p:cNvPr id="63" name="文本框 119"/>
            <p:cNvSpPr>
              <a:spLocks noChangeArrowheads="1"/>
            </p:cNvSpPr>
            <p:nvPr/>
          </p:nvSpPr>
          <p:spPr bwMode="auto">
            <a:xfrm>
              <a:off x="3904664" y="1271436"/>
              <a:ext cx="6519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4BB0D0"/>
                  </a:solidFill>
                  <a:ea typeface="MS Gothic" panose="020B0609070205080204" pitchFamily="49" charset="-128"/>
                </a:rPr>
                <a:t>01</a:t>
              </a:r>
              <a:endParaRPr lang="zh-CN" altLang="en-US" sz="3200" dirty="0">
                <a:solidFill>
                  <a:srgbClr val="4BB0D0"/>
                </a:solidFill>
                <a:ea typeface="MS Gothic" panose="020B0609070205080204" pitchFamily="49" charset="-128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282590" y="3369004"/>
            <a:ext cx="1205860" cy="1132673"/>
            <a:chOff x="3282590" y="3369004"/>
            <a:chExt cx="1205860" cy="1132673"/>
          </a:xfrm>
        </p:grpSpPr>
        <p:sp>
          <p:nvSpPr>
            <p:cNvPr id="42" name="Freeform 65"/>
            <p:cNvSpPr>
              <a:spLocks noEditPoints="1" noChangeArrowheads="1"/>
            </p:cNvSpPr>
            <p:nvPr/>
          </p:nvSpPr>
          <p:spPr bwMode="auto">
            <a:xfrm>
              <a:off x="3282590" y="3524442"/>
              <a:ext cx="323178" cy="322060"/>
            </a:xfrm>
            <a:custGeom>
              <a:avLst/>
              <a:gdLst>
                <a:gd name="T0" fmla="*/ 1058 w 1136"/>
                <a:gd name="T1" fmla="*/ 482 h 1136"/>
                <a:gd name="T2" fmla="*/ 1064 w 1136"/>
                <a:gd name="T3" fmla="*/ 532 h 1136"/>
                <a:gd name="T4" fmla="*/ 1064 w 1136"/>
                <a:gd name="T5" fmla="*/ 610 h 1136"/>
                <a:gd name="T6" fmla="*/ 1050 w 1136"/>
                <a:gd name="T7" fmla="*/ 688 h 1136"/>
                <a:gd name="T8" fmla="*/ 976 w 1136"/>
                <a:gd name="T9" fmla="*/ 854 h 1136"/>
                <a:gd name="T10" fmla="*/ 942 w 1136"/>
                <a:gd name="T11" fmla="*/ 894 h 1136"/>
                <a:gd name="T12" fmla="*/ 886 w 1136"/>
                <a:gd name="T13" fmla="*/ 950 h 1136"/>
                <a:gd name="T14" fmla="*/ 824 w 1136"/>
                <a:gd name="T15" fmla="*/ 994 h 1136"/>
                <a:gd name="T16" fmla="*/ 654 w 1136"/>
                <a:gd name="T17" fmla="*/ 1058 h 1136"/>
                <a:gd name="T18" fmla="*/ 604 w 1136"/>
                <a:gd name="T19" fmla="*/ 1064 h 1136"/>
                <a:gd name="T20" fmla="*/ 526 w 1136"/>
                <a:gd name="T21" fmla="*/ 1064 h 1136"/>
                <a:gd name="T22" fmla="*/ 448 w 1136"/>
                <a:gd name="T23" fmla="*/ 1050 h 1136"/>
                <a:gd name="T24" fmla="*/ 282 w 1136"/>
                <a:gd name="T25" fmla="*/ 976 h 1136"/>
                <a:gd name="T26" fmla="*/ 240 w 1136"/>
                <a:gd name="T27" fmla="*/ 944 h 1136"/>
                <a:gd name="T28" fmla="*/ 186 w 1136"/>
                <a:gd name="T29" fmla="*/ 888 h 1136"/>
                <a:gd name="T30" fmla="*/ 142 w 1136"/>
                <a:gd name="T31" fmla="*/ 824 h 1136"/>
                <a:gd name="T32" fmla="*/ 78 w 1136"/>
                <a:gd name="T33" fmla="*/ 654 h 1136"/>
                <a:gd name="T34" fmla="*/ 72 w 1136"/>
                <a:gd name="T35" fmla="*/ 604 h 1136"/>
                <a:gd name="T36" fmla="*/ 72 w 1136"/>
                <a:gd name="T37" fmla="*/ 526 h 1136"/>
                <a:gd name="T38" fmla="*/ 86 w 1136"/>
                <a:gd name="T39" fmla="*/ 448 h 1136"/>
                <a:gd name="T40" fmla="*/ 160 w 1136"/>
                <a:gd name="T41" fmla="*/ 284 h 1136"/>
                <a:gd name="T42" fmla="*/ 192 w 1136"/>
                <a:gd name="T43" fmla="*/ 242 h 1136"/>
                <a:gd name="T44" fmla="*/ 248 w 1136"/>
                <a:gd name="T45" fmla="*/ 186 h 1136"/>
                <a:gd name="T46" fmla="*/ 312 w 1136"/>
                <a:gd name="T47" fmla="*/ 142 h 1136"/>
                <a:gd name="T48" fmla="*/ 482 w 1136"/>
                <a:gd name="T49" fmla="*/ 78 h 1136"/>
                <a:gd name="T50" fmla="*/ 532 w 1136"/>
                <a:gd name="T51" fmla="*/ 72 h 1136"/>
                <a:gd name="T52" fmla="*/ 610 w 1136"/>
                <a:gd name="T53" fmla="*/ 72 h 1136"/>
                <a:gd name="T54" fmla="*/ 688 w 1136"/>
                <a:gd name="T55" fmla="*/ 86 h 1136"/>
                <a:gd name="T56" fmla="*/ 852 w 1136"/>
                <a:gd name="T57" fmla="*/ 160 h 1136"/>
                <a:gd name="T58" fmla="*/ 894 w 1136"/>
                <a:gd name="T59" fmla="*/ 194 h 1136"/>
                <a:gd name="T60" fmla="*/ 950 w 1136"/>
                <a:gd name="T61" fmla="*/ 250 h 1136"/>
                <a:gd name="T62" fmla="*/ 994 w 1136"/>
                <a:gd name="T63" fmla="*/ 312 h 1136"/>
                <a:gd name="T64" fmla="*/ 866 w 1136"/>
                <a:gd name="T65" fmla="*/ 704 h 1136"/>
                <a:gd name="T66" fmla="*/ 892 w 1136"/>
                <a:gd name="T67" fmla="*/ 610 h 1136"/>
                <a:gd name="T68" fmla="*/ 890 w 1136"/>
                <a:gd name="T69" fmla="*/ 514 h 1136"/>
                <a:gd name="T70" fmla="*/ 862 w 1136"/>
                <a:gd name="T71" fmla="*/ 424 h 1136"/>
                <a:gd name="T72" fmla="*/ 808 w 1136"/>
                <a:gd name="T73" fmla="*/ 346 h 1136"/>
                <a:gd name="T74" fmla="*/ 734 w 1136"/>
                <a:gd name="T75" fmla="*/ 286 h 1136"/>
                <a:gd name="T76" fmla="*/ 672 w 1136"/>
                <a:gd name="T77" fmla="*/ 258 h 1136"/>
                <a:gd name="T78" fmla="*/ 576 w 1136"/>
                <a:gd name="T79" fmla="*/ 240 h 1136"/>
                <a:gd name="T80" fmla="*/ 484 w 1136"/>
                <a:gd name="T81" fmla="*/ 252 h 1136"/>
                <a:gd name="T82" fmla="*/ 396 w 1136"/>
                <a:gd name="T83" fmla="*/ 288 h 1136"/>
                <a:gd name="T84" fmla="*/ 324 w 1136"/>
                <a:gd name="T85" fmla="*/ 350 h 1136"/>
                <a:gd name="T86" fmla="*/ 270 w 1136"/>
                <a:gd name="T87" fmla="*/ 432 h 1136"/>
                <a:gd name="T88" fmla="*/ 248 w 1136"/>
                <a:gd name="T89" fmla="*/ 496 h 1136"/>
                <a:gd name="T90" fmla="*/ 240 w 1136"/>
                <a:gd name="T91" fmla="*/ 590 h 1136"/>
                <a:gd name="T92" fmla="*/ 260 w 1136"/>
                <a:gd name="T93" fmla="*/ 682 h 1136"/>
                <a:gd name="T94" fmla="*/ 306 w 1136"/>
                <a:gd name="T95" fmla="*/ 766 h 1136"/>
                <a:gd name="T96" fmla="*/ 374 w 1136"/>
                <a:gd name="T97" fmla="*/ 832 h 1136"/>
                <a:gd name="T98" fmla="*/ 432 w 1136"/>
                <a:gd name="T99" fmla="*/ 866 h 1136"/>
                <a:gd name="T100" fmla="*/ 526 w 1136"/>
                <a:gd name="T101" fmla="*/ 894 h 1136"/>
                <a:gd name="T102" fmla="*/ 622 w 1136"/>
                <a:gd name="T103" fmla="*/ 892 h 1136"/>
                <a:gd name="T104" fmla="*/ 712 w 1136"/>
                <a:gd name="T105" fmla="*/ 862 h 1136"/>
                <a:gd name="T106" fmla="*/ 790 w 1136"/>
                <a:gd name="T107" fmla="*/ 810 h 1136"/>
                <a:gd name="T108" fmla="*/ 850 w 1136"/>
                <a:gd name="T109" fmla="*/ 734 h 1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36"/>
                <a:gd name="T166" fmla="*/ 0 h 1136"/>
                <a:gd name="T167" fmla="*/ 1136 w 1136"/>
                <a:gd name="T168" fmla="*/ 1136 h 1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36" h="1136">
                  <a:moveTo>
                    <a:pt x="1072" y="284"/>
                  </a:moveTo>
                  <a:lnTo>
                    <a:pt x="1136" y="452"/>
                  </a:lnTo>
                  <a:lnTo>
                    <a:pt x="1058" y="482"/>
                  </a:lnTo>
                  <a:lnTo>
                    <a:pt x="1058" y="482"/>
                  </a:lnTo>
                  <a:lnTo>
                    <a:pt x="1062" y="508"/>
                  </a:lnTo>
                  <a:lnTo>
                    <a:pt x="1064" y="532"/>
                  </a:lnTo>
                  <a:lnTo>
                    <a:pt x="1066" y="558"/>
                  </a:lnTo>
                  <a:lnTo>
                    <a:pt x="1064" y="584"/>
                  </a:lnTo>
                  <a:lnTo>
                    <a:pt x="1064" y="610"/>
                  </a:lnTo>
                  <a:lnTo>
                    <a:pt x="1060" y="636"/>
                  </a:lnTo>
                  <a:lnTo>
                    <a:pt x="1056" y="662"/>
                  </a:lnTo>
                  <a:lnTo>
                    <a:pt x="1050" y="688"/>
                  </a:lnTo>
                  <a:lnTo>
                    <a:pt x="1126" y="724"/>
                  </a:lnTo>
                  <a:lnTo>
                    <a:pt x="1052" y="888"/>
                  </a:lnTo>
                  <a:lnTo>
                    <a:pt x="976" y="854"/>
                  </a:lnTo>
                  <a:lnTo>
                    <a:pt x="976" y="854"/>
                  </a:lnTo>
                  <a:lnTo>
                    <a:pt x="960" y="874"/>
                  </a:lnTo>
                  <a:lnTo>
                    <a:pt x="942" y="894"/>
                  </a:lnTo>
                  <a:lnTo>
                    <a:pt x="924" y="914"/>
                  </a:lnTo>
                  <a:lnTo>
                    <a:pt x="906" y="932"/>
                  </a:lnTo>
                  <a:lnTo>
                    <a:pt x="886" y="950"/>
                  </a:lnTo>
                  <a:lnTo>
                    <a:pt x="866" y="966"/>
                  </a:lnTo>
                  <a:lnTo>
                    <a:pt x="846" y="980"/>
                  </a:lnTo>
                  <a:lnTo>
                    <a:pt x="824" y="994"/>
                  </a:lnTo>
                  <a:lnTo>
                    <a:pt x="852" y="1072"/>
                  </a:lnTo>
                  <a:lnTo>
                    <a:pt x="684" y="1136"/>
                  </a:lnTo>
                  <a:lnTo>
                    <a:pt x="654" y="1058"/>
                  </a:lnTo>
                  <a:lnTo>
                    <a:pt x="654" y="1058"/>
                  </a:lnTo>
                  <a:lnTo>
                    <a:pt x="628" y="1062"/>
                  </a:lnTo>
                  <a:lnTo>
                    <a:pt x="604" y="1064"/>
                  </a:lnTo>
                  <a:lnTo>
                    <a:pt x="578" y="1066"/>
                  </a:lnTo>
                  <a:lnTo>
                    <a:pt x="552" y="1066"/>
                  </a:lnTo>
                  <a:lnTo>
                    <a:pt x="526" y="1064"/>
                  </a:lnTo>
                  <a:lnTo>
                    <a:pt x="500" y="1060"/>
                  </a:lnTo>
                  <a:lnTo>
                    <a:pt x="474" y="1056"/>
                  </a:lnTo>
                  <a:lnTo>
                    <a:pt x="448" y="1050"/>
                  </a:lnTo>
                  <a:lnTo>
                    <a:pt x="412" y="1126"/>
                  </a:lnTo>
                  <a:lnTo>
                    <a:pt x="248" y="1052"/>
                  </a:lnTo>
                  <a:lnTo>
                    <a:pt x="282" y="976"/>
                  </a:lnTo>
                  <a:lnTo>
                    <a:pt x="282" y="976"/>
                  </a:lnTo>
                  <a:lnTo>
                    <a:pt x="262" y="960"/>
                  </a:lnTo>
                  <a:lnTo>
                    <a:pt x="240" y="944"/>
                  </a:lnTo>
                  <a:lnTo>
                    <a:pt x="222" y="926"/>
                  </a:lnTo>
                  <a:lnTo>
                    <a:pt x="204" y="906"/>
                  </a:lnTo>
                  <a:lnTo>
                    <a:pt x="186" y="888"/>
                  </a:lnTo>
                  <a:lnTo>
                    <a:pt x="170" y="866"/>
                  </a:lnTo>
                  <a:lnTo>
                    <a:pt x="156" y="846"/>
                  </a:lnTo>
                  <a:lnTo>
                    <a:pt x="142" y="824"/>
                  </a:lnTo>
                  <a:lnTo>
                    <a:pt x="64" y="854"/>
                  </a:lnTo>
                  <a:lnTo>
                    <a:pt x="0" y="684"/>
                  </a:lnTo>
                  <a:lnTo>
                    <a:pt x="78" y="654"/>
                  </a:lnTo>
                  <a:lnTo>
                    <a:pt x="78" y="654"/>
                  </a:lnTo>
                  <a:lnTo>
                    <a:pt x="74" y="630"/>
                  </a:lnTo>
                  <a:lnTo>
                    <a:pt x="72" y="604"/>
                  </a:lnTo>
                  <a:lnTo>
                    <a:pt x="70" y="578"/>
                  </a:lnTo>
                  <a:lnTo>
                    <a:pt x="70" y="552"/>
                  </a:lnTo>
                  <a:lnTo>
                    <a:pt x="72" y="526"/>
                  </a:lnTo>
                  <a:lnTo>
                    <a:pt x="76" y="500"/>
                  </a:lnTo>
                  <a:lnTo>
                    <a:pt x="80" y="474"/>
                  </a:lnTo>
                  <a:lnTo>
                    <a:pt x="86" y="448"/>
                  </a:lnTo>
                  <a:lnTo>
                    <a:pt x="10" y="412"/>
                  </a:lnTo>
                  <a:lnTo>
                    <a:pt x="84" y="248"/>
                  </a:lnTo>
                  <a:lnTo>
                    <a:pt x="160" y="284"/>
                  </a:lnTo>
                  <a:lnTo>
                    <a:pt x="160" y="284"/>
                  </a:lnTo>
                  <a:lnTo>
                    <a:pt x="176" y="262"/>
                  </a:lnTo>
                  <a:lnTo>
                    <a:pt x="192" y="242"/>
                  </a:lnTo>
                  <a:lnTo>
                    <a:pt x="210" y="222"/>
                  </a:lnTo>
                  <a:lnTo>
                    <a:pt x="230" y="204"/>
                  </a:lnTo>
                  <a:lnTo>
                    <a:pt x="248" y="186"/>
                  </a:lnTo>
                  <a:lnTo>
                    <a:pt x="270" y="170"/>
                  </a:lnTo>
                  <a:lnTo>
                    <a:pt x="290" y="156"/>
                  </a:lnTo>
                  <a:lnTo>
                    <a:pt x="312" y="142"/>
                  </a:lnTo>
                  <a:lnTo>
                    <a:pt x="282" y="64"/>
                  </a:lnTo>
                  <a:lnTo>
                    <a:pt x="452" y="0"/>
                  </a:lnTo>
                  <a:lnTo>
                    <a:pt x="482" y="78"/>
                  </a:lnTo>
                  <a:lnTo>
                    <a:pt x="482" y="78"/>
                  </a:lnTo>
                  <a:lnTo>
                    <a:pt x="506" y="74"/>
                  </a:lnTo>
                  <a:lnTo>
                    <a:pt x="532" y="72"/>
                  </a:lnTo>
                  <a:lnTo>
                    <a:pt x="558" y="70"/>
                  </a:lnTo>
                  <a:lnTo>
                    <a:pt x="584" y="72"/>
                  </a:lnTo>
                  <a:lnTo>
                    <a:pt x="610" y="72"/>
                  </a:lnTo>
                  <a:lnTo>
                    <a:pt x="636" y="76"/>
                  </a:lnTo>
                  <a:lnTo>
                    <a:pt x="662" y="80"/>
                  </a:lnTo>
                  <a:lnTo>
                    <a:pt x="688" y="86"/>
                  </a:lnTo>
                  <a:lnTo>
                    <a:pt x="724" y="10"/>
                  </a:lnTo>
                  <a:lnTo>
                    <a:pt x="888" y="84"/>
                  </a:lnTo>
                  <a:lnTo>
                    <a:pt x="852" y="160"/>
                  </a:lnTo>
                  <a:lnTo>
                    <a:pt x="852" y="160"/>
                  </a:lnTo>
                  <a:lnTo>
                    <a:pt x="874" y="176"/>
                  </a:lnTo>
                  <a:lnTo>
                    <a:pt x="894" y="194"/>
                  </a:lnTo>
                  <a:lnTo>
                    <a:pt x="914" y="212"/>
                  </a:lnTo>
                  <a:lnTo>
                    <a:pt x="932" y="230"/>
                  </a:lnTo>
                  <a:lnTo>
                    <a:pt x="950" y="250"/>
                  </a:lnTo>
                  <a:lnTo>
                    <a:pt x="966" y="270"/>
                  </a:lnTo>
                  <a:lnTo>
                    <a:pt x="980" y="290"/>
                  </a:lnTo>
                  <a:lnTo>
                    <a:pt x="994" y="312"/>
                  </a:lnTo>
                  <a:lnTo>
                    <a:pt x="1072" y="284"/>
                  </a:lnTo>
                  <a:close/>
                  <a:moveTo>
                    <a:pt x="866" y="704"/>
                  </a:moveTo>
                  <a:lnTo>
                    <a:pt x="866" y="704"/>
                  </a:lnTo>
                  <a:lnTo>
                    <a:pt x="878" y="672"/>
                  </a:lnTo>
                  <a:lnTo>
                    <a:pt x="888" y="642"/>
                  </a:lnTo>
                  <a:lnTo>
                    <a:pt x="892" y="610"/>
                  </a:lnTo>
                  <a:lnTo>
                    <a:pt x="896" y="578"/>
                  </a:lnTo>
                  <a:lnTo>
                    <a:pt x="894" y="546"/>
                  </a:lnTo>
                  <a:lnTo>
                    <a:pt x="890" y="514"/>
                  </a:lnTo>
                  <a:lnTo>
                    <a:pt x="884" y="484"/>
                  </a:lnTo>
                  <a:lnTo>
                    <a:pt x="874" y="454"/>
                  </a:lnTo>
                  <a:lnTo>
                    <a:pt x="862" y="424"/>
                  </a:lnTo>
                  <a:lnTo>
                    <a:pt x="848" y="398"/>
                  </a:lnTo>
                  <a:lnTo>
                    <a:pt x="830" y="370"/>
                  </a:lnTo>
                  <a:lnTo>
                    <a:pt x="808" y="346"/>
                  </a:lnTo>
                  <a:lnTo>
                    <a:pt x="786" y="324"/>
                  </a:lnTo>
                  <a:lnTo>
                    <a:pt x="760" y="304"/>
                  </a:lnTo>
                  <a:lnTo>
                    <a:pt x="734" y="286"/>
                  </a:lnTo>
                  <a:lnTo>
                    <a:pt x="704" y="270"/>
                  </a:lnTo>
                  <a:lnTo>
                    <a:pt x="704" y="270"/>
                  </a:lnTo>
                  <a:lnTo>
                    <a:pt x="672" y="258"/>
                  </a:lnTo>
                  <a:lnTo>
                    <a:pt x="640" y="248"/>
                  </a:lnTo>
                  <a:lnTo>
                    <a:pt x="608" y="244"/>
                  </a:lnTo>
                  <a:lnTo>
                    <a:pt x="576" y="240"/>
                  </a:lnTo>
                  <a:lnTo>
                    <a:pt x="546" y="242"/>
                  </a:lnTo>
                  <a:lnTo>
                    <a:pt x="514" y="246"/>
                  </a:lnTo>
                  <a:lnTo>
                    <a:pt x="484" y="252"/>
                  </a:lnTo>
                  <a:lnTo>
                    <a:pt x="454" y="262"/>
                  </a:lnTo>
                  <a:lnTo>
                    <a:pt x="424" y="274"/>
                  </a:lnTo>
                  <a:lnTo>
                    <a:pt x="396" y="288"/>
                  </a:lnTo>
                  <a:lnTo>
                    <a:pt x="370" y="306"/>
                  </a:lnTo>
                  <a:lnTo>
                    <a:pt x="346" y="328"/>
                  </a:lnTo>
                  <a:lnTo>
                    <a:pt x="324" y="350"/>
                  </a:lnTo>
                  <a:lnTo>
                    <a:pt x="304" y="376"/>
                  </a:lnTo>
                  <a:lnTo>
                    <a:pt x="286" y="40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58" y="464"/>
                  </a:lnTo>
                  <a:lnTo>
                    <a:pt x="248" y="496"/>
                  </a:lnTo>
                  <a:lnTo>
                    <a:pt x="242" y="528"/>
                  </a:lnTo>
                  <a:lnTo>
                    <a:pt x="240" y="560"/>
                  </a:lnTo>
                  <a:lnTo>
                    <a:pt x="240" y="590"/>
                  </a:lnTo>
                  <a:lnTo>
                    <a:pt x="244" y="622"/>
                  </a:lnTo>
                  <a:lnTo>
                    <a:pt x="252" y="654"/>
                  </a:lnTo>
                  <a:lnTo>
                    <a:pt x="260" y="682"/>
                  </a:lnTo>
                  <a:lnTo>
                    <a:pt x="274" y="712"/>
                  </a:lnTo>
                  <a:lnTo>
                    <a:pt x="288" y="740"/>
                  </a:lnTo>
                  <a:lnTo>
                    <a:pt x="306" y="766"/>
                  </a:lnTo>
                  <a:lnTo>
                    <a:pt x="326" y="790"/>
                  </a:lnTo>
                  <a:lnTo>
                    <a:pt x="350" y="812"/>
                  </a:lnTo>
                  <a:lnTo>
                    <a:pt x="374" y="832"/>
                  </a:lnTo>
                  <a:lnTo>
                    <a:pt x="402" y="850"/>
                  </a:lnTo>
                  <a:lnTo>
                    <a:pt x="432" y="866"/>
                  </a:lnTo>
                  <a:lnTo>
                    <a:pt x="432" y="866"/>
                  </a:lnTo>
                  <a:lnTo>
                    <a:pt x="464" y="878"/>
                  </a:lnTo>
                  <a:lnTo>
                    <a:pt x="494" y="888"/>
                  </a:lnTo>
                  <a:lnTo>
                    <a:pt x="526" y="894"/>
                  </a:lnTo>
                  <a:lnTo>
                    <a:pt x="558" y="896"/>
                  </a:lnTo>
                  <a:lnTo>
                    <a:pt x="590" y="896"/>
                  </a:lnTo>
                  <a:lnTo>
                    <a:pt x="622" y="892"/>
                  </a:lnTo>
                  <a:lnTo>
                    <a:pt x="652" y="884"/>
                  </a:lnTo>
                  <a:lnTo>
                    <a:pt x="682" y="876"/>
                  </a:lnTo>
                  <a:lnTo>
                    <a:pt x="712" y="862"/>
                  </a:lnTo>
                  <a:lnTo>
                    <a:pt x="738" y="848"/>
                  </a:lnTo>
                  <a:lnTo>
                    <a:pt x="766" y="830"/>
                  </a:lnTo>
                  <a:lnTo>
                    <a:pt x="790" y="810"/>
                  </a:lnTo>
                  <a:lnTo>
                    <a:pt x="812" y="786"/>
                  </a:lnTo>
                  <a:lnTo>
                    <a:pt x="832" y="762"/>
                  </a:lnTo>
                  <a:lnTo>
                    <a:pt x="850" y="734"/>
                  </a:lnTo>
                  <a:lnTo>
                    <a:pt x="866" y="704"/>
                  </a:lnTo>
                  <a:lnTo>
                    <a:pt x="866" y="7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9" name="文本框 115"/>
            <p:cNvSpPr>
              <a:spLocks noChangeArrowheads="1"/>
            </p:cNvSpPr>
            <p:nvPr/>
          </p:nvSpPr>
          <p:spPr bwMode="auto">
            <a:xfrm>
              <a:off x="3654971" y="3369004"/>
              <a:ext cx="653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C0C0C"/>
                  </a:solidFill>
                  <a:ea typeface="MS Gothic" panose="020B0609070205080204" pitchFamily="49" charset="-128"/>
                </a:rPr>
                <a:t>03</a:t>
              </a:r>
              <a:endParaRPr lang="zh-CN" altLang="en-US" sz="3200">
                <a:solidFill>
                  <a:srgbClr val="0C0C0C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64" name="矩形 120"/>
            <p:cNvSpPr>
              <a:spLocks noChangeArrowheads="1"/>
            </p:cNvSpPr>
            <p:nvPr/>
          </p:nvSpPr>
          <p:spPr bwMode="auto">
            <a:xfrm>
              <a:off x="3585639" y="3978457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>
                  <a:solidFill>
                    <a:srgbClr val="0C0C0C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en-US" altLang="zh-CN" sz="1400">
                <a:solidFill>
                  <a:srgbClr val="0C0C0C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CN" altLang="en-US" sz="1400">
                  <a:solidFill>
                    <a:srgbClr val="0C0C0C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zh-CN" altLang="en-US" sz="1400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356149" y="1746404"/>
            <a:ext cx="1984171" cy="837503"/>
            <a:chOff x="8356149" y="1746404"/>
            <a:chExt cx="1984171" cy="837503"/>
          </a:xfrm>
        </p:grpSpPr>
        <p:grpSp>
          <p:nvGrpSpPr>
            <p:cNvPr id="43" name="组合 103"/>
            <p:cNvGrpSpPr/>
            <p:nvPr/>
          </p:nvGrpSpPr>
          <p:grpSpPr bwMode="auto">
            <a:xfrm>
              <a:off x="8356149" y="1746404"/>
              <a:ext cx="392511" cy="410403"/>
              <a:chOff x="0" y="0"/>
              <a:chExt cx="1089025" cy="1139825"/>
            </a:xfrm>
          </p:grpSpPr>
          <p:sp>
            <p:nvSpPr>
              <p:cNvPr id="44" name="Freeform 76"/>
              <p:cNvSpPr>
                <a:spLocks noChangeArrowheads="1"/>
              </p:cNvSpPr>
              <p:nvPr/>
            </p:nvSpPr>
            <p:spPr bwMode="auto">
              <a:xfrm>
                <a:off x="958850" y="492125"/>
                <a:ext cx="130175" cy="63500"/>
              </a:xfrm>
              <a:custGeom>
                <a:avLst/>
                <a:gdLst>
                  <a:gd name="T0" fmla="*/ 82 w 82"/>
                  <a:gd name="T1" fmla="*/ 20 h 40"/>
                  <a:gd name="T2" fmla="*/ 82 w 82"/>
                  <a:gd name="T3" fmla="*/ 20 h 40"/>
                  <a:gd name="T4" fmla="*/ 80 w 82"/>
                  <a:gd name="T5" fmla="*/ 28 h 40"/>
                  <a:gd name="T6" fmla="*/ 76 w 82"/>
                  <a:gd name="T7" fmla="*/ 34 h 40"/>
                  <a:gd name="T8" fmla="*/ 76 w 82"/>
                  <a:gd name="T9" fmla="*/ 34 h 40"/>
                  <a:gd name="T10" fmla="*/ 70 w 82"/>
                  <a:gd name="T11" fmla="*/ 38 h 40"/>
                  <a:gd name="T12" fmla="*/ 62 w 82"/>
                  <a:gd name="T13" fmla="*/ 40 h 40"/>
                  <a:gd name="T14" fmla="*/ 20 w 82"/>
                  <a:gd name="T15" fmla="*/ 40 h 40"/>
                  <a:gd name="T16" fmla="*/ 20 w 82"/>
                  <a:gd name="T17" fmla="*/ 40 h 40"/>
                  <a:gd name="T18" fmla="*/ 12 w 82"/>
                  <a:gd name="T19" fmla="*/ 38 h 40"/>
                  <a:gd name="T20" fmla="*/ 6 w 82"/>
                  <a:gd name="T21" fmla="*/ 34 h 40"/>
                  <a:gd name="T22" fmla="*/ 2 w 82"/>
                  <a:gd name="T23" fmla="*/ 28 h 40"/>
                  <a:gd name="T24" fmla="*/ 0 w 82"/>
                  <a:gd name="T25" fmla="*/ 20 h 40"/>
                  <a:gd name="T26" fmla="*/ 0 w 82"/>
                  <a:gd name="T27" fmla="*/ 20 h 40"/>
                  <a:gd name="T28" fmla="*/ 2 w 82"/>
                  <a:gd name="T29" fmla="*/ 12 h 40"/>
                  <a:gd name="T30" fmla="*/ 6 w 82"/>
                  <a:gd name="T31" fmla="*/ 6 h 40"/>
                  <a:gd name="T32" fmla="*/ 6 w 82"/>
                  <a:gd name="T33" fmla="*/ 6 h 40"/>
                  <a:gd name="T34" fmla="*/ 12 w 82"/>
                  <a:gd name="T35" fmla="*/ 2 h 40"/>
                  <a:gd name="T36" fmla="*/ 20 w 82"/>
                  <a:gd name="T37" fmla="*/ 0 h 40"/>
                  <a:gd name="T38" fmla="*/ 62 w 82"/>
                  <a:gd name="T39" fmla="*/ 0 h 40"/>
                  <a:gd name="T40" fmla="*/ 62 w 82"/>
                  <a:gd name="T41" fmla="*/ 0 h 40"/>
                  <a:gd name="T42" fmla="*/ 70 w 82"/>
                  <a:gd name="T43" fmla="*/ 2 h 40"/>
                  <a:gd name="T44" fmla="*/ 76 w 82"/>
                  <a:gd name="T45" fmla="*/ 6 h 40"/>
                  <a:gd name="T46" fmla="*/ 80 w 82"/>
                  <a:gd name="T47" fmla="*/ 12 h 40"/>
                  <a:gd name="T48" fmla="*/ 82 w 82"/>
                  <a:gd name="T49" fmla="*/ 20 h 40"/>
                  <a:gd name="T50" fmla="*/ 82 w 82"/>
                  <a:gd name="T51" fmla="*/ 20 h 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40"/>
                  <a:gd name="T80" fmla="*/ 82 w 82"/>
                  <a:gd name="T81" fmla="*/ 40 h 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40">
                    <a:moveTo>
                      <a:pt x="82" y="20"/>
                    </a:moveTo>
                    <a:lnTo>
                      <a:pt x="82" y="20"/>
                    </a:lnTo>
                    <a:lnTo>
                      <a:pt x="80" y="28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2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6" y="6"/>
                    </a:lnTo>
                    <a:lnTo>
                      <a:pt x="80" y="12"/>
                    </a:lnTo>
                    <a:lnTo>
                      <a:pt x="82" y="20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5" name="Freeform 77"/>
              <p:cNvSpPr>
                <a:spLocks noChangeArrowheads="1"/>
              </p:cNvSpPr>
              <p:nvPr/>
            </p:nvSpPr>
            <p:spPr bwMode="auto">
              <a:xfrm>
                <a:off x="831850" y="177800"/>
                <a:ext cx="111125" cy="111125"/>
              </a:xfrm>
              <a:custGeom>
                <a:avLst/>
                <a:gdLst>
                  <a:gd name="T0" fmla="*/ 36 w 70"/>
                  <a:gd name="T1" fmla="*/ 6 h 70"/>
                  <a:gd name="T2" fmla="*/ 36 w 70"/>
                  <a:gd name="T3" fmla="*/ 6 h 70"/>
                  <a:gd name="T4" fmla="*/ 42 w 70"/>
                  <a:gd name="T5" fmla="*/ 2 h 70"/>
                  <a:gd name="T6" fmla="*/ 50 w 70"/>
                  <a:gd name="T7" fmla="*/ 0 h 70"/>
                  <a:gd name="T8" fmla="*/ 58 w 70"/>
                  <a:gd name="T9" fmla="*/ 2 h 70"/>
                  <a:gd name="T10" fmla="*/ 64 w 70"/>
                  <a:gd name="T11" fmla="*/ 6 h 70"/>
                  <a:gd name="T12" fmla="*/ 64 w 70"/>
                  <a:gd name="T13" fmla="*/ 6 h 70"/>
                  <a:gd name="T14" fmla="*/ 68 w 70"/>
                  <a:gd name="T15" fmla="*/ 12 h 70"/>
                  <a:gd name="T16" fmla="*/ 70 w 70"/>
                  <a:gd name="T17" fmla="*/ 20 h 70"/>
                  <a:gd name="T18" fmla="*/ 70 w 70"/>
                  <a:gd name="T19" fmla="*/ 20 h 70"/>
                  <a:gd name="T20" fmla="*/ 68 w 70"/>
                  <a:gd name="T21" fmla="*/ 28 h 70"/>
                  <a:gd name="T22" fmla="*/ 64 w 70"/>
                  <a:gd name="T23" fmla="*/ 34 h 70"/>
                  <a:gd name="T24" fmla="*/ 34 w 70"/>
                  <a:gd name="T25" fmla="*/ 64 h 70"/>
                  <a:gd name="T26" fmla="*/ 34 w 70"/>
                  <a:gd name="T27" fmla="*/ 64 h 70"/>
                  <a:gd name="T28" fmla="*/ 28 w 70"/>
                  <a:gd name="T29" fmla="*/ 68 h 70"/>
                  <a:gd name="T30" fmla="*/ 20 w 70"/>
                  <a:gd name="T31" fmla="*/ 70 h 70"/>
                  <a:gd name="T32" fmla="*/ 12 w 70"/>
                  <a:gd name="T33" fmla="*/ 68 h 70"/>
                  <a:gd name="T34" fmla="*/ 6 w 70"/>
                  <a:gd name="T35" fmla="*/ 64 h 70"/>
                  <a:gd name="T36" fmla="*/ 6 w 70"/>
                  <a:gd name="T37" fmla="*/ 64 h 70"/>
                  <a:gd name="T38" fmla="*/ 2 w 70"/>
                  <a:gd name="T39" fmla="*/ 58 h 70"/>
                  <a:gd name="T40" fmla="*/ 0 w 70"/>
                  <a:gd name="T41" fmla="*/ 50 h 70"/>
                  <a:gd name="T42" fmla="*/ 0 w 70"/>
                  <a:gd name="T43" fmla="*/ 50 h 70"/>
                  <a:gd name="T44" fmla="*/ 2 w 70"/>
                  <a:gd name="T45" fmla="*/ 42 h 70"/>
                  <a:gd name="T46" fmla="*/ 6 w 70"/>
                  <a:gd name="T47" fmla="*/ 36 h 70"/>
                  <a:gd name="T48" fmla="*/ 36 w 70"/>
                  <a:gd name="T49" fmla="*/ 6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70"/>
                  <a:gd name="T77" fmla="*/ 70 w 70"/>
                  <a:gd name="T78" fmla="*/ 70 h 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70">
                    <a:moveTo>
                      <a:pt x="36" y="6"/>
                    </a:moveTo>
                    <a:lnTo>
                      <a:pt x="36" y="6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8" y="1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8" y="28"/>
                    </a:lnTo>
                    <a:lnTo>
                      <a:pt x="64" y="34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28" y="68"/>
                    </a:lnTo>
                    <a:lnTo>
                      <a:pt x="20" y="70"/>
                    </a:lnTo>
                    <a:lnTo>
                      <a:pt x="12" y="68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6" name="Freeform 78"/>
              <p:cNvSpPr>
                <a:spLocks noChangeArrowheads="1"/>
              </p:cNvSpPr>
              <p:nvPr/>
            </p:nvSpPr>
            <p:spPr bwMode="auto">
              <a:xfrm>
                <a:off x="165100" y="177800"/>
                <a:ext cx="752475" cy="708025"/>
              </a:xfrm>
              <a:custGeom>
                <a:avLst/>
                <a:gdLst>
                  <a:gd name="T0" fmla="*/ 0 w 474"/>
                  <a:gd name="T1" fmla="*/ 238 h 446"/>
                  <a:gd name="T2" fmla="*/ 0 w 474"/>
                  <a:gd name="T3" fmla="*/ 238 h 446"/>
                  <a:gd name="T4" fmla="*/ 2 w 474"/>
                  <a:gd name="T5" fmla="*/ 214 h 446"/>
                  <a:gd name="T6" fmla="*/ 6 w 474"/>
                  <a:gd name="T7" fmla="*/ 190 h 446"/>
                  <a:gd name="T8" fmla="*/ 12 w 474"/>
                  <a:gd name="T9" fmla="*/ 166 h 446"/>
                  <a:gd name="T10" fmla="*/ 20 w 474"/>
                  <a:gd name="T11" fmla="*/ 146 h 446"/>
                  <a:gd name="T12" fmla="*/ 30 w 474"/>
                  <a:gd name="T13" fmla="*/ 124 h 446"/>
                  <a:gd name="T14" fmla="*/ 40 w 474"/>
                  <a:gd name="T15" fmla="*/ 104 h 446"/>
                  <a:gd name="T16" fmla="*/ 54 w 474"/>
                  <a:gd name="T17" fmla="*/ 86 h 446"/>
                  <a:gd name="T18" fmla="*/ 70 w 474"/>
                  <a:gd name="T19" fmla="*/ 70 h 446"/>
                  <a:gd name="T20" fmla="*/ 86 w 474"/>
                  <a:gd name="T21" fmla="*/ 54 h 446"/>
                  <a:gd name="T22" fmla="*/ 104 w 474"/>
                  <a:gd name="T23" fmla="*/ 40 h 446"/>
                  <a:gd name="T24" fmla="*/ 124 w 474"/>
                  <a:gd name="T25" fmla="*/ 30 h 446"/>
                  <a:gd name="T26" fmla="*/ 146 w 474"/>
                  <a:gd name="T27" fmla="*/ 20 h 446"/>
                  <a:gd name="T28" fmla="*/ 166 w 474"/>
                  <a:gd name="T29" fmla="*/ 12 h 446"/>
                  <a:gd name="T30" fmla="*/ 190 w 474"/>
                  <a:gd name="T31" fmla="*/ 6 h 446"/>
                  <a:gd name="T32" fmla="*/ 214 w 474"/>
                  <a:gd name="T33" fmla="*/ 2 h 446"/>
                  <a:gd name="T34" fmla="*/ 238 w 474"/>
                  <a:gd name="T35" fmla="*/ 0 h 446"/>
                  <a:gd name="T36" fmla="*/ 238 w 474"/>
                  <a:gd name="T37" fmla="*/ 0 h 446"/>
                  <a:gd name="T38" fmla="*/ 262 w 474"/>
                  <a:gd name="T39" fmla="*/ 2 h 446"/>
                  <a:gd name="T40" fmla="*/ 284 w 474"/>
                  <a:gd name="T41" fmla="*/ 6 h 446"/>
                  <a:gd name="T42" fmla="*/ 308 w 474"/>
                  <a:gd name="T43" fmla="*/ 12 h 446"/>
                  <a:gd name="T44" fmla="*/ 330 w 474"/>
                  <a:gd name="T45" fmla="*/ 20 h 446"/>
                  <a:gd name="T46" fmla="*/ 350 w 474"/>
                  <a:gd name="T47" fmla="*/ 30 h 446"/>
                  <a:gd name="T48" fmla="*/ 370 w 474"/>
                  <a:gd name="T49" fmla="*/ 40 h 446"/>
                  <a:gd name="T50" fmla="*/ 388 w 474"/>
                  <a:gd name="T51" fmla="*/ 54 h 446"/>
                  <a:gd name="T52" fmla="*/ 404 w 474"/>
                  <a:gd name="T53" fmla="*/ 70 h 446"/>
                  <a:gd name="T54" fmla="*/ 420 w 474"/>
                  <a:gd name="T55" fmla="*/ 86 h 446"/>
                  <a:gd name="T56" fmla="*/ 434 w 474"/>
                  <a:gd name="T57" fmla="*/ 104 h 446"/>
                  <a:gd name="T58" fmla="*/ 446 w 474"/>
                  <a:gd name="T59" fmla="*/ 124 h 446"/>
                  <a:gd name="T60" fmla="*/ 456 w 474"/>
                  <a:gd name="T61" fmla="*/ 146 h 446"/>
                  <a:gd name="T62" fmla="*/ 464 w 474"/>
                  <a:gd name="T63" fmla="*/ 166 h 446"/>
                  <a:gd name="T64" fmla="*/ 470 w 474"/>
                  <a:gd name="T65" fmla="*/ 190 h 446"/>
                  <a:gd name="T66" fmla="*/ 472 w 474"/>
                  <a:gd name="T67" fmla="*/ 214 h 446"/>
                  <a:gd name="T68" fmla="*/ 474 w 474"/>
                  <a:gd name="T69" fmla="*/ 238 h 446"/>
                  <a:gd name="T70" fmla="*/ 474 w 474"/>
                  <a:gd name="T71" fmla="*/ 238 h 446"/>
                  <a:gd name="T72" fmla="*/ 472 w 474"/>
                  <a:gd name="T73" fmla="*/ 270 h 446"/>
                  <a:gd name="T74" fmla="*/ 464 w 474"/>
                  <a:gd name="T75" fmla="*/ 302 h 446"/>
                  <a:gd name="T76" fmla="*/ 454 w 474"/>
                  <a:gd name="T77" fmla="*/ 332 h 446"/>
                  <a:gd name="T78" fmla="*/ 440 w 474"/>
                  <a:gd name="T79" fmla="*/ 360 h 446"/>
                  <a:gd name="T80" fmla="*/ 422 w 474"/>
                  <a:gd name="T81" fmla="*/ 386 h 446"/>
                  <a:gd name="T82" fmla="*/ 400 w 474"/>
                  <a:gd name="T83" fmla="*/ 410 h 446"/>
                  <a:gd name="T84" fmla="*/ 376 w 474"/>
                  <a:gd name="T85" fmla="*/ 430 h 446"/>
                  <a:gd name="T86" fmla="*/ 348 w 474"/>
                  <a:gd name="T87" fmla="*/ 446 h 446"/>
                  <a:gd name="T88" fmla="*/ 126 w 474"/>
                  <a:gd name="T89" fmla="*/ 446 h 446"/>
                  <a:gd name="T90" fmla="*/ 126 w 474"/>
                  <a:gd name="T91" fmla="*/ 446 h 446"/>
                  <a:gd name="T92" fmla="*/ 100 w 474"/>
                  <a:gd name="T93" fmla="*/ 430 h 446"/>
                  <a:gd name="T94" fmla="*/ 74 w 474"/>
                  <a:gd name="T95" fmla="*/ 410 h 446"/>
                  <a:gd name="T96" fmla="*/ 54 w 474"/>
                  <a:gd name="T97" fmla="*/ 386 h 446"/>
                  <a:gd name="T98" fmla="*/ 36 w 474"/>
                  <a:gd name="T99" fmla="*/ 360 h 446"/>
                  <a:gd name="T100" fmla="*/ 20 w 474"/>
                  <a:gd name="T101" fmla="*/ 332 h 446"/>
                  <a:gd name="T102" fmla="*/ 10 w 474"/>
                  <a:gd name="T103" fmla="*/ 302 h 446"/>
                  <a:gd name="T104" fmla="*/ 2 w 474"/>
                  <a:gd name="T105" fmla="*/ 270 h 446"/>
                  <a:gd name="T106" fmla="*/ 0 w 474"/>
                  <a:gd name="T107" fmla="*/ 238 h 446"/>
                  <a:gd name="T108" fmla="*/ 0 w 474"/>
                  <a:gd name="T109" fmla="*/ 238 h 4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4"/>
                  <a:gd name="T166" fmla="*/ 0 h 446"/>
                  <a:gd name="T167" fmla="*/ 474 w 474"/>
                  <a:gd name="T168" fmla="*/ 446 h 4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4" h="446">
                    <a:moveTo>
                      <a:pt x="0" y="238"/>
                    </a:moveTo>
                    <a:lnTo>
                      <a:pt x="0" y="238"/>
                    </a:lnTo>
                    <a:lnTo>
                      <a:pt x="2" y="214"/>
                    </a:lnTo>
                    <a:lnTo>
                      <a:pt x="6" y="190"/>
                    </a:lnTo>
                    <a:lnTo>
                      <a:pt x="12" y="166"/>
                    </a:lnTo>
                    <a:lnTo>
                      <a:pt x="20" y="146"/>
                    </a:lnTo>
                    <a:lnTo>
                      <a:pt x="30" y="124"/>
                    </a:lnTo>
                    <a:lnTo>
                      <a:pt x="40" y="104"/>
                    </a:lnTo>
                    <a:lnTo>
                      <a:pt x="54" y="86"/>
                    </a:lnTo>
                    <a:lnTo>
                      <a:pt x="70" y="70"/>
                    </a:lnTo>
                    <a:lnTo>
                      <a:pt x="86" y="54"/>
                    </a:lnTo>
                    <a:lnTo>
                      <a:pt x="104" y="40"/>
                    </a:lnTo>
                    <a:lnTo>
                      <a:pt x="124" y="30"/>
                    </a:lnTo>
                    <a:lnTo>
                      <a:pt x="146" y="20"/>
                    </a:lnTo>
                    <a:lnTo>
                      <a:pt x="166" y="12"/>
                    </a:lnTo>
                    <a:lnTo>
                      <a:pt x="190" y="6"/>
                    </a:lnTo>
                    <a:lnTo>
                      <a:pt x="214" y="2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62" y="2"/>
                    </a:lnTo>
                    <a:lnTo>
                      <a:pt x="284" y="6"/>
                    </a:lnTo>
                    <a:lnTo>
                      <a:pt x="308" y="12"/>
                    </a:lnTo>
                    <a:lnTo>
                      <a:pt x="330" y="20"/>
                    </a:lnTo>
                    <a:lnTo>
                      <a:pt x="350" y="30"/>
                    </a:lnTo>
                    <a:lnTo>
                      <a:pt x="370" y="40"/>
                    </a:lnTo>
                    <a:lnTo>
                      <a:pt x="388" y="54"/>
                    </a:lnTo>
                    <a:lnTo>
                      <a:pt x="404" y="70"/>
                    </a:lnTo>
                    <a:lnTo>
                      <a:pt x="420" y="86"/>
                    </a:lnTo>
                    <a:lnTo>
                      <a:pt x="434" y="104"/>
                    </a:lnTo>
                    <a:lnTo>
                      <a:pt x="446" y="124"/>
                    </a:lnTo>
                    <a:lnTo>
                      <a:pt x="456" y="146"/>
                    </a:lnTo>
                    <a:lnTo>
                      <a:pt x="464" y="166"/>
                    </a:lnTo>
                    <a:lnTo>
                      <a:pt x="470" y="190"/>
                    </a:lnTo>
                    <a:lnTo>
                      <a:pt x="472" y="214"/>
                    </a:lnTo>
                    <a:lnTo>
                      <a:pt x="474" y="238"/>
                    </a:lnTo>
                    <a:lnTo>
                      <a:pt x="474" y="238"/>
                    </a:lnTo>
                    <a:lnTo>
                      <a:pt x="472" y="270"/>
                    </a:lnTo>
                    <a:lnTo>
                      <a:pt x="464" y="302"/>
                    </a:lnTo>
                    <a:lnTo>
                      <a:pt x="454" y="332"/>
                    </a:lnTo>
                    <a:lnTo>
                      <a:pt x="440" y="360"/>
                    </a:lnTo>
                    <a:lnTo>
                      <a:pt x="422" y="386"/>
                    </a:lnTo>
                    <a:lnTo>
                      <a:pt x="400" y="410"/>
                    </a:lnTo>
                    <a:lnTo>
                      <a:pt x="376" y="430"/>
                    </a:lnTo>
                    <a:lnTo>
                      <a:pt x="348" y="446"/>
                    </a:lnTo>
                    <a:lnTo>
                      <a:pt x="126" y="446"/>
                    </a:lnTo>
                    <a:lnTo>
                      <a:pt x="126" y="446"/>
                    </a:lnTo>
                    <a:lnTo>
                      <a:pt x="100" y="430"/>
                    </a:lnTo>
                    <a:lnTo>
                      <a:pt x="74" y="410"/>
                    </a:lnTo>
                    <a:lnTo>
                      <a:pt x="54" y="386"/>
                    </a:lnTo>
                    <a:lnTo>
                      <a:pt x="36" y="360"/>
                    </a:lnTo>
                    <a:lnTo>
                      <a:pt x="20" y="332"/>
                    </a:lnTo>
                    <a:lnTo>
                      <a:pt x="10" y="302"/>
                    </a:lnTo>
                    <a:lnTo>
                      <a:pt x="2" y="270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7" name="Freeform 79"/>
              <p:cNvSpPr>
                <a:spLocks noChangeArrowheads="1"/>
              </p:cNvSpPr>
              <p:nvPr/>
            </p:nvSpPr>
            <p:spPr bwMode="auto">
              <a:xfrm>
                <a:off x="327025" y="904875"/>
                <a:ext cx="428625" cy="101600"/>
              </a:xfrm>
              <a:custGeom>
                <a:avLst/>
                <a:gdLst>
                  <a:gd name="T0" fmla="*/ 32 w 270"/>
                  <a:gd name="T1" fmla="*/ 64 h 64"/>
                  <a:gd name="T2" fmla="*/ 32 w 270"/>
                  <a:gd name="T3" fmla="*/ 64 h 64"/>
                  <a:gd name="T4" fmla="*/ 26 w 270"/>
                  <a:gd name="T5" fmla="*/ 64 h 64"/>
                  <a:gd name="T6" fmla="*/ 20 w 270"/>
                  <a:gd name="T7" fmla="*/ 62 h 64"/>
                  <a:gd name="T8" fmla="*/ 10 w 270"/>
                  <a:gd name="T9" fmla="*/ 56 h 64"/>
                  <a:gd name="T10" fmla="*/ 2 w 270"/>
                  <a:gd name="T11" fmla="*/ 46 h 64"/>
                  <a:gd name="T12" fmla="*/ 0 w 270"/>
                  <a:gd name="T13" fmla="*/ 40 h 64"/>
                  <a:gd name="T14" fmla="*/ 0 w 270"/>
                  <a:gd name="T15" fmla="*/ 32 h 64"/>
                  <a:gd name="T16" fmla="*/ 0 w 270"/>
                  <a:gd name="T17" fmla="*/ 32 h 64"/>
                  <a:gd name="T18" fmla="*/ 0 w 270"/>
                  <a:gd name="T19" fmla="*/ 26 h 64"/>
                  <a:gd name="T20" fmla="*/ 2 w 270"/>
                  <a:gd name="T21" fmla="*/ 20 h 64"/>
                  <a:gd name="T22" fmla="*/ 10 w 270"/>
                  <a:gd name="T23" fmla="*/ 10 h 64"/>
                  <a:gd name="T24" fmla="*/ 10 w 270"/>
                  <a:gd name="T25" fmla="*/ 10 h 64"/>
                  <a:gd name="T26" fmla="*/ 20 w 270"/>
                  <a:gd name="T27" fmla="*/ 4 h 64"/>
                  <a:gd name="T28" fmla="*/ 26 w 270"/>
                  <a:gd name="T29" fmla="*/ 2 h 64"/>
                  <a:gd name="T30" fmla="*/ 32 w 270"/>
                  <a:gd name="T31" fmla="*/ 0 h 64"/>
                  <a:gd name="T32" fmla="*/ 238 w 270"/>
                  <a:gd name="T33" fmla="*/ 0 h 64"/>
                  <a:gd name="T34" fmla="*/ 238 w 270"/>
                  <a:gd name="T35" fmla="*/ 0 h 64"/>
                  <a:gd name="T36" fmla="*/ 244 w 270"/>
                  <a:gd name="T37" fmla="*/ 2 h 64"/>
                  <a:gd name="T38" fmla="*/ 250 w 270"/>
                  <a:gd name="T39" fmla="*/ 4 h 64"/>
                  <a:gd name="T40" fmla="*/ 262 w 270"/>
                  <a:gd name="T41" fmla="*/ 10 h 64"/>
                  <a:gd name="T42" fmla="*/ 268 w 270"/>
                  <a:gd name="T43" fmla="*/ 20 h 64"/>
                  <a:gd name="T44" fmla="*/ 270 w 270"/>
                  <a:gd name="T45" fmla="*/ 26 h 64"/>
                  <a:gd name="T46" fmla="*/ 270 w 270"/>
                  <a:gd name="T47" fmla="*/ 32 h 64"/>
                  <a:gd name="T48" fmla="*/ 270 w 270"/>
                  <a:gd name="T49" fmla="*/ 32 h 64"/>
                  <a:gd name="T50" fmla="*/ 270 w 270"/>
                  <a:gd name="T51" fmla="*/ 40 h 64"/>
                  <a:gd name="T52" fmla="*/ 268 w 270"/>
                  <a:gd name="T53" fmla="*/ 46 h 64"/>
                  <a:gd name="T54" fmla="*/ 262 w 270"/>
                  <a:gd name="T55" fmla="*/ 56 h 64"/>
                  <a:gd name="T56" fmla="*/ 250 w 270"/>
                  <a:gd name="T57" fmla="*/ 62 h 64"/>
                  <a:gd name="T58" fmla="*/ 244 w 270"/>
                  <a:gd name="T59" fmla="*/ 64 h 64"/>
                  <a:gd name="T60" fmla="*/ 238 w 270"/>
                  <a:gd name="T61" fmla="*/ 64 h 64"/>
                  <a:gd name="T62" fmla="*/ 32 w 270"/>
                  <a:gd name="T63" fmla="*/ 64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0"/>
                  <a:gd name="T97" fmla="*/ 0 h 64"/>
                  <a:gd name="T98" fmla="*/ 270 w 270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0" h="64">
                    <a:moveTo>
                      <a:pt x="32" y="64"/>
                    </a:moveTo>
                    <a:lnTo>
                      <a:pt x="32" y="64"/>
                    </a:lnTo>
                    <a:lnTo>
                      <a:pt x="26" y="64"/>
                    </a:lnTo>
                    <a:lnTo>
                      <a:pt x="20" y="62"/>
                    </a:lnTo>
                    <a:lnTo>
                      <a:pt x="10" y="56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4" y="2"/>
                    </a:lnTo>
                    <a:lnTo>
                      <a:pt x="250" y="4"/>
                    </a:lnTo>
                    <a:lnTo>
                      <a:pt x="262" y="10"/>
                    </a:lnTo>
                    <a:lnTo>
                      <a:pt x="268" y="20"/>
                    </a:lnTo>
                    <a:lnTo>
                      <a:pt x="270" y="26"/>
                    </a:lnTo>
                    <a:lnTo>
                      <a:pt x="270" y="32"/>
                    </a:lnTo>
                    <a:lnTo>
                      <a:pt x="270" y="32"/>
                    </a:lnTo>
                    <a:lnTo>
                      <a:pt x="270" y="40"/>
                    </a:lnTo>
                    <a:lnTo>
                      <a:pt x="268" y="46"/>
                    </a:lnTo>
                    <a:lnTo>
                      <a:pt x="262" y="56"/>
                    </a:lnTo>
                    <a:lnTo>
                      <a:pt x="250" y="62"/>
                    </a:lnTo>
                    <a:lnTo>
                      <a:pt x="244" y="64"/>
                    </a:lnTo>
                    <a:lnTo>
                      <a:pt x="238" y="64"/>
                    </a:ln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8" name="Freeform 80"/>
              <p:cNvSpPr>
                <a:spLocks noChangeArrowheads="1"/>
              </p:cNvSpPr>
              <p:nvPr/>
            </p:nvSpPr>
            <p:spPr bwMode="auto">
              <a:xfrm>
                <a:off x="422275" y="1025525"/>
                <a:ext cx="238125" cy="114300"/>
              </a:xfrm>
              <a:custGeom>
                <a:avLst/>
                <a:gdLst>
                  <a:gd name="T0" fmla="*/ 70 w 150"/>
                  <a:gd name="T1" fmla="*/ 72 h 72"/>
                  <a:gd name="T2" fmla="*/ 70 w 150"/>
                  <a:gd name="T3" fmla="*/ 72 h 72"/>
                  <a:gd name="T4" fmla="*/ 56 w 150"/>
                  <a:gd name="T5" fmla="*/ 70 h 72"/>
                  <a:gd name="T6" fmla="*/ 42 w 150"/>
                  <a:gd name="T7" fmla="*/ 66 h 72"/>
                  <a:gd name="T8" fmla="*/ 30 w 150"/>
                  <a:gd name="T9" fmla="*/ 60 h 72"/>
                  <a:gd name="T10" fmla="*/ 20 w 150"/>
                  <a:gd name="T11" fmla="*/ 50 h 72"/>
                  <a:gd name="T12" fmla="*/ 12 w 150"/>
                  <a:gd name="T13" fmla="*/ 40 h 72"/>
                  <a:gd name="T14" fmla="*/ 6 w 150"/>
                  <a:gd name="T15" fmla="*/ 28 h 72"/>
                  <a:gd name="T16" fmla="*/ 0 w 150"/>
                  <a:gd name="T17" fmla="*/ 14 h 72"/>
                  <a:gd name="T18" fmla="*/ 0 w 150"/>
                  <a:gd name="T19" fmla="*/ 0 h 72"/>
                  <a:gd name="T20" fmla="*/ 0 w 150"/>
                  <a:gd name="T21" fmla="*/ 0 h 72"/>
                  <a:gd name="T22" fmla="*/ 150 w 150"/>
                  <a:gd name="T23" fmla="*/ 0 h 72"/>
                  <a:gd name="T24" fmla="*/ 150 w 150"/>
                  <a:gd name="T25" fmla="*/ 0 h 72"/>
                  <a:gd name="T26" fmla="*/ 150 w 150"/>
                  <a:gd name="T27" fmla="*/ 0 h 72"/>
                  <a:gd name="T28" fmla="*/ 150 w 150"/>
                  <a:gd name="T29" fmla="*/ 14 h 72"/>
                  <a:gd name="T30" fmla="*/ 146 w 150"/>
                  <a:gd name="T31" fmla="*/ 28 h 72"/>
                  <a:gd name="T32" fmla="*/ 138 w 150"/>
                  <a:gd name="T33" fmla="*/ 40 h 72"/>
                  <a:gd name="T34" fmla="*/ 130 w 150"/>
                  <a:gd name="T35" fmla="*/ 50 h 72"/>
                  <a:gd name="T36" fmla="*/ 120 w 150"/>
                  <a:gd name="T37" fmla="*/ 60 h 72"/>
                  <a:gd name="T38" fmla="*/ 108 w 150"/>
                  <a:gd name="T39" fmla="*/ 66 h 72"/>
                  <a:gd name="T40" fmla="*/ 94 w 150"/>
                  <a:gd name="T41" fmla="*/ 70 h 72"/>
                  <a:gd name="T42" fmla="*/ 80 w 150"/>
                  <a:gd name="T43" fmla="*/ 72 h 72"/>
                  <a:gd name="T44" fmla="*/ 70 w 150"/>
                  <a:gd name="T45" fmla="*/ 72 h 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0"/>
                  <a:gd name="T70" fmla="*/ 0 h 72"/>
                  <a:gd name="T71" fmla="*/ 150 w 150"/>
                  <a:gd name="T72" fmla="*/ 72 h 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0" h="72">
                    <a:moveTo>
                      <a:pt x="70" y="72"/>
                    </a:moveTo>
                    <a:lnTo>
                      <a:pt x="70" y="72"/>
                    </a:lnTo>
                    <a:lnTo>
                      <a:pt x="56" y="70"/>
                    </a:lnTo>
                    <a:lnTo>
                      <a:pt x="42" y="66"/>
                    </a:lnTo>
                    <a:lnTo>
                      <a:pt x="30" y="60"/>
                    </a:lnTo>
                    <a:lnTo>
                      <a:pt x="20" y="50"/>
                    </a:lnTo>
                    <a:lnTo>
                      <a:pt x="12" y="40"/>
                    </a:lnTo>
                    <a:lnTo>
                      <a:pt x="6" y="2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14"/>
                    </a:lnTo>
                    <a:lnTo>
                      <a:pt x="146" y="28"/>
                    </a:lnTo>
                    <a:lnTo>
                      <a:pt x="138" y="40"/>
                    </a:lnTo>
                    <a:lnTo>
                      <a:pt x="130" y="50"/>
                    </a:lnTo>
                    <a:lnTo>
                      <a:pt x="120" y="60"/>
                    </a:lnTo>
                    <a:lnTo>
                      <a:pt x="108" y="66"/>
                    </a:lnTo>
                    <a:lnTo>
                      <a:pt x="94" y="70"/>
                    </a:lnTo>
                    <a:lnTo>
                      <a:pt x="80" y="72"/>
                    </a:lnTo>
                    <a:lnTo>
                      <a:pt x="70" y="72"/>
                    </a:lnTo>
                    <a:close/>
                  </a:path>
                </a:pathLst>
              </a:custGeom>
              <a:solidFill>
                <a:srgbClr val="00A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9" name="Freeform 81"/>
              <p:cNvSpPr>
                <a:spLocks noChangeArrowheads="1"/>
              </p:cNvSpPr>
              <p:nvPr/>
            </p:nvSpPr>
            <p:spPr bwMode="auto">
              <a:xfrm>
                <a:off x="511175" y="0"/>
                <a:ext cx="63500" cy="127000"/>
              </a:xfrm>
              <a:custGeom>
                <a:avLst/>
                <a:gdLst>
                  <a:gd name="T0" fmla="*/ 0 w 40"/>
                  <a:gd name="T1" fmla="*/ 18 h 80"/>
                  <a:gd name="T2" fmla="*/ 0 w 40"/>
                  <a:gd name="T3" fmla="*/ 18 h 80"/>
                  <a:gd name="T4" fmla="*/ 0 w 40"/>
                  <a:gd name="T5" fmla="*/ 12 h 80"/>
                  <a:gd name="T6" fmla="*/ 6 w 40"/>
                  <a:gd name="T7" fmla="*/ 4 h 80"/>
                  <a:gd name="T8" fmla="*/ 12 w 40"/>
                  <a:gd name="T9" fmla="*/ 0 h 80"/>
                  <a:gd name="T10" fmla="*/ 20 w 40"/>
                  <a:gd name="T11" fmla="*/ 0 h 80"/>
                  <a:gd name="T12" fmla="*/ 20 w 40"/>
                  <a:gd name="T13" fmla="*/ 0 h 80"/>
                  <a:gd name="T14" fmla="*/ 26 w 40"/>
                  <a:gd name="T15" fmla="*/ 0 h 80"/>
                  <a:gd name="T16" fmla="*/ 34 w 40"/>
                  <a:gd name="T17" fmla="*/ 4 h 80"/>
                  <a:gd name="T18" fmla="*/ 34 w 40"/>
                  <a:gd name="T19" fmla="*/ 4 h 80"/>
                  <a:gd name="T20" fmla="*/ 38 w 40"/>
                  <a:gd name="T21" fmla="*/ 12 h 80"/>
                  <a:gd name="T22" fmla="*/ 40 w 40"/>
                  <a:gd name="T23" fmla="*/ 18 h 80"/>
                  <a:gd name="T24" fmla="*/ 40 w 40"/>
                  <a:gd name="T25" fmla="*/ 60 h 80"/>
                  <a:gd name="T26" fmla="*/ 40 w 40"/>
                  <a:gd name="T27" fmla="*/ 60 h 80"/>
                  <a:gd name="T28" fmla="*/ 38 w 40"/>
                  <a:gd name="T29" fmla="*/ 68 h 80"/>
                  <a:gd name="T30" fmla="*/ 34 w 40"/>
                  <a:gd name="T31" fmla="*/ 74 h 80"/>
                  <a:gd name="T32" fmla="*/ 26 w 40"/>
                  <a:gd name="T33" fmla="*/ 80 h 80"/>
                  <a:gd name="T34" fmla="*/ 20 w 40"/>
                  <a:gd name="T35" fmla="*/ 80 h 80"/>
                  <a:gd name="T36" fmla="*/ 20 w 40"/>
                  <a:gd name="T37" fmla="*/ 80 h 80"/>
                  <a:gd name="T38" fmla="*/ 12 w 40"/>
                  <a:gd name="T39" fmla="*/ 80 h 80"/>
                  <a:gd name="T40" fmla="*/ 6 w 40"/>
                  <a:gd name="T41" fmla="*/ 74 h 80"/>
                  <a:gd name="T42" fmla="*/ 6 w 40"/>
                  <a:gd name="T43" fmla="*/ 74 h 80"/>
                  <a:gd name="T44" fmla="*/ 0 w 40"/>
                  <a:gd name="T45" fmla="*/ 68 h 80"/>
                  <a:gd name="T46" fmla="*/ 0 w 40"/>
                  <a:gd name="T47" fmla="*/ 60 h 80"/>
                  <a:gd name="T48" fmla="*/ 0 w 40"/>
                  <a:gd name="T49" fmla="*/ 18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"/>
                  <a:gd name="T76" fmla="*/ 0 h 80"/>
                  <a:gd name="T77" fmla="*/ 40 w 40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" h="80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68"/>
                    </a:lnTo>
                    <a:lnTo>
                      <a:pt x="34" y="74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0" name="Freeform 83"/>
              <p:cNvSpPr>
                <a:spLocks noChangeArrowheads="1"/>
              </p:cNvSpPr>
              <p:nvPr/>
            </p:nvSpPr>
            <p:spPr bwMode="auto">
              <a:xfrm>
                <a:off x="136525" y="177800"/>
                <a:ext cx="107950" cy="111125"/>
              </a:xfrm>
              <a:custGeom>
                <a:avLst/>
                <a:gdLst>
                  <a:gd name="T0" fmla="*/ 4 w 68"/>
                  <a:gd name="T1" fmla="*/ 6 h 70"/>
                  <a:gd name="T2" fmla="*/ 4 w 68"/>
                  <a:gd name="T3" fmla="*/ 6 h 70"/>
                  <a:gd name="T4" fmla="*/ 12 w 68"/>
                  <a:gd name="T5" fmla="*/ 2 h 70"/>
                  <a:gd name="T6" fmla="*/ 18 w 68"/>
                  <a:gd name="T7" fmla="*/ 0 h 70"/>
                  <a:gd name="T8" fmla="*/ 26 w 68"/>
                  <a:gd name="T9" fmla="*/ 2 h 70"/>
                  <a:gd name="T10" fmla="*/ 34 w 68"/>
                  <a:gd name="T11" fmla="*/ 6 h 70"/>
                  <a:gd name="T12" fmla="*/ 62 w 68"/>
                  <a:gd name="T13" fmla="*/ 36 h 70"/>
                  <a:gd name="T14" fmla="*/ 62 w 68"/>
                  <a:gd name="T15" fmla="*/ 36 h 70"/>
                  <a:gd name="T16" fmla="*/ 66 w 68"/>
                  <a:gd name="T17" fmla="*/ 42 h 70"/>
                  <a:gd name="T18" fmla="*/ 68 w 68"/>
                  <a:gd name="T19" fmla="*/ 50 h 70"/>
                  <a:gd name="T20" fmla="*/ 68 w 68"/>
                  <a:gd name="T21" fmla="*/ 50 h 70"/>
                  <a:gd name="T22" fmla="*/ 66 w 68"/>
                  <a:gd name="T23" fmla="*/ 58 h 70"/>
                  <a:gd name="T24" fmla="*/ 62 w 68"/>
                  <a:gd name="T25" fmla="*/ 64 h 70"/>
                  <a:gd name="T26" fmla="*/ 62 w 68"/>
                  <a:gd name="T27" fmla="*/ 64 h 70"/>
                  <a:gd name="T28" fmla="*/ 56 w 68"/>
                  <a:gd name="T29" fmla="*/ 68 h 70"/>
                  <a:gd name="T30" fmla="*/ 48 w 68"/>
                  <a:gd name="T31" fmla="*/ 70 h 70"/>
                  <a:gd name="T32" fmla="*/ 42 w 68"/>
                  <a:gd name="T33" fmla="*/ 68 h 70"/>
                  <a:gd name="T34" fmla="*/ 34 w 68"/>
                  <a:gd name="T35" fmla="*/ 64 h 70"/>
                  <a:gd name="T36" fmla="*/ 4 w 68"/>
                  <a:gd name="T37" fmla="*/ 34 h 70"/>
                  <a:gd name="T38" fmla="*/ 4 w 68"/>
                  <a:gd name="T39" fmla="*/ 34 h 70"/>
                  <a:gd name="T40" fmla="*/ 0 w 68"/>
                  <a:gd name="T41" fmla="*/ 28 h 70"/>
                  <a:gd name="T42" fmla="*/ 0 w 68"/>
                  <a:gd name="T43" fmla="*/ 20 h 70"/>
                  <a:gd name="T44" fmla="*/ 0 w 68"/>
                  <a:gd name="T45" fmla="*/ 20 h 70"/>
                  <a:gd name="T46" fmla="*/ 0 w 68"/>
                  <a:gd name="T47" fmla="*/ 12 h 70"/>
                  <a:gd name="T48" fmla="*/ 4 w 68"/>
                  <a:gd name="T49" fmla="*/ 6 h 70"/>
                  <a:gd name="T50" fmla="*/ 4 w 68"/>
                  <a:gd name="T51" fmla="*/ 6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70"/>
                  <a:gd name="T80" fmla="*/ 68 w 68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70">
                    <a:moveTo>
                      <a:pt x="4" y="6"/>
                    </a:moveTo>
                    <a:lnTo>
                      <a:pt x="4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4" y="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6" y="42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6" y="58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56" y="68"/>
                    </a:lnTo>
                    <a:lnTo>
                      <a:pt x="48" y="70"/>
                    </a:lnTo>
                    <a:lnTo>
                      <a:pt x="42" y="68"/>
                    </a:lnTo>
                    <a:lnTo>
                      <a:pt x="34" y="6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1" name="Freeform 84"/>
              <p:cNvSpPr>
                <a:spLocks noChangeArrowheads="1"/>
              </p:cNvSpPr>
              <p:nvPr/>
            </p:nvSpPr>
            <p:spPr bwMode="auto">
              <a:xfrm>
                <a:off x="0" y="492125"/>
                <a:ext cx="130175" cy="63500"/>
              </a:xfrm>
              <a:custGeom>
                <a:avLst/>
                <a:gdLst>
                  <a:gd name="T0" fmla="*/ 20 w 82"/>
                  <a:gd name="T1" fmla="*/ 40 h 40"/>
                  <a:gd name="T2" fmla="*/ 20 w 82"/>
                  <a:gd name="T3" fmla="*/ 40 h 40"/>
                  <a:gd name="T4" fmla="*/ 12 w 82"/>
                  <a:gd name="T5" fmla="*/ 38 h 40"/>
                  <a:gd name="T6" fmla="*/ 6 w 82"/>
                  <a:gd name="T7" fmla="*/ 34 h 40"/>
                  <a:gd name="T8" fmla="*/ 2 w 82"/>
                  <a:gd name="T9" fmla="*/ 28 h 40"/>
                  <a:gd name="T10" fmla="*/ 0 w 82"/>
                  <a:gd name="T11" fmla="*/ 20 h 40"/>
                  <a:gd name="T12" fmla="*/ 0 w 82"/>
                  <a:gd name="T13" fmla="*/ 20 h 40"/>
                  <a:gd name="T14" fmla="*/ 2 w 82"/>
                  <a:gd name="T15" fmla="*/ 12 h 40"/>
                  <a:gd name="T16" fmla="*/ 6 w 82"/>
                  <a:gd name="T17" fmla="*/ 6 h 40"/>
                  <a:gd name="T18" fmla="*/ 6 w 82"/>
                  <a:gd name="T19" fmla="*/ 6 h 40"/>
                  <a:gd name="T20" fmla="*/ 12 w 82"/>
                  <a:gd name="T21" fmla="*/ 2 h 40"/>
                  <a:gd name="T22" fmla="*/ 20 w 82"/>
                  <a:gd name="T23" fmla="*/ 0 h 40"/>
                  <a:gd name="T24" fmla="*/ 62 w 82"/>
                  <a:gd name="T25" fmla="*/ 0 h 40"/>
                  <a:gd name="T26" fmla="*/ 62 w 82"/>
                  <a:gd name="T27" fmla="*/ 0 h 40"/>
                  <a:gd name="T28" fmla="*/ 70 w 82"/>
                  <a:gd name="T29" fmla="*/ 2 h 40"/>
                  <a:gd name="T30" fmla="*/ 76 w 82"/>
                  <a:gd name="T31" fmla="*/ 6 h 40"/>
                  <a:gd name="T32" fmla="*/ 80 w 82"/>
                  <a:gd name="T33" fmla="*/ 12 h 40"/>
                  <a:gd name="T34" fmla="*/ 82 w 82"/>
                  <a:gd name="T35" fmla="*/ 20 h 40"/>
                  <a:gd name="T36" fmla="*/ 82 w 82"/>
                  <a:gd name="T37" fmla="*/ 20 h 40"/>
                  <a:gd name="T38" fmla="*/ 80 w 82"/>
                  <a:gd name="T39" fmla="*/ 28 h 40"/>
                  <a:gd name="T40" fmla="*/ 76 w 82"/>
                  <a:gd name="T41" fmla="*/ 34 h 40"/>
                  <a:gd name="T42" fmla="*/ 76 w 82"/>
                  <a:gd name="T43" fmla="*/ 34 h 40"/>
                  <a:gd name="T44" fmla="*/ 70 w 82"/>
                  <a:gd name="T45" fmla="*/ 38 h 40"/>
                  <a:gd name="T46" fmla="*/ 62 w 82"/>
                  <a:gd name="T47" fmla="*/ 40 h 40"/>
                  <a:gd name="T48" fmla="*/ 20 w 82"/>
                  <a:gd name="T49" fmla="*/ 40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40"/>
                  <a:gd name="T77" fmla="*/ 82 w 82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6" y="6"/>
                    </a:lnTo>
                    <a:lnTo>
                      <a:pt x="80" y="12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0" y="28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2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65" name="文本框 121"/>
            <p:cNvSpPr>
              <a:spLocks noChangeArrowheads="1"/>
            </p:cNvSpPr>
            <p:nvPr/>
          </p:nvSpPr>
          <p:spPr bwMode="auto">
            <a:xfrm>
              <a:off x="8839238" y="1999132"/>
              <a:ext cx="6519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C0C0C"/>
                  </a:solidFill>
                  <a:ea typeface="MS Gothic" panose="020B0609070205080204" pitchFamily="49" charset="-128"/>
                </a:rPr>
                <a:t>04</a:t>
              </a:r>
              <a:endParaRPr lang="zh-CN" altLang="en-US" sz="3200">
                <a:solidFill>
                  <a:srgbClr val="0C0C0C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66" name="矩形 122"/>
            <p:cNvSpPr>
              <a:spLocks noChangeArrowheads="1"/>
            </p:cNvSpPr>
            <p:nvPr/>
          </p:nvSpPr>
          <p:spPr bwMode="auto">
            <a:xfrm>
              <a:off x="9437509" y="2042744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>
                  <a:solidFill>
                    <a:srgbClr val="0C0C0C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en-US" altLang="zh-CN" sz="1400">
                <a:solidFill>
                  <a:srgbClr val="0C0C0C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CN" altLang="en-US" sz="1400">
                  <a:solidFill>
                    <a:srgbClr val="0C0C0C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zh-CN" altLang="en-US" sz="140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195119" y="2817700"/>
            <a:ext cx="1501082" cy="932555"/>
            <a:chOff x="8195119" y="2817700"/>
            <a:chExt cx="1501082" cy="932555"/>
          </a:xfrm>
        </p:grpSpPr>
        <p:grpSp>
          <p:nvGrpSpPr>
            <p:cNvPr id="52" name="组合 114"/>
            <p:cNvGrpSpPr/>
            <p:nvPr/>
          </p:nvGrpSpPr>
          <p:grpSpPr bwMode="auto">
            <a:xfrm>
              <a:off x="8208538" y="2817700"/>
              <a:ext cx="464079" cy="294103"/>
              <a:chOff x="0" y="0"/>
              <a:chExt cx="3994151" cy="2530475"/>
            </a:xfrm>
          </p:grpSpPr>
          <p:sp>
            <p:nvSpPr>
              <p:cNvPr id="53" name="Freeform 93"/>
              <p:cNvSpPr>
                <a:spLocks noChangeArrowheads="1"/>
              </p:cNvSpPr>
              <p:nvPr/>
            </p:nvSpPr>
            <p:spPr bwMode="auto">
              <a:xfrm>
                <a:off x="3629026" y="714375"/>
                <a:ext cx="365125" cy="974725"/>
              </a:xfrm>
              <a:custGeom>
                <a:avLst/>
                <a:gdLst>
                  <a:gd name="T0" fmla="*/ 230 w 230"/>
                  <a:gd name="T1" fmla="*/ 78 h 614"/>
                  <a:gd name="T2" fmla="*/ 230 w 230"/>
                  <a:gd name="T3" fmla="*/ 536 h 614"/>
                  <a:gd name="T4" fmla="*/ 230 w 230"/>
                  <a:gd name="T5" fmla="*/ 536 h 614"/>
                  <a:gd name="T6" fmla="*/ 228 w 230"/>
                  <a:gd name="T7" fmla="*/ 550 h 614"/>
                  <a:gd name="T8" fmla="*/ 222 w 230"/>
                  <a:gd name="T9" fmla="*/ 566 h 614"/>
                  <a:gd name="T10" fmla="*/ 212 w 230"/>
                  <a:gd name="T11" fmla="*/ 578 h 614"/>
                  <a:gd name="T12" fmla="*/ 198 w 230"/>
                  <a:gd name="T13" fmla="*/ 590 h 614"/>
                  <a:gd name="T14" fmla="*/ 180 w 230"/>
                  <a:gd name="T15" fmla="*/ 600 h 614"/>
                  <a:gd name="T16" fmla="*/ 160 w 230"/>
                  <a:gd name="T17" fmla="*/ 608 h 614"/>
                  <a:gd name="T18" fmla="*/ 138 w 230"/>
                  <a:gd name="T19" fmla="*/ 612 h 614"/>
                  <a:gd name="T20" fmla="*/ 116 w 230"/>
                  <a:gd name="T21" fmla="*/ 614 h 614"/>
                  <a:gd name="T22" fmla="*/ 116 w 230"/>
                  <a:gd name="T23" fmla="*/ 614 h 614"/>
                  <a:gd name="T24" fmla="*/ 92 w 230"/>
                  <a:gd name="T25" fmla="*/ 612 h 614"/>
                  <a:gd name="T26" fmla="*/ 72 w 230"/>
                  <a:gd name="T27" fmla="*/ 608 h 614"/>
                  <a:gd name="T28" fmla="*/ 52 w 230"/>
                  <a:gd name="T29" fmla="*/ 600 h 614"/>
                  <a:gd name="T30" fmla="*/ 34 w 230"/>
                  <a:gd name="T31" fmla="*/ 590 h 614"/>
                  <a:gd name="T32" fmla="*/ 34 w 230"/>
                  <a:gd name="T33" fmla="*/ 590 h 614"/>
                  <a:gd name="T34" fmla="*/ 20 w 230"/>
                  <a:gd name="T35" fmla="*/ 578 h 614"/>
                  <a:gd name="T36" fmla="*/ 10 w 230"/>
                  <a:gd name="T37" fmla="*/ 566 h 614"/>
                  <a:gd name="T38" fmla="*/ 4 w 230"/>
                  <a:gd name="T39" fmla="*/ 550 h 614"/>
                  <a:gd name="T40" fmla="*/ 0 w 230"/>
                  <a:gd name="T41" fmla="*/ 536 h 614"/>
                  <a:gd name="T42" fmla="*/ 0 w 230"/>
                  <a:gd name="T43" fmla="*/ 78 h 614"/>
                  <a:gd name="T44" fmla="*/ 0 w 230"/>
                  <a:gd name="T45" fmla="*/ 78 h 614"/>
                  <a:gd name="T46" fmla="*/ 4 w 230"/>
                  <a:gd name="T47" fmla="*/ 64 h 614"/>
                  <a:gd name="T48" fmla="*/ 10 w 230"/>
                  <a:gd name="T49" fmla="*/ 48 h 614"/>
                  <a:gd name="T50" fmla="*/ 20 w 230"/>
                  <a:gd name="T51" fmla="*/ 36 h 614"/>
                  <a:gd name="T52" fmla="*/ 34 w 230"/>
                  <a:gd name="T53" fmla="*/ 24 h 614"/>
                  <a:gd name="T54" fmla="*/ 52 w 230"/>
                  <a:gd name="T55" fmla="*/ 14 h 614"/>
                  <a:gd name="T56" fmla="*/ 72 w 230"/>
                  <a:gd name="T57" fmla="*/ 6 h 614"/>
                  <a:gd name="T58" fmla="*/ 92 w 230"/>
                  <a:gd name="T59" fmla="*/ 2 h 614"/>
                  <a:gd name="T60" fmla="*/ 116 w 230"/>
                  <a:gd name="T61" fmla="*/ 0 h 614"/>
                  <a:gd name="T62" fmla="*/ 116 w 230"/>
                  <a:gd name="T63" fmla="*/ 0 h 614"/>
                  <a:gd name="T64" fmla="*/ 138 w 230"/>
                  <a:gd name="T65" fmla="*/ 2 h 614"/>
                  <a:gd name="T66" fmla="*/ 160 w 230"/>
                  <a:gd name="T67" fmla="*/ 6 h 614"/>
                  <a:gd name="T68" fmla="*/ 180 w 230"/>
                  <a:gd name="T69" fmla="*/ 14 h 614"/>
                  <a:gd name="T70" fmla="*/ 198 w 230"/>
                  <a:gd name="T71" fmla="*/ 24 h 614"/>
                  <a:gd name="T72" fmla="*/ 198 w 230"/>
                  <a:gd name="T73" fmla="*/ 24 h 614"/>
                  <a:gd name="T74" fmla="*/ 212 w 230"/>
                  <a:gd name="T75" fmla="*/ 36 h 614"/>
                  <a:gd name="T76" fmla="*/ 222 w 230"/>
                  <a:gd name="T77" fmla="*/ 48 h 614"/>
                  <a:gd name="T78" fmla="*/ 228 w 230"/>
                  <a:gd name="T79" fmla="*/ 64 h 614"/>
                  <a:gd name="T80" fmla="*/ 230 w 230"/>
                  <a:gd name="T81" fmla="*/ 78 h 614"/>
                  <a:gd name="T82" fmla="*/ 230 w 230"/>
                  <a:gd name="T83" fmla="*/ 78 h 6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0"/>
                  <a:gd name="T127" fmla="*/ 0 h 614"/>
                  <a:gd name="T128" fmla="*/ 230 w 230"/>
                  <a:gd name="T129" fmla="*/ 614 h 6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0" h="614">
                    <a:moveTo>
                      <a:pt x="230" y="78"/>
                    </a:moveTo>
                    <a:lnTo>
                      <a:pt x="230" y="536"/>
                    </a:lnTo>
                    <a:lnTo>
                      <a:pt x="230" y="536"/>
                    </a:lnTo>
                    <a:lnTo>
                      <a:pt x="228" y="550"/>
                    </a:lnTo>
                    <a:lnTo>
                      <a:pt x="222" y="566"/>
                    </a:lnTo>
                    <a:lnTo>
                      <a:pt x="212" y="578"/>
                    </a:lnTo>
                    <a:lnTo>
                      <a:pt x="198" y="590"/>
                    </a:lnTo>
                    <a:lnTo>
                      <a:pt x="180" y="600"/>
                    </a:lnTo>
                    <a:lnTo>
                      <a:pt x="160" y="608"/>
                    </a:lnTo>
                    <a:lnTo>
                      <a:pt x="138" y="612"/>
                    </a:lnTo>
                    <a:lnTo>
                      <a:pt x="116" y="614"/>
                    </a:lnTo>
                    <a:lnTo>
                      <a:pt x="116" y="614"/>
                    </a:lnTo>
                    <a:lnTo>
                      <a:pt x="92" y="612"/>
                    </a:lnTo>
                    <a:lnTo>
                      <a:pt x="72" y="608"/>
                    </a:lnTo>
                    <a:lnTo>
                      <a:pt x="52" y="600"/>
                    </a:lnTo>
                    <a:lnTo>
                      <a:pt x="34" y="590"/>
                    </a:lnTo>
                    <a:lnTo>
                      <a:pt x="34" y="590"/>
                    </a:lnTo>
                    <a:lnTo>
                      <a:pt x="20" y="578"/>
                    </a:lnTo>
                    <a:lnTo>
                      <a:pt x="10" y="566"/>
                    </a:lnTo>
                    <a:lnTo>
                      <a:pt x="4" y="550"/>
                    </a:lnTo>
                    <a:lnTo>
                      <a:pt x="0" y="53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4" y="64"/>
                    </a:lnTo>
                    <a:lnTo>
                      <a:pt x="10" y="48"/>
                    </a:lnTo>
                    <a:lnTo>
                      <a:pt x="20" y="36"/>
                    </a:lnTo>
                    <a:lnTo>
                      <a:pt x="34" y="24"/>
                    </a:lnTo>
                    <a:lnTo>
                      <a:pt x="52" y="14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38" y="2"/>
                    </a:lnTo>
                    <a:lnTo>
                      <a:pt x="160" y="6"/>
                    </a:lnTo>
                    <a:lnTo>
                      <a:pt x="180" y="1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212" y="36"/>
                    </a:lnTo>
                    <a:lnTo>
                      <a:pt x="222" y="48"/>
                    </a:lnTo>
                    <a:lnTo>
                      <a:pt x="228" y="64"/>
                    </a:lnTo>
                    <a:lnTo>
                      <a:pt x="230" y="78"/>
                    </a:lnTo>
                    <a:lnTo>
                      <a:pt x="230" y="78"/>
                    </a:lnTo>
                    <a:close/>
                  </a:path>
                </a:pathLst>
              </a:custGeom>
              <a:solidFill>
                <a:srgbClr val="23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4" name="Freeform 94"/>
              <p:cNvSpPr>
                <a:spLocks noEditPoints="1" noChangeArrowheads="1"/>
              </p:cNvSpPr>
              <p:nvPr/>
            </p:nvSpPr>
            <p:spPr bwMode="auto">
              <a:xfrm>
                <a:off x="1936750" y="152400"/>
                <a:ext cx="1631950" cy="2378075"/>
              </a:xfrm>
              <a:custGeom>
                <a:avLst/>
                <a:gdLst>
                  <a:gd name="T0" fmla="*/ 1028 w 1028"/>
                  <a:gd name="T1" fmla="*/ 430 h 1498"/>
                  <a:gd name="T2" fmla="*/ 1028 w 1028"/>
                  <a:gd name="T3" fmla="*/ 892 h 1498"/>
                  <a:gd name="T4" fmla="*/ 792 w 1028"/>
                  <a:gd name="T5" fmla="*/ 992 h 1498"/>
                  <a:gd name="T6" fmla="*/ 792 w 1028"/>
                  <a:gd name="T7" fmla="*/ 1222 h 1498"/>
                  <a:gd name="T8" fmla="*/ 268 w 1028"/>
                  <a:gd name="T9" fmla="*/ 1498 h 1498"/>
                  <a:gd name="T10" fmla="*/ 268 w 1028"/>
                  <a:gd name="T11" fmla="*/ 1210 h 1498"/>
                  <a:gd name="T12" fmla="*/ 0 w 1028"/>
                  <a:gd name="T13" fmla="*/ 1322 h 1498"/>
                  <a:gd name="T14" fmla="*/ 0 w 1028"/>
                  <a:gd name="T15" fmla="*/ 0 h 1498"/>
                  <a:gd name="T16" fmla="*/ 1028 w 1028"/>
                  <a:gd name="T17" fmla="*/ 430 h 1498"/>
                  <a:gd name="T18" fmla="*/ 694 w 1028"/>
                  <a:gd name="T19" fmla="*/ 1164 h 1498"/>
                  <a:gd name="T20" fmla="*/ 694 w 1028"/>
                  <a:gd name="T21" fmla="*/ 1032 h 1498"/>
                  <a:gd name="T22" fmla="*/ 366 w 1028"/>
                  <a:gd name="T23" fmla="*/ 1168 h 1498"/>
                  <a:gd name="T24" fmla="*/ 366 w 1028"/>
                  <a:gd name="T25" fmla="*/ 1336 h 1498"/>
                  <a:gd name="T26" fmla="*/ 694 w 1028"/>
                  <a:gd name="T27" fmla="*/ 1164 h 14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8"/>
                  <a:gd name="T43" fmla="*/ 0 h 1498"/>
                  <a:gd name="T44" fmla="*/ 1028 w 1028"/>
                  <a:gd name="T45" fmla="*/ 1498 h 14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8" h="1498">
                    <a:moveTo>
                      <a:pt x="1028" y="430"/>
                    </a:moveTo>
                    <a:lnTo>
                      <a:pt x="1028" y="892"/>
                    </a:lnTo>
                    <a:lnTo>
                      <a:pt x="792" y="992"/>
                    </a:lnTo>
                    <a:lnTo>
                      <a:pt x="792" y="1222"/>
                    </a:lnTo>
                    <a:lnTo>
                      <a:pt x="268" y="1498"/>
                    </a:lnTo>
                    <a:lnTo>
                      <a:pt x="268" y="1210"/>
                    </a:lnTo>
                    <a:lnTo>
                      <a:pt x="0" y="1322"/>
                    </a:lnTo>
                    <a:lnTo>
                      <a:pt x="0" y="0"/>
                    </a:lnTo>
                    <a:lnTo>
                      <a:pt x="1028" y="430"/>
                    </a:lnTo>
                    <a:close/>
                    <a:moveTo>
                      <a:pt x="694" y="1164"/>
                    </a:moveTo>
                    <a:lnTo>
                      <a:pt x="694" y="1032"/>
                    </a:lnTo>
                    <a:lnTo>
                      <a:pt x="366" y="1168"/>
                    </a:lnTo>
                    <a:lnTo>
                      <a:pt x="366" y="1336"/>
                    </a:lnTo>
                    <a:lnTo>
                      <a:pt x="694" y="1164"/>
                    </a:lnTo>
                    <a:close/>
                  </a:path>
                </a:pathLst>
              </a:custGeom>
              <a:solidFill>
                <a:srgbClr val="36B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5" name="Freeform 95"/>
              <p:cNvSpPr>
                <a:spLocks noChangeArrowheads="1"/>
              </p:cNvSpPr>
              <p:nvPr/>
            </p:nvSpPr>
            <p:spPr bwMode="auto">
              <a:xfrm>
                <a:off x="1571625" y="0"/>
                <a:ext cx="269875" cy="2403475"/>
              </a:xfrm>
              <a:custGeom>
                <a:avLst/>
                <a:gdLst>
                  <a:gd name="T0" fmla="*/ 170 w 170"/>
                  <a:gd name="T1" fmla="*/ 72 h 1514"/>
                  <a:gd name="T2" fmla="*/ 170 w 170"/>
                  <a:gd name="T3" fmla="*/ 1442 h 1514"/>
                  <a:gd name="T4" fmla="*/ 0 w 170"/>
                  <a:gd name="T5" fmla="*/ 1514 h 1514"/>
                  <a:gd name="T6" fmla="*/ 0 w 170"/>
                  <a:gd name="T7" fmla="*/ 0 h 1514"/>
                  <a:gd name="T8" fmla="*/ 170 w 170"/>
                  <a:gd name="T9" fmla="*/ 72 h 15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514"/>
                  <a:gd name="T17" fmla="*/ 170 w 170"/>
                  <a:gd name="T18" fmla="*/ 1514 h 15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514">
                    <a:moveTo>
                      <a:pt x="170" y="72"/>
                    </a:moveTo>
                    <a:lnTo>
                      <a:pt x="170" y="1442"/>
                    </a:lnTo>
                    <a:lnTo>
                      <a:pt x="0" y="1514"/>
                    </a:lnTo>
                    <a:lnTo>
                      <a:pt x="0" y="0"/>
                    </a:lnTo>
                    <a:lnTo>
                      <a:pt x="170" y="72"/>
                    </a:lnTo>
                    <a:close/>
                  </a:path>
                </a:pathLst>
              </a:custGeom>
              <a:solidFill>
                <a:srgbClr val="23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6" name="Freeform 96"/>
              <p:cNvSpPr>
                <a:spLocks noChangeArrowheads="1"/>
              </p:cNvSpPr>
              <p:nvPr/>
            </p:nvSpPr>
            <p:spPr bwMode="auto">
              <a:xfrm>
                <a:off x="371475" y="53975"/>
                <a:ext cx="1031875" cy="625475"/>
              </a:xfrm>
              <a:custGeom>
                <a:avLst/>
                <a:gdLst>
                  <a:gd name="T0" fmla="*/ 58 w 650"/>
                  <a:gd name="T1" fmla="*/ 0 h 394"/>
                  <a:gd name="T2" fmla="*/ 0 w 650"/>
                  <a:gd name="T3" fmla="*/ 216 h 394"/>
                  <a:gd name="T4" fmla="*/ 650 w 650"/>
                  <a:gd name="T5" fmla="*/ 394 h 394"/>
                  <a:gd name="T6" fmla="*/ 58 w 650"/>
                  <a:gd name="T7" fmla="*/ 0 h 3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0"/>
                  <a:gd name="T13" fmla="*/ 0 h 394"/>
                  <a:gd name="T14" fmla="*/ 650 w 650"/>
                  <a:gd name="T15" fmla="*/ 394 h 3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0" h="394">
                    <a:moveTo>
                      <a:pt x="58" y="0"/>
                    </a:moveTo>
                    <a:lnTo>
                      <a:pt x="0" y="216"/>
                    </a:lnTo>
                    <a:lnTo>
                      <a:pt x="650" y="39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36B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7" name="Freeform 97"/>
              <p:cNvSpPr>
                <a:spLocks noChangeArrowheads="1"/>
              </p:cNvSpPr>
              <p:nvPr/>
            </p:nvSpPr>
            <p:spPr bwMode="auto">
              <a:xfrm>
                <a:off x="0" y="939800"/>
                <a:ext cx="1482725" cy="593725"/>
              </a:xfrm>
              <a:custGeom>
                <a:avLst/>
                <a:gdLst>
                  <a:gd name="T0" fmla="*/ 0 w 934"/>
                  <a:gd name="T1" fmla="*/ 0 h 374"/>
                  <a:gd name="T2" fmla="*/ 0 w 934"/>
                  <a:gd name="T3" fmla="*/ 374 h 374"/>
                  <a:gd name="T4" fmla="*/ 934 w 934"/>
                  <a:gd name="T5" fmla="*/ 186 h 374"/>
                  <a:gd name="T6" fmla="*/ 0 w 934"/>
                  <a:gd name="T7" fmla="*/ 0 h 3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4"/>
                  <a:gd name="T13" fmla="*/ 0 h 374"/>
                  <a:gd name="T14" fmla="*/ 934 w 934"/>
                  <a:gd name="T15" fmla="*/ 374 h 3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4" h="374">
                    <a:moveTo>
                      <a:pt x="0" y="0"/>
                    </a:moveTo>
                    <a:lnTo>
                      <a:pt x="0" y="374"/>
                    </a:lnTo>
                    <a:lnTo>
                      <a:pt x="934" y="1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B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8" name="Freeform 98"/>
              <p:cNvSpPr>
                <a:spLocks noChangeArrowheads="1"/>
              </p:cNvSpPr>
              <p:nvPr/>
            </p:nvSpPr>
            <p:spPr bwMode="auto">
              <a:xfrm>
                <a:off x="371475" y="1784350"/>
                <a:ext cx="1031875" cy="625475"/>
              </a:xfrm>
              <a:custGeom>
                <a:avLst/>
                <a:gdLst>
                  <a:gd name="T0" fmla="*/ 58 w 650"/>
                  <a:gd name="T1" fmla="*/ 394 h 394"/>
                  <a:gd name="T2" fmla="*/ 0 w 650"/>
                  <a:gd name="T3" fmla="*/ 178 h 394"/>
                  <a:gd name="T4" fmla="*/ 650 w 650"/>
                  <a:gd name="T5" fmla="*/ 0 h 394"/>
                  <a:gd name="T6" fmla="*/ 58 w 650"/>
                  <a:gd name="T7" fmla="*/ 394 h 3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0"/>
                  <a:gd name="T13" fmla="*/ 0 h 394"/>
                  <a:gd name="T14" fmla="*/ 650 w 650"/>
                  <a:gd name="T15" fmla="*/ 394 h 3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0" h="394">
                    <a:moveTo>
                      <a:pt x="58" y="394"/>
                    </a:moveTo>
                    <a:lnTo>
                      <a:pt x="0" y="178"/>
                    </a:lnTo>
                    <a:lnTo>
                      <a:pt x="650" y="0"/>
                    </a:lnTo>
                    <a:lnTo>
                      <a:pt x="58" y="394"/>
                    </a:lnTo>
                    <a:close/>
                  </a:path>
                </a:pathLst>
              </a:custGeom>
              <a:solidFill>
                <a:srgbClr val="36B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67" name="文本框 123"/>
            <p:cNvSpPr>
              <a:spLocks noChangeArrowheads="1"/>
            </p:cNvSpPr>
            <p:nvPr/>
          </p:nvSpPr>
          <p:spPr bwMode="auto">
            <a:xfrm>
              <a:off x="8195119" y="3165480"/>
              <a:ext cx="6519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00A0E9"/>
                  </a:solidFill>
                  <a:ea typeface="MS Gothic" panose="020B0609070205080204" pitchFamily="49" charset="-128"/>
                </a:rPr>
                <a:t>05</a:t>
              </a:r>
              <a:endParaRPr lang="zh-CN" altLang="en-US" sz="3200" dirty="0">
                <a:solidFill>
                  <a:srgbClr val="00A0E9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68" name="矩形 124"/>
            <p:cNvSpPr>
              <a:spLocks noChangeArrowheads="1"/>
            </p:cNvSpPr>
            <p:nvPr/>
          </p:nvSpPr>
          <p:spPr bwMode="auto">
            <a:xfrm>
              <a:off x="8793390" y="3209092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>
                  <a:solidFill>
                    <a:srgbClr val="00A0E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en-US" altLang="zh-CN" sz="1400">
                <a:solidFill>
                  <a:srgbClr val="00A0E9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  <a:p>
              <a:r>
                <a:rPr lang="zh-CN" altLang="en-US" sz="1400">
                  <a:solidFill>
                    <a:srgbClr val="00A0E9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内容说明</a:t>
              </a:r>
              <a:endParaRPr lang="zh-CN" altLang="en-US" sz="1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2592388" y="3690938"/>
            <a:ext cx="1079500" cy="1081087"/>
            <a:chOff x="0" y="0"/>
            <a:chExt cx="1080120" cy="1080120"/>
          </a:xfrm>
        </p:grpSpPr>
        <p:grpSp>
          <p:nvGrpSpPr>
            <p:cNvPr id="3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1976B1"/>
              </a:solidFill>
              <a:ln w="19050" cap="flat" cmpd="sng">
                <a:solidFill>
                  <a:srgbClr val="FFFFF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10"/>
            <p:cNvSpPr>
              <a:spLocks noChangeArrowheads="1"/>
            </p:cNvSpPr>
            <p:nvPr/>
          </p:nvSpPr>
          <p:spPr bwMode="auto">
            <a:xfrm>
              <a:off x="186472" y="304983"/>
              <a:ext cx="766255" cy="43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3706813" y="2252663"/>
            <a:ext cx="1481137" cy="1481137"/>
            <a:chOff x="0" y="0"/>
            <a:chExt cx="1080120" cy="1080120"/>
          </a:xfrm>
        </p:grpSpPr>
        <p:grpSp>
          <p:nvGrpSpPr>
            <p:cNvPr id="8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1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156393"/>
              </a:solidFill>
              <a:ln w="19050" cap="flat" cmpd="sng">
                <a:solidFill>
                  <a:srgbClr val="FFFFF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26"/>
            <p:cNvSpPr>
              <a:spLocks noChangeArrowheads="1"/>
            </p:cNvSpPr>
            <p:nvPr/>
          </p:nvSpPr>
          <p:spPr bwMode="auto">
            <a:xfrm>
              <a:off x="177147" y="325447"/>
              <a:ext cx="725825" cy="38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5667375" y="3690938"/>
            <a:ext cx="1327150" cy="1327150"/>
            <a:chOff x="0" y="0"/>
            <a:chExt cx="1080120" cy="1080120"/>
          </a:xfrm>
        </p:grpSpPr>
        <p:grpSp>
          <p:nvGrpSpPr>
            <p:cNvPr id="13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1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478FD1"/>
              </a:solidFill>
              <a:ln w="19050" cap="flat" cmpd="sng">
                <a:solidFill>
                  <a:srgbClr val="FFFFF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31"/>
            <p:cNvSpPr>
              <a:spLocks noChangeArrowheads="1"/>
            </p:cNvSpPr>
            <p:nvPr/>
          </p:nvSpPr>
          <p:spPr bwMode="auto">
            <a:xfrm>
              <a:off x="215001" y="352193"/>
              <a:ext cx="667417" cy="37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7" name="Group 20"/>
          <p:cNvGrpSpPr/>
          <p:nvPr/>
        </p:nvGrpSpPr>
        <p:grpSpPr bwMode="auto">
          <a:xfrm>
            <a:off x="7221538" y="1604963"/>
            <a:ext cx="1944687" cy="1944687"/>
            <a:chOff x="0" y="0"/>
            <a:chExt cx="1080120" cy="1080120"/>
          </a:xfrm>
        </p:grpSpPr>
        <p:grpSp>
          <p:nvGrpSpPr>
            <p:cNvPr id="18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2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478FD1"/>
              </a:solidFill>
              <a:ln w="19050" cap="flat" cmpd="sng">
                <a:solidFill>
                  <a:srgbClr val="FFFFF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37"/>
            <p:cNvSpPr>
              <a:spLocks noChangeArrowheads="1"/>
            </p:cNvSpPr>
            <p:nvPr/>
          </p:nvSpPr>
          <p:spPr bwMode="auto">
            <a:xfrm>
              <a:off x="171018" y="359746"/>
              <a:ext cx="773354" cy="3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cxnSp>
        <p:nvCxnSpPr>
          <p:cNvPr id="22" name="直接连接符 13"/>
          <p:cNvCxnSpPr>
            <a:cxnSpLocks noChangeShapeType="1"/>
            <a:stCxn id="5" idx="7"/>
            <a:endCxn id="10" idx="3"/>
          </p:cNvCxnSpPr>
          <p:nvPr/>
        </p:nvCxnSpPr>
        <p:spPr bwMode="auto">
          <a:xfrm flipV="1">
            <a:off x="3514725" y="3517900"/>
            <a:ext cx="409575" cy="331788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17"/>
          <p:cNvCxnSpPr>
            <a:cxnSpLocks noChangeShapeType="1"/>
            <a:endCxn id="15" idx="1"/>
          </p:cNvCxnSpPr>
          <p:nvPr/>
        </p:nvCxnSpPr>
        <p:spPr bwMode="auto">
          <a:xfrm>
            <a:off x="5089207" y="3357563"/>
            <a:ext cx="772525" cy="527732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0"/>
          <p:cNvCxnSpPr>
            <a:cxnSpLocks noChangeShapeType="1"/>
            <a:stCxn id="15" idx="7"/>
            <a:endCxn id="20" idx="3"/>
          </p:cNvCxnSpPr>
          <p:nvPr/>
        </p:nvCxnSpPr>
        <p:spPr bwMode="auto">
          <a:xfrm flipV="1">
            <a:off x="6799263" y="3263900"/>
            <a:ext cx="706437" cy="622300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椭圆 56"/>
          <p:cNvSpPr>
            <a:spLocks noChangeArrowheads="1"/>
          </p:cNvSpPr>
          <p:nvPr/>
        </p:nvSpPr>
        <p:spPr bwMode="auto">
          <a:xfrm>
            <a:off x="2192338" y="3328988"/>
            <a:ext cx="434975" cy="434975"/>
          </a:xfrm>
          <a:prstGeom prst="ellipse">
            <a:avLst/>
          </a:prstGeom>
          <a:solidFill>
            <a:srgbClr val="1976B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6" name="直接连接符 23"/>
          <p:cNvCxnSpPr>
            <a:cxnSpLocks noChangeShapeType="1"/>
            <a:stCxn id="25" idx="5"/>
            <a:endCxn id="5" idx="1"/>
          </p:cNvCxnSpPr>
          <p:nvPr/>
        </p:nvCxnSpPr>
        <p:spPr bwMode="auto">
          <a:xfrm>
            <a:off x="2563813" y="3698875"/>
            <a:ext cx="185737" cy="150813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椭圆 58"/>
          <p:cNvSpPr>
            <a:spLocks noChangeArrowheads="1"/>
          </p:cNvSpPr>
          <p:nvPr/>
        </p:nvSpPr>
        <p:spPr bwMode="auto">
          <a:xfrm>
            <a:off x="4972050" y="5057775"/>
            <a:ext cx="558800" cy="560388"/>
          </a:xfrm>
          <a:prstGeom prst="ellipse">
            <a:avLst/>
          </a:prstGeom>
          <a:solidFill>
            <a:srgbClr val="1976B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8" name="直接连接符 43"/>
          <p:cNvCxnSpPr>
            <a:cxnSpLocks noChangeShapeType="1"/>
            <a:stCxn id="27" idx="7"/>
            <a:endCxn id="15" idx="3"/>
          </p:cNvCxnSpPr>
          <p:nvPr/>
        </p:nvCxnSpPr>
        <p:spPr bwMode="auto">
          <a:xfrm flipV="1">
            <a:off x="5449888" y="4824413"/>
            <a:ext cx="411162" cy="315912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椭圆 70"/>
          <p:cNvSpPr>
            <a:spLocks noChangeArrowheads="1"/>
          </p:cNvSpPr>
          <p:nvPr/>
        </p:nvSpPr>
        <p:spPr bwMode="auto">
          <a:xfrm>
            <a:off x="9372600" y="2617788"/>
            <a:ext cx="646113" cy="646112"/>
          </a:xfrm>
          <a:prstGeom prst="ellipse">
            <a:avLst/>
          </a:prstGeom>
          <a:solidFill>
            <a:srgbClr val="1976B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0" name="直接连接符 72"/>
          <p:cNvCxnSpPr>
            <a:cxnSpLocks noChangeShapeType="1"/>
            <a:stCxn id="20" idx="6"/>
            <a:endCxn id="29" idx="1"/>
          </p:cNvCxnSpPr>
          <p:nvPr/>
        </p:nvCxnSpPr>
        <p:spPr bwMode="auto">
          <a:xfrm>
            <a:off x="9164638" y="2576513"/>
            <a:ext cx="301625" cy="134937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矩形 31"/>
          <p:cNvSpPr/>
          <p:nvPr/>
        </p:nvSpPr>
        <p:spPr>
          <a:xfrm>
            <a:off x="2263287" y="4945063"/>
            <a:ext cx="171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/>
          </a:p>
        </p:txBody>
      </p:sp>
      <p:sp>
        <p:nvSpPr>
          <p:cNvPr id="33" name="矩形 32"/>
          <p:cNvSpPr/>
          <p:nvPr/>
        </p:nvSpPr>
        <p:spPr>
          <a:xfrm>
            <a:off x="4811865" y="1523007"/>
            <a:ext cx="171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/>
          </a:p>
        </p:txBody>
      </p:sp>
      <p:sp>
        <p:nvSpPr>
          <p:cNvPr id="34" name="矩形 33"/>
          <p:cNvSpPr/>
          <p:nvPr/>
        </p:nvSpPr>
        <p:spPr>
          <a:xfrm>
            <a:off x="5640165" y="5244548"/>
            <a:ext cx="171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/>
          </a:p>
        </p:txBody>
      </p:sp>
      <p:sp>
        <p:nvSpPr>
          <p:cNvPr id="35" name="矩形 34"/>
          <p:cNvSpPr/>
          <p:nvPr/>
        </p:nvSpPr>
        <p:spPr>
          <a:xfrm>
            <a:off x="7441463" y="3698875"/>
            <a:ext cx="171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5"/>
          <p:cNvSpPr/>
          <p:nvPr/>
        </p:nvSpPr>
        <p:spPr>
          <a:xfrm rot="5400000" flipH="1" flipV="1">
            <a:off x="5424235" y="71189"/>
            <a:ext cx="6838951" cy="6696575"/>
          </a:xfrm>
          <a:custGeom>
            <a:avLst/>
            <a:gdLst>
              <a:gd name="connsiteX0" fmla="*/ 0 w 6858001"/>
              <a:gd name="connsiteY0" fmla="*/ 7315202 h 7315202"/>
              <a:gd name="connsiteX1" fmla="*/ 3429001 w 6858001"/>
              <a:gd name="connsiteY1" fmla="*/ 0 h 7315202"/>
              <a:gd name="connsiteX2" fmla="*/ 6858001 w 6858001"/>
              <a:gd name="connsiteY2" fmla="*/ 7315202 h 7315202"/>
              <a:gd name="connsiteX3" fmla="*/ 0 w 6858001"/>
              <a:gd name="connsiteY3" fmla="*/ 7315202 h 7315202"/>
              <a:gd name="connsiteX0-1" fmla="*/ 0 w 6858001"/>
              <a:gd name="connsiteY0-2" fmla="*/ 6986586 h 6986586"/>
              <a:gd name="connsiteX1-3" fmla="*/ 3600448 w 6858001"/>
              <a:gd name="connsiteY1-4" fmla="*/ 0 h 6986586"/>
              <a:gd name="connsiteX2-5" fmla="*/ 6858001 w 6858001"/>
              <a:gd name="connsiteY2-6" fmla="*/ 6986586 h 6986586"/>
              <a:gd name="connsiteX3-7" fmla="*/ 0 w 6858001"/>
              <a:gd name="connsiteY3-8" fmla="*/ 6986586 h 6986586"/>
              <a:gd name="connsiteX0-9" fmla="*/ 0 w 6858001"/>
              <a:gd name="connsiteY0-10" fmla="*/ 6967535 h 6967535"/>
              <a:gd name="connsiteX1-11" fmla="*/ 3657595 w 6858001"/>
              <a:gd name="connsiteY1-12" fmla="*/ 0 h 6967535"/>
              <a:gd name="connsiteX2-13" fmla="*/ 6858001 w 6858001"/>
              <a:gd name="connsiteY2-14" fmla="*/ 6967535 h 6967535"/>
              <a:gd name="connsiteX3-15" fmla="*/ 0 w 6858001"/>
              <a:gd name="connsiteY3-16" fmla="*/ 6967535 h 69675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58001" h="6967535">
                <a:moveTo>
                  <a:pt x="0" y="6967535"/>
                </a:moveTo>
                <a:lnTo>
                  <a:pt x="3657595" y="0"/>
                </a:lnTo>
                <a:lnTo>
                  <a:pt x="6858001" y="6967535"/>
                </a:lnTo>
                <a:lnTo>
                  <a:pt x="0" y="696753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等腰三角形 7"/>
          <p:cNvSpPr/>
          <p:nvPr/>
        </p:nvSpPr>
        <p:spPr>
          <a:xfrm rot="5400000" flipH="1" flipV="1">
            <a:off x="7383316" y="2030268"/>
            <a:ext cx="6838952" cy="2778415"/>
          </a:xfrm>
          <a:custGeom>
            <a:avLst/>
            <a:gdLst>
              <a:gd name="connsiteX0" fmla="*/ 0 w 6858002"/>
              <a:gd name="connsiteY0" fmla="*/ 6958012 h 6958012"/>
              <a:gd name="connsiteX1" fmla="*/ 3429001 w 6858002"/>
              <a:gd name="connsiteY1" fmla="*/ 0 h 6958012"/>
              <a:gd name="connsiteX2" fmla="*/ 6858002 w 6858002"/>
              <a:gd name="connsiteY2" fmla="*/ 6958012 h 6958012"/>
              <a:gd name="connsiteX3" fmla="*/ 0 w 6858002"/>
              <a:gd name="connsiteY3" fmla="*/ 6958012 h 6958012"/>
              <a:gd name="connsiteX0-1" fmla="*/ 0 w 6858002"/>
              <a:gd name="connsiteY0-2" fmla="*/ 1685924 h 1685924"/>
              <a:gd name="connsiteX1-3" fmla="*/ 814388 w 6858002"/>
              <a:gd name="connsiteY1-4" fmla="*/ 0 h 1685924"/>
              <a:gd name="connsiteX2-5" fmla="*/ 6858002 w 6858002"/>
              <a:gd name="connsiteY2-6" fmla="*/ 1685924 h 1685924"/>
              <a:gd name="connsiteX3-7" fmla="*/ 0 w 6858002"/>
              <a:gd name="connsiteY3-8" fmla="*/ 1685924 h 1685924"/>
              <a:gd name="connsiteX0-9" fmla="*/ 0 w 6858002"/>
              <a:gd name="connsiteY0-10" fmla="*/ 1700212 h 1700212"/>
              <a:gd name="connsiteX1-11" fmla="*/ 885825 w 6858002"/>
              <a:gd name="connsiteY1-12" fmla="*/ 0 h 1700212"/>
              <a:gd name="connsiteX2-13" fmla="*/ 6858002 w 6858002"/>
              <a:gd name="connsiteY2-14" fmla="*/ 1700212 h 1700212"/>
              <a:gd name="connsiteX3-15" fmla="*/ 0 w 6858002"/>
              <a:gd name="connsiteY3-16" fmla="*/ 1700212 h 1700212"/>
              <a:gd name="connsiteX0-17" fmla="*/ 0 w 6858002"/>
              <a:gd name="connsiteY0-18" fmla="*/ 2071687 h 2071687"/>
              <a:gd name="connsiteX1-19" fmla="*/ 1057275 w 6858002"/>
              <a:gd name="connsiteY1-20" fmla="*/ 0 h 2071687"/>
              <a:gd name="connsiteX2-21" fmla="*/ 6858002 w 6858002"/>
              <a:gd name="connsiteY2-22" fmla="*/ 2071687 h 2071687"/>
              <a:gd name="connsiteX3-23" fmla="*/ 0 w 6858002"/>
              <a:gd name="connsiteY3-24" fmla="*/ 2071687 h 2071687"/>
              <a:gd name="connsiteX0-25" fmla="*/ 0 w 6858002"/>
              <a:gd name="connsiteY0-26" fmla="*/ 2890837 h 2890837"/>
              <a:gd name="connsiteX1-27" fmla="*/ 1495422 w 6858002"/>
              <a:gd name="connsiteY1-28" fmla="*/ 0 h 2890837"/>
              <a:gd name="connsiteX2-29" fmla="*/ 6858002 w 6858002"/>
              <a:gd name="connsiteY2-30" fmla="*/ 2890837 h 2890837"/>
              <a:gd name="connsiteX3-31" fmla="*/ 0 w 6858002"/>
              <a:gd name="connsiteY3-32" fmla="*/ 2890837 h 28908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58002" h="2890837">
                <a:moveTo>
                  <a:pt x="0" y="2890837"/>
                </a:moveTo>
                <a:lnTo>
                  <a:pt x="1495422" y="0"/>
                </a:lnTo>
                <a:lnTo>
                  <a:pt x="6858002" y="2890837"/>
                </a:lnTo>
                <a:lnTo>
                  <a:pt x="0" y="2890837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91263" y="2609850"/>
            <a:ext cx="18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Black" panose="020B0A02040204020203" pitchFamily="34" charset="0"/>
              </a:rPr>
              <a:t>Part</a:t>
            </a:r>
            <a:endParaRPr lang="zh-CN" altLang="en-US" sz="7200" dirty="0">
              <a:solidFill>
                <a:schemeClr val="bg1"/>
              </a:solidFill>
              <a:latin typeface="Segoe UI Symbol" panose="020B05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7908" y="2609849"/>
            <a:ext cx="306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>
                    <a:lumMod val="50000"/>
                  </a:schemeClr>
                </a:solidFill>
                <a:latin typeface="Segoe UI Symbol" panose="020B0502040204020203" pitchFamily="34" charset="0"/>
              </a:rPr>
              <a:t>THREE</a:t>
            </a:r>
            <a:endParaRPr lang="zh-CN" altLang="en-US" sz="7200" dirty="0">
              <a:solidFill>
                <a:schemeClr val="accent1">
                  <a:lumMod val="50000"/>
                </a:scheme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-906912" y="5448387"/>
            <a:ext cx="3856100" cy="1523913"/>
            <a:chOff x="2863459" y="4619712"/>
            <a:chExt cx="3567109" cy="1409705"/>
          </a:xfrm>
        </p:grpSpPr>
        <p:sp>
          <p:nvSpPr>
            <p:cNvPr id="7" name="等腰三角形 6"/>
            <p:cNvSpPr/>
            <p:nvPr/>
          </p:nvSpPr>
          <p:spPr>
            <a:xfrm>
              <a:off x="3415904" y="4638764"/>
              <a:ext cx="2990855" cy="13525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2863459" y="4638764"/>
              <a:ext cx="2266950" cy="135255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7"/>
            <p:cNvSpPr/>
            <p:nvPr/>
          </p:nvSpPr>
          <p:spPr>
            <a:xfrm rot="16200000" flipV="1">
              <a:off x="3870726" y="4764972"/>
              <a:ext cx="1390653" cy="1138237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2295644 w 5362580"/>
                <a:gd name="connsiteY0-34" fmla="*/ 2852737 h 2890837"/>
                <a:gd name="connsiteX1-35" fmla="*/ 0 w 5362580"/>
                <a:gd name="connsiteY1-36" fmla="*/ 0 h 2890837"/>
                <a:gd name="connsiteX2-37" fmla="*/ 5362580 w 5362580"/>
                <a:gd name="connsiteY2-38" fmla="*/ 2890837 h 2890837"/>
                <a:gd name="connsiteX3-39" fmla="*/ 2295644 w 5362580"/>
                <a:gd name="connsiteY3-40" fmla="*/ 2852737 h 2890837"/>
                <a:gd name="connsiteX0-41" fmla="*/ 1 w 3066937"/>
                <a:gd name="connsiteY0-42" fmla="*/ 1423987 h 1462087"/>
                <a:gd name="connsiteX1-43" fmla="*/ 47150 w 3066937"/>
                <a:gd name="connsiteY1-44" fmla="*/ 0 h 1462087"/>
                <a:gd name="connsiteX2-45" fmla="*/ 3066937 w 3066937"/>
                <a:gd name="connsiteY2-46" fmla="*/ 1462087 h 1462087"/>
                <a:gd name="connsiteX3-47" fmla="*/ 1 w 3066937"/>
                <a:gd name="connsiteY3-48" fmla="*/ 1423987 h 1462087"/>
                <a:gd name="connsiteX0-49" fmla="*/ 1 w 3066937"/>
                <a:gd name="connsiteY0-50" fmla="*/ 1100137 h 1138237"/>
                <a:gd name="connsiteX1-51" fmla="*/ 47151 w 3066937"/>
                <a:gd name="connsiteY1-52" fmla="*/ 0 h 1138237"/>
                <a:gd name="connsiteX2-53" fmla="*/ 3066937 w 3066937"/>
                <a:gd name="connsiteY2-54" fmla="*/ 1138237 h 1138237"/>
                <a:gd name="connsiteX3-55" fmla="*/ 1 w 3066937"/>
                <a:gd name="connsiteY3-56" fmla="*/ 1100137 h 1138237"/>
                <a:gd name="connsiteX0-57" fmla="*/ 0 w 3109533"/>
                <a:gd name="connsiteY0-58" fmla="*/ 661987 h 1138237"/>
                <a:gd name="connsiteX1-59" fmla="*/ 89747 w 3109533"/>
                <a:gd name="connsiteY1-60" fmla="*/ 0 h 1138237"/>
                <a:gd name="connsiteX2-61" fmla="*/ 3109533 w 3109533"/>
                <a:gd name="connsiteY2-62" fmla="*/ 1138237 h 1138237"/>
                <a:gd name="connsiteX3-63" fmla="*/ 0 w 3109533"/>
                <a:gd name="connsiteY3-64" fmla="*/ 661987 h 1138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09533" h="1138237">
                  <a:moveTo>
                    <a:pt x="0" y="661987"/>
                  </a:moveTo>
                  <a:lnTo>
                    <a:pt x="89747" y="0"/>
                  </a:lnTo>
                  <a:lnTo>
                    <a:pt x="3109533" y="1138237"/>
                  </a:lnTo>
                  <a:lnTo>
                    <a:pt x="0" y="661987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等腰三角形 7"/>
            <p:cNvSpPr/>
            <p:nvPr/>
          </p:nvSpPr>
          <p:spPr>
            <a:xfrm rot="16200000" flipV="1">
              <a:off x="4975623" y="4555420"/>
              <a:ext cx="1390653" cy="1519237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2295644 w 5362580"/>
                <a:gd name="connsiteY0-34" fmla="*/ 2852737 h 2890837"/>
                <a:gd name="connsiteX1-35" fmla="*/ 0 w 5362580"/>
                <a:gd name="connsiteY1-36" fmla="*/ 0 h 2890837"/>
                <a:gd name="connsiteX2-37" fmla="*/ 5362580 w 5362580"/>
                <a:gd name="connsiteY2-38" fmla="*/ 2890837 h 2890837"/>
                <a:gd name="connsiteX3-39" fmla="*/ 2295644 w 5362580"/>
                <a:gd name="connsiteY3-40" fmla="*/ 2852737 h 2890837"/>
                <a:gd name="connsiteX0-41" fmla="*/ 1 w 3066937"/>
                <a:gd name="connsiteY0-42" fmla="*/ 1423987 h 1462087"/>
                <a:gd name="connsiteX1-43" fmla="*/ 47150 w 3066937"/>
                <a:gd name="connsiteY1-44" fmla="*/ 0 h 1462087"/>
                <a:gd name="connsiteX2-45" fmla="*/ 3066937 w 3066937"/>
                <a:gd name="connsiteY2-46" fmla="*/ 1462087 h 1462087"/>
                <a:gd name="connsiteX3-47" fmla="*/ 1 w 3066937"/>
                <a:gd name="connsiteY3-48" fmla="*/ 1423987 h 1462087"/>
                <a:gd name="connsiteX0-49" fmla="*/ 1 w 3066937"/>
                <a:gd name="connsiteY0-50" fmla="*/ 1100137 h 1138237"/>
                <a:gd name="connsiteX1-51" fmla="*/ 47151 w 3066937"/>
                <a:gd name="connsiteY1-52" fmla="*/ 0 h 1138237"/>
                <a:gd name="connsiteX2-53" fmla="*/ 3066937 w 3066937"/>
                <a:gd name="connsiteY2-54" fmla="*/ 1138237 h 1138237"/>
                <a:gd name="connsiteX3-55" fmla="*/ 1 w 3066937"/>
                <a:gd name="connsiteY3-56" fmla="*/ 1100137 h 1138237"/>
                <a:gd name="connsiteX0-57" fmla="*/ 0 w 3109533"/>
                <a:gd name="connsiteY0-58" fmla="*/ 661987 h 1138237"/>
                <a:gd name="connsiteX1-59" fmla="*/ 89747 w 3109533"/>
                <a:gd name="connsiteY1-60" fmla="*/ 0 h 1138237"/>
                <a:gd name="connsiteX2-61" fmla="*/ 3109533 w 3109533"/>
                <a:gd name="connsiteY2-62" fmla="*/ 1138237 h 1138237"/>
                <a:gd name="connsiteX3-63" fmla="*/ 0 w 3109533"/>
                <a:gd name="connsiteY3-64" fmla="*/ 661987 h 1138237"/>
                <a:gd name="connsiteX0-65" fmla="*/ 0 w 3109533"/>
                <a:gd name="connsiteY0-66" fmla="*/ 947737 h 1423987"/>
                <a:gd name="connsiteX1-67" fmla="*/ 132344 w 3109533"/>
                <a:gd name="connsiteY1-68" fmla="*/ 0 h 1423987"/>
                <a:gd name="connsiteX2-69" fmla="*/ 3109533 w 3109533"/>
                <a:gd name="connsiteY2-70" fmla="*/ 1423987 h 1423987"/>
                <a:gd name="connsiteX3-71" fmla="*/ 0 w 3109533"/>
                <a:gd name="connsiteY3-72" fmla="*/ 947737 h 1423987"/>
                <a:gd name="connsiteX0-73" fmla="*/ 0 w 3109533"/>
                <a:gd name="connsiteY0-74" fmla="*/ 966787 h 1443037"/>
                <a:gd name="connsiteX1-75" fmla="*/ 132344 w 3109533"/>
                <a:gd name="connsiteY1-76" fmla="*/ 0 h 1443037"/>
                <a:gd name="connsiteX2-77" fmla="*/ 3109533 w 3109533"/>
                <a:gd name="connsiteY2-78" fmla="*/ 1443037 h 1443037"/>
                <a:gd name="connsiteX3-79" fmla="*/ 0 w 3109533"/>
                <a:gd name="connsiteY3-80" fmla="*/ 966787 h 1443037"/>
                <a:gd name="connsiteX0-81" fmla="*/ 0 w 3109533"/>
                <a:gd name="connsiteY0-82" fmla="*/ 1042987 h 1519237"/>
                <a:gd name="connsiteX1-83" fmla="*/ 47151 w 3109533"/>
                <a:gd name="connsiteY1-84" fmla="*/ 0 h 1519237"/>
                <a:gd name="connsiteX2-85" fmla="*/ 3109533 w 3109533"/>
                <a:gd name="connsiteY2-86" fmla="*/ 1519237 h 1519237"/>
                <a:gd name="connsiteX3-87" fmla="*/ 0 w 3109533"/>
                <a:gd name="connsiteY3-88" fmla="*/ 1042987 h 1519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09533" h="1519237">
                  <a:moveTo>
                    <a:pt x="0" y="1042987"/>
                  </a:moveTo>
                  <a:lnTo>
                    <a:pt x="47151" y="0"/>
                  </a:lnTo>
                  <a:lnTo>
                    <a:pt x="3109533" y="1519237"/>
                  </a:lnTo>
                  <a:lnTo>
                    <a:pt x="0" y="1042987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11006845" y="4906366"/>
            <a:ext cx="2205013" cy="1994634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771718" y="4948711"/>
            <a:ext cx="2108170" cy="1930367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5122287" y="1241379"/>
            <a:ext cx="1992888" cy="1323439"/>
            <a:chOff x="5122287" y="1241379"/>
            <a:chExt cx="1992888" cy="1323439"/>
          </a:xfrm>
        </p:grpSpPr>
        <p:sp>
          <p:nvSpPr>
            <p:cNvPr id="56" name="矩形 55"/>
            <p:cNvSpPr/>
            <p:nvPr/>
          </p:nvSpPr>
          <p:spPr>
            <a:xfrm rot="16200000" flipV="1">
              <a:off x="4678298" y="1809252"/>
              <a:ext cx="981727" cy="93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216037" y="1241379"/>
              <a:ext cx="1899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34625" y="4181883"/>
            <a:ext cx="5748250" cy="5748250"/>
            <a:chOff x="3233582" y="3983875"/>
            <a:chExt cx="5748250" cy="574825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06" y="4212395"/>
              <a:ext cx="5182695" cy="2597065"/>
            </a:xfrm>
            <a:custGeom>
              <a:avLst/>
              <a:gdLst>
                <a:gd name="connsiteX0" fmla="*/ 3461992 w 6921015"/>
                <a:gd name="connsiteY0" fmla="*/ 1 h 3460556"/>
                <a:gd name="connsiteX1" fmla="*/ 5192492 w 6921015"/>
                <a:gd name="connsiteY1" fmla="*/ 464586 h 3460556"/>
                <a:gd name="connsiteX2" fmla="*/ 6913627 w 6921015"/>
                <a:gd name="connsiteY2" fmla="*/ 3232754 h 3460556"/>
                <a:gd name="connsiteX3" fmla="*/ 6921015 w 6921015"/>
                <a:gd name="connsiteY3" fmla="*/ 3460556 h 3460556"/>
                <a:gd name="connsiteX4" fmla="*/ 3460555 w 6921015"/>
                <a:gd name="connsiteY4" fmla="*/ 3460556 h 3460556"/>
                <a:gd name="connsiteX5" fmla="*/ 0 w 6921015"/>
                <a:gd name="connsiteY5" fmla="*/ 3460556 h 3460556"/>
                <a:gd name="connsiteX6" fmla="*/ 1731107 w 6921015"/>
                <a:gd name="connsiteY6" fmla="*/ 463148 h 3460556"/>
                <a:gd name="connsiteX7" fmla="*/ 3461992 w 6921015"/>
                <a:gd name="connsiteY7" fmla="*/ 1 h 34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1015" h="3460556">
                  <a:moveTo>
                    <a:pt x="3461992" y="1"/>
                  </a:moveTo>
                  <a:cubicBezTo>
                    <a:pt x="4059611" y="249"/>
                    <a:pt x="4657165" y="155120"/>
                    <a:pt x="5192492" y="464586"/>
                  </a:cubicBezTo>
                  <a:cubicBezTo>
                    <a:pt x="6196229" y="1044836"/>
                    <a:pt x="6838154" y="2085896"/>
                    <a:pt x="6913627" y="3232754"/>
                  </a:cubicBezTo>
                  <a:lnTo>
                    <a:pt x="6921015" y="3460556"/>
                  </a:lnTo>
                  <a:lnTo>
                    <a:pt x="3460555" y="3460556"/>
                  </a:lnTo>
                  <a:lnTo>
                    <a:pt x="0" y="3460556"/>
                  </a:lnTo>
                  <a:cubicBezTo>
                    <a:pt x="0" y="2223876"/>
                    <a:pt x="659940" y="1081192"/>
                    <a:pt x="1731107" y="463148"/>
                  </a:cubicBezTo>
                  <a:cubicBezTo>
                    <a:pt x="2266691" y="154127"/>
                    <a:pt x="2864374" y="-247"/>
                    <a:pt x="3461992" y="1"/>
                  </a:cubicBezTo>
                  <a:close/>
                </a:path>
              </a:pathLst>
            </a:custGeom>
            <a:ln w="69850">
              <a:noFill/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3233582" y="3983875"/>
              <a:ext cx="5748250" cy="5748250"/>
              <a:chOff x="3233582" y="3983875"/>
              <a:chExt cx="5748250" cy="5748250"/>
            </a:xfrm>
          </p:grpSpPr>
          <p:sp>
            <p:nvSpPr>
              <p:cNvPr id="9" name="空心弧 8"/>
              <p:cNvSpPr/>
              <p:nvPr/>
            </p:nvSpPr>
            <p:spPr>
              <a:xfrm>
                <a:off x="3233582" y="3983875"/>
                <a:ext cx="5748250" cy="5748250"/>
              </a:xfrm>
              <a:prstGeom prst="blockArc">
                <a:avLst>
                  <a:gd name="adj1" fmla="val 10800000"/>
                  <a:gd name="adj2" fmla="val 0"/>
                  <a:gd name="adj3" fmla="val 2518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空心弧 68"/>
              <p:cNvSpPr/>
              <p:nvPr/>
            </p:nvSpPr>
            <p:spPr>
              <a:xfrm>
                <a:off x="3483349" y="4246647"/>
                <a:ext cx="5224199" cy="5224199"/>
              </a:xfrm>
              <a:prstGeom prst="blockArc">
                <a:avLst>
                  <a:gd name="adj1" fmla="val 19811786"/>
                  <a:gd name="adj2" fmla="val 0"/>
                  <a:gd name="adj3" fmla="val 25000"/>
                </a:avLst>
              </a:prstGeom>
              <a:solidFill>
                <a:schemeClr val="bg1">
                  <a:lumMod val="95000"/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空心弧 69"/>
              <p:cNvSpPr/>
              <p:nvPr/>
            </p:nvSpPr>
            <p:spPr>
              <a:xfrm rot="15602738">
                <a:off x="3485356" y="4261023"/>
                <a:ext cx="5224199" cy="5224199"/>
              </a:xfrm>
              <a:prstGeom prst="blockArc">
                <a:avLst>
                  <a:gd name="adj1" fmla="val 18558115"/>
                  <a:gd name="adj2" fmla="val 139842"/>
                  <a:gd name="adj3" fmla="val 6022"/>
                </a:avLst>
              </a:prstGeom>
              <a:solidFill>
                <a:schemeClr val="bg1">
                  <a:lumMod val="95000"/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空心弧 70"/>
          <p:cNvSpPr/>
          <p:nvPr/>
        </p:nvSpPr>
        <p:spPr>
          <a:xfrm rot="21329912">
            <a:off x="3483348" y="4245900"/>
            <a:ext cx="5224199" cy="5224199"/>
          </a:xfrm>
          <a:prstGeom prst="blockArc">
            <a:avLst>
              <a:gd name="adj1" fmla="val 19811786"/>
              <a:gd name="adj2" fmla="val 19981889"/>
              <a:gd name="adj3" fmla="val 22269"/>
            </a:avLst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任意多边形 73"/>
          <p:cNvSpPr/>
          <p:nvPr/>
        </p:nvSpPr>
        <p:spPr>
          <a:xfrm>
            <a:off x="10909005" y="0"/>
            <a:ext cx="1282995" cy="1925666"/>
          </a:xfrm>
          <a:custGeom>
            <a:avLst/>
            <a:gdLst>
              <a:gd name="connsiteX0" fmla="*/ 0 w 1884318"/>
              <a:gd name="connsiteY0" fmla="*/ 0 h 1076807"/>
              <a:gd name="connsiteX1" fmla="*/ 1884318 w 1884318"/>
              <a:gd name="connsiteY1" fmla="*/ 0 h 1076807"/>
              <a:gd name="connsiteX2" fmla="*/ 1884318 w 1884318"/>
              <a:gd name="connsiteY2" fmla="*/ 1076807 h 1076807"/>
              <a:gd name="connsiteX3" fmla="*/ 1740416 w 1884318"/>
              <a:gd name="connsiteY3" fmla="*/ 911500 h 1076807"/>
              <a:gd name="connsiteX4" fmla="*/ 179963 w 1884318"/>
              <a:gd name="connsiteY4" fmla="*/ 47974 h 107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318" h="1076807">
                <a:moveTo>
                  <a:pt x="0" y="0"/>
                </a:moveTo>
                <a:lnTo>
                  <a:pt x="1884318" y="0"/>
                </a:lnTo>
                <a:lnTo>
                  <a:pt x="1884318" y="1076807"/>
                </a:lnTo>
                <a:lnTo>
                  <a:pt x="1740416" y="911500"/>
                </a:lnTo>
                <a:cubicBezTo>
                  <a:pt x="1382449" y="546845"/>
                  <a:pt x="838921" y="246067"/>
                  <a:pt x="179963" y="47974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直角三角形 83"/>
          <p:cNvSpPr/>
          <p:nvPr/>
        </p:nvSpPr>
        <p:spPr>
          <a:xfrm>
            <a:off x="0" y="6215063"/>
            <a:ext cx="3235427" cy="64293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直角三角形 84"/>
          <p:cNvSpPr/>
          <p:nvPr/>
        </p:nvSpPr>
        <p:spPr>
          <a:xfrm flipH="1">
            <a:off x="8981831" y="6215063"/>
            <a:ext cx="3217644" cy="64377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473744" y="2674563"/>
            <a:ext cx="1244511" cy="1244511"/>
            <a:chOff x="5473744" y="2674563"/>
            <a:chExt cx="1244511" cy="1244511"/>
          </a:xfrm>
        </p:grpSpPr>
        <p:grpSp>
          <p:nvGrpSpPr>
            <p:cNvPr id="7" name="组合 6"/>
            <p:cNvGrpSpPr/>
            <p:nvPr/>
          </p:nvGrpSpPr>
          <p:grpSpPr>
            <a:xfrm>
              <a:off x="5473744" y="2674563"/>
              <a:ext cx="1244511" cy="1244511"/>
              <a:chOff x="5341143" y="1480823"/>
              <a:chExt cx="1509711" cy="1509711"/>
            </a:xfrm>
          </p:grpSpPr>
          <p:sp>
            <p:nvSpPr>
              <p:cNvPr id="5" name="泪滴形 4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5801842" y="3025015"/>
              <a:ext cx="611729" cy="611729"/>
              <a:chOff x="11417301" y="2544763"/>
              <a:chExt cx="479425" cy="479425"/>
            </a:xfrm>
          </p:grpSpPr>
          <p:sp>
            <p:nvSpPr>
              <p:cNvPr id="87" name="Freeform 101"/>
              <p:cNvSpPr>
                <a:spLocks noEditPoints="1"/>
              </p:cNvSpPr>
              <p:nvPr/>
            </p:nvSpPr>
            <p:spPr bwMode="auto">
              <a:xfrm>
                <a:off x="11533188" y="2660650"/>
                <a:ext cx="363538" cy="363538"/>
              </a:xfrm>
              <a:custGeom>
                <a:avLst/>
                <a:gdLst>
                  <a:gd name="T0" fmla="*/ 151 w 170"/>
                  <a:gd name="T1" fmla="*/ 68 h 170"/>
                  <a:gd name="T2" fmla="*/ 143 w 170"/>
                  <a:gd name="T3" fmla="*/ 57 h 170"/>
                  <a:gd name="T4" fmla="*/ 150 w 170"/>
                  <a:gd name="T5" fmla="*/ 44 h 170"/>
                  <a:gd name="T6" fmla="*/ 140 w 170"/>
                  <a:gd name="T7" fmla="*/ 20 h 170"/>
                  <a:gd name="T8" fmla="*/ 125 w 170"/>
                  <a:gd name="T9" fmla="*/ 20 h 170"/>
                  <a:gd name="T10" fmla="*/ 116 w 170"/>
                  <a:gd name="T11" fmla="*/ 28 h 170"/>
                  <a:gd name="T12" fmla="*/ 106 w 170"/>
                  <a:gd name="T13" fmla="*/ 24 h 170"/>
                  <a:gd name="T14" fmla="*/ 102 w 170"/>
                  <a:gd name="T15" fmla="*/ 10 h 170"/>
                  <a:gd name="T16" fmla="*/ 78 w 170"/>
                  <a:gd name="T17" fmla="*/ 0 h 170"/>
                  <a:gd name="T18" fmla="*/ 68 w 170"/>
                  <a:gd name="T19" fmla="*/ 19 h 170"/>
                  <a:gd name="T20" fmla="*/ 57 w 170"/>
                  <a:gd name="T21" fmla="*/ 27 h 170"/>
                  <a:gd name="T22" fmla="*/ 50 w 170"/>
                  <a:gd name="T23" fmla="*/ 26 h 170"/>
                  <a:gd name="T24" fmla="*/ 37 w 170"/>
                  <a:gd name="T25" fmla="*/ 17 h 170"/>
                  <a:gd name="T26" fmla="*/ 20 w 170"/>
                  <a:gd name="T27" fmla="*/ 30 h 170"/>
                  <a:gd name="T28" fmla="*/ 20 w 170"/>
                  <a:gd name="T29" fmla="*/ 44 h 170"/>
                  <a:gd name="T30" fmla="*/ 27 w 170"/>
                  <a:gd name="T31" fmla="*/ 57 h 170"/>
                  <a:gd name="T32" fmla="*/ 19 w 170"/>
                  <a:gd name="T33" fmla="*/ 68 h 170"/>
                  <a:gd name="T34" fmla="*/ 0 w 170"/>
                  <a:gd name="T35" fmla="*/ 78 h 170"/>
                  <a:gd name="T36" fmla="*/ 11 w 170"/>
                  <a:gd name="T37" fmla="*/ 102 h 170"/>
                  <a:gd name="T38" fmla="*/ 24 w 170"/>
                  <a:gd name="T39" fmla="*/ 106 h 170"/>
                  <a:gd name="T40" fmla="*/ 26 w 170"/>
                  <a:gd name="T41" fmla="*/ 120 h 170"/>
                  <a:gd name="T42" fmla="*/ 20 w 170"/>
                  <a:gd name="T43" fmla="*/ 140 h 170"/>
                  <a:gd name="T44" fmla="*/ 37 w 170"/>
                  <a:gd name="T45" fmla="*/ 153 h 170"/>
                  <a:gd name="T46" fmla="*/ 50 w 170"/>
                  <a:gd name="T47" fmla="*/ 144 h 170"/>
                  <a:gd name="T48" fmla="*/ 57 w 170"/>
                  <a:gd name="T49" fmla="*/ 143 h 170"/>
                  <a:gd name="T50" fmla="*/ 68 w 170"/>
                  <a:gd name="T51" fmla="*/ 151 h 170"/>
                  <a:gd name="T52" fmla="*/ 78 w 170"/>
                  <a:gd name="T53" fmla="*/ 170 h 170"/>
                  <a:gd name="T54" fmla="*/ 102 w 170"/>
                  <a:gd name="T55" fmla="*/ 159 h 170"/>
                  <a:gd name="T56" fmla="*/ 106 w 170"/>
                  <a:gd name="T57" fmla="*/ 146 h 170"/>
                  <a:gd name="T58" fmla="*/ 116 w 170"/>
                  <a:gd name="T59" fmla="*/ 142 h 170"/>
                  <a:gd name="T60" fmla="*/ 125 w 170"/>
                  <a:gd name="T61" fmla="*/ 149 h 170"/>
                  <a:gd name="T62" fmla="*/ 140 w 170"/>
                  <a:gd name="T63" fmla="*/ 149 h 170"/>
                  <a:gd name="T64" fmla="*/ 150 w 170"/>
                  <a:gd name="T65" fmla="*/ 125 h 170"/>
                  <a:gd name="T66" fmla="*/ 143 w 170"/>
                  <a:gd name="T67" fmla="*/ 113 h 170"/>
                  <a:gd name="T68" fmla="*/ 151 w 170"/>
                  <a:gd name="T69" fmla="*/ 102 h 170"/>
                  <a:gd name="T70" fmla="*/ 170 w 170"/>
                  <a:gd name="T71" fmla="*/ 92 h 170"/>
                  <a:gd name="T72" fmla="*/ 159 w 170"/>
                  <a:gd name="T73" fmla="*/ 68 h 170"/>
                  <a:gd name="T74" fmla="*/ 85 w 170"/>
                  <a:gd name="T75" fmla="*/ 115 h 170"/>
                  <a:gd name="T76" fmla="*/ 85 w 170"/>
                  <a:gd name="T77" fmla="*/ 5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170">
                    <a:moveTo>
                      <a:pt x="159" y="68"/>
                    </a:moveTo>
                    <a:cubicBezTo>
                      <a:pt x="151" y="68"/>
                      <a:pt x="151" y="68"/>
                      <a:pt x="151" y="68"/>
                    </a:cubicBezTo>
                    <a:cubicBezTo>
                      <a:pt x="149" y="68"/>
                      <a:pt x="146" y="66"/>
                      <a:pt x="146" y="64"/>
                    </a:cubicBezTo>
                    <a:cubicBezTo>
                      <a:pt x="145" y="61"/>
                      <a:pt x="144" y="59"/>
                      <a:pt x="143" y="57"/>
                    </a:cubicBezTo>
                    <a:cubicBezTo>
                      <a:pt x="142" y="55"/>
                      <a:pt x="142" y="52"/>
                      <a:pt x="144" y="50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4" y="40"/>
                      <a:pt x="154" y="34"/>
                      <a:pt x="150" y="30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18"/>
                      <a:pt x="136" y="17"/>
                      <a:pt x="133" y="17"/>
                    </a:cubicBezTo>
                    <a:cubicBezTo>
                      <a:pt x="130" y="17"/>
                      <a:pt x="127" y="18"/>
                      <a:pt x="125" y="20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9" y="27"/>
                      <a:pt x="117" y="28"/>
                      <a:pt x="116" y="28"/>
                    </a:cubicBezTo>
                    <a:cubicBezTo>
                      <a:pt x="115" y="28"/>
                      <a:pt x="114" y="27"/>
                      <a:pt x="113" y="27"/>
                    </a:cubicBezTo>
                    <a:cubicBezTo>
                      <a:pt x="111" y="26"/>
                      <a:pt x="108" y="25"/>
                      <a:pt x="106" y="24"/>
                    </a:cubicBezTo>
                    <a:cubicBezTo>
                      <a:pt x="104" y="23"/>
                      <a:pt x="102" y="21"/>
                      <a:pt x="102" y="19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5"/>
                      <a:pt x="97" y="0"/>
                      <a:pt x="9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3" y="0"/>
                      <a:pt x="68" y="5"/>
                      <a:pt x="68" y="10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1"/>
                      <a:pt x="66" y="23"/>
                      <a:pt x="64" y="24"/>
                    </a:cubicBezTo>
                    <a:cubicBezTo>
                      <a:pt x="61" y="25"/>
                      <a:pt x="59" y="26"/>
                      <a:pt x="57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18"/>
                      <a:pt x="40" y="17"/>
                      <a:pt x="37" y="17"/>
                    </a:cubicBezTo>
                    <a:cubicBezTo>
                      <a:pt x="34" y="17"/>
                      <a:pt x="32" y="18"/>
                      <a:pt x="30" y="2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ubicBezTo>
                      <a:pt x="17" y="40"/>
                      <a:pt x="18" y="42"/>
                      <a:pt x="20" y="4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8" y="52"/>
                      <a:pt x="28" y="55"/>
                      <a:pt x="27" y="57"/>
                    </a:cubicBezTo>
                    <a:cubicBezTo>
                      <a:pt x="26" y="59"/>
                      <a:pt x="25" y="61"/>
                      <a:pt x="24" y="64"/>
                    </a:cubicBezTo>
                    <a:cubicBezTo>
                      <a:pt x="23" y="66"/>
                      <a:pt x="21" y="68"/>
                      <a:pt x="1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5" y="68"/>
                      <a:pt x="0" y="73"/>
                      <a:pt x="0" y="7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5" y="102"/>
                      <a:pt x="1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1" y="102"/>
                      <a:pt x="23" y="104"/>
                      <a:pt x="24" y="106"/>
                    </a:cubicBezTo>
                    <a:cubicBezTo>
                      <a:pt x="25" y="108"/>
                      <a:pt x="26" y="111"/>
                      <a:pt x="27" y="113"/>
                    </a:cubicBezTo>
                    <a:cubicBezTo>
                      <a:pt x="28" y="115"/>
                      <a:pt x="28" y="118"/>
                      <a:pt x="26" y="120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16" y="129"/>
                      <a:pt x="16" y="136"/>
                      <a:pt x="20" y="14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2" y="151"/>
                      <a:pt x="34" y="153"/>
                      <a:pt x="37" y="153"/>
                    </a:cubicBezTo>
                    <a:cubicBezTo>
                      <a:pt x="40" y="153"/>
                      <a:pt x="42" y="151"/>
                      <a:pt x="44" y="149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1" y="143"/>
                      <a:pt x="53" y="142"/>
                      <a:pt x="54" y="142"/>
                    </a:cubicBezTo>
                    <a:cubicBezTo>
                      <a:pt x="55" y="142"/>
                      <a:pt x="56" y="142"/>
                      <a:pt x="57" y="143"/>
                    </a:cubicBezTo>
                    <a:cubicBezTo>
                      <a:pt x="59" y="144"/>
                      <a:pt x="61" y="145"/>
                      <a:pt x="64" y="146"/>
                    </a:cubicBezTo>
                    <a:cubicBezTo>
                      <a:pt x="66" y="146"/>
                      <a:pt x="68" y="149"/>
                      <a:pt x="68" y="151"/>
                    </a:cubicBezTo>
                    <a:cubicBezTo>
                      <a:pt x="68" y="159"/>
                      <a:pt x="68" y="159"/>
                      <a:pt x="68" y="159"/>
                    </a:cubicBezTo>
                    <a:cubicBezTo>
                      <a:pt x="68" y="165"/>
                      <a:pt x="73" y="170"/>
                      <a:pt x="78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7" y="170"/>
                      <a:pt x="102" y="165"/>
                      <a:pt x="102" y="159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49"/>
                      <a:pt x="104" y="146"/>
                      <a:pt x="106" y="146"/>
                    </a:cubicBezTo>
                    <a:cubicBezTo>
                      <a:pt x="108" y="145"/>
                      <a:pt x="111" y="144"/>
                      <a:pt x="113" y="143"/>
                    </a:cubicBezTo>
                    <a:cubicBezTo>
                      <a:pt x="114" y="142"/>
                      <a:pt x="115" y="142"/>
                      <a:pt x="116" y="142"/>
                    </a:cubicBezTo>
                    <a:cubicBezTo>
                      <a:pt x="117" y="142"/>
                      <a:pt x="119" y="143"/>
                      <a:pt x="120" y="144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7" y="151"/>
                      <a:pt x="130" y="153"/>
                      <a:pt x="133" y="153"/>
                    </a:cubicBezTo>
                    <a:cubicBezTo>
                      <a:pt x="136" y="153"/>
                      <a:pt x="138" y="151"/>
                      <a:pt x="140" y="149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4" y="136"/>
                      <a:pt x="154" y="129"/>
                      <a:pt x="150" y="125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142" y="118"/>
                      <a:pt x="142" y="115"/>
                      <a:pt x="143" y="113"/>
                    </a:cubicBezTo>
                    <a:cubicBezTo>
                      <a:pt x="144" y="111"/>
                      <a:pt x="145" y="108"/>
                      <a:pt x="146" y="106"/>
                    </a:cubicBezTo>
                    <a:cubicBezTo>
                      <a:pt x="146" y="104"/>
                      <a:pt x="149" y="102"/>
                      <a:pt x="151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5" y="102"/>
                      <a:pt x="170" y="97"/>
                      <a:pt x="170" y="92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3"/>
                      <a:pt x="165" y="68"/>
                      <a:pt x="159" y="68"/>
                    </a:cubicBezTo>
                    <a:moveTo>
                      <a:pt x="115" y="85"/>
                    </a:moveTo>
                    <a:cubicBezTo>
                      <a:pt x="115" y="102"/>
                      <a:pt x="102" y="115"/>
                      <a:pt x="85" y="115"/>
                    </a:cubicBezTo>
                    <a:cubicBezTo>
                      <a:pt x="68" y="115"/>
                      <a:pt x="55" y="102"/>
                      <a:pt x="55" y="85"/>
                    </a:cubicBezTo>
                    <a:cubicBezTo>
                      <a:pt x="55" y="68"/>
                      <a:pt x="68" y="54"/>
                      <a:pt x="85" y="54"/>
                    </a:cubicBezTo>
                    <a:cubicBezTo>
                      <a:pt x="102" y="54"/>
                      <a:pt x="115" y="68"/>
                      <a:pt x="115" y="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02"/>
              <p:cNvSpPr>
                <a:spLocks noEditPoints="1"/>
              </p:cNvSpPr>
              <p:nvPr/>
            </p:nvSpPr>
            <p:spPr bwMode="auto">
              <a:xfrm>
                <a:off x="11417301" y="2544763"/>
                <a:ext cx="188913" cy="187325"/>
              </a:xfrm>
              <a:custGeom>
                <a:avLst/>
                <a:gdLst>
                  <a:gd name="T0" fmla="*/ 77 w 88"/>
                  <a:gd name="T1" fmla="*/ 54 h 88"/>
                  <a:gd name="T2" fmla="*/ 88 w 88"/>
                  <a:gd name="T3" fmla="*/ 47 h 88"/>
                  <a:gd name="T4" fmla="*/ 81 w 88"/>
                  <a:gd name="T5" fmla="*/ 34 h 88"/>
                  <a:gd name="T6" fmla="*/ 76 w 88"/>
                  <a:gd name="T7" fmla="*/ 33 h 88"/>
                  <a:gd name="T8" fmla="*/ 75 w 88"/>
                  <a:gd name="T9" fmla="*/ 28 h 88"/>
                  <a:gd name="T10" fmla="*/ 78 w 88"/>
                  <a:gd name="T11" fmla="*/ 15 h 88"/>
                  <a:gd name="T12" fmla="*/ 68 w 88"/>
                  <a:gd name="T13" fmla="*/ 8 h 88"/>
                  <a:gd name="T14" fmla="*/ 60 w 88"/>
                  <a:gd name="T15" fmla="*/ 13 h 88"/>
                  <a:gd name="T16" fmla="*/ 59 w 88"/>
                  <a:gd name="T17" fmla="*/ 13 h 88"/>
                  <a:gd name="T18" fmla="*/ 54 w 88"/>
                  <a:gd name="T19" fmla="*/ 11 h 88"/>
                  <a:gd name="T20" fmla="*/ 47 w 88"/>
                  <a:gd name="T21" fmla="*/ 0 h 88"/>
                  <a:gd name="T22" fmla="*/ 34 w 88"/>
                  <a:gd name="T23" fmla="*/ 7 h 88"/>
                  <a:gd name="T24" fmla="*/ 33 w 88"/>
                  <a:gd name="T25" fmla="*/ 12 h 88"/>
                  <a:gd name="T26" fmla="*/ 29 w 88"/>
                  <a:gd name="T27" fmla="*/ 14 h 88"/>
                  <a:gd name="T28" fmla="*/ 25 w 88"/>
                  <a:gd name="T29" fmla="*/ 11 h 88"/>
                  <a:gd name="T30" fmla="*/ 15 w 88"/>
                  <a:gd name="T31" fmla="*/ 11 h 88"/>
                  <a:gd name="T32" fmla="*/ 11 w 88"/>
                  <a:gd name="T33" fmla="*/ 25 h 88"/>
                  <a:gd name="T34" fmla="*/ 14 w 88"/>
                  <a:gd name="T35" fmla="*/ 29 h 88"/>
                  <a:gd name="T36" fmla="*/ 11 w 88"/>
                  <a:gd name="T37" fmla="*/ 34 h 88"/>
                  <a:gd name="T38" fmla="*/ 0 w 88"/>
                  <a:gd name="T39" fmla="*/ 41 h 88"/>
                  <a:gd name="T40" fmla="*/ 7 w 88"/>
                  <a:gd name="T41" fmla="*/ 54 h 88"/>
                  <a:gd name="T42" fmla="*/ 12 w 88"/>
                  <a:gd name="T43" fmla="*/ 55 h 88"/>
                  <a:gd name="T44" fmla="*/ 13 w 88"/>
                  <a:gd name="T45" fmla="*/ 60 h 88"/>
                  <a:gd name="T46" fmla="*/ 9 w 88"/>
                  <a:gd name="T47" fmla="*/ 68 h 88"/>
                  <a:gd name="T48" fmla="*/ 15 w 88"/>
                  <a:gd name="T49" fmla="*/ 78 h 88"/>
                  <a:gd name="T50" fmla="*/ 25 w 88"/>
                  <a:gd name="T51" fmla="*/ 78 h 88"/>
                  <a:gd name="T52" fmla="*/ 29 w 88"/>
                  <a:gd name="T53" fmla="*/ 74 h 88"/>
                  <a:gd name="T54" fmla="*/ 33 w 88"/>
                  <a:gd name="T55" fmla="*/ 76 h 88"/>
                  <a:gd name="T56" fmla="*/ 34 w 88"/>
                  <a:gd name="T57" fmla="*/ 81 h 88"/>
                  <a:gd name="T58" fmla="*/ 47 w 88"/>
                  <a:gd name="T59" fmla="*/ 88 h 88"/>
                  <a:gd name="T60" fmla="*/ 54 w 88"/>
                  <a:gd name="T61" fmla="*/ 77 h 88"/>
                  <a:gd name="T62" fmla="*/ 59 w 88"/>
                  <a:gd name="T63" fmla="*/ 75 h 88"/>
                  <a:gd name="T64" fmla="*/ 60 w 88"/>
                  <a:gd name="T65" fmla="*/ 75 h 88"/>
                  <a:gd name="T66" fmla="*/ 68 w 88"/>
                  <a:gd name="T67" fmla="*/ 80 h 88"/>
                  <a:gd name="T68" fmla="*/ 78 w 88"/>
                  <a:gd name="T69" fmla="*/ 73 h 88"/>
                  <a:gd name="T70" fmla="*/ 75 w 88"/>
                  <a:gd name="T71" fmla="*/ 60 h 88"/>
                  <a:gd name="T72" fmla="*/ 76 w 88"/>
                  <a:gd name="T73" fmla="*/ 55 h 88"/>
                  <a:gd name="T74" fmla="*/ 44 w 88"/>
                  <a:gd name="T75" fmla="*/ 58 h 88"/>
                  <a:gd name="T76" fmla="*/ 44 w 88"/>
                  <a:gd name="T77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8">
                    <a:moveTo>
                      <a:pt x="76" y="55"/>
                    </a:moveTo>
                    <a:cubicBezTo>
                      <a:pt x="76" y="55"/>
                      <a:pt x="77" y="54"/>
                      <a:pt x="77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5" y="54"/>
                      <a:pt x="88" y="51"/>
                      <a:pt x="88" y="47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37"/>
                      <a:pt x="85" y="34"/>
                      <a:pt x="81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6" y="33"/>
                      <a:pt x="76" y="33"/>
                    </a:cubicBezTo>
                    <a:cubicBezTo>
                      <a:pt x="76" y="32"/>
                      <a:pt x="75" y="30"/>
                      <a:pt x="75" y="29"/>
                    </a:cubicBezTo>
                    <a:cubicBezTo>
                      <a:pt x="74" y="29"/>
                      <a:pt x="75" y="28"/>
                      <a:pt x="75" y="28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80" y="22"/>
                      <a:pt x="80" y="18"/>
                      <a:pt x="78" y="15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0" y="8"/>
                      <a:pt x="68" y="8"/>
                    </a:cubicBezTo>
                    <a:cubicBezTo>
                      <a:pt x="66" y="8"/>
                      <a:pt x="64" y="9"/>
                      <a:pt x="63" y="1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4"/>
                      <a:pt x="59" y="14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8" y="13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4" y="11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7" y="0"/>
                      <a:pt x="34" y="3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2" y="12"/>
                      <a:pt x="31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2" y="8"/>
                      <a:pt x="20" y="8"/>
                    </a:cubicBezTo>
                    <a:cubicBezTo>
                      <a:pt x="18" y="8"/>
                      <a:pt x="17" y="9"/>
                      <a:pt x="15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18"/>
                      <a:pt x="8" y="22"/>
                      <a:pt x="11" y="2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3" y="30"/>
                      <a:pt x="13" y="32"/>
                      <a:pt x="12" y="33"/>
                    </a:cubicBezTo>
                    <a:cubicBezTo>
                      <a:pt x="12" y="33"/>
                      <a:pt x="11" y="34"/>
                      <a:pt x="11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3" y="34"/>
                      <a:pt x="0" y="37"/>
                      <a:pt x="0" y="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4"/>
                      <a:pt x="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3" y="56"/>
                      <a:pt x="13" y="58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9" y="64"/>
                      <a:pt x="9" y="66"/>
                      <a:pt x="9" y="68"/>
                    </a:cubicBezTo>
                    <a:cubicBezTo>
                      <a:pt x="9" y="70"/>
                      <a:pt x="9" y="72"/>
                      <a:pt x="11" y="73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9"/>
                      <a:pt x="18" y="80"/>
                      <a:pt x="20" y="80"/>
                    </a:cubicBezTo>
                    <a:cubicBezTo>
                      <a:pt x="22" y="80"/>
                      <a:pt x="24" y="79"/>
                      <a:pt x="25" y="7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1" y="75"/>
                      <a:pt x="32" y="76"/>
                      <a:pt x="33" y="76"/>
                    </a:cubicBezTo>
                    <a:cubicBezTo>
                      <a:pt x="33" y="76"/>
                      <a:pt x="34" y="77"/>
                      <a:pt x="34" y="77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5"/>
                      <a:pt x="37" y="88"/>
                      <a:pt x="41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1" y="88"/>
                      <a:pt x="54" y="85"/>
                      <a:pt x="54" y="8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5" y="76"/>
                      <a:pt x="55" y="76"/>
                    </a:cubicBezTo>
                    <a:cubicBezTo>
                      <a:pt x="56" y="76"/>
                      <a:pt x="58" y="75"/>
                      <a:pt x="59" y="75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60" y="74"/>
                      <a:pt x="60" y="75"/>
                      <a:pt x="60" y="7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4" y="79"/>
                      <a:pt x="66" y="80"/>
                      <a:pt x="68" y="80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0" y="70"/>
                      <a:pt x="80" y="66"/>
                      <a:pt x="78" y="63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4" y="59"/>
                      <a:pt x="75" y="59"/>
                    </a:cubicBezTo>
                    <a:cubicBezTo>
                      <a:pt x="75" y="58"/>
                      <a:pt x="76" y="56"/>
                      <a:pt x="76" y="55"/>
                    </a:cubicBezTo>
                    <a:close/>
                    <a:moveTo>
                      <a:pt x="58" y="44"/>
                    </a:moveTo>
                    <a:cubicBezTo>
                      <a:pt x="58" y="51"/>
                      <a:pt x="52" y="58"/>
                      <a:pt x="44" y="58"/>
                    </a:cubicBezTo>
                    <a:cubicBezTo>
                      <a:pt x="37" y="58"/>
                      <a:pt x="31" y="51"/>
                      <a:pt x="31" y="44"/>
                    </a:cubicBezTo>
                    <a:cubicBezTo>
                      <a:pt x="31" y="37"/>
                      <a:pt x="37" y="31"/>
                      <a:pt x="44" y="31"/>
                    </a:cubicBezTo>
                    <a:cubicBezTo>
                      <a:pt x="52" y="31"/>
                      <a:pt x="58" y="37"/>
                      <a:pt x="5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456107" y="3309997"/>
            <a:ext cx="1244511" cy="1244511"/>
            <a:chOff x="3456107" y="3309997"/>
            <a:chExt cx="1244511" cy="1244511"/>
          </a:xfrm>
        </p:grpSpPr>
        <p:grpSp>
          <p:nvGrpSpPr>
            <p:cNvPr id="37" name="组合 36"/>
            <p:cNvGrpSpPr/>
            <p:nvPr/>
          </p:nvGrpSpPr>
          <p:grpSpPr>
            <a:xfrm rot="19500000">
              <a:off x="3456107" y="3309997"/>
              <a:ext cx="1244511" cy="1244511"/>
              <a:chOff x="5341143" y="1480823"/>
              <a:chExt cx="1509711" cy="1509711"/>
            </a:xfrm>
          </p:grpSpPr>
          <p:sp>
            <p:nvSpPr>
              <p:cNvPr id="38" name="泪滴形 37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3807350" y="3475426"/>
              <a:ext cx="54053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5400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91382" y="3309996"/>
            <a:ext cx="1244511" cy="1244511"/>
            <a:chOff x="7491382" y="3309996"/>
            <a:chExt cx="1244511" cy="1244511"/>
          </a:xfrm>
        </p:grpSpPr>
        <p:grpSp>
          <p:nvGrpSpPr>
            <p:cNvPr id="40" name="组合 39"/>
            <p:cNvGrpSpPr/>
            <p:nvPr/>
          </p:nvGrpSpPr>
          <p:grpSpPr>
            <a:xfrm rot="2100000">
              <a:off x="7491382" y="3309996"/>
              <a:ext cx="1244511" cy="1244511"/>
              <a:chOff x="5341143" y="1480823"/>
              <a:chExt cx="1509711" cy="1509711"/>
            </a:xfrm>
          </p:grpSpPr>
          <p:sp>
            <p:nvSpPr>
              <p:cNvPr id="41" name="泪滴形 40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77"/>
            <p:cNvSpPr>
              <a:spLocks noEditPoints="1"/>
            </p:cNvSpPr>
            <p:nvPr/>
          </p:nvSpPr>
          <p:spPr bwMode="auto">
            <a:xfrm>
              <a:off x="7808625" y="3630758"/>
              <a:ext cx="609614" cy="589350"/>
            </a:xfrm>
            <a:custGeom>
              <a:avLst/>
              <a:gdLst>
                <a:gd name="T0" fmla="*/ 169 w 268"/>
                <a:gd name="T1" fmla="*/ 102 h 258"/>
                <a:gd name="T2" fmla="*/ 176 w 268"/>
                <a:gd name="T3" fmla="*/ 30 h 258"/>
                <a:gd name="T4" fmla="*/ 170 w 268"/>
                <a:gd name="T5" fmla="*/ 33 h 258"/>
                <a:gd name="T6" fmla="*/ 143 w 268"/>
                <a:gd name="T7" fmla="*/ 111 h 258"/>
                <a:gd name="T8" fmla="*/ 162 w 268"/>
                <a:gd name="T9" fmla="*/ 125 h 258"/>
                <a:gd name="T10" fmla="*/ 209 w 268"/>
                <a:gd name="T11" fmla="*/ 144 h 258"/>
                <a:gd name="T12" fmla="*/ 208 w 268"/>
                <a:gd name="T13" fmla="*/ 137 h 258"/>
                <a:gd name="T14" fmla="*/ 150 w 268"/>
                <a:gd name="T15" fmla="*/ 111 h 258"/>
                <a:gd name="T16" fmla="*/ 165 w 268"/>
                <a:gd name="T17" fmla="*/ 111 h 258"/>
                <a:gd name="T18" fmla="*/ 150 w 268"/>
                <a:gd name="T19" fmla="*/ 111 h 258"/>
                <a:gd name="T20" fmla="*/ 191 w 268"/>
                <a:gd name="T21" fmla="*/ 216 h 258"/>
                <a:gd name="T22" fmla="*/ 253 w 268"/>
                <a:gd name="T23" fmla="*/ 111 h 258"/>
                <a:gd name="T24" fmla="*/ 61 w 268"/>
                <a:gd name="T25" fmla="*/ 111 h 258"/>
                <a:gd name="T26" fmla="*/ 47 w 268"/>
                <a:gd name="T27" fmla="*/ 126 h 258"/>
                <a:gd name="T28" fmla="*/ 157 w 268"/>
                <a:gd name="T29" fmla="*/ 0 h 258"/>
                <a:gd name="T30" fmla="*/ 177 w 268"/>
                <a:gd name="T31" fmla="*/ 190 h 258"/>
                <a:gd name="T32" fmla="*/ 134 w 268"/>
                <a:gd name="T33" fmla="*/ 152 h 258"/>
                <a:gd name="T34" fmla="*/ 117 w 268"/>
                <a:gd name="T35" fmla="*/ 146 h 258"/>
                <a:gd name="T36" fmla="*/ 9 w 268"/>
                <a:gd name="T37" fmla="*/ 137 h 258"/>
                <a:gd name="T38" fmla="*/ 0 w 268"/>
                <a:gd name="T39" fmla="*/ 204 h 258"/>
                <a:gd name="T40" fmla="*/ 180 w 268"/>
                <a:gd name="T41" fmla="*/ 198 h 258"/>
                <a:gd name="T42" fmla="*/ 162 w 268"/>
                <a:gd name="T43" fmla="*/ 191 h 258"/>
                <a:gd name="T44" fmla="*/ 127 w 268"/>
                <a:gd name="T45" fmla="*/ 189 h 258"/>
                <a:gd name="T46" fmla="*/ 129 w 268"/>
                <a:gd name="T47" fmla="*/ 162 h 258"/>
                <a:gd name="T48" fmla="*/ 136 w 268"/>
                <a:gd name="T49" fmla="*/ 163 h 258"/>
                <a:gd name="T50" fmla="*/ 162 w 268"/>
                <a:gd name="T51" fmla="*/ 191 h 258"/>
                <a:gd name="T52" fmla="*/ 180 w 268"/>
                <a:gd name="T53" fmla="*/ 228 h 258"/>
                <a:gd name="T54" fmla="*/ 162 w 268"/>
                <a:gd name="T55" fmla="*/ 237 h 258"/>
                <a:gd name="T56" fmla="*/ 115 w 268"/>
                <a:gd name="T57" fmla="*/ 237 h 258"/>
                <a:gd name="T58" fmla="*/ 44 w 268"/>
                <a:gd name="T59" fmla="*/ 216 h 258"/>
                <a:gd name="T60" fmla="*/ 9 w 268"/>
                <a:gd name="T61" fmla="*/ 237 h 258"/>
                <a:gd name="T62" fmla="*/ 0 w 268"/>
                <a:gd name="T63" fmla="*/ 209 h 258"/>
                <a:gd name="T64" fmla="*/ 138 w 268"/>
                <a:gd name="T65" fmla="*/ 222 h 258"/>
                <a:gd name="T66" fmla="*/ 138 w 268"/>
                <a:gd name="T67" fmla="*/ 258 h 258"/>
                <a:gd name="T68" fmla="*/ 138 w 268"/>
                <a:gd name="T69" fmla="*/ 222 h 258"/>
                <a:gd name="T70" fmla="*/ 129 w 268"/>
                <a:gd name="T71" fmla="*/ 240 h 258"/>
                <a:gd name="T72" fmla="*/ 147 w 268"/>
                <a:gd name="T73" fmla="*/ 240 h 258"/>
                <a:gd name="T74" fmla="*/ 44 w 268"/>
                <a:gd name="T75" fmla="*/ 222 h 258"/>
                <a:gd name="T76" fmla="*/ 44 w 268"/>
                <a:gd name="T77" fmla="*/ 258 h 258"/>
                <a:gd name="T78" fmla="*/ 44 w 268"/>
                <a:gd name="T79" fmla="*/ 222 h 258"/>
                <a:gd name="T80" fmla="*/ 35 w 268"/>
                <a:gd name="T81" fmla="*/ 240 h 258"/>
                <a:gd name="T82" fmla="*/ 53 w 268"/>
                <a:gd name="T83" fmla="*/ 2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74526" y="4951499"/>
            <a:ext cx="1244511" cy="1244511"/>
            <a:chOff x="2174526" y="4951499"/>
            <a:chExt cx="1244511" cy="1244511"/>
          </a:xfrm>
        </p:grpSpPr>
        <p:grpSp>
          <p:nvGrpSpPr>
            <p:cNvPr id="43" name="组合 42"/>
            <p:cNvGrpSpPr/>
            <p:nvPr/>
          </p:nvGrpSpPr>
          <p:grpSpPr>
            <a:xfrm rot="17700000">
              <a:off x="2174526" y="4951499"/>
              <a:ext cx="1244511" cy="1244511"/>
              <a:chOff x="5341143" y="1480823"/>
              <a:chExt cx="1509711" cy="1509711"/>
            </a:xfrm>
          </p:grpSpPr>
          <p:sp>
            <p:nvSpPr>
              <p:cNvPr id="44" name="泪滴形 43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2543282" y="5302137"/>
              <a:ext cx="508965" cy="559501"/>
              <a:chOff x="7016751" y="4257675"/>
              <a:chExt cx="447675" cy="492125"/>
            </a:xfrm>
            <a:solidFill>
              <a:schemeClr val="bg1"/>
            </a:solidFill>
          </p:grpSpPr>
          <p:sp>
            <p:nvSpPr>
              <p:cNvPr id="92" name="Oval 116"/>
              <p:cNvSpPr>
                <a:spLocks noChangeArrowheads="1"/>
              </p:cNvSpPr>
              <p:nvPr/>
            </p:nvSpPr>
            <p:spPr bwMode="auto">
              <a:xfrm>
                <a:off x="7070726" y="42576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117"/>
              <p:cNvSpPr>
                <a:spLocks noChangeArrowheads="1"/>
              </p:cNvSpPr>
              <p:nvPr/>
            </p:nvSpPr>
            <p:spPr bwMode="auto">
              <a:xfrm>
                <a:off x="7245351" y="4257675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8"/>
              <p:cNvSpPr/>
              <p:nvPr/>
            </p:nvSpPr>
            <p:spPr bwMode="auto">
              <a:xfrm>
                <a:off x="7331076" y="4683125"/>
                <a:ext cx="55563" cy="66675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18 h 31"/>
                  <a:gd name="T4" fmla="*/ 13 w 26"/>
                  <a:gd name="T5" fmla="*/ 31 h 31"/>
                  <a:gd name="T6" fmla="*/ 13 w 26"/>
                  <a:gd name="T7" fmla="*/ 31 h 31"/>
                  <a:gd name="T8" fmla="*/ 26 w 26"/>
                  <a:gd name="T9" fmla="*/ 18 h 31"/>
                  <a:gd name="T10" fmla="*/ 26 w 26"/>
                  <a:gd name="T11" fmla="*/ 0 h 31"/>
                  <a:gd name="T12" fmla="*/ 0 w 2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19"/>
              <p:cNvSpPr>
                <a:spLocks noEditPoints="1"/>
              </p:cNvSpPr>
              <p:nvPr/>
            </p:nvSpPr>
            <p:spPr bwMode="auto">
              <a:xfrm>
                <a:off x="7016751" y="4360862"/>
                <a:ext cx="447675" cy="388938"/>
              </a:xfrm>
              <a:custGeom>
                <a:avLst/>
                <a:gdLst>
                  <a:gd name="T0" fmla="*/ 191 w 209"/>
                  <a:gd name="T1" fmla="*/ 93 h 182"/>
                  <a:gd name="T2" fmla="*/ 182 w 209"/>
                  <a:gd name="T3" fmla="*/ 83 h 182"/>
                  <a:gd name="T4" fmla="*/ 182 w 209"/>
                  <a:gd name="T5" fmla="*/ 80 h 182"/>
                  <a:gd name="T6" fmla="*/ 166 w 209"/>
                  <a:gd name="T7" fmla="*/ 15 h 182"/>
                  <a:gd name="T8" fmla="*/ 148 w 209"/>
                  <a:gd name="T9" fmla="*/ 0 h 182"/>
                  <a:gd name="T10" fmla="*/ 148 w 209"/>
                  <a:gd name="T11" fmla="*/ 0 h 182"/>
                  <a:gd name="T12" fmla="*/ 142 w 209"/>
                  <a:gd name="T13" fmla="*/ 1 h 182"/>
                  <a:gd name="T14" fmla="*/ 137 w 209"/>
                  <a:gd name="T15" fmla="*/ 3 h 182"/>
                  <a:gd name="T16" fmla="*/ 124 w 209"/>
                  <a:gd name="T17" fmla="*/ 20 h 182"/>
                  <a:gd name="T18" fmla="*/ 124 w 209"/>
                  <a:gd name="T19" fmla="*/ 21 h 182"/>
                  <a:gd name="T20" fmla="*/ 117 w 209"/>
                  <a:gd name="T21" fmla="*/ 43 h 182"/>
                  <a:gd name="T22" fmla="*/ 90 w 209"/>
                  <a:gd name="T23" fmla="*/ 48 h 182"/>
                  <a:gd name="T24" fmla="*/ 82 w 209"/>
                  <a:gd name="T25" fmla="*/ 53 h 182"/>
                  <a:gd name="T26" fmla="*/ 65 w 209"/>
                  <a:gd name="T27" fmla="*/ 45 h 182"/>
                  <a:gd name="T28" fmla="*/ 58 w 209"/>
                  <a:gd name="T29" fmla="*/ 21 h 182"/>
                  <a:gd name="T30" fmla="*/ 58 w 209"/>
                  <a:gd name="T31" fmla="*/ 20 h 182"/>
                  <a:gd name="T32" fmla="*/ 44 w 209"/>
                  <a:gd name="T33" fmla="*/ 3 h 182"/>
                  <a:gd name="T34" fmla="*/ 39 w 209"/>
                  <a:gd name="T35" fmla="*/ 1 h 182"/>
                  <a:gd name="T36" fmla="*/ 34 w 209"/>
                  <a:gd name="T37" fmla="*/ 0 h 182"/>
                  <a:gd name="T38" fmla="*/ 34 w 209"/>
                  <a:gd name="T39" fmla="*/ 0 h 182"/>
                  <a:gd name="T40" fmla="*/ 13 w 209"/>
                  <a:gd name="T41" fmla="*/ 15 h 182"/>
                  <a:gd name="T42" fmla="*/ 1 w 209"/>
                  <a:gd name="T43" fmla="*/ 69 h 182"/>
                  <a:gd name="T44" fmla="*/ 8 w 209"/>
                  <a:gd name="T45" fmla="*/ 86 h 182"/>
                  <a:gd name="T46" fmla="*/ 8 w 209"/>
                  <a:gd name="T47" fmla="*/ 169 h 182"/>
                  <a:gd name="T48" fmla="*/ 21 w 209"/>
                  <a:gd name="T49" fmla="*/ 182 h 182"/>
                  <a:gd name="T50" fmla="*/ 34 w 209"/>
                  <a:gd name="T51" fmla="*/ 169 h 182"/>
                  <a:gd name="T52" fmla="*/ 34 w 209"/>
                  <a:gd name="T53" fmla="*/ 91 h 182"/>
                  <a:gd name="T54" fmla="*/ 46 w 209"/>
                  <a:gd name="T55" fmla="*/ 78 h 182"/>
                  <a:gd name="T56" fmla="*/ 50 w 209"/>
                  <a:gd name="T57" fmla="*/ 58 h 182"/>
                  <a:gd name="T58" fmla="*/ 89 w 209"/>
                  <a:gd name="T59" fmla="*/ 73 h 182"/>
                  <a:gd name="T60" fmla="*/ 90 w 209"/>
                  <a:gd name="T61" fmla="*/ 73 h 182"/>
                  <a:gd name="T62" fmla="*/ 99 w 209"/>
                  <a:gd name="T63" fmla="*/ 67 h 182"/>
                  <a:gd name="T64" fmla="*/ 131 w 209"/>
                  <a:gd name="T65" fmla="*/ 56 h 182"/>
                  <a:gd name="T66" fmla="*/ 136 w 209"/>
                  <a:gd name="T67" fmla="*/ 78 h 182"/>
                  <a:gd name="T68" fmla="*/ 145 w 209"/>
                  <a:gd name="T69" fmla="*/ 90 h 182"/>
                  <a:gd name="T70" fmla="*/ 151 w 209"/>
                  <a:gd name="T71" fmla="*/ 90 h 182"/>
                  <a:gd name="T72" fmla="*/ 159 w 209"/>
                  <a:gd name="T73" fmla="*/ 81 h 182"/>
                  <a:gd name="T74" fmla="*/ 147 w 209"/>
                  <a:gd name="T75" fmla="*/ 41 h 182"/>
                  <a:gd name="T76" fmla="*/ 150 w 209"/>
                  <a:gd name="T77" fmla="*/ 40 h 182"/>
                  <a:gd name="T78" fmla="*/ 163 w 209"/>
                  <a:gd name="T79" fmla="*/ 83 h 182"/>
                  <a:gd name="T80" fmla="*/ 154 w 209"/>
                  <a:gd name="T81" fmla="*/ 93 h 182"/>
                  <a:gd name="T82" fmla="*/ 135 w 209"/>
                  <a:gd name="T83" fmla="*/ 93 h 182"/>
                  <a:gd name="T84" fmla="*/ 135 w 209"/>
                  <a:gd name="T85" fmla="*/ 147 h 182"/>
                  <a:gd name="T86" fmla="*/ 209 w 209"/>
                  <a:gd name="T87" fmla="*/ 147 h 182"/>
                  <a:gd name="T88" fmla="*/ 209 w 209"/>
                  <a:gd name="T89" fmla="*/ 93 h 182"/>
                  <a:gd name="T90" fmla="*/ 191 w 209"/>
                  <a:gd name="T91" fmla="*/ 93 h 182"/>
                  <a:gd name="T92" fmla="*/ 160 w 209"/>
                  <a:gd name="T93" fmla="*/ 93 h 182"/>
                  <a:gd name="T94" fmla="*/ 165 w 209"/>
                  <a:gd name="T95" fmla="*/ 89 h 182"/>
                  <a:gd name="T96" fmla="*/ 172 w 209"/>
                  <a:gd name="T97" fmla="*/ 92 h 182"/>
                  <a:gd name="T98" fmla="*/ 174 w 209"/>
                  <a:gd name="T99" fmla="*/ 92 h 182"/>
                  <a:gd name="T100" fmla="*/ 179 w 209"/>
                  <a:gd name="T101" fmla="*/ 89 h 182"/>
                  <a:gd name="T102" fmla="*/ 184 w 209"/>
                  <a:gd name="T103" fmla="*/ 93 h 182"/>
                  <a:gd name="T104" fmla="*/ 160 w 209"/>
                  <a:gd name="T105" fmla="*/ 9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" h="182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805174" y="4980500"/>
            <a:ext cx="1244511" cy="1244511"/>
            <a:chOff x="8805174" y="4980500"/>
            <a:chExt cx="1244511" cy="1244511"/>
          </a:xfrm>
        </p:grpSpPr>
        <p:grpSp>
          <p:nvGrpSpPr>
            <p:cNvPr id="46" name="组合 45"/>
            <p:cNvGrpSpPr/>
            <p:nvPr/>
          </p:nvGrpSpPr>
          <p:grpSpPr>
            <a:xfrm rot="3900000">
              <a:off x="8805174" y="4980500"/>
              <a:ext cx="1244511" cy="1244511"/>
              <a:chOff x="5341143" y="1480823"/>
              <a:chExt cx="1509711" cy="1509711"/>
            </a:xfrm>
          </p:grpSpPr>
          <p:sp>
            <p:nvSpPr>
              <p:cNvPr id="47" name="泪滴形 46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9148406" y="5287902"/>
              <a:ext cx="590906" cy="594698"/>
              <a:chOff x="4554542" y="4102100"/>
              <a:chExt cx="495296" cy="498474"/>
            </a:xfrm>
          </p:grpSpPr>
          <p:sp>
            <p:nvSpPr>
              <p:cNvPr id="97" name="Freeform 90"/>
              <p:cNvSpPr/>
              <p:nvPr/>
            </p:nvSpPr>
            <p:spPr bwMode="auto">
              <a:xfrm>
                <a:off x="4554542" y="4154486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91"/>
              <p:cNvSpPr/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92"/>
              <p:cNvSpPr/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531266" y="1947995"/>
            <a:ext cx="2032981" cy="1323439"/>
            <a:chOff x="2531266" y="1947995"/>
            <a:chExt cx="2032981" cy="1323439"/>
          </a:xfrm>
        </p:grpSpPr>
        <p:sp>
          <p:nvSpPr>
            <p:cNvPr id="61" name="矩形 60"/>
            <p:cNvSpPr/>
            <p:nvPr/>
          </p:nvSpPr>
          <p:spPr>
            <a:xfrm rot="16200000" flipV="1">
              <a:off x="2087277" y="2570231"/>
              <a:ext cx="981727" cy="93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665109" y="1947995"/>
              <a:ext cx="1899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0361" y="3802839"/>
            <a:ext cx="1996062" cy="1323439"/>
            <a:chOff x="540361" y="3802839"/>
            <a:chExt cx="1996062" cy="1323439"/>
          </a:xfrm>
        </p:grpSpPr>
        <p:sp>
          <p:nvSpPr>
            <p:cNvPr id="63" name="矩形 62"/>
            <p:cNvSpPr/>
            <p:nvPr/>
          </p:nvSpPr>
          <p:spPr>
            <a:xfrm rot="16200000" flipV="1">
              <a:off x="96372" y="4424394"/>
              <a:ext cx="981727" cy="93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37285" y="3802839"/>
              <a:ext cx="1899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49710" y="1931047"/>
            <a:ext cx="2058053" cy="1323439"/>
            <a:chOff x="7649710" y="1931047"/>
            <a:chExt cx="2058053" cy="1323439"/>
          </a:xfrm>
        </p:grpSpPr>
        <p:sp>
          <p:nvSpPr>
            <p:cNvPr id="59" name="矩形 58"/>
            <p:cNvSpPr/>
            <p:nvPr/>
          </p:nvSpPr>
          <p:spPr>
            <a:xfrm rot="16200000" flipV="1">
              <a:off x="7205721" y="2588575"/>
              <a:ext cx="981727" cy="93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808625" y="1931047"/>
              <a:ext cx="1899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802735" y="3845830"/>
            <a:ext cx="2021803" cy="1323439"/>
            <a:chOff x="9802735" y="3845830"/>
            <a:chExt cx="2021803" cy="1323439"/>
          </a:xfrm>
        </p:grpSpPr>
        <p:sp>
          <p:nvSpPr>
            <p:cNvPr id="65" name="矩形 64"/>
            <p:cNvSpPr/>
            <p:nvPr/>
          </p:nvSpPr>
          <p:spPr>
            <a:xfrm rot="16200000" flipV="1">
              <a:off x="9358746" y="4379449"/>
              <a:ext cx="981727" cy="93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925400" y="3845830"/>
              <a:ext cx="1899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图表 58"/>
          <p:cNvGraphicFramePr/>
          <p:nvPr/>
        </p:nvGraphicFramePr>
        <p:xfrm>
          <a:off x="297947" y="1360967"/>
          <a:ext cx="5240007" cy="503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27" y="-3257"/>
            <a:ext cx="1163985" cy="551441"/>
          </a:xfrm>
          <a:custGeom>
            <a:avLst/>
            <a:gdLst>
              <a:gd name="connsiteX0" fmla="*/ 0 w 1413135"/>
              <a:gd name="connsiteY0" fmla="*/ 0 h 706385"/>
              <a:gd name="connsiteX1" fmla="*/ 1413135 w 1413135"/>
              <a:gd name="connsiteY1" fmla="*/ 0 h 706385"/>
              <a:gd name="connsiteX2" fmla="*/ 690511 w 1413135"/>
              <a:gd name="connsiteY2" fmla="*/ 706385 h 706385"/>
              <a:gd name="connsiteX3" fmla="*/ 0 w 1413135"/>
              <a:gd name="connsiteY3" fmla="*/ 0 h 7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35" h="706385">
                <a:moveTo>
                  <a:pt x="0" y="0"/>
                </a:moveTo>
                <a:lnTo>
                  <a:pt x="1413135" y="0"/>
                </a:lnTo>
                <a:lnTo>
                  <a:pt x="690511" y="7063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07" y="-430"/>
            <a:ext cx="2566009" cy="2968275"/>
          </a:xfrm>
          <a:custGeom>
            <a:avLst/>
            <a:gdLst>
              <a:gd name="connsiteX0" fmla="*/ 468300 w 2566009"/>
              <a:gd name="connsiteY0" fmla="*/ 0 h 3074138"/>
              <a:gd name="connsiteX1" fmla="*/ 2566009 w 2566009"/>
              <a:gd name="connsiteY1" fmla="*/ 0 h 3074138"/>
              <a:gd name="connsiteX2" fmla="*/ 2566009 w 2566009"/>
              <a:gd name="connsiteY2" fmla="*/ 3065886 h 3074138"/>
              <a:gd name="connsiteX3" fmla="*/ 2557567 w 2566009"/>
              <a:gd name="connsiteY3" fmla="*/ 3074138 h 3074138"/>
              <a:gd name="connsiteX4" fmla="*/ 0 w 2566009"/>
              <a:gd name="connsiteY4" fmla="*/ 457776 h 3074138"/>
              <a:gd name="connsiteX5" fmla="*/ 468300 w 2566009"/>
              <a:gd name="connsiteY5" fmla="*/ 0 h 307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009" h="3074138">
                <a:moveTo>
                  <a:pt x="468300" y="0"/>
                </a:moveTo>
                <a:lnTo>
                  <a:pt x="2566009" y="0"/>
                </a:lnTo>
                <a:lnTo>
                  <a:pt x="2566009" y="3065886"/>
                </a:lnTo>
                <a:lnTo>
                  <a:pt x="2557567" y="3074138"/>
                </a:lnTo>
                <a:lnTo>
                  <a:pt x="0" y="457776"/>
                </a:lnTo>
                <a:lnTo>
                  <a:pt x="46830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85" y="48692"/>
            <a:ext cx="1373558" cy="1357831"/>
          </a:xfrm>
          <a:custGeom>
            <a:avLst/>
            <a:gdLst>
              <a:gd name="connsiteX0" fmla="*/ 675477 w 1373558"/>
              <a:gd name="connsiteY0" fmla="*/ 0 h 1374427"/>
              <a:gd name="connsiteX1" fmla="*/ 1373558 w 1373558"/>
              <a:gd name="connsiteY1" fmla="*/ 714129 h 1374427"/>
              <a:gd name="connsiteX2" fmla="*/ 698081 w 1373558"/>
              <a:gd name="connsiteY2" fmla="*/ 1374427 h 1374427"/>
              <a:gd name="connsiteX3" fmla="*/ 0 w 1373558"/>
              <a:gd name="connsiteY3" fmla="*/ 660298 h 1374427"/>
              <a:gd name="connsiteX4" fmla="*/ 675477 w 1373558"/>
              <a:gd name="connsiteY4" fmla="*/ 0 h 137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558" h="1374427">
                <a:moveTo>
                  <a:pt x="675477" y="0"/>
                </a:moveTo>
                <a:lnTo>
                  <a:pt x="1373558" y="714129"/>
                </a:lnTo>
                <a:lnTo>
                  <a:pt x="698081" y="1374427"/>
                </a:lnTo>
                <a:lnTo>
                  <a:pt x="0" y="660298"/>
                </a:lnTo>
                <a:lnTo>
                  <a:pt x="675477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20" y="545357"/>
            <a:ext cx="2031501" cy="1888059"/>
          </a:xfrm>
          <a:custGeom>
            <a:avLst/>
            <a:gdLst>
              <a:gd name="connsiteX0" fmla="*/ 1027293 w 2031501"/>
              <a:gd name="connsiteY0" fmla="*/ 0 h 2031501"/>
              <a:gd name="connsiteX1" fmla="*/ 2031501 w 2031501"/>
              <a:gd name="connsiteY1" fmla="*/ 1027293 h 2031501"/>
              <a:gd name="connsiteX2" fmla="*/ 1004208 w 2031501"/>
              <a:gd name="connsiteY2" fmla="*/ 2031501 h 2031501"/>
              <a:gd name="connsiteX3" fmla="*/ 0 w 2031501"/>
              <a:gd name="connsiteY3" fmla="*/ 1004208 h 2031501"/>
              <a:gd name="connsiteX4" fmla="*/ 1027293 w 2031501"/>
              <a:gd name="connsiteY4" fmla="*/ 0 h 203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01" h="2031501">
                <a:moveTo>
                  <a:pt x="1027293" y="0"/>
                </a:moveTo>
                <a:lnTo>
                  <a:pt x="2031501" y="1027293"/>
                </a:lnTo>
                <a:lnTo>
                  <a:pt x="1004208" y="2031501"/>
                </a:lnTo>
                <a:lnTo>
                  <a:pt x="0" y="1004208"/>
                </a:lnTo>
                <a:lnTo>
                  <a:pt x="1027293" y="0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 rot="2685974">
            <a:off x="10162932" y="1890075"/>
            <a:ext cx="9144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685974">
            <a:off x="9697098" y="2535852"/>
            <a:ext cx="329028" cy="329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657183">
            <a:off x="7769042" y="1341553"/>
            <a:ext cx="481522" cy="406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685974">
            <a:off x="6916953" y="1005038"/>
            <a:ext cx="255702" cy="255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685974">
            <a:off x="6895176" y="553851"/>
            <a:ext cx="123956" cy="123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685974">
            <a:off x="11579725" y="2723217"/>
            <a:ext cx="123956" cy="123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31766">
            <a:off x="8007166" y="1846767"/>
            <a:ext cx="793281" cy="804442"/>
          </a:xfrm>
          <a:prstGeom prst="rect">
            <a:avLst/>
          </a:prstGeom>
          <a:solidFill>
            <a:srgbClr val="478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685974">
            <a:off x="7592018" y="2388025"/>
            <a:ext cx="329028" cy="329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685974">
            <a:off x="7302536" y="2490560"/>
            <a:ext cx="123956" cy="123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2680233">
            <a:off x="6610072" y="3566134"/>
            <a:ext cx="5393410" cy="4749253"/>
          </a:xfrm>
          <a:custGeom>
            <a:avLst/>
            <a:gdLst>
              <a:gd name="connsiteX0" fmla="*/ 0 w 5393410"/>
              <a:gd name="connsiteY0" fmla="*/ 0 h 4749253"/>
              <a:gd name="connsiteX1" fmla="*/ 4406292 w 5393410"/>
              <a:gd name="connsiteY1" fmla="*/ 0 h 4749253"/>
              <a:gd name="connsiteX2" fmla="*/ 5393410 w 5393410"/>
              <a:gd name="connsiteY2" fmla="*/ 998536 h 4749253"/>
              <a:gd name="connsiteX3" fmla="*/ 1599309 w 5393410"/>
              <a:gd name="connsiteY3" fmla="*/ 4749253 h 4749253"/>
              <a:gd name="connsiteX4" fmla="*/ 0 w 5393410"/>
              <a:gd name="connsiteY4" fmla="*/ 4749253 h 47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410" h="4749253">
                <a:moveTo>
                  <a:pt x="0" y="0"/>
                </a:moveTo>
                <a:lnTo>
                  <a:pt x="4406292" y="0"/>
                </a:lnTo>
                <a:lnTo>
                  <a:pt x="5393410" y="998536"/>
                </a:lnTo>
                <a:lnTo>
                  <a:pt x="1599309" y="4749253"/>
                </a:lnTo>
                <a:lnTo>
                  <a:pt x="0" y="4749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/>
          <p:nvPr/>
        </p:nvCxnSpPr>
        <p:spPr>
          <a:xfrm>
            <a:off x="9054358" y="2609816"/>
            <a:ext cx="3137642" cy="306232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6000750" y="2639978"/>
            <a:ext cx="3054987" cy="306843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008522" y="5716257"/>
            <a:ext cx="3137642" cy="306232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8010021" y="3649304"/>
            <a:ext cx="270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838913" y="4145689"/>
            <a:ext cx="26982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  <p:bldP spid="12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60" grpId="0" animBg="1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5884" y="4436533"/>
            <a:ext cx="8640233" cy="1157817"/>
            <a:chOff x="1775884" y="4436533"/>
            <a:chExt cx="8640233" cy="1157817"/>
          </a:xfrm>
        </p:grpSpPr>
        <p:sp>
          <p:nvSpPr>
            <p:cNvPr id="6" name="任意多边形 23"/>
            <p:cNvSpPr>
              <a:spLocks noChangeArrowheads="1"/>
            </p:cNvSpPr>
            <p:nvPr/>
          </p:nvSpPr>
          <p:spPr bwMode="auto">
            <a:xfrm>
              <a:off x="5903384" y="4855633"/>
              <a:ext cx="385233" cy="738717"/>
            </a:xfrm>
            <a:custGeom>
              <a:avLst/>
              <a:gdLst>
                <a:gd name="T0" fmla="*/ 95784 w 288032"/>
                <a:gd name="T1" fmla="*/ 0 h 553620"/>
                <a:gd name="T2" fmla="*/ 192248 w 288032"/>
                <a:gd name="T3" fmla="*/ 0 h 553620"/>
                <a:gd name="T4" fmla="*/ 288032 w 288032"/>
                <a:gd name="T5" fmla="*/ 553620 h 553620"/>
                <a:gd name="T6" fmla="*/ 0 w 288032"/>
                <a:gd name="T7" fmla="*/ 553620 h 553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032"/>
                <a:gd name="T13" fmla="*/ 0 h 553620"/>
                <a:gd name="T14" fmla="*/ 288032 w 288032"/>
                <a:gd name="T15" fmla="*/ 553620 h 553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032" h="553620">
                  <a:moveTo>
                    <a:pt x="95784" y="0"/>
                  </a:moveTo>
                  <a:lnTo>
                    <a:pt x="192248" y="0"/>
                  </a:lnTo>
                  <a:lnTo>
                    <a:pt x="288032" y="553620"/>
                  </a:lnTo>
                  <a:lnTo>
                    <a:pt x="0" y="553620"/>
                  </a:lnTo>
                  <a:close/>
                </a:path>
              </a:pathLst>
            </a:custGeom>
            <a:solidFill>
              <a:srgbClr val="197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20855191">
              <a:off x="1775884" y="4436533"/>
              <a:ext cx="8640233" cy="385233"/>
              <a:chOff x="0" y="0"/>
              <a:chExt cx="6480000" cy="288000"/>
            </a:xfrm>
          </p:grpSpPr>
          <p:sp>
            <p:nvSpPr>
              <p:cNvPr id="8" name="矩形 7"/>
              <p:cNvSpPr>
                <a:spLocks noChangeArrowheads="1"/>
              </p:cNvSpPr>
              <p:nvPr/>
            </p:nvSpPr>
            <p:spPr bwMode="auto">
              <a:xfrm>
                <a:off x="0" y="71992"/>
                <a:ext cx="6480000" cy="144016"/>
              </a:xfrm>
              <a:prstGeom prst="rect">
                <a:avLst/>
              </a:prstGeom>
              <a:solidFill>
                <a:srgbClr val="197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>
                <a:spLocks noChangeArrowheads="1"/>
              </p:cNvSpPr>
              <p:nvPr/>
            </p:nvSpPr>
            <p:spPr bwMode="auto">
              <a:xfrm>
                <a:off x="3095984" y="0"/>
                <a:ext cx="288000" cy="288000"/>
              </a:xfrm>
              <a:prstGeom prst="ellipse">
                <a:avLst/>
              </a:prstGeom>
              <a:solidFill>
                <a:srgbClr val="1976B1"/>
              </a:solidFill>
              <a:ln w="38100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TextBox 15"/>
          <p:cNvSpPr>
            <a:spLocks noChangeArrowheads="1"/>
          </p:cNvSpPr>
          <p:nvPr/>
        </p:nvSpPr>
        <p:spPr bwMode="auto">
          <a:xfrm rot="20890926">
            <a:off x="1839355" y="4159817"/>
            <a:ext cx="15600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478FD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999</a:t>
            </a:r>
            <a:endParaRPr lang="zh-CN" altLang="en-US" sz="6600" dirty="0">
              <a:solidFill>
                <a:srgbClr val="478FD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1" name="TextBox 45"/>
          <p:cNvSpPr>
            <a:spLocks noChangeArrowheads="1"/>
          </p:cNvSpPr>
          <p:nvPr/>
        </p:nvSpPr>
        <p:spPr bwMode="auto">
          <a:xfrm rot="20890926">
            <a:off x="8525708" y="2739536"/>
            <a:ext cx="15456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000</a:t>
            </a:r>
            <a:endParaRPr lang="zh-CN" altLang="en-US" sz="66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 bwMode="auto">
          <a:xfrm>
            <a:off x="8029171" y="1024157"/>
            <a:ext cx="2538690" cy="1686014"/>
            <a:chOff x="0" y="0"/>
            <a:chExt cx="1904560" cy="1264470"/>
          </a:xfrm>
        </p:grpSpPr>
        <p:sp>
          <p:nvSpPr>
            <p:cNvPr id="17" name="矩形 48"/>
            <p:cNvSpPr>
              <a:spLocks noChangeArrowheads="1"/>
            </p:cNvSpPr>
            <p:nvPr/>
          </p:nvSpPr>
          <p:spPr bwMode="auto">
            <a:xfrm>
              <a:off x="0" y="0"/>
              <a:ext cx="1904560" cy="2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8" name="矩形 49"/>
            <p:cNvSpPr>
              <a:spLocks noChangeArrowheads="1"/>
            </p:cNvSpPr>
            <p:nvPr/>
          </p:nvSpPr>
          <p:spPr bwMode="auto">
            <a:xfrm>
              <a:off x="1" y="264679"/>
              <a:ext cx="1278301" cy="57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100" dirty="0"/>
            </a:p>
          </p:txBody>
        </p:sp>
        <p:sp>
          <p:nvSpPr>
            <p:cNvPr id="19" name="等腰三角形 18"/>
            <p:cNvSpPr>
              <a:spLocks noChangeAspect="1" noChangeArrowheads="1"/>
            </p:cNvSpPr>
            <p:nvPr/>
          </p:nvSpPr>
          <p:spPr bwMode="auto">
            <a:xfrm flipV="1">
              <a:off x="549151" y="110929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矩形 52"/>
          <p:cNvSpPr>
            <a:spLocks noChangeArrowheads="1"/>
          </p:cNvSpPr>
          <p:nvPr/>
        </p:nvSpPr>
        <p:spPr bwMode="auto">
          <a:xfrm>
            <a:off x="0" y="5594351"/>
            <a:ext cx="12192000" cy="1263649"/>
          </a:xfrm>
          <a:prstGeom prst="rect">
            <a:avLst/>
          </a:prstGeom>
          <a:solidFill>
            <a:srgbClr val="197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Group 15"/>
          <p:cNvGrpSpPr/>
          <p:nvPr/>
        </p:nvGrpSpPr>
        <p:grpSpPr bwMode="auto">
          <a:xfrm>
            <a:off x="1609322" y="2265405"/>
            <a:ext cx="2538690" cy="1686014"/>
            <a:chOff x="0" y="0"/>
            <a:chExt cx="1904560" cy="1264470"/>
          </a:xfrm>
        </p:grpSpPr>
        <p:sp>
          <p:nvSpPr>
            <p:cNvPr id="27" name="矩形 48"/>
            <p:cNvSpPr>
              <a:spLocks noChangeArrowheads="1"/>
            </p:cNvSpPr>
            <p:nvPr/>
          </p:nvSpPr>
          <p:spPr bwMode="auto">
            <a:xfrm>
              <a:off x="0" y="0"/>
              <a:ext cx="1904560" cy="2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28" name="矩形 49"/>
            <p:cNvSpPr>
              <a:spLocks noChangeArrowheads="1"/>
            </p:cNvSpPr>
            <p:nvPr/>
          </p:nvSpPr>
          <p:spPr bwMode="auto">
            <a:xfrm>
              <a:off x="1" y="264679"/>
              <a:ext cx="1278301" cy="57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rgbClr val="156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100" dirty="0"/>
            </a:p>
          </p:txBody>
        </p:sp>
        <p:sp>
          <p:nvSpPr>
            <p:cNvPr id="29" name="等腰三角形 28"/>
            <p:cNvSpPr>
              <a:spLocks noChangeAspect="1" noChangeArrowheads="1"/>
            </p:cNvSpPr>
            <p:nvPr/>
          </p:nvSpPr>
          <p:spPr bwMode="auto">
            <a:xfrm flipV="1">
              <a:off x="549151" y="110929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0" name="图片 1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71" y="2201244"/>
            <a:ext cx="1392935" cy="11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40" y="0"/>
            <a:ext cx="4477320" cy="2990850"/>
          </a:xfrm>
          <a:custGeom>
            <a:avLst/>
            <a:gdLst>
              <a:gd name="connsiteX0" fmla="*/ 0 w 12192000"/>
              <a:gd name="connsiteY0" fmla="*/ 0 h 2609850"/>
              <a:gd name="connsiteX1" fmla="*/ 12192000 w 12192000"/>
              <a:gd name="connsiteY1" fmla="*/ 0 h 2609850"/>
              <a:gd name="connsiteX2" fmla="*/ 6096000 w 1219200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2609850">
                <a:moveTo>
                  <a:pt x="0" y="0"/>
                </a:moveTo>
                <a:lnTo>
                  <a:pt x="12192000" y="0"/>
                </a:lnTo>
                <a:lnTo>
                  <a:pt x="6096000" y="2609850"/>
                </a:lnTo>
                <a:close/>
              </a:path>
            </a:pathLst>
          </a:custGeom>
        </p:spPr>
      </p:pic>
      <p:grpSp>
        <p:nvGrpSpPr>
          <p:cNvPr id="11" name="组合 10"/>
          <p:cNvGrpSpPr/>
          <p:nvPr/>
        </p:nvGrpSpPr>
        <p:grpSpPr>
          <a:xfrm flipV="1">
            <a:off x="2667000" y="4569619"/>
            <a:ext cx="7258051" cy="2435168"/>
            <a:chOff x="2743200" y="-64474"/>
            <a:chExt cx="7110389" cy="2443343"/>
          </a:xfrm>
        </p:grpSpPr>
        <p:grpSp>
          <p:nvGrpSpPr>
            <p:cNvPr id="2" name="组合 1"/>
            <p:cNvGrpSpPr/>
            <p:nvPr/>
          </p:nvGrpSpPr>
          <p:grpSpPr>
            <a:xfrm>
              <a:off x="4327172" y="-64474"/>
              <a:ext cx="3528130" cy="2443343"/>
              <a:chOff x="4540310" y="-64474"/>
              <a:chExt cx="3182548" cy="2036641"/>
            </a:xfrm>
          </p:grpSpPr>
          <p:sp>
            <p:nvSpPr>
              <p:cNvPr id="3" name="等腰三角形 2"/>
              <p:cNvSpPr/>
              <p:nvPr/>
            </p:nvSpPr>
            <p:spPr>
              <a:xfrm flipV="1">
                <a:off x="4540310" y="-8671"/>
                <a:ext cx="3175876" cy="1980838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7"/>
              <p:cNvSpPr/>
              <p:nvPr/>
            </p:nvSpPr>
            <p:spPr>
              <a:xfrm rot="5400000">
                <a:off x="5907233" y="156541"/>
                <a:ext cx="2036640" cy="1594610"/>
              </a:xfrm>
              <a:custGeom>
                <a:avLst/>
                <a:gdLst>
                  <a:gd name="connsiteX0" fmla="*/ 0 w 6858002"/>
                  <a:gd name="connsiteY0" fmla="*/ 6958012 h 6958012"/>
                  <a:gd name="connsiteX1" fmla="*/ 3429001 w 6858002"/>
                  <a:gd name="connsiteY1" fmla="*/ 0 h 6958012"/>
                  <a:gd name="connsiteX2" fmla="*/ 6858002 w 6858002"/>
                  <a:gd name="connsiteY2" fmla="*/ 6958012 h 6958012"/>
                  <a:gd name="connsiteX3" fmla="*/ 0 w 6858002"/>
                  <a:gd name="connsiteY3" fmla="*/ 6958012 h 6958012"/>
                  <a:gd name="connsiteX0-1" fmla="*/ 0 w 6858002"/>
                  <a:gd name="connsiteY0-2" fmla="*/ 1685924 h 1685924"/>
                  <a:gd name="connsiteX1-3" fmla="*/ 814388 w 6858002"/>
                  <a:gd name="connsiteY1-4" fmla="*/ 0 h 1685924"/>
                  <a:gd name="connsiteX2-5" fmla="*/ 6858002 w 6858002"/>
                  <a:gd name="connsiteY2-6" fmla="*/ 1685924 h 1685924"/>
                  <a:gd name="connsiteX3-7" fmla="*/ 0 w 6858002"/>
                  <a:gd name="connsiteY3-8" fmla="*/ 1685924 h 1685924"/>
                  <a:gd name="connsiteX0-9" fmla="*/ 0 w 6858002"/>
                  <a:gd name="connsiteY0-10" fmla="*/ 1700212 h 1700212"/>
                  <a:gd name="connsiteX1-11" fmla="*/ 885825 w 6858002"/>
                  <a:gd name="connsiteY1-12" fmla="*/ 0 h 1700212"/>
                  <a:gd name="connsiteX2-13" fmla="*/ 6858002 w 6858002"/>
                  <a:gd name="connsiteY2-14" fmla="*/ 1700212 h 1700212"/>
                  <a:gd name="connsiteX3-15" fmla="*/ 0 w 6858002"/>
                  <a:gd name="connsiteY3-16" fmla="*/ 1700212 h 1700212"/>
                  <a:gd name="connsiteX0-17" fmla="*/ 0 w 6858002"/>
                  <a:gd name="connsiteY0-18" fmla="*/ 2071687 h 2071687"/>
                  <a:gd name="connsiteX1-19" fmla="*/ 1057275 w 6858002"/>
                  <a:gd name="connsiteY1-20" fmla="*/ 0 h 2071687"/>
                  <a:gd name="connsiteX2-21" fmla="*/ 6858002 w 6858002"/>
                  <a:gd name="connsiteY2-22" fmla="*/ 2071687 h 2071687"/>
                  <a:gd name="connsiteX3-23" fmla="*/ 0 w 6858002"/>
                  <a:gd name="connsiteY3-24" fmla="*/ 2071687 h 2071687"/>
                  <a:gd name="connsiteX0-25" fmla="*/ 0 w 6858002"/>
                  <a:gd name="connsiteY0-26" fmla="*/ 2890837 h 2890837"/>
                  <a:gd name="connsiteX1-27" fmla="*/ 1495422 w 6858002"/>
                  <a:gd name="connsiteY1-28" fmla="*/ 0 h 2890837"/>
                  <a:gd name="connsiteX2-29" fmla="*/ 6858002 w 6858002"/>
                  <a:gd name="connsiteY2-30" fmla="*/ 2890837 h 2890837"/>
                  <a:gd name="connsiteX3-31" fmla="*/ 0 w 6858002"/>
                  <a:gd name="connsiteY3-32" fmla="*/ 2890837 h 2890837"/>
                  <a:gd name="connsiteX0-33" fmla="*/ 2295644 w 5362580"/>
                  <a:gd name="connsiteY0-34" fmla="*/ 2852737 h 2890837"/>
                  <a:gd name="connsiteX1-35" fmla="*/ 0 w 5362580"/>
                  <a:gd name="connsiteY1-36" fmla="*/ 0 h 2890837"/>
                  <a:gd name="connsiteX2-37" fmla="*/ 5362580 w 5362580"/>
                  <a:gd name="connsiteY2-38" fmla="*/ 2890837 h 2890837"/>
                  <a:gd name="connsiteX3-39" fmla="*/ 2295644 w 5362580"/>
                  <a:gd name="connsiteY3-40" fmla="*/ 2852737 h 2890837"/>
                  <a:gd name="connsiteX0-41" fmla="*/ 1 w 3066937"/>
                  <a:gd name="connsiteY0-42" fmla="*/ 1423987 h 1462087"/>
                  <a:gd name="connsiteX1-43" fmla="*/ 47150 w 3066937"/>
                  <a:gd name="connsiteY1-44" fmla="*/ 0 h 1462087"/>
                  <a:gd name="connsiteX2-45" fmla="*/ 3066937 w 3066937"/>
                  <a:gd name="connsiteY2-46" fmla="*/ 1462087 h 1462087"/>
                  <a:gd name="connsiteX3-47" fmla="*/ 1 w 3066937"/>
                  <a:gd name="connsiteY3-48" fmla="*/ 1423987 h 1462087"/>
                  <a:gd name="connsiteX0-49" fmla="*/ 1 w 3066937"/>
                  <a:gd name="connsiteY0-50" fmla="*/ 1100137 h 1138237"/>
                  <a:gd name="connsiteX1-51" fmla="*/ 47151 w 3066937"/>
                  <a:gd name="connsiteY1-52" fmla="*/ 0 h 1138237"/>
                  <a:gd name="connsiteX2-53" fmla="*/ 3066937 w 3066937"/>
                  <a:gd name="connsiteY2-54" fmla="*/ 1138237 h 1138237"/>
                  <a:gd name="connsiteX3-55" fmla="*/ 1 w 3066937"/>
                  <a:gd name="connsiteY3-56" fmla="*/ 1100137 h 1138237"/>
                  <a:gd name="connsiteX0-57" fmla="*/ 0 w 3109533"/>
                  <a:gd name="connsiteY0-58" fmla="*/ 661987 h 1138237"/>
                  <a:gd name="connsiteX1-59" fmla="*/ 89747 w 3109533"/>
                  <a:gd name="connsiteY1-60" fmla="*/ 0 h 1138237"/>
                  <a:gd name="connsiteX2-61" fmla="*/ 3109533 w 3109533"/>
                  <a:gd name="connsiteY2-62" fmla="*/ 1138237 h 1138237"/>
                  <a:gd name="connsiteX3-63" fmla="*/ 0 w 3109533"/>
                  <a:gd name="connsiteY3-64" fmla="*/ 661987 h 11382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09533" h="1138237">
                    <a:moveTo>
                      <a:pt x="0" y="661987"/>
                    </a:moveTo>
                    <a:lnTo>
                      <a:pt x="89747" y="0"/>
                    </a:lnTo>
                    <a:lnTo>
                      <a:pt x="3109533" y="1138237"/>
                    </a:lnTo>
                    <a:lnTo>
                      <a:pt x="0" y="66198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311270" y="-37091"/>
              <a:ext cx="3542319" cy="1708211"/>
              <a:chOff x="5314257" y="-36573"/>
              <a:chExt cx="4223383" cy="2036640"/>
            </a:xfrm>
          </p:grpSpPr>
          <p:sp>
            <p:nvSpPr>
              <p:cNvPr id="6" name="等腰三角形 5"/>
              <p:cNvSpPr/>
              <p:nvPr/>
            </p:nvSpPr>
            <p:spPr>
              <a:xfrm flipV="1">
                <a:off x="5314257" y="-8671"/>
                <a:ext cx="4190029" cy="1980838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7"/>
              <p:cNvSpPr/>
              <p:nvPr/>
            </p:nvSpPr>
            <p:spPr>
              <a:xfrm rot="5400000">
                <a:off x="7455135" y="-82438"/>
                <a:ext cx="2036640" cy="2128370"/>
              </a:xfrm>
              <a:custGeom>
                <a:avLst/>
                <a:gdLst>
                  <a:gd name="connsiteX0" fmla="*/ 0 w 6858002"/>
                  <a:gd name="connsiteY0" fmla="*/ 6958012 h 6958012"/>
                  <a:gd name="connsiteX1" fmla="*/ 3429001 w 6858002"/>
                  <a:gd name="connsiteY1" fmla="*/ 0 h 6958012"/>
                  <a:gd name="connsiteX2" fmla="*/ 6858002 w 6858002"/>
                  <a:gd name="connsiteY2" fmla="*/ 6958012 h 6958012"/>
                  <a:gd name="connsiteX3" fmla="*/ 0 w 6858002"/>
                  <a:gd name="connsiteY3" fmla="*/ 6958012 h 6958012"/>
                  <a:gd name="connsiteX0-1" fmla="*/ 0 w 6858002"/>
                  <a:gd name="connsiteY0-2" fmla="*/ 1685924 h 1685924"/>
                  <a:gd name="connsiteX1-3" fmla="*/ 814388 w 6858002"/>
                  <a:gd name="connsiteY1-4" fmla="*/ 0 h 1685924"/>
                  <a:gd name="connsiteX2-5" fmla="*/ 6858002 w 6858002"/>
                  <a:gd name="connsiteY2-6" fmla="*/ 1685924 h 1685924"/>
                  <a:gd name="connsiteX3-7" fmla="*/ 0 w 6858002"/>
                  <a:gd name="connsiteY3-8" fmla="*/ 1685924 h 1685924"/>
                  <a:gd name="connsiteX0-9" fmla="*/ 0 w 6858002"/>
                  <a:gd name="connsiteY0-10" fmla="*/ 1700212 h 1700212"/>
                  <a:gd name="connsiteX1-11" fmla="*/ 885825 w 6858002"/>
                  <a:gd name="connsiteY1-12" fmla="*/ 0 h 1700212"/>
                  <a:gd name="connsiteX2-13" fmla="*/ 6858002 w 6858002"/>
                  <a:gd name="connsiteY2-14" fmla="*/ 1700212 h 1700212"/>
                  <a:gd name="connsiteX3-15" fmla="*/ 0 w 6858002"/>
                  <a:gd name="connsiteY3-16" fmla="*/ 1700212 h 1700212"/>
                  <a:gd name="connsiteX0-17" fmla="*/ 0 w 6858002"/>
                  <a:gd name="connsiteY0-18" fmla="*/ 2071687 h 2071687"/>
                  <a:gd name="connsiteX1-19" fmla="*/ 1057275 w 6858002"/>
                  <a:gd name="connsiteY1-20" fmla="*/ 0 h 2071687"/>
                  <a:gd name="connsiteX2-21" fmla="*/ 6858002 w 6858002"/>
                  <a:gd name="connsiteY2-22" fmla="*/ 2071687 h 2071687"/>
                  <a:gd name="connsiteX3-23" fmla="*/ 0 w 6858002"/>
                  <a:gd name="connsiteY3-24" fmla="*/ 2071687 h 2071687"/>
                  <a:gd name="connsiteX0-25" fmla="*/ 0 w 6858002"/>
                  <a:gd name="connsiteY0-26" fmla="*/ 2890837 h 2890837"/>
                  <a:gd name="connsiteX1-27" fmla="*/ 1495422 w 6858002"/>
                  <a:gd name="connsiteY1-28" fmla="*/ 0 h 2890837"/>
                  <a:gd name="connsiteX2-29" fmla="*/ 6858002 w 6858002"/>
                  <a:gd name="connsiteY2-30" fmla="*/ 2890837 h 2890837"/>
                  <a:gd name="connsiteX3-31" fmla="*/ 0 w 6858002"/>
                  <a:gd name="connsiteY3-32" fmla="*/ 2890837 h 2890837"/>
                  <a:gd name="connsiteX0-33" fmla="*/ 2295644 w 5362580"/>
                  <a:gd name="connsiteY0-34" fmla="*/ 2852737 h 2890837"/>
                  <a:gd name="connsiteX1-35" fmla="*/ 0 w 5362580"/>
                  <a:gd name="connsiteY1-36" fmla="*/ 0 h 2890837"/>
                  <a:gd name="connsiteX2-37" fmla="*/ 5362580 w 5362580"/>
                  <a:gd name="connsiteY2-38" fmla="*/ 2890837 h 2890837"/>
                  <a:gd name="connsiteX3-39" fmla="*/ 2295644 w 5362580"/>
                  <a:gd name="connsiteY3-40" fmla="*/ 2852737 h 2890837"/>
                  <a:gd name="connsiteX0-41" fmla="*/ 1 w 3066937"/>
                  <a:gd name="connsiteY0-42" fmla="*/ 1423987 h 1462087"/>
                  <a:gd name="connsiteX1-43" fmla="*/ 47150 w 3066937"/>
                  <a:gd name="connsiteY1-44" fmla="*/ 0 h 1462087"/>
                  <a:gd name="connsiteX2-45" fmla="*/ 3066937 w 3066937"/>
                  <a:gd name="connsiteY2-46" fmla="*/ 1462087 h 1462087"/>
                  <a:gd name="connsiteX3-47" fmla="*/ 1 w 3066937"/>
                  <a:gd name="connsiteY3-48" fmla="*/ 1423987 h 1462087"/>
                  <a:gd name="connsiteX0-49" fmla="*/ 1 w 3066937"/>
                  <a:gd name="connsiteY0-50" fmla="*/ 1100137 h 1138237"/>
                  <a:gd name="connsiteX1-51" fmla="*/ 47151 w 3066937"/>
                  <a:gd name="connsiteY1-52" fmla="*/ 0 h 1138237"/>
                  <a:gd name="connsiteX2-53" fmla="*/ 3066937 w 3066937"/>
                  <a:gd name="connsiteY2-54" fmla="*/ 1138237 h 1138237"/>
                  <a:gd name="connsiteX3-55" fmla="*/ 1 w 3066937"/>
                  <a:gd name="connsiteY3-56" fmla="*/ 1100137 h 1138237"/>
                  <a:gd name="connsiteX0-57" fmla="*/ 0 w 3109533"/>
                  <a:gd name="connsiteY0-58" fmla="*/ 661987 h 1138237"/>
                  <a:gd name="connsiteX1-59" fmla="*/ 89747 w 3109533"/>
                  <a:gd name="connsiteY1-60" fmla="*/ 0 h 1138237"/>
                  <a:gd name="connsiteX2-61" fmla="*/ 3109533 w 3109533"/>
                  <a:gd name="connsiteY2-62" fmla="*/ 1138237 h 1138237"/>
                  <a:gd name="connsiteX3-63" fmla="*/ 0 w 3109533"/>
                  <a:gd name="connsiteY3-64" fmla="*/ 661987 h 1138237"/>
                  <a:gd name="connsiteX0-65" fmla="*/ 0 w 3109533"/>
                  <a:gd name="connsiteY0-66" fmla="*/ 947737 h 1423987"/>
                  <a:gd name="connsiteX1-67" fmla="*/ 132344 w 3109533"/>
                  <a:gd name="connsiteY1-68" fmla="*/ 0 h 1423987"/>
                  <a:gd name="connsiteX2-69" fmla="*/ 3109533 w 3109533"/>
                  <a:gd name="connsiteY2-70" fmla="*/ 1423987 h 1423987"/>
                  <a:gd name="connsiteX3-71" fmla="*/ 0 w 3109533"/>
                  <a:gd name="connsiteY3-72" fmla="*/ 947737 h 1423987"/>
                  <a:gd name="connsiteX0-73" fmla="*/ 0 w 3109533"/>
                  <a:gd name="connsiteY0-74" fmla="*/ 966787 h 1443037"/>
                  <a:gd name="connsiteX1-75" fmla="*/ 132344 w 3109533"/>
                  <a:gd name="connsiteY1-76" fmla="*/ 0 h 1443037"/>
                  <a:gd name="connsiteX2-77" fmla="*/ 3109533 w 3109533"/>
                  <a:gd name="connsiteY2-78" fmla="*/ 1443037 h 1443037"/>
                  <a:gd name="connsiteX3-79" fmla="*/ 0 w 3109533"/>
                  <a:gd name="connsiteY3-80" fmla="*/ 966787 h 1443037"/>
                  <a:gd name="connsiteX0-81" fmla="*/ 0 w 3109533"/>
                  <a:gd name="connsiteY0-82" fmla="*/ 1042987 h 1519237"/>
                  <a:gd name="connsiteX1-83" fmla="*/ 47151 w 3109533"/>
                  <a:gd name="connsiteY1-84" fmla="*/ 0 h 1519237"/>
                  <a:gd name="connsiteX2-85" fmla="*/ 3109533 w 3109533"/>
                  <a:gd name="connsiteY2-86" fmla="*/ 1519237 h 1519237"/>
                  <a:gd name="connsiteX3-87" fmla="*/ 0 w 3109533"/>
                  <a:gd name="connsiteY3-88" fmla="*/ 1042987 h 15192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09533" h="1519237">
                    <a:moveTo>
                      <a:pt x="0" y="1042987"/>
                    </a:moveTo>
                    <a:lnTo>
                      <a:pt x="47151" y="0"/>
                    </a:lnTo>
                    <a:lnTo>
                      <a:pt x="3109533" y="1519237"/>
                    </a:lnTo>
                    <a:lnTo>
                      <a:pt x="0" y="104298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743200" y="-10648"/>
              <a:ext cx="3027130" cy="1839448"/>
              <a:chOff x="3318616" y="-10648"/>
              <a:chExt cx="2451714" cy="1534624"/>
            </a:xfrm>
          </p:grpSpPr>
          <p:sp>
            <p:nvSpPr>
              <p:cNvPr id="9" name="等腰三角形 8"/>
              <p:cNvSpPr/>
              <p:nvPr/>
            </p:nvSpPr>
            <p:spPr>
              <a:xfrm flipV="1">
                <a:off x="3318616" y="0"/>
                <a:ext cx="2443388" cy="1523975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7"/>
              <p:cNvSpPr/>
              <p:nvPr/>
            </p:nvSpPr>
            <p:spPr>
              <a:xfrm rot="5400000">
                <a:off x="4376311" y="129956"/>
                <a:ext cx="1534624" cy="1253415"/>
              </a:xfrm>
              <a:custGeom>
                <a:avLst/>
                <a:gdLst>
                  <a:gd name="connsiteX0" fmla="*/ 0 w 6858002"/>
                  <a:gd name="connsiteY0" fmla="*/ 6958012 h 6958012"/>
                  <a:gd name="connsiteX1" fmla="*/ 3429001 w 6858002"/>
                  <a:gd name="connsiteY1" fmla="*/ 0 h 6958012"/>
                  <a:gd name="connsiteX2" fmla="*/ 6858002 w 6858002"/>
                  <a:gd name="connsiteY2" fmla="*/ 6958012 h 6958012"/>
                  <a:gd name="connsiteX3" fmla="*/ 0 w 6858002"/>
                  <a:gd name="connsiteY3" fmla="*/ 6958012 h 6958012"/>
                  <a:gd name="connsiteX0-1" fmla="*/ 0 w 6858002"/>
                  <a:gd name="connsiteY0-2" fmla="*/ 1685924 h 1685924"/>
                  <a:gd name="connsiteX1-3" fmla="*/ 814388 w 6858002"/>
                  <a:gd name="connsiteY1-4" fmla="*/ 0 h 1685924"/>
                  <a:gd name="connsiteX2-5" fmla="*/ 6858002 w 6858002"/>
                  <a:gd name="connsiteY2-6" fmla="*/ 1685924 h 1685924"/>
                  <a:gd name="connsiteX3-7" fmla="*/ 0 w 6858002"/>
                  <a:gd name="connsiteY3-8" fmla="*/ 1685924 h 1685924"/>
                  <a:gd name="connsiteX0-9" fmla="*/ 0 w 6858002"/>
                  <a:gd name="connsiteY0-10" fmla="*/ 1700212 h 1700212"/>
                  <a:gd name="connsiteX1-11" fmla="*/ 885825 w 6858002"/>
                  <a:gd name="connsiteY1-12" fmla="*/ 0 h 1700212"/>
                  <a:gd name="connsiteX2-13" fmla="*/ 6858002 w 6858002"/>
                  <a:gd name="connsiteY2-14" fmla="*/ 1700212 h 1700212"/>
                  <a:gd name="connsiteX3-15" fmla="*/ 0 w 6858002"/>
                  <a:gd name="connsiteY3-16" fmla="*/ 1700212 h 1700212"/>
                  <a:gd name="connsiteX0-17" fmla="*/ 0 w 6858002"/>
                  <a:gd name="connsiteY0-18" fmla="*/ 2071687 h 2071687"/>
                  <a:gd name="connsiteX1-19" fmla="*/ 1057275 w 6858002"/>
                  <a:gd name="connsiteY1-20" fmla="*/ 0 h 2071687"/>
                  <a:gd name="connsiteX2-21" fmla="*/ 6858002 w 6858002"/>
                  <a:gd name="connsiteY2-22" fmla="*/ 2071687 h 2071687"/>
                  <a:gd name="connsiteX3-23" fmla="*/ 0 w 6858002"/>
                  <a:gd name="connsiteY3-24" fmla="*/ 2071687 h 2071687"/>
                  <a:gd name="connsiteX0-25" fmla="*/ 0 w 6858002"/>
                  <a:gd name="connsiteY0-26" fmla="*/ 2890837 h 2890837"/>
                  <a:gd name="connsiteX1-27" fmla="*/ 1495422 w 6858002"/>
                  <a:gd name="connsiteY1-28" fmla="*/ 0 h 2890837"/>
                  <a:gd name="connsiteX2-29" fmla="*/ 6858002 w 6858002"/>
                  <a:gd name="connsiteY2-30" fmla="*/ 2890837 h 2890837"/>
                  <a:gd name="connsiteX3-31" fmla="*/ 0 w 6858002"/>
                  <a:gd name="connsiteY3-32" fmla="*/ 2890837 h 2890837"/>
                  <a:gd name="connsiteX0-33" fmla="*/ 2295644 w 5362580"/>
                  <a:gd name="connsiteY0-34" fmla="*/ 2852737 h 2890837"/>
                  <a:gd name="connsiteX1-35" fmla="*/ 0 w 5362580"/>
                  <a:gd name="connsiteY1-36" fmla="*/ 0 h 2890837"/>
                  <a:gd name="connsiteX2-37" fmla="*/ 5362580 w 5362580"/>
                  <a:gd name="connsiteY2-38" fmla="*/ 2890837 h 2890837"/>
                  <a:gd name="connsiteX3-39" fmla="*/ 2295644 w 5362580"/>
                  <a:gd name="connsiteY3-40" fmla="*/ 2852737 h 2890837"/>
                  <a:gd name="connsiteX0-41" fmla="*/ 1 w 3066937"/>
                  <a:gd name="connsiteY0-42" fmla="*/ 1423987 h 1462087"/>
                  <a:gd name="connsiteX1-43" fmla="*/ 47150 w 3066937"/>
                  <a:gd name="connsiteY1-44" fmla="*/ 0 h 1462087"/>
                  <a:gd name="connsiteX2-45" fmla="*/ 3066937 w 3066937"/>
                  <a:gd name="connsiteY2-46" fmla="*/ 1462087 h 1462087"/>
                  <a:gd name="connsiteX3-47" fmla="*/ 1 w 3066937"/>
                  <a:gd name="connsiteY3-48" fmla="*/ 1423987 h 1462087"/>
                  <a:gd name="connsiteX0-49" fmla="*/ 1 w 3066937"/>
                  <a:gd name="connsiteY0-50" fmla="*/ 1100137 h 1138237"/>
                  <a:gd name="connsiteX1-51" fmla="*/ 47151 w 3066937"/>
                  <a:gd name="connsiteY1-52" fmla="*/ 0 h 1138237"/>
                  <a:gd name="connsiteX2-53" fmla="*/ 3066937 w 3066937"/>
                  <a:gd name="connsiteY2-54" fmla="*/ 1138237 h 1138237"/>
                  <a:gd name="connsiteX3-55" fmla="*/ 1 w 3066937"/>
                  <a:gd name="connsiteY3-56" fmla="*/ 1100137 h 1138237"/>
                  <a:gd name="connsiteX0-57" fmla="*/ 0 w 3109533"/>
                  <a:gd name="connsiteY0-58" fmla="*/ 661987 h 1138237"/>
                  <a:gd name="connsiteX1-59" fmla="*/ 89747 w 3109533"/>
                  <a:gd name="connsiteY1-60" fmla="*/ 0 h 1138237"/>
                  <a:gd name="connsiteX2-61" fmla="*/ 3109533 w 3109533"/>
                  <a:gd name="connsiteY2-62" fmla="*/ 1138237 h 1138237"/>
                  <a:gd name="connsiteX3-63" fmla="*/ 0 w 3109533"/>
                  <a:gd name="connsiteY3-64" fmla="*/ 661987 h 1138237"/>
                  <a:gd name="connsiteX0-65" fmla="*/ 0 w 3109533"/>
                  <a:gd name="connsiteY0-66" fmla="*/ 343072 h 819322"/>
                  <a:gd name="connsiteX1-67" fmla="*/ 1083753 w 3109533"/>
                  <a:gd name="connsiteY1-68" fmla="*/ 0 h 819322"/>
                  <a:gd name="connsiteX2-69" fmla="*/ 3109533 w 3109533"/>
                  <a:gd name="connsiteY2-70" fmla="*/ 819322 h 819322"/>
                  <a:gd name="connsiteX3-71" fmla="*/ 0 w 3109533"/>
                  <a:gd name="connsiteY3-72" fmla="*/ 343072 h 819322"/>
                  <a:gd name="connsiteX0-73" fmla="*/ 104211 w 2025780"/>
                  <a:gd name="connsiteY0-74" fmla="*/ 502530 h 819322"/>
                  <a:gd name="connsiteX1-75" fmla="*/ 0 w 2025780"/>
                  <a:gd name="connsiteY1-76" fmla="*/ 0 h 819322"/>
                  <a:gd name="connsiteX2-77" fmla="*/ 2025780 w 2025780"/>
                  <a:gd name="connsiteY2-78" fmla="*/ 819322 h 819322"/>
                  <a:gd name="connsiteX3-79" fmla="*/ 104211 w 2025780"/>
                  <a:gd name="connsiteY3-80" fmla="*/ 502530 h 819322"/>
                  <a:gd name="connsiteX0-81" fmla="*/ 31479 w 1953048"/>
                  <a:gd name="connsiteY0-82" fmla="*/ 490264 h 807056"/>
                  <a:gd name="connsiteX1-83" fmla="*/ 0 w 1953048"/>
                  <a:gd name="connsiteY1-84" fmla="*/ 0 h 807056"/>
                  <a:gd name="connsiteX2-85" fmla="*/ 1953048 w 1953048"/>
                  <a:gd name="connsiteY2-86" fmla="*/ 807056 h 807056"/>
                  <a:gd name="connsiteX3-87" fmla="*/ 31479 w 1953048"/>
                  <a:gd name="connsiteY3-88" fmla="*/ 490264 h 8070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53048" h="807056">
                    <a:moveTo>
                      <a:pt x="31479" y="490264"/>
                    </a:moveTo>
                    <a:lnTo>
                      <a:pt x="0" y="0"/>
                    </a:lnTo>
                    <a:lnTo>
                      <a:pt x="1953048" y="807056"/>
                    </a:lnTo>
                    <a:lnTo>
                      <a:pt x="31479" y="490264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153025" y="1495425"/>
            <a:ext cx="18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Black" panose="020B0A02040204020203" pitchFamily="34" charset="0"/>
              </a:rPr>
              <a:t>Part</a:t>
            </a:r>
            <a:endParaRPr lang="zh-CN" altLang="en-US" sz="7200" dirty="0">
              <a:solidFill>
                <a:schemeClr val="bg1"/>
              </a:solidFill>
              <a:latin typeface="Segoe UI Symbol" panose="020B05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62982" y="3055144"/>
            <a:ext cx="2618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>
                    <a:lumMod val="50000"/>
                  </a:schemeClr>
                </a:solidFill>
                <a:latin typeface="Segoe UI Symbol" panose="020B0502040204020203" pitchFamily="34" charset="0"/>
              </a:rPr>
              <a:t>FOUR</a:t>
            </a:r>
            <a:endParaRPr lang="zh-CN" altLang="en-US" sz="7200" dirty="0">
              <a:solidFill>
                <a:schemeClr val="accent1">
                  <a:lumMod val="50000"/>
                </a:schemeClr>
              </a:solidFill>
              <a:latin typeface="Segoe UI Symbol" panose="020B0502040204020203" pitchFamily="34" charset="0"/>
            </a:endParaRPr>
          </a:p>
        </p:txBody>
      </p:sp>
      <p:sp>
        <p:nvSpPr>
          <p:cNvPr id="18" name="等腰三角形 7"/>
          <p:cNvSpPr/>
          <p:nvPr/>
        </p:nvSpPr>
        <p:spPr>
          <a:xfrm rot="16200000" flipH="1" flipV="1">
            <a:off x="7646360" y="-1547417"/>
            <a:ext cx="3014663" cy="6077283"/>
          </a:xfrm>
          <a:custGeom>
            <a:avLst/>
            <a:gdLst>
              <a:gd name="connsiteX0" fmla="*/ 0 w 6858002"/>
              <a:gd name="connsiteY0" fmla="*/ 6958012 h 6958012"/>
              <a:gd name="connsiteX1" fmla="*/ 3429001 w 6858002"/>
              <a:gd name="connsiteY1" fmla="*/ 0 h 6958012"/>
              <a:gd name="connsiteX2" fmla="*/ 6858002 w 6858002"/>
              <a:gd name="connsiteY2" fmla="*/ 6958012 h 6958012"/>
              <a:gd name="connsiteX3" fmla="*/ 0 w 6858002"/>
              <a:gd name="connsiteY3" fmla="*/ 6958012 h 6958012"/>
              <a:gd name="connsiteX0-1" fmla="*/ 0 w 6858002"/>
              <a:gd name="connsiteY0-2" fmla="*/ 1685924 h 1685924"/>
              <a:gd name="connsiteX1-3" fmla="*/ 814388 w 6858002"/>
              <a:gd name="connsiteY1-4" fmla="*/ 0 h 1685924"/>
              <a:gd name="connsiteX2-5" fmla="*/ 6858002 w 6858002"/>
              <a:gd name="connsiteY2-6" fmla="*/ 1685924 h 1685924"/>
              <a:gd name="connsiteX3-7" fmla="*/ 0 w 6858002"/>
              <a:gd name="connsiteY3-8" fmla="*/ 1685924 h 1685924"/>
              <a:gd name="connsiteX0-9" fmla="*/ 0 w 6858002"/>
              <a:gd name="connsiteY0-10" fmla="*/ 1700212 h 1700212"/>
              <a:gd name="connsiteX1-11" fmla="*/ 885825 w 6858002"/>
              <a:gd name="connsiteY1-12" fmla="*/ 0 h 1700212"/>
              <a:gd name="connsiteX2-13" fmla="*/ 6858002 w 6858002"/>
              <a:gd name="connsiteY2-14" fmla="*/ 1700212 h 1700212"/>
              <a:gd name="connsiteX3-15" fmla="*/ 0 w 6858002"/>
              <a:gd name="connsiteY3-16" fmla="*/ 1700212 h 1700212"/>
              <a:gd name="connsiteX0-17" fmla="*/ 0 w 6858002"/>
              <a:gd name="connsiteY0-18" fmla="*/ 2071687 h 2071687"/>
              <a:gd name="connsiteX1-19" fmla="*/ 1057275 w 6858002"/>
              <a:gd name="connsiteY1-20" fmla="*/ 0 h 2071687"/>
              <a:gd name="connsiteX2-21" fmla="*/ 6858002 w 6858002"/>
              <a:gd name="connsiteY2-22" fmla="*/ 2071687 h 2071687"/>
              <a:gd name="connsiteX3-23" fmla="*/ 0 w 6858002"/>
              <a:gd name="connsiteY3-24" fmla="*/ 2071687 h 2071687"/>
              <a:gd name="connsiteX0-25" fmla="*/ 0 w 6858002"/>
              <a:gd name="connsiteY0-26" fmla="*/ 2890837 h 2890837"/>
              <a:gd name="connsiteX1-27" fmla="*/ 1495422 w 6858002"/>
              <a:gd name="connsiteY1-28" fmla="*/ 0 h 2890837"/>
              <a:gd name="connsiteX2-29" fmla="*/ 6858002 w 6858002"/>
              <a:gd name="connsiteY2-30" fmla="*/ 2890837 h 2890837"/>
              <a:gd name="connsiteX3-31" fmla="*/ 0 w 6858002"/>
              <a:gd name="connsiteY3-32" fmla="*/ 2890837 h 2890837"/>
              <a:gd name="connsiteX0-33" fmla="*/ 0 w 6858002"/>
              <a:gd name="connsiteY0-34" fmla="*/ 6076951 h 6076951"/>
              <a:gd name="connsiteX1-35" fmla="*/ 3881435 w 6858002"/>
              <a:gd name="connsiteY1-36" fmla="*/ 0 h 6076951"/>
              <a:gd name="connsiteX2-37" fmla="*/ 6858002 w 6858002"/>
              <a:gd name="connsiteY2-38" fmla="*/ 6076951 h 6076951"/>
              <a:gd name="connsiteX3-39" fmla="*/ 0 w 6858002"/>
              <a:gd name="connsiteY3-40" fmla="*/ 6076951 h 6076951"/>
              <a:gd name="connsiteX0-41" fmla="*/ 0 w 2986089"/>
              <a:gd name="connsiteY0-42" fmla="*/ 2276476 h 6076951"/>
              <a:gd name="connsiteX1-43" fmla="*/ 9522 w 2986089"/>
              <a:gd name="connsiteY1-44" fmla="*/ 0 h 6076951"/>
              <a:gd name="connsiteX2-45" fmla="*/ 2986089 w 2986089"/>
              <a:gd name="connsiteY2-46" fmla="*/ 6076951 h 6076951"/>
              <a:gd name="connsiteX3-47" fmla="*/ 0 w 2986089"/>
              <a:gd name="connsiteY3-48" fmla="*/ 2276476 h 6076951"/>
              <a:gd name="connsiteX0-49" fmla="*/ 0 w 3005078"/>
              <a:gd name="connsiteY0-50" fmla="*/ 2276476 h 6057962"/>
              <a:gd name="connsiteX1-51" fmla="*/ 9522 w 3005078"/>
              <a:gd name="connsiteY1-52" fmla="*/ 0 h 6057962"/>
              <a:gd name="connsiteX2-53" fmla="*/ 3005078 w 3005078"/>
              <a:gd name="connsiteY2-54" fmla="*/ 6057962 h 6057962"/>
              <a:gd name="connsiteX3-55" fmla="*/ 0 w 3005078"/>
              <a:gd name="connsiteY3-56" fmla="*/ 2276476 h 6057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05078" h="6057962">
                <a:moveTo>
                  <a:pt x="0" y="2276476"/>
                </a:moveTo>
                <a:lnTo>
                  <a:pt x="9522" y="0"/>
                </a:lnTo>
                <a:lnTo>
                  <a:pt x="3005078" y="6057962"/>
                </a:lnTo>
                <a:lnTo>
                  <a:pt x="0" y="2276476"/>
                </a:ln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0544"/>
            <a:ext cx="6192982" cy="41369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86400" y="0"/>
            <a:ext cx="706583" cy="3519055"/>
          </a:xfrm>
          <a:custGeom>
            <a:avLst/>
            <a:gdLst>
              <a:gd name="connsiteX0" fmla="*/ 0 w 997527"/>
              <a:gd name="connsiteY0" fmla="*/ 0 h 3519055"/>
              <a:gd name="connsiteX1" fmla="*/ 997527 w 997527"/>
              <a:gd name="connsiteY1" fmla="*/ 0 h 3519055"/>
              <a:gd name="connsiteX2" fmla="*/ 997527 w 997527"/>
              <a:gd name="connsiteY2" fmla="*/ 3519055 h 3519055"/>
              <a:gd name="connsiteX3" fmla="*/ 0 w 997527"/>
              <a:gd name="connsiteY3" fmla="*/ 3519055 h 3519055"/>
              <a:gd name="connsiteX4" fmla="*/ 0 w 997527"/>
              <a:gd name="connsiteY4" fmla="*/ 0 h 3519055"/>
              <a:gd name="connsiteX0-1" fmla="*/ 0 w 997527"/>
              <a:gd name="connsiteY0-2" fmla="*/ 0 h 3519055"/>
              <a:gd name="connsiteX1-3" fmla="*/ 997527 w 997527"/>
              <a:gd name="connsiteY1-4" fmla="*/ 0 h 3519055"/>
              <a:gd name="connsiteX2-5" fmla="*/ 997527 w 997527"/>
              <a:gd name="connsiteY2-6" fmla="*/ 3519055 h 3519055"/>
              <a:gd name="connsiteX3-7" fmla="*/ 0 w 997527"/>
              <a:gd name="connsiteY3-8" fmla="*/ 2951018 h 3519055"/>
              <a:gd name="connsiteX4-9" fmla="*/ 0 w 997527"/>
              <a:gd name="connsiteY4-10" fmla="*/ 0 h 3519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7527" h="3519055">
                <a:moveTo>
                  <a:pt x="0" y="0"/>
                </a:moveTo>
                <a:lnTo>
                  <a:pt x="997527" y="0"/>
                </a:lnTo>
                <a:lnTo>
                  <a:pt x="997527" y="3519055"/>
                </a:lnTo>
                <a:lnTo>
                  <a:pt x="0" y="29510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86400" y="3519055"/>
            <a:ext cx="706583" cy="3338945"/>
          </a:xfrm>
          <a:custGeom>
            <a:avLst/>
            <a:gdLst>
              <a:gd name="connsiteX0" fmla="*/ 0 w 997527"/>
              <a:gd name="connsiteY0" fmla="*/ 0 h 3338945"/>
              <a:gd name="connsiteX1" fmla="*/ 997527 w 997527"/>
              <a:gd name="connsiteY1" fmla="*/ 0 h 3338945"/>
              <a:gd name="connsiteX2" fmla="*/ 997527 w 997527"/>
              <a:gd name="connsiteY2" fmla="*/ 3338945 h 3338945"/>
              <a:gd name="connsiteX3" fmla="*/ 0 w 997527"/>
              <a:gd name="connsiteY3" fmla="*/ 3338945 h 3338945"/>
              <a:gd name="connsiteX4" fmla="*/ 0 w 997527"/>
              <a:gd name="connsiteY4" fmla="*/ 0 h 3338945"/>
              <a:gd name="connsiteX0-1" fmla="*/ 13854 w 997527"/>
              <a:gd name="connsiteY0-2" fmla="*/ 457200 h 3338945"/>
              <a:gd name="connsiteX1-3" fmla="*/ 997527 w 997527"/>
              <a:gd name="connsiteY1-4" fmla="*/ 0 h 3338945"/>
              <a:gd name="connsiteX2-5" fmla="*/ 997527 w 997527"/>
              <a:gd name="connsiteY2-6" fmla="*/ 3338945 h 3338945"/>
              <a:gd name="connsiteX3-7" fmla="*/ 0 w 997527"/>
              <a:gd name="connsiteY3-8" fmla="*/ 3338945 h 3338945"/>
              <a:gd name="connsiteX4-9" fmla="*/ 13854 w 997527"/>
              <a:gd name="connsiteY4-10" fmla="*/ 457200 h 3338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7527" h="3338945">
                <a:moveTo>
                  <a:pt x="13854" y="457200"/>
                </a:moveTo>
                <a:lnTo>
                  <a:pt x="997527" y="0"/>
                </a:lnTo>
                <a:lnTo>
                  <a:pt x="997527" y="3338945"/>
                </a:lnTo>
                <a:lnTo>
                  <a:pt x="0" y="3338945"/>
                </a:lnTo>
                <a:lnTo>
                  <a:pt x="13854" y="457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30439" y="13855"/>
            <a:ext cx="872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n w="31750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Black" panose="020B0A02040204020203" pitchFamily="34" charset="0"/>
              </a:rPr>
              <a:t>C</a:t>
            </a:r>
            <a:endParaRPr lang="zh-CN" altLang="en-US" sz="9600" dirty="0">
              <a:ln w="31750">
                <a:solidFill>
                  <a:schemeClr val="bg1"/>
                </a:solidFill>
              </a:ln>
              <a:solidFill>
                <a:schemeClr val="bg1"/>
              </a:solidFill>
              <a:latin typeface="Segoe UI Emoji" panose="020B05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6400" y="253940"/>
            <a:ext cx="425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ont</a:t>
            </a:r>
            <a:r>
              <a:rPr lang="en-US" altLang="zh-CN" sz="7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ents</a:t>
            </a:r>
            <a:endParaRPr lang="zh-CN" altLang="en-US" sz="7200" dirty="0">
              <a:solidFill>
                <a:schemeClr val="accent1">
                  <a:lumMod val="60000"/>
                  <a:lumOff val="40000"/>
                </a:schemeClr>
              </a:solidFill>
              <a:latin typeface="Segoe UI Emoji" panose="020B0502040204020203" pitchFamily="34" charset="0"/>
            </a:endParaRPr>
          </a:p>
        </p:txBody>
      </p:sp>
      <p:sp>
        <p:nvSpPr>
          <p:cNvPr id="14" name="直角三角形 13"/>
          <p:cNvSpPr/>
          <p:nvPr/>
        </p:nvSpPr>
        <p:spPr>
          <a:xfrm>
            <a:off x="0" y="1873598"/>
            <a:ext cx="1771649" cy="4984402"/>
          </a:xfrm>
          <a:prstGeom prst="rtTriangl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89618" y="1873598"/>
            <a:ext cx="817418" cy="817418"/>
            <a:chOff x="6989618" y="1873598"/>
            <a:chExt cx="817418" cy="817418"/>
          </a:xfrm>
        </p:grpSpPr>
        <p:sp>
          <p:nvSpPr>
            <p:cNvPr id="15" name="椭圆 14"/>
            <p:cNvSpPr/>
            <p:nvPr/>
          </p:nvSpPr>
          <p:spPr>
            <a:xfrm>
              <a:off x="6989618" y="1873598"/>
              <a:ext cx="817418" cy="8174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76657" y="1967438"/>
              <a:ext cx="332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89618" y="3110346"/>
            <a:ext cx="817418" cy="817418"/>
            <a:chOff x="6989618" y="3110346"/>
            <a:chExt cx="817418" cy="817418"/>
          </a:xfrm>
        </p:grpSpPr>
        <p:sp>
          <p:nvSpPr>
            <p:cNvPr id="16" name="椭圆 15"/>
            <p:cNvSpPr/>
            <p:nvPr/>
          </p:nvSpPr>
          <p:spPr>
            <a:xfrm>
              <a:off x="6989618" y="3110346"/>
              <a:ext cx="817418" cy="8174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76657" y="3195889"/>
              <a:ext cx="332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89618" y="4371109"/>
            <a:ext cx="817418" cy="817418"/>
            <a:chOff x="6989618" y="4371109"/>
            <a:chExt cx="817418" cy="817418"/>
          </a:xfrm>
        </p:grpSpPr>
        <p:sp>
          <p:nvSpPr>
            <p:cNvPr id="17" name="椭圆 16"/>
            <p:cNvSpPr/>
            <p:nvPr/>
          </p:nvSpPr>
          <p:spPr>
            <a:xfrm>
              <a:off x="6989618" y="4371109"/>
              <a:ext cx="817418" cy="8174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76657" y="4456652"/>
              <a:ext cx="332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89618" y="5631872"/>
            <a:ext cx="817418" cy="817418"/>
            <a:chOff x="6989618" y="5631872"/>
            <a:chExt cx="817418" cy="817418"/>
          </a:xfrm>
        </p:grpSpPr>
        <p:sp>
          <p:nvSpPr>
            <p:cNvPr id="18" name="椭圆 17"/>
            <p:cNvSpPr/>
            <p:nvPr/>
          </p:nvSpPr>
          <p:spPr>
            <a:xfrm>
              <a:off x="6989618" y="5631872"/>
              <a:ext cx="817418" cy="8174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76657" y="5717415"/>
              <a:ext cx="332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latin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27" name="直角三角形 26"/>
          <p:cNvSpPr/>
          <p:nvPr/>
        </p:nvSpPr>
        <p:spPr>
          <a:xfrm flipV="1">
            <a:off x="0" y="-43208"/>
            <a:ext cx="1302326" cy="3885427"/>
          </a:xfrm>
          <a:prstGeom prst="rtTriangl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809231" y="69217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07241" y="209764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08975" y="32112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07241" y="44566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73916" y="571741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27" grpId="0" animBg="1"/>
      <p:bldP spid="2" grpId="0"/>
      <p:bldP spid="3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矩形 1188"/>
          <p:cNvSpPr/>
          <p:nvPr/>
        </p:nvSpPr>
        <p:spPr>
          <a:xfrm rot="2678193">
            <a:off x="9226710" y="4456647"/>
            <a:ext cx="3940183" cy="3268984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97841" y="1611243"/>
            <a:ext cx="3012857" cy="3148127"/>
            <a:chOff x="897841" y="1611243"/>
            <a:chExt cx="3012857" cy="3148127"/>
          </a:xfrm>
        </p:grpSpPr>
        <p:sp>
          <p:nvSpPr>
            <p:cNvPr id="2" name="矩形 1"/>
            <p:cNvSpPr/>
            <p:nvPr/>
          </p:nvSpPr>
          <p:spPr>
            <a:xfrm>
              <a:off x="905692" y="1633727"/>
              <a:ext cx="3005006" cy="312564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6" name="直角三角形 1185"/>
            <p:cNvSpPr/>
            <p:nvPr/>
          </p:nvSpPr>
          <p:spPr>
            <a:xfrm rot="5400000">
              <a:off x="930234" y="1578850"/>
              <a:ext cx="684721" cy="749508"/>
            </a:xfrm>
            <a:prstGeom prst="rtTriangl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97424" y="1605183"/>
            <a:ext cx="2997153" cy="3125643"/>
            <a:chOff x="4597424" y="1605183"/>
            <a:chExt cx="2997153" cy="3125643"/>
          </a:xfrm>
        </p:grpSpPr>
        <p:sp>
          <p:nvSpPr>
            <p:cNvPr id="34" name="矩形 33"/>
            <p:cNvSpPr/>
            <p:nvPr/>
          </p:nvSpPr>
          <p:spPr>
            <a:xfrm>
              <a:off x="4603758" y="1605183"/>
              <a:ext cx="2990819" cy="312564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3" name="直角三角形 302"/>
            <p:cNvSpPr/>
            <p:nvPr/>
          </p:nvSpPr>
          <p:spPr>
            <a:xfrm rot="5400000">
              <a:off x="4629817" y="1578850"/>
              <a:ext cx="684721" cy="749508"/>
            </a:xfrm>
            <a:prstGeom prst="rtTriangl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81303" y="1605183"/>
            <a:ext cx="2997154" cy="3125643"/>
            <a:chOff x="8281303" y="1605183"/>
            <a:chExt cx="2997154" cy="3125643"/>
          </a:xfrm>
        </p:grpSpPr>
        <p:sp>
          <p:nvSpPr>
            <p:cNvPr id="35" name="矩形 34"/>
            <p:cNvSpPr/>
            <p:nvPr/>
          </p:nvSpPr>
          <p:spPr>
            <a:xfrm>
              <a:off x="8281303" y="1605183"/>
              <a:ext cx="2997154" cy="3125643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4" name="直角三角形 303"/>
            <p:cNvSpPr/>
            <p:nvPr/>
          </p:nvSpPr>
          <p:spPr>
            <a:xfrm rot="5400000">
              <a:off x="8313697" y="1578851"/>
              <a:ext cx="684721" cy="749508"/>
            </a:xfrm>
            <a:prstGeom prst="rtTriangl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8" name="矩形 1187"/>
          <p:cNvSpPr/>
          <p:nvPr/>
        </p:nvSpPr>
        <p:spPr>
          <a:xfrm rot="2735885">
            <a:off x="8082273" y="6691039"/>
            <a:ext cx="1334125" cy="133412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矩形 316"/>
          <p:cNvSpPr/>
          <p:nvPr/>
        </p:nvSpPr>
        <p:spPr>
          <a:xfrm rot="2575587">
            <a:off x="10839586" y="796790"/>
            <a:ext cx="714427" cy="714427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矩形 317"/>
          <p:cNvSpPr/>
          <p:nvPr/>
        </p:nvSpPr>
        <p:spPr>
          <a:xfrm rot="2575587">
            <a:off x="10244747" y="602219"/>
            <a:ext cx="178029" cy="17802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4" name="矩形 1183"/>
          <p:cNvSpPr/>
          <p:nvPr/>
        </p:nvSpPr>
        <p:spPr>
          <a:xfrm>
            <a:off x="897840" y="4606260"/>
            <a:ext cx="3012857" cy="13748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矩形 296"/>
          <p:cNvSpPr/>
          <p:nvPr/>
        </p:nvSpPr>
        <p:spPr>
          <a:xfrm>
            <a:off x="4597423" y="4606260"/>
            <a:ext cx="2997154" cy="13748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矩形 297"/>
          <p:cNvSpPr/>
          <p:nvPr/>
        </p:nvSpPr>
        <p:spPr>
          <a:xfrm>
            <a:off x="8281303" y="4606260"/>
            <a:ext cx="2997153" cy="13748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文本框 304"/>
          <p:cNvSpPr txBox="1"/>
          <p:nvPr/>
        </p:nvSpPr>
        <p:spPr>
          <a:xfrm>
            <a:off x="966444" y="4651229"/>
            <a:ext cx="191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06" name="文本框 305"/>
          <p:cNvSpPr txBox="1"/>
          <p:nvPr/>
        </p:nvSpPr>
        <p:spPr>
          <a:xfrm>
            <a:off x="4642393" y="4651229"/>
            <a:ext cx="191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07" name="文本框 306"/>
          <p:cNvSpPr txBox="1"/>
          <p:nvPr/>
        </p:nvSpPr>
        <p:spPr>
          <a:xfrm>
            <a:off x="8326273" y="4651229"/>
            <a:ext cx="191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187" name="文本框 1186"/>
          <p:cNvSpPr txBox="1"/>
          <p:nvPr/>
        </p:nvSpPr>
        <p:spPr>
          <a:xfrm>
            <a:off x="973326" y="5129479"/>
            <a:ext cx="2870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4642393" y="5129479"/>
            <a:ext cx="2870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0" name="文本框 309"/>
          <p:cNvSpPr txBox="1"/>
          <p:nvPr/>
        </p:nvSpPr>
        <p:spPr>
          <a:xfrm>
            <a:off x="8326273" y="5129478"/>
            <a:ext cx="2870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" grpId="0" animBg="1"/>
      <p:bldP spid="1188" grpId="0" animBg="1"/>
      <p:bldP spid="317" grpId="0" animBg="1"/>
      <p:bldP spid="318" grpId="0" animBg="1"/>
      <p:bldP spid="1184" grpId="0" animBg="1"/>
      <p:bldP spid="297" grpId="0" animBg="1"/>
      <p:bldP spid="298" grpId="0" animBg="1"/>
      <p:bldP spid="305" grpId="0"/>
      <p:bldP spid="306" grpId="0"/>
      <p:bldP spid="307" grpId="0"/>
      <p:bldP spid="1187" grpId="0"/>
      <p:bldP spid="309" grpId="0"/>
      <p:bldP spid="3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1307357" y="1770743"/>
            <a:ext cx="1808626" cy="4842258"/>
            <a:chOff x="1307357" y="1770743"/>
            <a:chExt cx="1808626" cy="4842258"/>
          </a:xfrm>
        </p:grpSpPr>
        <p:sp>
          <p:nvSpPr>
            <p:cNvPr id="3" name="矩形 102"/>
            <p:cNvSpPr>
              <a:spLocks noChangeArrowheads="1"/>
            </p:cNvSpPr>
            <p:nvPr/>
          </p:nvSpPr>
          <p:spPr bwMode="auto">
            <a:xfrm>
              <a:off x="1307357" y="2064420"/>
              <a:ext cx="1808626" cy="45485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98"/>
            <p:cNvSpPr>
              <a:spLocks noChangeArrowheads="1"/>
            </p:cNvSpPr>
            <p:nvPr/>
          </p:nvSpPr>
          <p:spPr bwMode="auto">
            <a:xfrm>
              <a:off x="1307357" y="1928888"/>
              <a:ext cx="1808626" cy="135532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" name="Group 7"/>
            <p:cNvGrpSpPr/>
            <p:nvPr/>
          </p:nvGrpSpPr>
          <p:grpSpPr bwMode="auto">
            <a:xfrm>
              <a:off x="1985567" y="1770743"/>
              <a:ext cx="452207" cy="451822"/>
              <a:chOff x="0" y="0"/>
              <a:chExt cx="360040" cy="360040"/>
            </a:xfrm>
          </p:grpSpPr>
          <p:sp>
            <p:nvSpPr>
              <p:cNvPr id="7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1976B1"/>
              </a:solidFill>
              <a:ln w="28575" cap="flat" cmpd="sng">
                <a:solidFill>
                  <a:srgbClr val="282828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TextBox 29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" name="矩形 144"/>
          <p:cNvSpPr>
            <a:spLocks noChangeArrowheads="1"/>
          </p:cNvSpPr>
          <p:nvPr/>
        </p:nvSpPr>
        <p:spPr bwMode="auto">
          <a:xfrm>
            <a:off x="1362873" y="2443330"/>
            <a:ext cx="1808626" cy="179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 algn="ctr">
              <a:lnSpc>
                <a:spcPts val="1600"/>
              </a:lnSpc>
            </a:pPr>
            <a:endParaRPr lang="zh-CN" altLang="en-US" sz="1100" dirty="0">
              <a:solidFill>
                <a:srgbClr val="5656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305211" y="1770743"/>
            <a:ext cx="1806633" cy="4842258"/>
            <a:chOff x="3305211" y="1770743"/>
            <a:chExt cx="1806633" cy="4842258"/>
          </a:xfrm>
        </p:grpSpPr>
        <p:sp>
          <p:nvSpPr>
            <p:cNvPr id="10" name="矩形 105"/>
            <p:cNvSpPr>
              <a:spLocks noChangeArrowheads="1"/>
            </p:cNvSpPr>
            <p:nvPr/>
          </p:nvSpPr>
          <p:spPr bwMode="auto">
            <a:xfrm>
              <a:off x="3305211" y="2064420"/>
              <a:ext cx="1806633" cy="45485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6"/>
            <p:cNvSpPr>
              <a:spLocks noChangeArrowheads="1"/>
            </p:cNvSpPr>
            <p:nvPr/>
          </p:nvSpPr>
          <p:spPr bwMode="auto">
            <a:xfrm>
              <a:off x="3305211" y="1928888"/>
              <a:ext cx="1806633" cy="135532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2" name="Group 14"/>
            <p:cNvGrpSpPr/>
            <p:nvPr/>
          </p:nvGrpSpPr>
          <p:grpSpPr bwMode="auto">
            <a:xfrm>
              <a:off x="3982673" y="1770743"/>
              <a:ext cx="451708" cy="451822"/>
              <a:chOff x="0" y="0"/>
              <a:chExt cx="360040" cy="360040"/>
            </a:xfrm>
          </p:grpSpPr>
          <p:sp>
            <p:nvSpPr>
              <p:cNvPr id="14" name="椭圆 1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1976B1"/>
              </a:solidFill>
              <a:ln w="28575" cap="flat" cmpd="sng">
                <a:solidFill>
                  <a:srgbClr val="282828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TextBox 109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矩形 145"/>
          <p:cNvSpPr>
            <a:spLocks noChangeArrowheads="1"/>
          </p:cNvSpPr>
          <p:nvPr/>
        </p:nvSpPr>
        <p:spPr bwMode="auto">
          <a:xfrm>
            <a:off x="3343311" y="2396246"/>
            <a:ext cx="1806633" cy="1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 algn="ctr">
              <a:lnSpc>
                <a:spcPts val="1600"/>
              </a:lnSpc>
            </a:pPr>
            <a:r>
              <a:rPr lang="en-US" altLang="zh-CN" sz="1100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100" dirty="0">
              <a:solidFill>
                <a:srgbClr val="5656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303064" y="1770743"/>
            <a:ext cx="1808625" cy="4842258"/>
            <a:chOff x="5303064" y="1770743"/>
            <a:chExt cx="1808625" cy="4842258"/>
          </a:xfrm>
        </p:grpSpPr>
        <p:sp>
          <p:nvSpPr>
            <p:cNvPr id="17" name="矩形 111"/>
            <p:cNvSpPr>
              <a:spLocks noChangeArrowheads="1"/>
            </p:cNvSpPr>
            <p:nvPr/>
          </p:nvSpPr>
          <p:spPr bwMode="auto">
            <a:xfrm>
              <a:off x="5303064" y="2064420"/>
              <a:ext cx="1808625" cy="45485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12"/>
            <p:cNvSpPr>
              <a:spLocks noChangeArrowheads="1"/>
            </p:cNvSpPr>
            <p:nvPr/>
          </p:nvSpPr>
          <p:spPr bwMode="auto">
            <a:xfrm>
              <a:off x="5303064" y="1928888"/>
              <a:ext cx="1808625" cy="135532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" name="Group 21"/>
            <p:cNvGrpSpPr/>
            <p:nvPr/>
          </p:nvGrpSpPr>
          <p:grpSpPr bwMode="auto">
            <a:xfrm>
              <a:off x="5981273" y="1770743"/>
              <a:ext cx="452206" cy="451822"/>
              <a:chOff x="0" y="0"/>
              <a:chExt cx="360040" cy="360040"/>
            </a:xfrm>
          </p:grpSpPr>
          <p:sp>
            <p:nvSpPr>
              <p:cNvPr id="21" name="椭圆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1976B1"/>
              </a:solidFill>
              <a:ln w="28575" cap="flat" cmpd="sng">
                <a:solidFill>
                  <a:srgbClr val="282828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TextBox 115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 146"/>
          <p:cNvSpPr>
            <a:spLocks noChangeArrowheads="1"/>
          </p:cNvSpPr>
          <p:nvPr/>
        </p:nvSpPr>
        <p:spPr bwMode="auto">
          <a:xfrm>
            <a:off x="5341164" y="2396246"/>
            <a:ext cx="1808625" cy="1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 algn="ctr">
              <a:lnSpc>
                <a:spcPts val="1600"/>
              </a:lnSpc>
            </a:pPr>
            <a:endParaRPr lang="zh-CN" altLang="en-US" sz="1100" dirty="0">
              <a:solidFill>
                <a:srgbClr val="5656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302911" y="1770743"/>
            <a:ext cx="1806632" cy="4842258"/>
            <a:chOff x="7302911" y="1770743"/>
            <a:chExt cx="1806632" cy="4842258"/>
          </a:xfrm>
        </p:grpSpPr>
        <p:grpSp>
          <p:nvGrpSpPr>
            <p:cNvPr id="41" name="组合 40"/>
            <p:cNvGrpSpPr/>
            <p:nvPr/>
          </p:nvGrpSpPr>
          <p:grpSpPr>
            <a:xfrm>
              <a:off x="7302911" y="1928888"/>
              <a:ext cx="1806632" cy="4684113"/>
              <a:chOff x="7302911" y="1928888"/>
              <a:chExt cx="1806632" cy="4684113"/>
            </a:xfrm>
          </p:grpSpPr>
          <p:sp>
            <p:nvSpPr>
              <p:cNvPr id="24" name="矩形 117"/>
              <p:cNvSpPr>
                <a:spLocks noChangeArrowheads="1"/>
              </p:cNvSpPr>
              <p:nvPr/>
            </p:nvSpPr>
            <p:spPr bwMode="auto">
              <a:xfrm>
                <a:off x="7302911" y="2064420"/>
                <a:ext cx="1806632" cy="454858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矩形 118"/>
              <p:cNvSpPr>
                <a:spLocks noChangeArrowheads="1"/>
              </p:cNvSpPr>
              <p:nvPr/>
            </p:nvSpPr>
            <p:spPr bwMode="auto">
              <a:xfrm>
                <a:off x="7302911" y="1928888"/>
                <a:ext cx="1806632" cy="135532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Group 28"/>
            <p:cNvGrpSpPr/>
            <p:nvPr/>
          </p:nvGrpSpPr>
          <p:grpSpPr bwMode="auto">
            <a:xfrm>
              <a:off x="7980373" y="1770743"/>
              <a:ext cx="451708" cy="451822"/>
              <a:chOff x="0" y="0"/>
              <a:chExt cx="360040" cy="360040"/>
            </a:xfrm>
          </p:grpSpPr>
          <p:sp>
            <p:nvSpPr>
              <p:cNvPr id="28" name="椭圆 1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1976B1"/>
              </a:solidFill>
              <a:ln w="28575" cap="flat" cmpd="sng">
                <a:solidFill>
                  <a:srgbClr val="282828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TextBox 121"/>
              <p:cNvSpPr>
                <a:spLocks noChangeArrowheads="1"/>
              </p:cNvSpPr>
              <p:nvPr/>
            </p:nvSpPr>
            <p:spPr bwMode="auto">
              <a:xfrm>
                <a:off x="27573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矩形 147"/>
          <p:cNvSpPr>
            <a:spLocks noChangeArrowheads="1"/>
          </p:cNvSpPr>
          <p:nvPr/>
        </p:nvSpPr>
        <p:spPr bwMode="auto">
          <a:xfrm>
            <a:off x="7327884" y="2396246"/>
            <a:ext cx="1806632" cy="1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 algn="ctr">
              <a:lnSpc>
                <a:spcPts val="1600"/>
              </a:lnSpc>
            </a:pPr>
            <a:endParaRPr lang="zh-CN" altLang="en-US" sz="1100" dirty="0">
              <a:solidFill>
                <a:srgbClr val="5656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300766" y="1770743"/>
            <a:ext cx="1806629" cy="4842258"/>
            <a:chOff x="9300766" y="1770743"/>
            <a:chExt cx="1806629" cy="4842258"/>
          </a:xfrm>
        </p:grpSpPr>
        <p:grpSp>
          <p:nvGrpSpPr>
            <p:cNvPr id="40" name="组合 39"/>
            <p:cNvGrpSpPr/>
            <p:nvPr/>
          </p:nvGrpSpPr>
          <p:grpSpPr>
            <a:xfrm>
              <a:off x="9300766" y="1928888"/>
              <a:ext cx="1806629" cy="4684113"/>
              <a:chOff x="9300766" y="1928888"/>
              <a:chExt cx="1806629" cy="4684113"/>
            </a:xfrm>
          </p:grpSpPr>
          <p:sp>
            <p:nvSpPr>
              <p:cNvPr id="31" name="矩形 123"/>
              <p:cNvSpPr>
                <a:spLocks noChangeArrowheads="1"/>
              </p:cNvSpPr>
              <p:nvPr/>
            </p:nvSpPr>
            <p:spPr bwMode="auto">
              <a:xfrm>
                <a:off x="9300766" y="2064420"/>
                <a:ext cx="1806629" cy="454858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矩形 124"/>
              <p:cNvSpPr>
                <a:spLocks noChangeArrowheads="1"/>
              </p:cNvSpPr>
              <p:nvPr/>
            </p:nvSpPr>
            <p:spPr bwMode="auto">
              <a:xfrm>
                <a:off x="9300766" y="1928888"/>
                <a:ext cx="1806629" cy="135532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Group 35"/>
            <p:cNvGrpSpPr/>
            <p:nvPr/>
          </p:nvGrpSpPr>
          <p:grpSpPr bwMode="auto">
            <a:xfrm>
              <a:off x="9978227" y="1770743"/>
              <a:ext cx="451707" cy="451822"/>
              <a:chOff x="0" y="0"/>
              <a:chExt cx="360040" cy="360040"/>
            </a:xfrm>
          </p:grpSpPr>
          <p:sp>
            <p:nvSpPr>
              <p:cNvPr id="35" name="椭圆 1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1976B1"/>
              </a:solidFill>
              <a:ln w="28575" cap="flat" cmpd="sng">
                <a:solidFill>
                  <a:srgbClr val="282828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TextBox 127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矩形 148"/>
          <p:cNvSpPr>
            <a:spLocks noChangeArrowheads="1"/>
          </p:cNvSpPr>
          <p:nvPr/>
        </p:nvSpPr>
        <p:spPr bwMode="auto">
          <a:xfrm>
            <a:off x="9325739" y="2396246"/>
            <a:ext cx="1806629" cy="1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/>
          </a:p>
          <a:p>
            <a:pPr algn="ctr">
              <a:lnSpc>
                <a:spcPts val="1600"/>
              </a:lnSpc>
            </a:pPr>
            <a:endParaRPr lang="zh-CN" altLang="en-US" sz="1100" dirty="0">
              <a:solidFill>
                <a:srgbClr val="5656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椭圆 128"/>
          <p:cNvSpPr>
            <a:spLocks noChangeArrowheads="1"/>
          </p:cNvSpPr>
          <p:nvPr/>
        </p:nvSpPr>
        <p:spPr bwMode="auto">
          <a:xfrm>
            <a:off x="466783" y="5077262"/>
            <a:ext cx="11487165" cy="1780739"/>
          </a:xfrm>
          <a:custGeom>
            <a:avLst/>
            <a:gdLst>
              <a:gd name="T0" fmla="*/ 0 w 9159644"/>
              <a:gd name="T1" fmla="*/ 0 h 945535"/>
              <a:gd name="T2" fmla="*/ 9159644 w 9159644"/>
              <a:gd name="T3" fmla="*/ 945535 h 945535"/>
            </a:gdLst>
            <a:ahLst/>
            <a:cxnLst/>
            <a:rect l="T0" t="T1" r="T2" b="T3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椭圆 128"/>
          <p:cNvSpPr>
            <a:spLocks noChangeArrowheads="1"/>
          </p:cNvSpPr>
          <p:nvPr/>
        </p:nvSpPr>
        <p:spPr bwMode="auto">
          <a:xfrm>
            <a:off x="466783" y="5505516"/>
            <a:ext cx="11487165" cy="1352485"/>
          </a:xfrm>
          <a:custGeom>
            <a:avLst/>
            <a:gdLst>
              <a:gd name="T0" fmla="*/ 0 w 9159644"/>
              <a:gd name="T1" fmla="*/ 0 h 945535"/>
              <a:gd name="T2" fmla="*/ 9159644 w 9159644"/>
              <a:gd name="T3" fmla="*/ 945535 h 945535"/>
            </a:gdLst>
            <a:ahLst/>
            <a:cxnLst/>
            <a:rect l="T0" t="T1" r="T2" b="T3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1976B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71703" y="5967631"/>
            <a:ext cx="394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 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0" grpId="0"/>
      <p:bldP spid="27" grpId="0"/>
      <p:bldP spid="34" grpId="0"/>
      <p:bldP spid="37" grpId="0" animBg="1"/>
      <p:bldP spid="38" grpId="0" animBg="1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15025" y="-1"/>
            <a:ext cx="6276975" cy="72485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678193">
            <a:off x="9266177" y="4428072"/>
            <a:ext cx="3940183" cy="3268984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35885">
            <a:off x="8121740" y="6662464"/>
            <a:ext cx="1334125" cy="133412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575587">
            <a:off x="10879053" y="768215"/>
            <a:ext cx="714427" cy="714427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575587">
            <a:off x="10244747" y="573644"/>
            <a:ext cx="178029" cy="17802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9778" y="3357563"/>
            <a:ext cx="4531479" cy="674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6" name="矩形 25"/>
          <p:cNvSpPr/>
          <p:nvPr/>
        </p:nvSpPr>
        <p:spPr>
          <a:xfrm>
            <a:off x="5915025" y="6341031"/>
            <a:ext cx="6276975" cy="533400"/>
          </a:xfrm>
          <a:prstGeom prst="rect">
            <a:avLst/>
          </a:prstGeom>
          <a:solidFill>
            <a:srgbClr val="197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0087" y="1465802"/>
            <a:ext cx="4681382" cy="6745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4" name="矩形 3"/>
          <p:cNvSpPr/>
          <p:nvPr/>
        </p:nvSpPr>
        <p:spPr>
          <a:xfrm>
            <a:off x="1161860" y="4146990"/>
            <a:ext cx="30965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1976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600" dirty="0">
              <a:solidFill>
                <a:srgbClr val="1976B1"/>
              </a:solidFill>
            </a:endParaRPr>
          </a:p>
          <a:p>
            <a:endParaRPr lang="zh-CN" altLang="en-US" sz="1600" dirty="0">
              <a:solidFill>
                <a:srgbClr val="1976B1"/>
              </a:solidFill>
            </a:endParaRPr>
          </a:p>
          <a:p>
            <a:endParaRPr lang="zh-CN" altLang="en-US" sz="1600" dirty="0">
              <a:solidFill>
                <a:srgbClr val="1976B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61859" y="2353491"/>
            <a:ext cx="309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1976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rgbClr val="1976B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7" grpId="0" animBg="1"/>
      <p:bldP spid="38" grpId="0" animBg="1"/>
      <p:bldP spid="33" grpId="0" animBg="1"/>
      <p:bldP spid="26" grpId="0" animBg="1"/>
      <p:bldP spid="2" grpId="0" animBg="1"/>
      <p:bldP spid="4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3"/>
          <p:cNvSpPr>
            <a:spLocks noChangeShapeType="1"/>
          </p:cNvSpPr>
          <p:nvPr/>
        </p:nvSpPr>
        <p:spPr bwMode="auto">
          <a:xfrm>
            <a:off x="3727331" y="3766420"/>
            <a:ext cx="7011488" cy="0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12"/>
          <p:cNvSpPr>
            <a:spLocks noChangeArrowheads="1"/>
          </p:cNvSpPr>
          <p:nvPr/>
        </p:nvSpPr>
        <p:spPr bwMode="auto">
          <a:xfrm>
            <a:off x="4619922" y="3672208"/>
            <a:ext cx="192046" cy="192045"/>
          </a:xfrm>
          <a:prstGeom prst="ellipse">
            <a:avLst/>
          </a:pr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  <a:sym typeface="Impact" panose="020B0806030902050204" pitchFamily="34" charset="0"/>
              </a:rPr>
              <a:t>+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6" name="椭圆 13"/>
          <p:cNvSpPr>
            <a:spLocks noChangeArrowheads="1"/>
          </p:cNvSpPr>
          <p:nvPr/>
        </p:nvSpPr>
        <p:spPr bwMode="auto">
          <a:xfrm>
            <a:off x="6609227" y="3672208"/>
            <a:ext cx="192046" cy="192045"/>
          </a:xfrm>
          <a:prstGeom prst="ellipse">
            <a:avLst/>
          </a:prstGeom>
          <a:solidFill>
            <a:srgbClr val="197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  <a:sym typeface="Impact" panose="020B0806030902050204" pitchFamily="34" charset="0"/>
              </a:rPr>
              <a:t>+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椭圆 14"/>
          <p:cNvSpPr>
            <a:spLocks noChangeArrowheads="1"/>
          </p:cNvSpPr>
          <p:nvPr/>
        </p:nvSpPr>
        <p:spPr bwMode="auto">
          <a:xfrm>
            <a:off x="8599741" y="3672208"/>
            <a:ext cx="192046" cy="192045"/>
          </a:xfrm>
          <a:prstGeom prst="ellipse">
            <a:avLst/>
          </a:pr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  <a:sym typeface="Impact" panose="020B0806030902050204" pitchFamily="34" charset="0"/>
              </a:rPr>
              <a:t>+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8" name="椭圆 15"/>
          <p:cNvSpPr>
            <a:spLocks noChangeArrowheads="1"/>
          </p:cNvSpPr>
          <p:nvPr/>
        </p:nvSpPr>
        <p:spPr bwMode="auto">
          <a:xfrm>
            <a:off x="10590255" y="3672208"/>
            <a:ext cx="192046" cy="192045"/>
          </a:xfrm>
          <a:prstGeom prst="ellipse">
            <a:avLst/>
          </a:pr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  <a:sym typeface="Impact" panose="020B0806030902050204" pitchFamily="34" charset="0"/>
              </a:rPr>
              <a:t>+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9" name="直接连接符 21"/>
          <p:cNvSpPr>
            <a:spLocks noChangeShapeType="1"/>
          </p:cNvSpPr>
          <p:nvPr/>
        </p:nvSpPr>
        <p:spPr bwMode="auto">
          <a:xfrm flipV="1">
            <a:off x="4726212" y="3176996"/>
            <a:ext cx="496420" cy="496420"/>
          </a:xfrm>
          <a:prstGeom prst="line">
            <a:avLst/>
          </a:prstGeom>
          <a:noFill/>
          <a:ln w="6350" cap="flat" cmpd="sng">
            <a:solidFill>
              <a:srgbClr val="4BB0D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27"/>
          <p:cNvSpPr>
            <a:spLocks noChangeShapeType="1"/>
          </p:cNvSpPr>
          <p:nvPr/>
        </p:nvSpPr>
        <p:spPr bwMode="auto">
          <a:xfrm flipV="1">
            <a:off x="8704823" y="3176996"/>
            <a:ext cx="496420" cy="496420"/>
          </a:xfrm>
          <a:prstGeom prst="line">
            <a:avLst/>
          </a:prstGeom>
          <a:noFill/>
          <a:ln w="6350" cap="flat" cmpd="sng">
            <a:solidFill>
              <a:srgbClr val="A6BAB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30"/>
          <p:cNvSpPr>
            <a:spLocks noChangeShapeType="1"/>
          </p:cNvSpPr>
          <p:nvPr/>
        </p:nvSpPr>
        <p:spPr bwMode="auto">
          <a:xfrm flipH="1">
            <a:off x="6191316" y="3859423"/>
            <a:ext cx="495213" cy="496421"/>
          </a:xfrm>
          <a:prstGeom prst="line">
            <a:avLst/>
          </a:prstGeom>
          <a:noFill/>
          <a:ln w="6350" cap="flat" cmpd="sng">
            <a:solidFill>
              <a:srgbClr val="1976B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33"/>
          <p:cNvSpPr>
            <a:spLocks noChangeShapeType="1"/>
          </p:cNvSpPr>
          <p:nvPr/>
        </p:nvSpPr>
        <p:spPr bwMode="auto">
          <a:xfrm flipH="1">
            <a:off x="10210994" y="3859423"/>
            <a:ext cx="496421" cy="496421"/>
          </a:xfrm>
          <a:prstGeom prst="line">
            <a:avLst/>
          </a:prstGeom>
          <a:noFill/>
          <a:ln w="6350" cap="flat" cmpd="sng">
            <a:solidFill>
              <a:srgbClr val="4BB0D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343152" y="3173371"/>
            <a:ext cx="1368478" cy="1183679"/>
            <a:chOff x="2343152" y="3173371"/>
            <a:chExt cx="1368478" cy="1183679"/>
          </a:xfrm>
        </p:grpSpPr>
        <p:sp>
          <p:nvSpPr>
            <p:cNvPr id="4" name="任意多边形 8"/>
            <p:cNvSpPr>
              <a:spLocks noChangeArrowheads="1"/>
            </p:cNvSpPr>
            <p:nvPr/>
          </p:nvSpPr>
          <p:spPr bwMode="auto">
            <a:xfrm rot="5400000">
              <a:off x="2435551" y="3080972"/>
              <a:ext cx="1183679" cy="1368478"/>
            </a:xfrm>
            <a:custGeom>
              <a:avLst/>
              <a:gdLst>
                <a:gd name="T0" fmla="*/ 0 w 1555844"/>
                <a:gd name="T1" fmla="*/ 1019695 h 1797617"/>
                <a:gd name="T2" fmla="*/ 621144 w 1555844"/>
                <a:gd name="T3" fmla="*/ 257578 h 1797617"/>
                <a:gd name="T4" fmla="*/ 676472 w 1555844"/>
                <a:gd name="T5" fmla="*/ 252000 h 1797617"/>
                <a:gd name="T6" fmla="*/ 633922 w 1555844"/>
                <a:gd name="T7" fmla="*/ 252000 h 1797617"/>
                <a:gd name="T8" fmla="*/ 777922 w 1555844"/>
                <a:gd name="T9" fmla="*/ 0 h 1797617"/>
                <a:gd name="T10" fmla="*/ 921922 w 1555844"/>
                <a:gd name="T11" fmla="*/ 252000 h 1797617"/>
                <a:gd name="T12" fmla="*/ 879372 w 1555844"/>
                <a:gd name="T13" fmla="*/ 252000 h 1797617"/>
                <a:gd name="T14" fmla="*/ 934700 w 1555844"/>
                <a:gd name="T15" fmla="*/ 257578 h 1797617"/>
                <a:gd name="T16" fmla="*/ 1555844 w 1555844"/>
                <a:gd name="T17" fmla="*/ 1019695 h 1797617"/>
                <a:gd name="T18" fmla="*/ 777922 w 1555844"/>
                <a:gd name="T19" fmla="*/ 1797617 h 1797617"/>
                <a:gd name="T20" fmla="*/ 0 w 1555844"/>
                <a:gd name="T21" fmla="*/ 1019695 h 17976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5844"/>
                <a:gd name="T34" fmla="*/ 0 h 1797617"/>
                <a:gd name="T35" fmla="*/ 1555844 w 1555844"/>
                <a:gd name="T36" fmla="*/ 1797617 h 17976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5844" h="1797617">
                  <a:moveTo>
                    <a:pt x="0" y="1019695"/>
                  </a:moveTo>
                  <a:cubicBezTo>
                    <a:pt x="0" y="643765"/>
                    <a:pt x="266658" y="330116"/>
                    <a:pt x="621144" y="257578"/>
                  </a:cubicBezTo>
                  <a:lnTo>
                    <a:pt x="676472" y="252000"/>
                  </a:lnTo>
                  <a:lnTo>
                    <a:pt x="633922" y="252000"/>
                  </a:lnTo>
                  <a:lnTo>
                    <a:pt x="777922" y="0"/>
                  </a:lnTo>
                  <a:lnTo>
                    <a:pt x="921922" y="252000"/>
                  </a:lnTo>
                  <a:lnTo>
                    <a:pt x="879372" y="252000"/>
                  </a:lnTo>
                  <a:lnTo>
                    <a:pt x="934700" y="257578"/>
                  </a:lnTo>
                  <a:cubicBezTo>
                    <a:pt x="1289186" y="330116"/>
                    <a:pt x="1555844" y="643765"/>
                    <a:pt x="1555844" y="1019695"/>
                  </a:cubicBezTo>
                  <a:cubicBezTo>
                    <a:pt x="1555844" y="1449329"/>
                    <a:pt x="1207556" y="1797617"/>
                    <a:pt x="777922" y="1797617"/>
                  </a:cubicBezTo>
                  <a:cubicBezTo>
                    <a:pt x="348288" y="1797617"/>
                    <a:pt x="0" y="1449329"/>
                    <a:pt x="0" y="101969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13" name="组合 35"/>
            <p:cNvGrpSpPr/>
            <p:nvPr/>
          </p:nvGrpSpPr>
          <p:grpSpPr bwMode="auto">
            <a:xfrm>
              <a:off x="2436155" y="3424602"/>
              <a:ext cx="974723" cy="507291"/>
              <a:chOff x="0" y="0"/>
              <a:chExt cx="4160635" cy="2169210"/>
            </a:xfrm>
          </p:grpSpPr>
          <p:sp>
            <p:nvSpPr>
              <p:cNvPr id="14" name="直接连接符 36"/>
              <p:cNvSpPr>
                <a:spLocks noChangeShapeType="1"/>
              </p:cNvSpPr>
              <p:nvPr/>
            </p:nvSpPr>
            <p:spPr bwMode="auto">
              <a:xfrm>
                <a:off x="0" y="2169210"/>
                <a:ext cx="4160635" cy="1"/>
              </a:xfrm>
              <a:prstGeom prst="line">
                <a:avLst/>
              </a:prstGeom>
              <a:noFill/>
              <a:ln w="6350" cap="flat" cmpd="sng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矩形 37"/>
              <p:cNvSpPr>
                <a:spLocks noChangeArrowheads="1"/>
              </p:cNvSpPr>
              <p:nvPr/>
            </p:nvSpPr>
            <p:spPr bwMode="auto">
              <a:xfrm>
                <a:off x="3459030" y="195321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矩形 38"/>
              <p:cNvSpPr>
                <a:spLocks noChangeArrowheads="1"/>
              </p:cNvSpPr>
              <p:nvPr/>
            </p:nvSpPr>
            <p:spPr bwMode="auto">
              <a:xfrm>
                <a:off x="3459030" y="1629215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矩形 39"/>
              <p:cNvSpPr>
                <a:spLocks noChangeArrowheads="1"/>
              </p:cNvSpPr>
              <p:nvPr/>
            </p:nvSpPr>
            <p:spPr bwMode="auto">
              <a:xfrm>
                <a:off x="3459030" y="130522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矩形 40"/>
              <p:cNvSpPr>
                <a:spLocks noChangeArrowheads="1"/>
              </p:cNvSpPr>
              <p:nvPr/>
            </p:nvSpPr>
            <p:spPr bwMode="auto">
              <a:xfrm>
                <a:off x="3459030" y="981226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矩形 41"/>
              <p:cNvSpPr>
                <a:spLocks noChangeArrowheads="1"/>
              </p:cNvSpPr>
              <p:nvPr/>
            </p:nvSpPr>
            <p:spPr bwMode="auto">
              <a:xfrm>
                <a:off x="3459030" y="657232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矩形 42"/>
              <p:cNvSpPr>
                <a:spLocks noChangeArrowheads="1"/>
              </p:cNvSpPr>
              <p:nvPr/>
            </p:nvSpPr>
            <p:spPr bwMode="auto">
              <a:xfrm>
                <a:off x="2844784" y="195321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矩形 43"/>
              <p:cNvSpPr>
                <a:spLocks noChangeArrowheads="1"/>
              </p:cNvSpPr>
              <p:nvPr/>
            </p:nvSpPr>
            <p:spPr bwMode="auto">
              <a:xfrm>
                <a:off x="2844784" y="1629215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矩形 44"/>
              <p:cNvSpPr>
                <a:spLocks noChangeArrowheads="1"/>
              </p:cNvSpPr>
              <p:nvPr/>
            </p:nvSpPr>
            <p:spPr bwMode="auto">
              <a:xfrm>
                <a:off x="2844784" y="130522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矩形 45"/>
              <p:cNvSpPr>
                <a:spLocks noChangeArrowheads="1"/>
              </p:cNvSpPr>
              <p:nvPr/>
            </p:nvSpPr>
            <p:spPr bwMode="auto">
              <a:xfrm>
                <a:off x="2844784" y="981226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矩形 46"/>
              <p:cNvSpPr>
                <a:spLocks noChangeArrowheads="1"/>
              </p:cNvSpPr>
              <p:nvPr/>
            </p:nvSpPr>
            <p:spPr bwMode="auto">
              <a:xfrm>
                <a:off x="2844784" y="657232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矩形 47"/>
              <p:cNvSpPr>
                <a:spLocks noChangeArrowheads="1"/>
              </p:cNvSpPr>
              <p:nvPr/>
            </p:nvSpPr>
            <p:spPr bwMode="auto">
              <a:xfrm>
                <a:off x="2844784" y="323994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矩形 48"/>
              <p:cNvSpPr>
                <a:spLocks noChangeArrowheads="1"/>
              </p:cNvSpPr>
              <p:nvPr/>
            </p:nvSpPr>
            <p:spPr bwMode="auto">
              <a:xfrm>
                <a:off x="2844784" y="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矩形 49"/>
              <p:cNvSpPr>
                <a:spLocks noChangeArrowheads="1"/>
              </p:cNvSpPr>
              <p:nvPr/>
            </p:nvSpPr>
            <p:spPr bwMode="auto">
              <a:xfrm>
                <a:off x="2230539" y="195321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矩形 50"/>
              <p:cNvSpPr>
                <a:spLocks noChangeArrowheads="1"/>
              </p:cNvSpPr>
              <p:nvPr/>
            </p:nvSpPr>
            <p:spPr bwMode="auto">
              <a:xfrm>
                <a:off x="2230539" y="1629215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矩形 51"/>
              <p:cNvSpPr>
                <a:spLocks noChangeArrowheads="1"/>
              </p:cNvSpPr>
              <p:nvPr/>
            </p:nvSpPr>
            <p:spPr bwMode="auto">
              <a:xfrm>
                <a:off x="2230539" y="130522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矩形 52"/>
              <p:cNvSpPr>
                <a:spLocks noChangeArrowheads="1"/>
              </p:cNvSpPr>
              <p:nvPr/>
            </p:nvSpPr>
            <p:spPr bwMode="auto">
              <a:xfrm>
                <a:off x="1616294" y="195321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矩形 53"/>
              <p:cNvSpPr>
                <a:spLocks noChangeArrowheads="1"/>
              </p:cNvSpPr>
              <p:nvPr/>
            </p:nvSpPr>
            <p:spPr bwMode="auto">
              <a:xfrm>
                <a:off x="1616294" y="1629215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矩形 54"/>
              <p:cNvSpPr>
                <a:spLocks noChangeArrowheads="1"/>
              </p:cNvSpPr>
              <p:nvPr/>
            </p:nvSpPr>
            <p:spPr bwMode="auto">
              <a:xfrm>
                <a:off x="1616294" y="130522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矩形 55"/>
              <p:cNvSpPr>
                <a:spLocks noChangeArrowheads="1"/>
              </p:cNvSpPr>
              <p:nvPr/>
            </p:nvSpPr>
            <p:spPr bwMode="auto">
              <a:xfrm>
                <a:off x="1616294" y="981226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矩形 56"/>
              <p:cNvSpPr>
                <a:spLocks noChangeArrowheads="1"/>
              </p:cNvSpPr>
              <p:nvPr/>
            </p:nvSpPr>
            <p:spPr bwMode="auto">
              <a:xfrm>
                <a:off x="1616294" y="657232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矩形 57"/>
              <p:cNvSpPr>
                <a:spLocks noChangeArrowheads="1"/>
              </p:cNvSpPr>
              <p:nvPr/>
            </p:nvSpPr>
            <p:spPr bwMode="auto">
              <a:xfrm>
                <a:off x="1002049" y="195321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矩形 58"/>
              <p:cNvSpPr>
                <a:spLocks noChangeArrowheads="1"/>
              </p:cNvSpPr>
              <p:nvPr/>
            </p:nvSpPr>
            <p:spPr bwMode="auto">
              <a:xfrm>
                <a:off x="1002049" y="1629215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矩形 59"/>
              <p:cNvSpPr>
                <a:spLocks noChangeArrowheads="1"/>
              </p:cNvSpPr>
              <p:nvPr/>
            </p:nvSpPr>
            <p:spPr bwMode="auto">
              <a:xfrm>
                <a:off x="1002049" y="130522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矩形 60"/>
              <p:cNvSpPr>
                <a:spLocks noChangeArrowheads="1"/>
              </p:cNvSpPr>
              <p:nvPr/>
            </p:nvSpPr>
            <p:spPr bwMode="auto">
              <a:xfrm>
                <a:off x="1002049" y="981226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矩形 61"/>
              <p:cNvSpPr>
                <a:spLocks noChangeArrowheads="1"/>
              </p:cNvSpPr>
              <p:nvPr/>
            </p:nvSpPr>
            <p:spPr bwMode="auto">
              <a:xfrm>
                <a:off x="387804" y="195321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矩形 62"/>
              <p:cNvSpPr>
                <a:spLocks noChangeArrowheads="1"/>
              </p:cNvSpPr>
              <p:nvPr/>
            </p:nvSpPr>
            <p:spPr bwMode="auto">
              <a:xfrm>
                <a:off x="387804" y="1629215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矩形 63"/>
              <p:cNvSpPr>
                <a:spLocks noChangeArrowheads="1"/>
              </p:cNvSpPr>
              <p:nvPr/>
            </p:nvSpPr>
            <p:spPr bwMode="auto">
              <a:xfrm>
                <a:off x="387804" y="130522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矩形 64"/>
              <p:cNvSpPr>
                <a:spLocks noChangeArrowheads="1"/>
              </p:cNvSpPr>
              <p:nvPr/>
            </p:nvSpPr>
            <p:spPr bwMode="auto">
              <a:xfrm>
                <a:off x="387804" y="981226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矩形 65"/>
              <p:cNvSpPr>
                <a:spLocks noChangeArrowheads="1"/>
              </p:cNvSpPr>
              <p:nvPr/>
            </p:nvSpPr>
            <p:spPr bwMode="auto">
              <a:xfrm>
                <a:off x="387804" y="657232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矩形 66"/>
              <p:cNvSpPr>
                <a:spLocks noChangeArrowheads="1"/>
              </p:cNvSpPr>
              <p:nvPr/>
            </p:nvSpPr>
            <p:spPr bwMode="auto">
              <a:xfrm>
                <a:off x="387804" y="323994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矩形 67"/>
              <p:cNvSpPr>
                <a:spLocks noChangeArrowheads="1"/>
              </p:cNvSpPr>
              <p:nvPr/>
            </p:nvSpPr>
            <p:spPr bwMode="auto">
              <a:xfrm>
                <a:off x="387804" y="0"/>
                <a:ext cx="464024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966570" y="1996940"/>
            <a:ext cx="1584681" cy="1372101"/>
            <a:chOff x="4966570" y="1996940"/>
            <a:chExt cx="1584681" cy="1372101"/>
          </a:xfrm>
        </p:grpSpPr>
        <p:sp>
          <p:nvSpPr>
            <p:cNvPr id="2" name="任意多边形 69"/>
            <p:cNvSpPr>
              <a:spLocks noChangeArrowheads="1"/>
            </p:cNvSpPr>
            <p:nvPr/>
          </p:nvSpPr>
          <p:spPr bwMode="auto">
            <a:xfrm rot="13762846">
              <a:off x="5072860" y="1890650"/>
              <a:ext cx="1372101" cy="1584681"/>
            </a:xfrm>
            <a:custGeom>
              <a:avLst/>
              <a:gdLst>
                <a:gd name="T0" fmla="*/ 0 w 1555844"/>
                <a:gd name="T1" fmla="*/ 1019695 h 1797617"/>
                <a:gd name="T2" fmla="*/ 621144 w 1555844"/>
                <a:gd name="T3" fmla="*/ 257578 h 1797617"/>
                <a:gd name="T4" fmla="*/ 676472 w 1555844"/>
                <a:gd name="T5" fmla="*/ 252000 h 1797617"/>
                <a:gd name="T6" fmla="*/ 633922 w 1555844"/>
                <a:gd name="T7" fmla="*/ 252000 h 1797617"/>
                <a:gd name="T8" fmla="*/ 777922 w 1555844"/>
                <a:gd name="T9" fmla="*/ 0 h 1797617"/>
                <a:gd name="T10" fmla="*/ 921922 w 1555844"/>
                <a:gd name="T11" fmla="*/ 252000 h 1797617"/>
                <a:gd name="T12" fmla="*/ 879372 w 1555844"/>
                <a:gd name="T13" fmla="*/ 252000 h 1797617"/>
                <a:gd name="T14" fmla="*/ 934700 w 1555844"/>
                <a:gd name="T15" fmla="*/ 257578 h 1797617"/>
                <a:gd name="T16" fmla="*/ 1555844 w 1555844"/>
                <a:gd name="T17" fmla="*/ 1019695 h 1797617"/>
                <a:gd name="T18" fmla="*/ 777922 w 1555844"/>
                <a:gd name="T19" fmla="*/ 1797617 h 1797617"/>
                <a:gd name="T20" fmla="*/ 0 w 1555844"/>
                <a:gd name="T21" fmla="*/ 1019695 h 17976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5844"/>
                <a:gd name="T34" fmla="*/ 0 h 1797617"/>
                <a:gd name="T35" fmla="*/ 1555844 w 1555844"/>
                <a:gd name="T36" fmla="*/ 1797617 h 17976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5844" h="1797617">
                  <a:moveTo>
                    <a:pt x="0" y="1019695"/>
                  </a:moveTo>
                  <a:cubicBezTo>
                    <a:pt x="0" y="643765"/>
                    <a:pt x="266658" y="330116"/>
                    <a:pt x="621144" y="257578"/>
                  </a:cubicBezTo>
                  <a:lnTo>
                    <a:pt x="676472" y="252000"/>
                  </a:lnTo>
                  <a:lnTo>
                    <a:pt x="633922" y="252000"/>
                  </a:lnTo>
                  <a:lnTo>
                    <a:pt x="777922" y="0"/>
                  </a:lnTo>
                  <a:lnTo>
                    <a:pt x="921922" y="252000"/>
                  </a:lnTo>
                  <a:lnTo>
                    <a:pt x="879372" y="252000"/>
                  </a:lnTo>
                  <a:lnTo>
                    <a:pt x="934700" y="257578"/>
                  </a:lnTo>
                  <a:cubicBezTo>
                    <a:pt x="1289186" y="330116"/>
                    <a:pt x="1555844" y="643765"/>
                    <a:pt x="1555844" y="1019695"/>
                  </a:cubicBezTo>
                  <a:cubicBezTo>
                    <a:pt x="1555844" y="1449329"/>
                    <a:pt x="1207556" y="1797617"/>
                    <a:pt x="777922" y="1797617"/>
                  </a:cubicBezTo>
                  <a:cubicBezTo>
                    <a:pt x="348288" y="1797617"/>
                    <a:pt x="0" y="1449329"/>
                    <a:pt x="0" y="1019695"/>
                  </a:cubicBezTo>
                  <a:close/>
                </a:path>
              </a:pathLst>
            </a:cu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3" name="文本框 76"/>
            <p:cNvSpPr>
              <a:spLocks noChangeArrowheads="1"/>
            </p:cNvSpPr>
            <p:nvPr/>
          </p:nvSpPr>
          <p:spPr bwMode="auto">
            <a:xfrm>
              <a:off x="5290271" y="2060956"/>
              <a:ext cx="7041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a typeface="MS Gothic" panose="020B0609070205080204" pitchFamily="49" charset="-128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pic>
          <p:nvPicPr>
            <p:cNvPr id="54" name="图片 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502" y="2121347"/>
              <a:ext cx="388923" cy="38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文本框 26"/>
            <p:cNvSpPr>
              <a:spLocks noChangeArrowheads="1"/>
            </p:cNvSpPr>
            <p:nvPr/>
          </p:nvSpPr>
          <p:spPr bwMode="auto">
            <a:xfrm>
              <a:off x="5352724" y="2650152"/>
              <a:ext cx="99530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831292" y="4156551"/>
            <a:ext cx="1584681" cy="1370894"/>
            <a:chOff x="4831292" y="4156551"/>
            <a:chExt cx="1584681" cy="1370894"/>
          </a:xfrm>
        </p:grpSpPr>
        <p:sp>
          <p:nvSpPr>
            <p:cNvPr id="48" name="任意多边形 71"/>
            <p:cNvSpPr>
              <a:spLocks noChangeArrowheads="1"/>
            </p:cNvSpPr>
            <p:nvPr/>
          </p:nvSpPr>
          <p:spPr bwMode="auto">
            <a:xfrm rot="13762846" flipH="1" flipV="1">
              <a:off x="4938186" y="4049657"/>
              <a:ext cx="1370894" cy="1584681"/>
            </a:xfrm>
            <a:custGeom>
              <a:avLst/>
              <a:gdLst>
                <a:gd name="T0" fmla="*/ 0 w 1555844"/>
                <a:gd name="T1" fmla="*/ 1019695 h 1797617"/>
                <a:gd name="T2" fmla="*/ 621144 w 1555844"/>
                <a:gd name="T3" fmla="*/ 257578 h 1797617"/>
                <a:gd name="T4" fmla="*/ 676472 w 1555844"/>
                <a:gd name="T5" fmla="*/ 252000 h 1797617"/>
                <a:gd name="T6" fmla="*/ 633922 w 1555844"/>
                <a:gd name="T7" fmla="*/ 252000 h 1797617"/>
                <a:gd name="T8" fmla="*/ 777922 w 1555844"/>
                <a:gd name="T9" fmla="*/ 0 h 1797617"/>
                <a:gd name="T10" fmla="*/ 921922 w 1555844"/>
                <a:gd name="T11" fmla="*/ 252000 h 1797617"/>
                <a:gd name="T12" fmla="*/ 879372 w 1555844"/>
                <a:gd name="T13" fmla="*/ 252000 h 1797617"/>
                <a:gd name="T14" fmla="*/ 934700 w 1555844"/>
                <a:gd name="T15" fmla="*/ 257578 h 1797617"/>
                <a:gd name="T16" fmla="*/ 1555844 w 1555844"/>
                <a:gd name="T17" fmla="*/ 1019695 h 1797617"/>
                <a:gd name="T18" fmla="*/ 777922 w 1555844"/>
                <a:gd name="T19" fmla="*/ 1797617 h 1797617"/>
                <a:gd name="T20" fmla="*/ 0 w 1555844"/>
                <a:gd name="T21" fmla="*/ 1019695 h 17976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5844"/>
                <a:gd name="T34" fmla="*/ 0 h 1797617"/>
                <a:gd name="T35" fmla="*/ 1555844 w 1555844"/>
                <a:gd name="T36" fmla="*/ 1797617 h 17976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5844" h="1797617">
                  <a:moveTo>
                    <a:pt x="0" y="1019695"/>
                  </a:moveTo>
                  <a:cubicBezTo>
                    <a:pt x="0" y="643765"/>
                    <a:pt x="266658" y="330116"/>
                    <a:pt x="621144" y="257578"/>
                  </a:cubicBezTo>
                  <a:lnTo>
                    <a:pt x="676472" y="252000"/>
                  </a:lnTo>
                  <a:lnTo>
                    <a:pt x="633922" y="252000"/>
                  </a:lnTo>
                  <a:lnTo>
                    <a:pt x="777922" y="0"/>
                  </a:lnTo>
                  <a:lnTo>
                    <a:pt x="921922" y="252000"/>
                  </a:lnTo>
                  <a:lnTo>
                    <a:pt x="879372" y="252000"/>
                  </a:lnTo>
                  <a:lnTo>
                    <a:pt x="934700" y="257578"/>
                  </a:lnTo>
                  <a:cubicBezTo>
                    <a:pt x="1289186" y="330116"/>
                    <a:pt x="1555844" y="643765"/>
                    <a:pt x="1555844" y="1019695"/>
                  </a:cubicBezTo>
                  <a:cubicBezTo>
                    <a:pt x="1555844" y="1449329"/>
                    <a:pt x="1207556" y="1797617"/>
                    <a:pt x="777922" y="1797617"/>
                  </a:cubicBezTo>
                  <a:cubicBezTo>
                    <a:pt x="348288" y="1797617"/>
                    <a:pt x="0" y="1449329"/>
                    <a:pt x="0" y="1019695"/>
                  </a:cubicBezTo>
                  <a:close/>
                </a:path>
              </a:pathLst>
            </a:custGeom>
            <a:solidFill>
              <a:srgbClr val="197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0" name="文本框 73"/>
            <p:cNvSpPr>
              <a:spLocks noChangeArrowheads="1"/>
            </p:cNvSpPr>
            <p:nvPr/>
          </p:nvSpPr>
          <p:spPr bwMode="auto">
            <a:xfrm>
              <a:off x="4989520" y="4344972"/>
              <a:ext cx="7041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ea typeface="MS Gothic" panose="020B0609070205080204" pitchFamily="49" charset="-128"/>
                </a:rPr>
                <a:t>02</a:t>
              </a:r>
              <a:endParaRPr lang="zh-CN" altLang="en-US" sz="360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pic>
          <p:nvPicPr>
            <p:cNvPr id="51" name="图片 7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543" y="4417443"/>
              <a:ext cx="388923" cy="36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文本框 26"/>
            <p:cNvSpPr>
              <a:spLocks noChangeArrowheads="1"/>
            </p:cNvSpPr>
            <p:nvPr/>
          </p:nvSpPr>
          <p:spPr bwMode="auto">
            <a:xfrm>
              <a:off x="5034163" y="4870563"/>
              <a:ext cx="99530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57260" y="1996940"/>
            <a:ext cx="1584681" cy="1372101"/>
            <a:chOff x="8957260" y="1996940"/>
            <a:chExt cx="1584681" cy="1372101"/>
          </a:xfrm>
        </p:grpSpPr>
        <p:sp>
          <p:nvSpPr>
            <p:cNvPr id="47" name="任意多边形 70"/>
            <p:cNvSpPr>
              <a:spLocks noChangeArrowheads="1"/>
            </p:cNvSpPr>
            <p:nvPr/>
          </p:nvSpPr>
          <p:spPr bwMode="auto">
            <a:xfrm rot="13762846">
              <a:off x="9063550" y="1890650"/>
              <a:ext cx="1372101" cy="1584681"/>
            </a:xfrm>
            <a:custGeom>
              <a:avLst/>
              <a:gdLst>
                <a:gd name="T0" fmla="*/ 0 w 1555844"/>
                <a:gd name="T1" fmla="*/ 1019695 h 1797617"/>
                <a:gd name="T2" fmla="*/ 621144 w 1555844"/>
                <a:gd name="T3" fmla="*/ 257578 h 1797617"/>
                <a:gd name="T4" fmla="*/ 676472 w 1555844"/>
                <a:gd name="T5" fmla="*/ 252000 h 1797617"/>
                <a:gd name="T6" fmla="*/ 633922 w 1555844"/>
                <a:gd name="T7" fmla="*/ 252000 h 1797617"/>
                <a:gd name="T8" fmla="*/ 777922 w 1555844"/>
                <a:gd name="T9" fmla="*/ 0 h 1797617"/>
                <a:gd name="T10" fmla="*/ 921922 w 1555844"/>
                <a:gd name="T11" fmla="*/ 252000 h 1797617"/>
                <a:gd name="T12" fmla="*/ 879372 w 1555844"/>
                <a:gd name="T13" fmla="*/ 252000 h 1797617"/>
                <a:gd name="T14" fmla="*/ 934700 w 1555844"/>
                <a:gd name="T15" fmla="*/ 257578 h 1797617"/>
                <a:gd name="T16" fmla="*/ 1555844 w 1555844"/>
                <a:gd name="T17" fmla="*/ 1019695 h 1797617"/>
                <a:gd name="T18" fmla="*/ 777922 w 1555844"/>
                <a:gd name="T19" fmla="*/ 1797617 h 1797617"/>
                <a:gd name="T20" fmla="*/ 0 w 1555844"/>
                <a:gd name="T21" fmla="*/ 1019695 h 17976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5844"/>
                <a:gd name="T34" fmla="*/ 0 h 1797617"/>
                <a:gd name="T35" fmla="*/ 1555844 w 1555844"/>
                <a:gd name="T36" fmla="*/ 1797617 h 17976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5844" h="1797617">
                  <a:moveTo>
                    <a:pt x="0" y="1019695"/>
                  </a:moveTo>
                  <a:cubicBezTo>
                    <a:pt x="0" y="643765"/>
                    <a:pt x="266658" y="330116"/>
                    <a:pt x="621144" y="257578"/>
                  </a:cubicBezTo>
                  <a:lnTo>
                    <a:pt x="676472" y="252000"/>
                  </a:lnTo>
                  <a:lnTo>
                    <a:pt x="633922" y="252000"/>
                  </a:lnTo>
                  <a:lnTo>
                    <a:pt x="777922" y="0"/>
                  </a:lnTo>
                  <a:lnTo>
                    <a:pt x="921922" y="252000"/>
                  </a:lnTo>
                  <a:lnTo>
                    <a:pt x="879372" y="252000"/>
                  </a:lnTo>
                  <a:lnTo>
                    <a:pt x="934700" y="257578"/>
                  </a:lnTo>
                  <a:cubicBezTo>
                    <a:pt x="1289186" y="330116"/>
                    <a:pt x="1555844" y="643765"/>
                    <a:pt x="1555844" y="1019695"/>
                  </a:cubicBezTo>
                  <a:cubicBezTo>
                    <a:pt x="1555844" y="1449329"/>
                    <a:pt x="1207556" y="1797617"/>
                    <a:pt x="777922" y="1797617"/>
                  </a:cubicBezTo>
                  <a:cubicBezTo>
                    <a:pt x="348288" y="1797617"/>
                    <a:pt x="0" y="1449329"/>
                    <a:pt x="0" y="1019695"/>
                  </a:cubicBezTo>
                  <a:close/>
                </a:path>
              </a:pathLst>
            </a:custGeom>
            <a:solidFill>
              <a:srgbClr val="A6BABA"/>
            </a:solidFill>
            <a:ln w="12700" cap="flat" cmpd="sng">
              <a:solidFill>
                <a:srgbClr val="A6BABA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6" name="文本框 79"/>
            <p:cNvSpPr>
              <a:spLocks noChangeArrowheads="1"/>
            </p:cNvSpPr>
            <p:nvPr/>
          </p:nvSpPr>
          <p:spPr bwMode="auto">
            <a:xfrm>
              <a:off x="9278545" y="2060956"/>
              <a:ext cx="7041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a typeface="MS Gothic" panose="020B0609070205080204" pitchFamily="49" charset="-128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pic>
          <p:nvPicPr>
            <p:cNvPr id="57" name="图片 8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776" y="2121347"/>
              <a:ext cx="388923" cy="38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文本框 26"/>
            <p:cNvSpPr>
              <a:spLocks noChangeArrowheads="1"/>
            </p:cNvSpPr>
            <p:nvPr/>
          </p:nvSpPr>
          <p:spPr bwMode="auto">
            <a:xfrm>
              <a:off x="9364277" y="2678416"/>
              <a:ext cx="99530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846139" y="4166213"/>
            <a:ext cx="1584681" cy="1372101"/>
            <a:chOff x="8846139" y="4166213"/>
            <a:chExt cx="1584681" cy="1372101"/>
          </a:xfrm>
        </p:grpSpPr>
        <p:sp>
          <p:nvSpPr>
            <p:cNvPr id="49" name="任意多边形 72"/>
            <p:cNvSpPr>
              <a:spLocks noChangeArrowheads="1"/>
            </p:cNvSpPr>
            <p:nvPr/>
          </p:nvSpPr>
          <p:spPr bwMode="auto">
            <a:xfrm rot="13762846" flipH="1" flipV="1">
              <a:off x="8952429" y="4059923"/>
              <a:ext cx="1372101" cy="1584681"/>
            </a:xfrm>
            <a:custGeom>
              <a:avLst/>
              <a:gdLst>
                <a:gd name="T0" fmla="*/ 0 w 1555844"/>
                <a:gd name="T1" fmla="*/ 1019695 h 1797617"/>
                <a:gd name="T2" fmla="*/ 621144 w 1555844"/>
                <a:gd name="T3" fmla="*/ 257578 h 1797617"/>
                <a:gd name="T4" fmla="*/ 676472 w 1555844"/>
                <a:gd name="T5" fmla="*/ 252000 h 1797617"/>
                <a:gd name="T6" fmla="*/ 633922 w 1555844"/>
                <a:gd name="T7" fmla="*/ 252000 h 1797617"/>
                <a:gd name="T8" fmla="*/ 777922 w 1555844"/>
                <a:gd name="T9" fmla="*/ 0 h 1797617"/>
                <a:gd name="T10" fmla="*/ 921922 w 1555844"/>
                <a:gd name="T11" fmla="*/ 252000 h 1797617"/>
                <a:gd name="T12" fmla="*/ 879372 w 1555844"/>
                <a:gd name="T13" fmla="*/ 252000 h 1797617"/>
                <a:gd name="T14" fmla="*/ 934700 w 1555844"/>
                <a:gd name="T15" fmla="*/ 257578 h 1797617"/>
                <a:gd name="T16" fmla="*/ 1555844 w 1555844"/>
                <a:gd name="T17" fmla="*/ 1019695 h 1797617"/>
                <a:gd name="T18" fmla="*/ 777922 w 1555844"/>
                <a:gd name="T19" fmla="*/ 1797617 h 1797617"/>
                <a:gd name="T20" fmla="*/ 0 w 1555844"/>
                <a:gd name="T21" fmla="*/ 1019695 h 17976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5844"/>
                <a:gd name="T34" fmla="*/ 0 h 1797617"/>
                <a:gd name="T35" fmla="*/ 1555844 w 1555844"/>
                <a:gd name="T36" fmla="*/ 1797617 h 17976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5844" h="1797617">
                  <a:moveTo>
                    <a:pt x="0" y="1019695"/>
                  </a:moveTo>
                  <a:cubicBezTo>
                    <a:pt x="0" y="643765"/>
                    <a:pt x="266658" y="330116"/>
                    <a:pt x="621144" y="257578"/>
                  </a:cubicBezTo>
                  <a:lnTo>
                    <a:pt x="676472" y="252000"/>
                  </a:lnTo>
                  <a:lnTo>
                    <a:pt x="633922" y="252000"/>
                  </a:lnTo>
                  <a:lnTo>
                    <a:pt x="777922" y="0"/>
                  </a:lnTo>
                  <a:lnTo>
                    <a:pt x="921922" y="252000"/>
                  </a:lnTo>
                  <a:lnTo>
                    <a:pt x="879372" y="252000"/>
                  </a:lnTo>
                  <a:lnTo>
                    <a:pt x="934700" y="257578"/>
                  </a:lnTo>
                  <a:cubicBezTo>
                    <a:pt x="1289186" y="330116"/>
                    <a:pt x="1555844" y="643765"/>
                    <a:pt x="1555844" y="1019695"/>
                  </a:cubicBezTo>
                  <a:cubicBezTo>
                    <a:pt x="1555844" y="1449329"/>
                    <a:pt x="1207556" y="1797617"/>
                    <a:pt x="777922" y="1797617"/>
                  </a:cubicBezTo>
                  <a:cubicBezTo>
                    <a:pt x="348288" y="1797617"/>
                    <a:pt x="0" y="1449329"/>
                    <a:pt x="0" y="1019695"/>
                  </a:cubicBezTo>
                  <a:close/>
                </a:path>
              </a:pathLst>
            </a:cu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9" name="文本框 82"/>
            <p:cNvSpPr>
              <a:spLocks noChangeArrowheads="1"/>
            </p:cNvSpPr>
            <p:nvPr/>
          </p:nvSpPr>
          <p:spPr bwMode="auto">
            <a:xfrm>
              <a:off x="9016445" y="4344972"/>
              <a:ext cx="7041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ea typeface="MS Gothic" panose="020B0609070205080204" pitchFamily="49" charset="-128"/>
                </a:rPr>
                <a:t>04</a:t>
              </a:r>
              <a:endParaRPr lang="zh-CN" altLang="en-US" sz="360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pic>
          <p:nvPicPr>
            <p:cNvPr id="60" name="图片 8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468" y="4405364"/>
              <a:ext cx="388923" cy="38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文本框 26"/>
            <p:cNvSpPr>
              <a:spLocks noChangeArrowheads="1"/>
            </p:cNvSpPr>
            <p:nvPr/>
          </p:nvSpPr>
          <p:spPr bwMode="auto">
            <a:xfrm>
              <a:off x="9069810" y="4916856"/>
              <a:ext cx="99530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sp>
        <p:nvSpPr>
          <p:cNvPr id="67" name="矩形 66"/>
          <p:cNvSpPr/>
          <p:nvPr/>
        </p:nvSpPr>
        <p:spPr>
          <a:xfrm>
            <a:off x="473944" y="3030848"/>
            <a:ext cx="1730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1976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rgbClr val="1976B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152793" y="3365302"/>
            <a:ext cx="2035519" cy="2061317"/>
            <a:chOff x="5152793" y="3365302"/>
            <a:chExt cx="2035519" cy="2061317"/>
          </a:xfrm>
        </p:grpSpPr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5152793" y="3365302"/>
              <a:ext cx="2035519" cy="2061317"/>
            </a:xfrm>
            <a:custGeom>
              <a:avLst/>
              <a:gdLst>
                <a:gd name="T0" fmla="*/ 1472 w 1578"/>
                <a:gd name="T1" fmla="*/ 0 h 1598"/>
                <a:gd name="T2" fmla="*/ 104 w 1578"/>
                <a:gd name="T3" fmla="*/ 0 h 1598"/>
                <a:gd name="T4" fmla="*/ 104 w 1578"/>
                <a:gd name="T5" fmla="*/ 0 h 1598"/>
                <a:gd name="T6" fmla="*/ 88 w 1578"/>
                <a:gd name="T7" fmla="*/ 2 h 1598"/>
                <a:gd name="T8" fmla="*/ 74 w 1578"/>
                <a:gd name="T9" fmla="*/ 4 h 1598"/>
                <a:gd name="T10" fmla="*/ 60 w 1578"/>
                <a:gd name="T11" fmla="*/ 8 h 1598"/>
                <a:gd name="T12" fmla="*/ 48 w 1578"/>
                <a:gd name="T13" fmla="*/ 12 h 1598"/>
                <a:gd name="T14" fmla="*/ 36 w 1578"/>
                <a:gd name="T15" fmla="*/ 18 h 1598"/>
                <a:gd name="T16" fmla="*/ 26 w 1578"/>
                <a:gd name="T17" fmla="*/ 26 h 1598"/>
                <a:gd name="T18" fmla="*/ 18 w 1578"/>
                <a:gd name="T19" fmla="*/ 36 h 1598"/>
                <a:gd name="T20" fmla="*/ 12 w 1578"/>
                <a:gd name="T21" fmla="*/ 46 h 1598"/>
                <a:gd name="T22" fmla="*/ 6 w 1578"/>
                <a:gd name="T23" fmla="*/ 56 h 1598"/>
                <a:gd name="T24" fmla="*/ 2 w 1578"/>
                <a:gd name="T25" fmla="*/ 68 h 1598"/>
                <a:gd name="T26" fmla="*/ 0 w 1578"/>
                <a:gd name="T27" fmla="*/ 80 h 1598"/>
                <a:gd name="T28" fmla="*/ 0 w 1578"/>
                <a:gd name="T29" fmla="*/ 94 h 1598"/>
                <a:gd name="T30" fmla="*/ 0 w 1578"/>
                <a:gd name="T31" fmla="*/ 106 h 1598"/>
                <a:gd name="T32" fmla="*/ 4 w 1578"/>
                <a:gd name="T33" fmla="*/ 120 h 1598"/>
                <a:gd name="T34" fmla="*/ 8 w 1578"/>
                <a:gd name="T35" fmla="*/ 136 h 1598"/>
                <a:gd name="T36" fmla="*/ 14 w 1578"/>
                <a:gd name="T37" fmla="*/ 150 h 1598"/>
                <a:gd name="T38" fmla="*/ 714 w 1578"/>
                <a:gd name="T39" fmla="*/ 1538 h 1598"/>
                <a:gd name="T40" fmla="*/ 714 w 1578"/>
                <a:gd name="T41" fmla="*/ 1538 h 1598"/>
                <a:gd name="T42" fmla="*/ 722 w 1578"/>
                <a:gd name="T43" fmla="*/ 1552 h 1598"/>
                <a:gd name="T44" fmla="*/ 730 w 1578"/>
                <a:gd name="T45" fmla="*/ 1564 h 1598"/>
                <a:gd name="T46" fmla="*/ 738 w 1578"/>
                <a:gd name="T47" fmla="*/ 1574 h 1598"/>
                <a:gd name="T48" fmla="*/ 748 w 1578"/>
                <a:gd name="T49" fmla="*/ 1582 h 1598"/>
                <a:gd name="T50" fmla="*/ 758 w 1578"/>
                <a:gd name="T51" fmla="*/ 1588 h 1598"/>
                <a:gd name="T52" fmla="*/ 768 w 1578"/>
                <a:gd name="T53" fmla="*/ 1594 h 1598"/>
                <a:gd name="T54" fmla="*/ 778 w 1578"/>
                <a:gd name="T55" fmla="*/ 1596 h 1598"/>
                <a:gd name="T56" fmla="*/ 788 w 1578"/>
                <a:gd name="T57" fmla="*/ 1598 h 1598"/>
                <a:gd name="T58" fmla="*/ 800 w 1578"/>
                <a:gd name="T59" fmla="*/ 1596 h 1598"/>
                <a:gd name="T60" fmla="*/ 810 w 1578"/>
                <a:gd name="T61" fmla="*/ 1594 h 1598"/>
                <a:gd name="T62" fmla="*/ 820 w 1578"/>
                <a:gd name="T63" fmla="*/ 1588 h 1598"/>
                <a:gd name="T64" fmla="*/ 830 w 1578"/>
                <a:gd name="T65" fmla="*/ 1582 h 1598"/>
                <a:gd name="T66" fmla="*/ 838 w 1578"/>
                <a:gd name="T67" fmla="*/ 1574 h 1598"/>
                <a:gd name="T68" fmla="*/ 848 w 1578"/>
                <a:gd name="T69" fmla="*/ 1564 h 1598"/>
                <a:gd name="T70" fmla="*/ 856 w 1578"/>
                <a:gd name="T71" fmla="*/ 1552 h 1598"/>
                <a:gd name="T72" fmla="*/ 864 w 1578"/>
                <a:gd name="T73" fmla="*/ 1538 h 1598"/>
                <a:gd name="T74" fmla="*/ 1564 w 1578"/>
                <a:gd name="T75" fmla="*/ 140 h 1598"/>
                <a:gd name="T76" fmla="*/ 1564 w 1578"/>
                <a:gd name="T77" fmla="*/ 140 h 1598"/>
                <a:gd name="T78" fmla="*/ 1570 w 1578"/>
                <a:gd name="T79" fmla="*/ 126 h 1598"/>
                <a:gd name="T80" fmla="*/ 1574 w 1578"/>
                <a:gd name="T81" fmla="*/ 112 h 1598"/>
                <a:gd name="T82" fmla="*/ 1578 w 1578"/>
                <a:gd name="T83" fmla="*/ 98 h 1598"/>
                <a:gd name="T84" fmla="*/ 1578 w 1578"/>
                <a:gd name="T85" fmla="*/ 84 h 1598"/>
                <a:gd name="T86" fmla="*/ 1578 w 1578"/>
                <a:gd name="T87" fmla="*/ 72 h 1598"/>
                <a:gd name="T88" fmla="*/ 1576 w 1578"/>
                <a:gd name="T89" fmla="*/ 60 h 1598"/>
                <a:gd name="T90" fmla="*/ 1572 w 1578"/>
                <a:gd name="T91" fmla="*/ 50 h 1598"/>
                <a:gd name="T92" fmla="*/ 1566 w 1578"/>
                <a:gd name="T93" fmla="*/ 40 h 1598"/>
                <a:gd name="T94" fmla="*/ 1560 w 1578"/>
                <a:gd name="T95" fmla="*/ 32 h 1598"/>
                <a:gd name="T96" fmla="*/ 1552 w 1578"/>
                <a:gd name="T97" fmla="*/ 24 h 1598"/>
                <a:gd name="T98" fmla="*/ 1542 w 1578"/>
                <a:gd name="T99" fmla="*/ 16 h 1598"/>
                <a:gd name="T100" fmla="*/ 1530 w 1578"/>
                <a:gd name="T101" fmla="*/ 10 h 1598"/>
                <a:gd name="T102" fmla="*/ 1518 w 1578"/>
                <a:gd name="T103" fmla="*/ 6 h 1598"/>
                <a:gd name="T104" fmla="*/ 1504 w 1578"/>
                <a:gd name="T105" fmla="*/ 4 h 1598"/>
                <a:gd name="T106" fmla="*/ 1490 w 1578"/>
                <a:gd name="T107" fmla="*/ 0 h 1598"/>
                <a:gd name="T108" fmla="*/ 1472 w 1578"/>
                <a:gd name="T109" fmla="*/ 0 h 1598"/>
                <a:gd name="T110" fmla="*/ 1472 w 1578"/>
                <a:gd name="T111" fmla="*/ 0 h 15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78"/>
                <a:gd name="T169" fmla="*/ 0 h 1598"/>
                <a:gd name="T170" fmla="*/ 1578 w 1578"/>
                <a:gd name="T171" fmla="*/ 1598 h 15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78" h="1598">
                  <a:moveTo>
                    <a:pt x="1472" y="0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" name="文本框 13"/>
            <p:cNvSpPr>
              <a:spLocks noChangeArrowheads="1"/>
            </p:cNvSpPr>
            <p:nvPr/>
          </p:nvSpPr>
          <p:spPr bwMode="auto">
            <a:xfrm>
              <a:off x="5578472" y="3411740"/>
              <a:ext cx="752033" cy="62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  <a:ea typeface="MS Gothic" panose="020B0609070205080204" pitchFamily="49" charset="-128"/>
                </a:rPr>
                <a:t>02</a:t>
              </a:r>
              <a:endParaRPr lang="zh-CN" altLang="en-US" sz="440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pic>
          <p:nvPicPr>
            <p:cNvPr id="14" name="图片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138" y="3509775"/>
              <a:ext cx="415359" cy="41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直接连接符 15"/>
            <p:cNvSpPr>
              <a:spLocks noChangeShapeType="1"/>
            </p:cNvSpPr>
            <p:nvPr/>
          </p:nvSpPr>
          <p:spPr bwMode="auto">
            <a:xfrm>
              <a:off x="5521715" y="4048968"/>
              <a:ext cx="1258977" cy="0"/>
            </a:xfrm>
            <a:prstGeom prst="line">
              <a:avLst/>
            </a:prstGeom>
            <a:noFill/>
            <a:ln w="6350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37314" y="1177571"/>
            <a:ext cx="2048418" cy="2058738"/>
            <a:chOff x="5137314" y="1177571"/>
            <a:chExt cx="2048418" cy="2058738"/>
          </a:xfrm>
        </p:grpSpPr>
        <p:sp>
          <p:nvSpPr>
            <p:cNvPr id="2" name="Freeform 6"/>
            <p:cNvSpPr>
              <a:spLocks noChangeArrowheads="1"/>
            </p:cNvSpPr>
            <p:nvPr/>
          </p:nvSpPr>
          <p:spPr bwMode="auto">
            <a:xfrm>
              <a:off x="5137314" y="1177571"/>
              <a:ext cx="2048418" cy="2058738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rgbClr val="197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" name="文本框 3"/>
            <p:cNvSpPr>
              <a:spLocks noChangeArrowheads="1"/>
            </p:cNvSpPr>
            <p:nvPr/>
          </p:nvSpPr>
          <p:spPr bwMode="auto">
            <a:xfrm>
              <a:off x="5544934" y="1972171"/>
              <a:ext cx="752033" cy="62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  <a:ea typeface="MS Gothic" panose="020B0609070205080204" pitchFamily="49" charset="-128"/>
                </a:rPr>
                <a:t>01</a:t>
              </a:r>
              <a:endParaRPr lang="zh-CN" altLang="en-US" sz="440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671" y="2048278"/>
              <a:ext cx="415359" cy="41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直接连接符 5"/>
            <p:cNvSpPr>
              <a:spLocks noChangeShapeType="1"/>
            </p:cNvSpPr>
            <p:nvPr/>
          </p:nvSpPr>
          <p:spPr bwMode="auto">
            <a:xfrm>
              <a:off x="5533325" y="2641649"/>
              <a:ext cx="1257687" cy="1290"/>
            </a:xfrm>
            <a:prstGeom prst="line">
              <a:avLst/>
            </a:prstGeom>
            <a:noFill/>
            <a:ln w="6350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文本框 26"/>
            <p:cNvSpPr>
              <a:spLocks noChangeArrowheads="1"/>
            </p:cNvSpPr>
            <p:nvPr/>
          </p:nvSpPr>
          <p:spPr bwMode="auto">
            <a:xfrm>
              <a:off x="5340247" y="2798337"/>
              <a:ext cx="16606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6715" y="3469787"/>
            <a:ext cx="2048418" cy="2058738"/>
            <a:chOff x="3906715" y="3469787"/>
            <a:chExt cx="2048418" cy="2058738"/>
          </a:xfrm>
        </p:grpSpPr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906715" y="3469787"/>
              <a:ext cx="2048418" cy="2058738"/>
            </a:xfrm>
            <a:custGeom>
              <a:avLst/>
              <a:gdLst>
                <a:gd name="T0" fmla="*/ 104 w 1588"/>
                <a:gd name="T1" fmla="*/ 1596 h 1596"/>
                <a:gd name="T2" fmla="*/ 1482 w 1588"/>
                <a:gd name="T3" fmla="*/ 1596 h 1596"/>
                <a:gd name="T4" fmla="*/ 1482 w 1588"/>
                <a:gd name="T5" fmla="*/ 1596 h 1596"/>
                <a:gd name="T6" fmla="*/ 1498 w 1588"/>
                <a:gd name="T7" fmla="*/ 1596 h 1596"/>
                <a:gd name="T8" fmla="*/ 1514 w 1588"/>
                <a:gd name="T9" fmla="*/ 1594 h 1596"/>
                <a:gd name="T10" fmla="*/ 1526 w 1588"/>
                <a:gd name="T11" fmla="*/ 1590 h 1596"/>
                <a:gd name="T12" fmla="*/ 1540 w 1588"/>
                <a:gd name="T13" fmla="*/ 1584 h 1596"/>
                <a:gd name="T14" fmla="*/ 1550 w 1588"/>
                <a:gd name="T15" fmla="*/ 1578 h 1596"/>
                <a:gd name="T16" fmla="*/ 1560 w 1588"/>
                <a:gd name="T17" fmla="*/ 1570 h 1596"/>
                <a:gd name="T18" fmla="*/ 1568 w 1588"/>
                <a:gd name="T19" fmla="*/ 1562 h 1596"/>
                <a:gd name="T20" fmla="*/ 1576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72 w 1588"/>
                <a:gd name="T39" fmla="*/ 58 h 1596"/>
                <a:gd name="T40" fmla="*/ 872 w 1588"/>
                <a:gd name="T41" fmla="*/ 58 h 1596"/>
                <a:gd name="T42" fmla="*/ 866 w 1588"/>
                <a:gd name="T43" fmla="*/ 44 h 1596"/>
                <a:gd name="T44" fmla="*/ 856 w 1588"/>
                <a:gd name="T45" fmla="*/ 32 h 1596"/>
                <a:gd name="T46" fmla="*/ 848 w 1588"/>
                <a:gd name="T47" fmla="*/ 22 h 1596"/>
                <a:gd name="T48" fmla="*/ 838 w 1588"/>
                <a:gd name="T49" fmla="*/ 14 h 1596"/>
                <a:gd name="T50" fmla="*/ 830 w 1588"/>
                <a:gd name="T51" fmla="*/ 8 h 1596"/>
                <a:gd name="T52" fmla="*/ 820 w 1588"/>
                <a:gd name="T53" fmla="*/ 4 h 1596"/>
                <a:gd name="T54" fmla="*/ 808 w 1588"/>
                <a:gd name="T55" fmla="*/ 0 h 1596"/>
                <a:gd name="T56" fmla="*/ 798 w 1588"/>
                <a:gd name="T57" fmla="*/ 0 h 1596"/>
                <a:gd name="T58" fmla="*/ 788 w 1588"/>
                <a:gd name="T59" fmla="*/ 0 h 1596"/>
                <a:gd name="T60" fmla="*/ 778 w 1588"/>
                <a:gd name="T61" fmla="*/ 4 h 1596"/>
                <a:gd name="T62" fmla="*/ 768 w 1588"/>
                <a:gd name="T63" fmla="*/ 8 h 1596"/>
                <a:gd name="T64" fmla="*/ 758 w 1588"/>
                <a:gd name="T65" fmla="*/ 14 h 1596"/>
                <a:gd name="T66" fmla="*/ 748 w 1588"/>
                <a:gd name="T67" fmla="*/ 22 h 1596"/>
                <a:gd name="T68" fmla="*/ 740 w 1588"/>
                <a:gd name="T69" fmla="*/ 32 h 1596"/>
                <a:gd name="T70" fmla="*/ 730 w 1588"/>
                <a:gd name="T71" fmla="*/ 44 h 1596"/>
                <a:gd name="T72" fmla="*/ 722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0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6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82" y="1596"/>
                  </a:lnTo>
                  <a:lnTo>
                    <a:pt x="1482" y="1596"/>
                  </a:lnTo>
                  <a:lnTo>
                    <a:pt x="1498" y="1596"/>
                  </a:lnTo>
                  <a:lnTo>
                    <a:pt x="1514" y="1594"/>
                  </a:lnTo>
                  <a:lnTo>
                    <a:pt x="1526" y="1590"/>
                  </a:lnTo>
                  <a:lnTo>
                    <a:pt x="1540" y="1584"/>
                  </a:lnTo>
                  <a:lnTo>
                    <a:pt x="1550" y="1578"/>
                  </a:lnTo>
                  <a:lnTo>
                    <a:pt x="1560" y="1570"/>
                  </a:lnTo>
                  <a:lnTo>
                    <a:pt x="1568" y="1562"/>
                  </a:lnTo>
                  <a:lnTo>
                    <a:pt x="1576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66" y="44"/>
                  </a:lnTo>
                  <a:lnTo>
                    <a:pt x="856" y="32"/>
                  </a:lnTo>
                  <a:lnTo>
                    <a:pt x="848" y="22"/>
                  </a:lnTo>
                  <a:lnTo>
                    <a:pt x="838" y="14"/>
                  </a:lnTo>
                  <a:lnTo>
                    <a:pt x="830" y="8"/>
                  </a:lnTo>
                  <a:lnTo>
                    <a:pt x="820" y="4"/>
                  </a:lnTo>
                  <a:lnTo>
                    <a:pt x="808" y="0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4"/>
                  </a:lnTo>
                  <a:lnTo>
                    <a:pt x="768" y="8"/>
                  </a:lnTo>
                  <a:lnTo>
                    <a:pt x="758" y="14"/>
                  </a:lnTo>
                  <a:lnTo>
                    <a:pt x="748" y="22"/>
                  </a:lnTo>
                  <a:lnTo>
                    <a:pt x="740" y="32"/>
                  </a:lnTo>
                  <a:lnTo>
                    <a:pt x="730" y="44"/>
                  </a:lnTo>
                  <a:lnTo>
                    <a:pt x="722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0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6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rgbClr val="4BB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文本框 8"/>
            <p:cNvSpPr>
              <a:spLocks noChangeArrowheads="1"/>
            </p:cNvSpPr>
            <p:nvPr/>
          </p:nvSpPr>
          <p:spPr bwMode="auto">
            <a:xfrm>
              <a:off x="4345293" y="4264388"/>
              <a:ext cx="753323" cy="625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  <a:ea typeface="MS Gothic" panose="020B0609070205080204" pitchFamily="49" charset="-128"/>
                </a:rPr>
                <a:t>03</a:t>
              </a:r>
              <a:endParaRPr lang="zh-CN" altLang="en-US" sz="440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10" name="直接连接符 10"/>
            <p:cNvSpPr>
              <a:spLocks noChangeShapeType="1"/>
            </p:cNvSpPr>
            <p:nvPr/>
          </p:nvSpPr>
          <p:spPr bwMode="auto">
            <a:xfrm>
              <a:off x="4334974" y="4933864"/>
              <a:ext cx="1257688" cy="1290"/>
            </a:xfrm>
            <a:prstGeom prst="line">
              <a:avLst/>
            </a:prstGeom>
            <a:noFill/>
            <a:ln w="6350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1" name="图片 7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320" y="4474133"/>
              <a:ext cx="388923" cy="38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本框 26"/>
            <p:cNvSpPr>
              <a:spLocks noChangeArrowheads="1"/>
            </p:cNvSpPr>
            <p:nvPr/>
          </p:nvSpPr>
          <p:spPr bwMode="auto">
            <a:xfrm>
              <a:off x="4133513" y="5028998"/>
              <a:ext cx="16606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69203" y="3476237"/>
            <a:ext cx="2040679" cy="2061317"/>
            <a:chOff x="6369203" y="3476237"/>
            <a:chExt cx="2040679" cy="2061317"/>
          </a:xfrm>
        </p:grpSpPr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 flipV="1">
              <a:off x="6369203" y="3476237"/>
              <a:ext cx="2040679" cy="2061317"/>
            </a:xfrm>
            <a:custGeom>
              <a:avLst/>
              <a:gdLst>
                <a:gd name="T0" fmla="*/ 1476 w 1582"/>
                <a:gd name="T1" fmla="*/ 0 h 1598"/>
                <a:gd name="T2" fmla="*/ 98 w 1582"/>
                <a:gd name="T3" fmla="*/ 0 h 1598"/>
                <a:gd name="T4" fmla="*/ 98 w 1582"/>
                <a:gd name="T5" fmla="*/ 0 h 1598"/>
                <a:gd name="T6" fmla="*/ 84 w 1582"/>
                <a:gd name="T7" fmla="*/ 2 h 1598"/>
                <a:gd name="T8" fmla="*/ 70 w 1582"/>
                <a:gd name="T9" fmla="*/ 4 h 1598"/>
                <a:gd name="T10" fmla="*/ 58 w 1582"/>
                <a:gd name="T11" fmla="*/ 8 h 1598"/>
                <a:gd name="T12" fmla="*/ 46 w 1582"/>
                <a:gd name="T13" fmla="*/ 12 h 1598"/>
                <a:gd name="T14" fmla="*/ 36 w 1582"/>
                <a:gd name="T15" fmla="*/ 18 h 1598"/>
                <a:gd name="T16" fmla="*/ 26 w 1582"/>
                <a:gd name="T17" fmla="*/ 26 h 1598"/>
                <a:gd name="T18" fmla="*/ 18 w 1582"/>
                <a:gd name="T19" fmla="*/ 36 h 1598"/>
                <a:gd name="T20" fmla="*/ 10 w 1582"/>
                <a:gd name="T21" fmla="*/ 46 h 1598"/>
                <a:gd name="T22" fmla="*/ 6 w 1582"/>
                <a:gd name="T23" fmla="*/ 56 h 1598"/>
                <a:gd name="T24" fmla="*/ 2 w 1582"/>
                <a:gd name="T25" fmla="*/ 68 h 1598"/>
                <a:gd name="T26" fmla="*/ 0 w 1582"/>
                <a:gd name="T27" fmla="*/ 80 h 1598"/>
                <a:gd name="T28" fmla="*/ 0 w 1582"/>
                <a:gd name="T29" fmla="*/ 94 h 1598"/>
                <a:gd name="T30" fmla="*/ 2 w 1582"/>
                <a:gd name="T31" fmla="*/ 106 h 1598"/>
                <a:gd name="T32" fmla="*/ 6 w 1582"/>
                <a:gd name="T33" fmla="*/ 120 h 1598"/>
                <a:gd name="T34" fmla="*/ 12 w 1582"/>
                <a:gd name="T35" fmla="*/ 136 h 1598"/>
                <a:gd name="T36" fmla="*/ 20 w 1582"/>
                <a:gd name="T37" fmla="*/ 150 h 1598"/>
                <a:gd name="T38" fmla="*/ 720 w 1582"/>
                <a:gd name="T39" fmla="*/ 1538 h 1598"/>
                <a:gd name="T40" fmla="*/ 720 w 1582"/>
                <a:gd name="T41" fmla="*/ 1538 h 1598"/>
                <a:gd name="T42" fmla="*/ 726 w 1582"/>
                <a:gd name="T43" fmla="*/ 1552 h 1598"/>
                <a:gd name="T44" fmla="*/ 734 w 1582"/>
                <a:gd name="T45" fmla="*/ 1564 h 1598"/>
                <a:gd name="T46" fmla="*/ 744 w 1582"/>
                <a:gd name="T47" fmla="*/ 1574 h 1598"/>
                <a:gd name="T48" fmla="*/ 752 w 1582"/>
                <a:gd name="T49" fmla="*/ 1582 h 1598"/>
                <a:gd name="T50" fmla="*/ 760 w 1582"/>
                <a:gd name="T51" fmla="*/ 1588 h 1598"/>
                <a:gd name="T52" fmla="*/ 770 w 1582"/>
                <a:gd name="T53" fmla="*/ 1594 h 1598"/>
                <a:gd name="T54" fmla="*/ 780 w 1582"/>
                <a:gd name="T55" fmla="*/ 1596 h 1598"/>
                <a:gd name="T56" fmla="*/ 788 w 1582"/>
                <a:gd name="T57" fmla="*/ 1598 h 1598"/>
                <a:gd name="T58" fmla="*/ 798 w 1582"/>
                <a:gd name="T59" fmla="*/ 1596 h 1598"/>
                <a:gd name="T60" fmla="*/ 808 w 1582"/>
                <a:gd name="T61" fmla="*/ 1594 h 1598"/>
                <a:gd name="T62" fmla="*/ 816 w 1582"/>
                <a:gd name="T63" fmla="*/ 1588 h 1598"/>
                <a:gd name="T64" fmla="*/ 826 w 1582"/>
                <a:gd name="T65" fmla="*/ 1582 h 1598"/>
                <a:gd name="T66" fmla="*/ 834 w 1582"/>
                <a:gd name="T67" fmla="*/ 1574 h 1598"/>
                <a:gd name="T68" fmla="*/ 842 w 1582"/>
                <a:gd name="T69" fmla="*/ 1564 h 1598"/>
                <a:gd name="T70" fmla="*/ 850 w 1582"/>
                <a:gd name="T71" fmla="*/ 1552 h 1598"/>
                <a:gd name="T72" fmla="*/ 858 w 1582"/>
                <a:gd name="T73" fmla="*/ 1538 h 1598"/>
                <a:gd name="T74" fmla="*/ 1566 w 1582"/>
                <a:gd name="T75" fmla="*/ 140 h 1598"/>
                <a:gd name="T76" fmla="*/ 1566 w 1582"/>
                <a:gd name="T77" fmla="*/ 140 h 1598"/>
                <a:gd name="T78" fmla="*/ 1572 w 1582"/>
                <a:gd name="T79" fmla="*/ 126 h 1598"/>
                <a:gd name="T80" fmla="*/ 1578 w 1582"/>
                <a:gd name="T81" fmla="*/ 112 h 1598"/>
                <a:gd name="T82" fmla="*/ 1580 w 1582"/>
                <a:gd name="T83" fmla="*/ 98 h 1598"/>
                <a:gd name="T84" fmla="*/ 1582 w 1582"/>
                <a:gd name="T85" fmla="*/ 84 h 1598"/>
                <a:gd name="T86" fmla="*/ 1582 w 1582"/>
                <a:gd name="T87" fmla="*/ 72 h 1598"/>
                <a:gd name="T88" fmla="*/ 1578 w 1582"/>
                <a:gd name="T89" fmla="*/ 60 h 1598"/>
                <a:gd name="T90" fmla="*/ 1576 w 1582"/>
                <a:gd name="T91" fmla="*/ 50 h 1598"/>
                <a:gd name="T92" fmla="*/ 1570 w 1582"/>
                <a:gd name="T93" fmla="*/ 40 h 1598"/>
                <a:gd name="T94" fmla="*/ 1564 w 1582"/>
                <a:gd name="T95" fmla="*/ 32 h 1598"/>
                <a:gd name="T96" fmla="*/ 1554 w 1582"/>
                <a:gd name="T97" fmla="*/ 24 h 1598"/>
                <a:gd name="T98" fmla="*/ 1546 w 1582"/>
                <a:gd name="T99" fmla="*/ 16 h 1598"/>
                <a:gd name="T100" fmla="*/ 1534 w 1582"/>
                <a:gd name="T101" fmla="*/ 10 h 1598"/>
                <a:gd name="T102" fmla="*/ 1522 w 1582"/>
                <a:gd name="T103" fmla="*/ 6 h 1598"/>
                <a:gd name="T104" fmla="*/ 1508 w 1582"/>
                <a:gd name="T105" fmla="*/ 4 h 1598"/>
                <a:gd name="T106" fmla="*/ 1492 w 1582"/>
                <a:gd name="T107" fmla="*/ 0 h 1598"/>
                <a:gd name="T108" fmla="*/ 1476 w 1582"/>
                <a:gd name="T109" fmla="*/ 0 h 1598"/>
                <a:gd name="T110" fmla="*/ 1476 w 1582"/>
                <a:gd name="T111" fmla="*/ 0 h 15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2"/>
                <a:gd name="T169" fmla="*/ 0 h 1598"/>
                <a:gd name="T170" fmla="*/ 1582 w 1582"/>
                <a:gd name="T171" fmla="*/ 1598 h 15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2" h="1598">
                  <a:moveTo>
                    <a:pt x="1476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84" y="2"/>
                  </a:lnTo>
                  <a:lnTo>
                    <a:pt x="70" y="4"/>
                  </a:lnTo>
                  <a:lnTo>
                    <a:pt x="58" y="8"/>
                  </a:lnTo>
                  <a:lnTo>
                    <a:pt x="46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6" y="120"/>
                  </a:lnTo>
                  <a:lnTo>
                    <a:pt x="12" y="136"/>
                  </a:lnTo>
                  <a:lnTo>
                    <a:pt x="20" y="150"/>
                  </a:lnTo>
                  <a:lnTo>
                    <a:pt x="720" y="1538"/>
                  </a:lnTo>
                  <a:lnTo>
                    <a:pt x="720" y="1538"/>
                  </a:lnTo>
                  <a:lnTo>
                    <a:pt x="726" y="1552"/>
                  </a:lnTo>
                  <a:lnTo>
                    <a:pt x="734" y="1564"/>
                  </a:lnTo>
                  <a:lnTo>
                    <a:pt x="744" y="1574"/>
                  </a:lnTo>
                  <a:lnTo>
                    <a:pt x="752" y="1582"/>
                  </a:lnTo>
                  <a:lnTo>
                    <a:pt x="760" y="1588"/>
                  </a:lnTo>
                  <a:lnTo>
                    <a:pt x="770" y="1594"/>
                  </a:lnTo>
                  <a:lnTo>
                    <a:pt x="780" y="1596"/>
                  </a:lnTo>
                  <a:lnTo>
                    <a:pt x="788" y="1598"/>
                  </a:lnTo>
                  <a:lnTo>
                    <a:pt x="798" y="1596"/>
                  </a:lnTo>
                  <a:lnTo>
                    <a:pt x="808" y="1594"/>
                  </a:lnTo>
                  <a:lnTo>
                    <a:pt x="816" y="1588"/>
                  </a:lnTo>
                  <a:lnTo>
                    <a:pt x="826" y="1582"/>
                  </a:lnTo>
                  <a:lnTo>
                    <a:pt x="834" y="1574"/>
                  </a:lnTo>
                  <a:lnTo>
                    <a:pt x="842" y="1564"/>
                  </a:lnTo>
                  <a:lnTo>
                    <a:pt x="850" y="1552"/>
                  </a:lnTo>
                  <a:lnTo>
                    <a:pt x="858" y="1538"/>
                  </a:lnTo>
                  <a:lnTo>
                    <a:pt x="1566" y="140"/>
                  </a:lnTo>
                  <a:lnTo>
                    <a:pt x="1566" y="140"/>
                  </a:lnTo>
                  <a:lnTo>
                    <a:pt x="1572" y="126"/>
                  </a:lnTo>
                  <a:lnTo>
                    <a:pt x="1578" y="112"/>
                  </a:lnTo>
                  <a:lnTo>
                    <a:pt x="1580" y="98"/>
                  </a:lnTo>
                  <a:lnTo>
                    <a:pt x="1582" y="84"/>
                  </a:lnTo>
                  <a:lnTo>
                    <a:pt x="1582" y="72"/>
                  </a:lnTo>
                  <a:lnTo>
                    <a:pt x="1578" y="60"/>
                  </a:lnTo>
                  <a:lnTo>
                    <a:pt x="1576" y="50"/>
                  </a:lnTo>
                  <a:lnTo>
                    <a:pt x="1570" y="40"/>
                  </a:lnTo>
                  <a:lnTo>
                    <a:pt x="1564" y="32"/>
                  </a:lnTo>
                  <a:lnTo>
                    <a:pt x="1554" y="24"/>
                  </a:lnTo>
                  <a:lnTo>
                    <a:pt x="1546" y="16"/>
                  </a:lnTo>
                  <a:lnTo>
                    <a:pt x="1534" y="10"/>
                  </a:lnTo>
                  <a:lnTo>
                    <a:pt x="1522" y="6"/>
                  </a:lnTo>
                  <a:lnTo>
                    <a:pt x="1508" y="4"/>
                  </a:lnTo>
                  <a:lnTo>
                    <a:pt x="1492" y="0"/>
                  </a:lnTo>
                  <a:lnTo>
                    <a:pt x="1476" y="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" name="文本框 22"/>
            <p:cNvSpPr>
              <a:spLocks noChangeArrowheads="1"/>
            </p:cNvSpPr>
            <p:nvPr/>
          </p:nvSpPr>
          <p:spPr bwMode="auto">
            <a:xfrm>
              <a:off x="6797462" y="4264388"/>
              <a:ext cx="752032" cy="625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400">
                  <a:solidFill>
                    <a:schemeClr val="bg1"/>
                  </a:solidFill>
                  <a:ea typeface="MS Gothic" panose="020B0609070205080204" pitchFamily="49" charset="-128"/>
                </a:rPr>
                <a:t>04</a:t>
              </a:r>
              <a:endParaRPr lang="zh-CN" altLang="en-US" sz="440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pic>
          <p:nvPicPr>
            <p:cNvPr id="19" name="图片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879" y="4362423"/>
              <a:ext cx="415359" cy="41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直接连接符 24"/>
            <p:cNvSpPr>
              <a:spLocks noChangeShapeType="1"/>
            </p:cNvSpPr>
            <p:nvPr/>
          </p:nvSpPr>
          <p:spPr bwMode="auto">
            <a:xfrm>
              <a:off x="6785852" y="4933864"/>
              <a:ext cx="1257688" cy="1290"/>
            </a:xfrm>
            <a:prstGeom prst="line">
              <a:avLst/>
            </a:prstGeom>
            <a:noFill/>
            <a:ln w="6350" cap="flat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文本框 26"/>
            <p:cNvSpPr>
              <a:spLocks noChangeArrowheads="1"/>
            </p:cNvSpPr>
            <p:nvPr/>
          </p:nvSpPr>
          <p:spPr bwMode="auto">
            <a:xfrm>
              <a:off x="6611942" y="5054556"/>
              <a:ext cx="16606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053301" y="1594237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/>
          </a:p>
        </p:txBody>
      </p:sp>
      <p:sp>
        <p:nvSpPr>
          <p:cNvPr id="36" name="文本框 35"/>
          <p:cNvSpPr txBox="1"/>
          <p:nvPr/>
        </p:nvSpPr>
        <p:spPr>
          <a:xfrm>
            <a:off x="7342504" y="1550416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/>
          </a:p>
        </p:txBody>
      </p:sp>
      <p:sp>
        <p:nvSpPr>
          <p:cNvPr id="37" name="文本框 36"/>
          <p:cNvSpPr txBox="1"/>
          <p:nvPr/>
        </p:nvSpPr>
        <p:spPr>
          <a:xfrm>
            <a:off x="8689201" y="3783862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/>
          </a:p>
        </p:txBody>
      </p:sp>
      <p:sp>
        <p:nvSpPr>
          <p:cNvPr id="38" name="文本框 37"/>
          <p:cNvSpPr txBox="1"/>
          <p:nvPr/>
        </p:nvSpPr>
        <p:spPr>
          <a:xfrm>
            <a:off x="2139150" y="3628428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0" y="4218710"/>
            <a:ext cx="12192000" cy="2639290"/>
          </a:xfrm>
          <a:prstGeom prst="rect">
            <a:avLst/>
          </a:prstGeom>
          <a:solidFill>
            <a:srgbClr val="1976B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581150" y="2287588"/>
            <a:ext cx="2429614" cy="2432050"/>
            <a:chOff x="0" y="0"/>
            <a:chExt cx="1584000" cy="1584000"/>
          </a:xfrm>
        </p:grpSpPr>
        <p:sp>
          <p:nvSpPr>
            <p:cNvPr id="3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1976B1"/>
            </a:solidFill>
            <a:ln w="57150" cap="flat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椭圆 5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10"/>
          <p:cNvGrpSpPr/>
          <p:nvPr/>
        </p:nvGrpSpPr>
        <p:grpSpPr bwMode="auto">
          <a:xfrm>
            <a:off x="3659188" y="2287588"/>
            <a:ext cx="2432050" cy="2432050"/>
            <a:chOff x="0" y="0"/>
            <a:chExt cx="1584000" cy="1584000"/>
          </a:xfrm>
        </p:grpSpPr>
        <p:sp>
          <p:nvSpPr>
            <p:cNvPr id="6" name="椭圆 24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1976B1"/>
            </a:solidFill>
            <a:ln w="57150" cap="flat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25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17"/>
          <p:cNvGrpSpPr/>
          <p:nvPr/>
        </p:nvGrpSpPr>
        <p:grpSpPr bwMode="auto">
          <a:xfrm>
            <a:off x="5738813" y="2287588"/>
            <a:ext cx="2429612" cy="2432050"/>
            <a:chOff x="0" y="0"/>
            <a:chExt cx="1584000" cy="1584000"/>
          </a:xfrm>
        </p:grpSpPr>
        <p:sp>
          <p:nvSpPr>
            <p:cNvPr id="9" name="椭圆 30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1976B1"/>
            </a:solidFill>
            <a:ln w="57150" cap="flat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椭圆 31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Group 24"/>
          <p:cNvGrpSpPr/>
          <p:nvPr/>
        </p:nvGrpSpPr>
        <p:grpSpPr bwMode="auto">
          <a:xfrm>
            <a:off x="7816850" y="2287588"/>
            <a:ext cx="2432050" cy="2432050"/>
            <a:chOff x="0" y="0"/>
            <a:chExt cx="1584000" cy="1584000"/>
          </a:xfrm>
        </p:grpSpPr>
        <p:sp>
          <p:nvSpPr>
            <p:cNvPr id="12" name="椭圆 36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1976B1"/>
            </a:solidFill>
            <a:ln w="57150" cap="flat" cmpd="sng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椭圆 37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995386" y="5066398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31813" y="5066398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13600" y="5066398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50026" y="5066398"/>
            <a:ext cx="189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"/>
            <a:ext cx="12192000" cy="68580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97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35422" y="2607658"/>
            <a:ext cx="5350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THANKS</a:t>
            </a:r>
            <a:endParaRPr lang="zh-CN" altLang="en-US" sz="9600" dirty="0">
              <a:solidFill>
                <a:schemeClr val="bg1"/>
              </a:solidFill>
              <a:latin typeface="Segoe UI Emoji" panose="020B0502040204020203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-1999037" y="1999033"/>
            <a:ext cx="6858003" cy="2859933"/>
          </a:xfrm>
          <a:prstGeom prst="rtTriangl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 rot="16200000">
            <a:off x="7333032" y="1999035"/>
            <a:ext cx="6858003" cy="2859933"/>
          </a:xfrm>
          <a:prstGeom prst="rtTriangl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6200000" flipV="1">
            <a:off x="54763" y="-54769"/>
            <a:ext cx="6858001" cy="6967535"/>
          </a:xfrm>
          <a:custGeom>
            <a:avLst/>
            <a:gdLst>
              <a:gd name="connsiteX0" fmla="*/ 0 w 6858001"/>
              <a:gd name="connsiteY0" fmla="*/ 7315202 h 7315202"/>
              <a:gd name="connsiteX1" fmla="*/ 3429001 w 6858001"/>
              <a:gd name="connsiteY1" fmla="*/ 0 h 7315202"/>
              <a:gd name="connsiteX2" fmla="*/ 6858001 w 6858001"/>
              <a:gd name="connsiteY2" fmla="*/ 7315202 h 7315202"/>
              <a:gd name="connsiteX3" fmla="*/ 0 w 6858001"/>
              <a:gd name="connsiteY3" fmla="*/ 7315202 h 7315202"/>
              <a:gd name="connsiteX0-1" fmla="*/ 0 w 6858001"/>
              <a:gd name="connsiteY0-2" fmla="*/ 6986586 h 6986586"/>
              <a:gd name="connsiteX1-3" fmla="*/ 3600448 w 6858001"/>
              <a:gd name="connsiteY1-4" fmla="*/ 0 h 6986586"/>
              <a:gd name="connsiteX2-5" fmla="*/ 6858001 w 6858001"/>
              <a:gd name="connsiteY2-6" fmla="*/ 6986586 h 6986586"/>
              <a:gd name="connsiteX3-7" fmla="*/ 0 w 6858001"/>
              <a:gd name="connsiteY3-8" fmla="*/ 6986586 h 6986586"/>
              <a:gd name="connsiteX0-9" fmla="*/ 0 w 6858001"/>
              <a:gd name="connsiteY0-10" fmla="*/ 6967535 h 6967535"/>
              <a:gd name="connsiteX1-11" fmla="*/ 3657595 w 6858001"/>
              <a:gd name="connsiteY1-12" fmla="*/ 0 h 6967535"/>
              <a:gd name="connsiteX2-13" fmla="*/ 6858001 w 6858001"/>
              <a:gd name="connsiteY2-14" fmla="*/ 6967535 h 6967535"/>
              <a:gd name="connsiteX3-15" fmla="*/ 0 w 6858001"/>
              <a:gd name="connsiteY3-16" fmla="*/ 6967535 h 69675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58001" h="6967535">
                <a:moveTo>
                  <a:pt x="0" y="6967535"/>
                </a:moveTo>
                <a:lnTo>
                  <a:pt x="3657595" y="0"/>
                </a:lnTo>
                <a:lnTo>
                  <a:pt x="6858001" y="6967535"/>
                </a:lnTo>
                <a:lnTo>
                  <a:pt x="0" y="696753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等腰三角形 7"/>
          <p:cNvSpPr/>
          <p:nvPr/>
        </p:nvSpPr>
        <p:spPr>
          <a:xfrm rot="16200000" flipV="1">
            <a:off x="-1983588" y="1983579"/>
            <a:ext cx="6858002" cy="2890837"/>
          </a:xfrm>
          <a:custGeom>
            <a:avLst/>
            <a:gdLst>
              <a:gd name="connsiteX0" fmla="*/ 0 w 6858002"/>
              <a:gd name="connsiteY0" fmla="*/ 6958012 h 6958012"/>
              <a:gd name="connsiteX1" fmla="*/ 3429001 w 6858002"/>
              <a:gd name="connsiteY1" fmla="*/ 0 h 6958012"/>
              <a:gd name="connsiteX2" fmla="*/ 6858002 w 6858002"/>
              <a:gd name="connsiteY2" fmla="*/ 6958012 h 6958012"/>
              <a:gd name="connsiteX3" fmla="*/ 0 w 6858002"/>
              <a:gd name="connsiteY3" fmla="*/ 6958012 h 6958012"/>
              <a:gd name="connsiteX0-1" fmla="*/ 0 w 6858002"/>
              <a:gd name="connsiteY0-2" fmla="*/ 1685924 h 1685924"/>
              <a:gd name="connsiteX1-3" fmla="*/ 814388 w 6858002"/>
              <a:gd name="connsiteY1-4" fmla="*/ 0 h 1685924"/>
              <a:gd name="connsiteX2-5" fmla="*/ 6858002 w 6858002"/>
              <a:gd name="connsiteY2-6" fmla="*/ 1685924 h 1685924"/>
              <a:gd name="connsiteX3-7" fmla="*/ 0 w 6858002"/>
              <a:gd name="connsiteY3-8" fmla="*/ 1685924 h 1685924"/>
              <a:gd name="connsiteX0-9" fmla="*/ 0 w 6858002"/>
              <a:gd name="connsiteY0-10" fmla="*/ 1700212 h 1700212"/>
              <a:gd name="connsiteX1-11" fmla="*/ 885825 w 6858002"/>
              <a:gd name="connsiteY1-12" fmla="*/ 0 h 1700212"/>
              <a:gd name="connsiteX2-13" fmla="*/ 6858002 w 6858002"/>
              <a:gd name="connsiteY2-14" fmla="*/ 1700212 h 1700212"/>
              <a:gd name="connsiteX3-15" fmla="*/ 0 w 6858002"/>
              <a:gd name="connsiteY3-16" fmla="*/ 1700212 h 1700212"/>
              <a:gd name="connsiteX0-17" fmla="*/ 0 w 6858002"/>
              <a:gd name="connsiteY0-18" fmla="*/ 2071687 h 2071687"/>
              <a:gd name="connsiteX1-19" fmla="*/ 1057275 w 6858002"/>
              <a:gd name="connsiteY1-20" fmla="*/ 0 h 2071687"/>
              <a:gd name="connsiteX2-21" fmla="*/ 6858002 w 6858002"/>
              <a:gd name="connsiteY2-22" fmla="*/ 2071687 h 2071687"/>
              <a:gd name="connsiteX3-23" fmla="*/ 0 w 6858002"/>
              <a:gd name="connsiteY3-24" fmla="*/ 2071687 h 2071687"/>
              <a:gd name="connsiteX0-25" fmla="*/ 0 w 6858002"/>
              <a:gd name="connsiteY0-26" fmla="*/ 2890837 h 2890837"/>
              <a:gd name="connsiteX1-27" fmla="*/ 1495422 w 6858002"/>
              <a:gd name="connsiteY1-28" fmla="*/ 0 h 2890837"/>
              <a:gd name="connsiteX2-29" fmla="*/ 6858002 w 6858002"/>
              <a:gd name="connsiteY2-30" fmla="*/ 2890837 h 2890837"/>
              <a:gd name="connsiteX3-31" fmla="*/ 0 w 6858002"/>
              <a:gd name="connsiteY3-32" fmla="*/ 2890837 h 28908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858002" h="2890837">
                <a:moveTo>
                  <a:pt x="0" y="2890837"/>
                </a:moveTo>
                <a:lnTo>
                  <a:pt x="1495422" y="0"/>
                </a:lnTo>
                <a:lnTo>
                  <a:pt x="6858002" y="2890837"/>
                </a:lnTo>
                <a:lnTo>
                  <a:pt x="0" y="2890837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329113" y="2571750"/>
            <a:ext cx="18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Black" panose="020B0A02040204020203" pitchFamily="34" charset="0"/>
              </a:rPr>
              <a:t>Part</a:t>
            </a:r>
            <a:endParaRPr lang="zh-CN" altLang="en-US" sz="7200" dirty="0">
              <a:solidFill>
                <a:schemeClr val="bg1"/>
              </a:solidFill>
              <a:latin typeface="Segoe UI Symbol" panose="020B05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6583" y="2571750"/>
            <a:ext cx="221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ONE</a:t>
            </a:r>
            <a:endParaRPr lang="zh-CN" altLang="en-US" sz="7200" dirty="0">
              <a:solidFill>
                <a:schemeClr val="accent1">
                  <a:lumMod val="50000"/>
                </a:scheme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34500" y="5486398"/>
            <a:ext cx="3567109" cy="1409705"/>
            <a:chOff x="9334500" y="5486398"/>
            <a:chExt cx="3567109" cy="1409705"/>
          </a:xfrm>
        </p:grpSpPr>
        <p:sp>
          <p:nvSpPr>
            <p:cNvPr id="14" name="等腰三角形 13"/>
            <p:cNvSpPr/>
            <p:nvPr/>
          </p:nvSpPr>
          <p:spPr>
            <a:xfrm>
              <a:off x="9886945" y="5505450"/>
              <a:ext cx="2990855" cy="135255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9334500" y="5505450"/>
              <a:ext cx="2266950" cy="135255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7"/>
            <p:cNvSpPr/>
            <p:nvPr/>
          </p:nvSpPr>
          <p:spPr>
            <a:xfrm rot="16200000" flipV="1">
              <a:off x="10341767" y="5631658"/>
              <a:ext cx="1390653" cy="1138237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2295644 w 5362580"/>
                <a:gd name="connsiteY0-34" fmla="*/ 2852737 h 2890837"/>
                <a:gd name="connsiteX1-35" fmla="*/ 0 w 5362580"/>
                <a:gd name="connsiteY1-36" fmla="*/ 0 h 2890837"/>
                <a:gd name="connsiteX2-37" fmla="*/ 5362580 w 5362580"/>
                <a:gd name="connsiteY2-38" fmla="*/ 2890837 h 2890837"/>
                <a:gd name="connsiteX3-39" fmla="*/ 2295644 w 5362580"/>
                <a:gd name="connsiteY3-40" fmla="*/ 2852737 h 2890837"/>
                <a:gd name="connsiteX0-41" fmla="*/ 1 w 3066937"/>
                <a:gd name="connsiteY0-42" fmla="*/ 1423987 h 1462087"/>
                <a:gd name="connsiteX1-43" fmla="*/ 47150 w 3066937"/>
                <a:gd name="connsiteY1-44" fmla="*/ 0 h 1462087"/>
                <a:gd name="connsiteX2-45" fmla="*/ 3066937 w 3066937"/>
                <a:gd name="connsiteY2-46" fmla="*/ 1462087 h 1462087"/>
                <a:gd name="connsiteX3-47" fmla="*/ 1 w 3066937"/>
                <a:gd name="connsiteY3-48" fmla="*/ 1423987 h 1462087"/>
                <a:gd name="connsiteX0-49" fmla="*/ 1 w 3066937"/>
                <a:gd name="connsiteY0-50" fmla="*/ 1100137 h 1138237"/>
                <a:gd name="connsiteX1-51" fmla="*/ 47151 w 3066937"/>
                <a:gd name="connsiteY1-52" fmla="*/ 0 h 1138237"/>
                <a:gd name="connsiteX2-53" fmla="*/ 3066937 w 3066937"/>
                <a:gd name="connsiteY2-54" fmla="*/ 1138237 h 1138237"/>
                <a:gd name="connsiteX3-55" fmla="*/ 1 w 3066937"/>
                <a:gd name="connsiteY3-56" fmla="*/ 1100137 h 1138237"/>
                <a:gd name="connsiteX0-57" fmla="*/ 0 w 3109533"/>
                <a:gd name="connsiteY0-58" fmla="*/ 661987 h 1138237"/>
                <a:gd name="connsiteX1-59" fmla="*/ 89747 w 3109533"/>
                <a:gd name="connsiteY1-60" fmla="*/ 0 h 1138237"/>
                <a:gd name="connsiteX2-61" fmla="*/ 3109533 w 3109533"/>
                <a:gd name="connsiteY2-62" fmla="*/ 1138237 h 1138237"/>
                <a:gd name="connsiteX3-63" fmla="*/ 0 w 3109533"/>
                <a:gd name="connsiteY3-64" fmla="*/ 661987 h 1138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09533" h="1138237">
                  <a:moveTo>
                    <a:pt x="0" y="661987"/>
                  </a:moveTo>
                  <a:lnTo>
                    <a:pt x="89747" y="0"/>
                  </a:lnTo>
                  <a:lnTo>
                    <a:pt x="3109533" y="1138237"/>
                  </a:lnTo>
                  <a:lnTo>
                    <a:pt x="0" y="661987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等腰三角形 7"/>
            <p:cNvSpPr/>
            <p:nvPr/>
          </p:nvSpPr>
          <p:spPr>
            <a:xfrm rot="16200000" flipV="1">
              <a:off x="11446664" y="5422106"/>
              <a:ext cx="1390653" cy="1519237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2295644 w 5362580"/>
                <a:gd name="connsiteY0-34" fmla="*/ 2852737 h 2890837"/>
                <a:gd name="connsiteX1-35" fmla="*/ 0 w 5362580"/>
                <a:gd name="connsiteY1-36" fmla="*/ 0 h 2890837"/>
                <a:gd name="connsiteX2-37" fmla="*/ 5362580 w 5362580"/>
                <a:gd name="connsiteY2-38" fmla="*/ 2890837 h 2890837"/>
                <a:gd name="connsiteX3-39" fmla="*/ 2295644 w 5362580"/>
                <a:gd name="connsiteY3-40" fmla="*/ 2852737 h 2890837"/>
                <a:gd name="connsiteX0-41" fmla="*/ 1 w 3066937"/>
                <a:gd name="connsiteY0-42" fmla="*/ 1423987 h 1462087"/>
                <a:gd name="connsiteX1-43" fmla="*/ 47150 w 3066937"/>
                <a:gd name="connsiteY1-44" fmla="*/ 0 h 1462087"/>
                <a:gd name="connsiteX2-45" fmla="*/ 3066937 w 3066937"/>
                <a:gd name="connsiteY2-46" fmla="*/ 1462087 h 1462087"/>
                <a:gd name="connsiteX3-47" fmla="*/ 1 w 3066937"/>
                <a:gd name="connsiteY3-48" fmla="*/ 1423987 h 1462087"/>
                <a:gd name="connsiteX0-49" fmla="*/ 1 w 3066937"/>
                <a:gd name="connsiteY0-50" fmla="*/ 1100137 h 1138237"/>
                <a:gd name="connsiteX1-51" fmla="*/ 47151 w 3066937"/>
                <a:gd name="connsiteY1-52" fmla="*/ 0 h 1138237"/>
                <a:gd name="connsiteX2-53" fmla="*/ 3066937 w 3066937"/>
                <a:gd name="connsiteY2-54" fmla="*/ 1138237 h 1138237"/>
                <a:gd name="connsiteX3-55" fmla="*/ 1 w 3066937"/>
                <a:gd name="connsiteY3-56" fmla="*/ 1100137 h 1138237"/>
                <a:gd name="connsiteX0-57" fmla="*/ 0 w 3109533"/>
                <a:gd name="connsiteY0-58" fmla="*/ 661987 h 1138237"/>
                <a:gd name="connsiteX1-59" fmla="*/ 89747 w 3109533"/>
                <a:gd name="connsiteY1-60" fmla="*/ 0 h 1138237"/>
                <a:gd name="connsiteX2-61" fmla="*/ 3109533 w 3109533"/>
                <a:gd name="connsiteY2-62" fmla="*/ 1138237 h 1138237"/>
                <a:gd name="connsiteX3-63" fmla="*/ 0 w 3109533"/>
                <a:gd name="connsiteY3-64" fmla="*/ 661987 h 1138237"/>
                <a:gd name="connsiteX0-65" fmla="*/ 0 w 3109533"/>
                <a:gd name="connsiteY0-66" fmla="*/ 947737 h 1423987"/>
                <a:gd name="connsiteX1-67" fmla="*/ 132344 w 3109533"/>
                <a:gd name="connsiteY1-68" fmla="*/ 0 h 1423987"/>
                <a:gd name="connsiteX2-69" fmla="*/ 3109533 w 3109533"/>
                <a:gd name="connsiteY2-70" fmla="*/ 1423987 h 1423987"/>
                <a:gd name="connsiteX3-71" fmla="*/ 0 w 3109533"/>
                <a:gd name="connsiteY3-72" fmla="*/ 947737 h 1423987"/>
                <a:gd name="connsiteX0-73" fmla="*/ 0 w 3109533"/>
                <a:gd name="connsiteY0-74" fmla="*/ 966787 h 1443037"/>
                <a:gd name="connsiteX1-75" fmla="*/ 132344 w 3109533"/>
                <a:gd name="connsiteY1-76" fmla="*/ 0 h 1443037"/>
                <a:gd name="connsiteX2-77" fmla="*/ 3109533 w 3109533"/>
                <a:gd name="connsiteY2-78" fmla="*/ 1443037 h 1443037"/>
                <a:gd name="connsiteX3-79" fmla="*/ 0 w 3109533"/>
                <a:gd name="connsiteY3-80" fmla="*/ 966787 h 1443037"/>
                <a:gd name="connsiteX0-81" fmla="*/ 0 w 3109533"/>
                <a:gd name="connsiteY0-82" fmla="*/ 1042987 h 1519237"/>
                <a:gd name="connsiteX1-83" fmla="*/ 47151 w 3109533"/>
                <a:gd name="connsiteY1-84" fmla="*/ 0 h 1519237"/>
                <a:gd name="connsiteX2-85" fmla="*/ 3109533 w 3109533"/>
                <a:gd name="connsiteY2-86" fmla="*/ 1519237 h 1519237"/>
                <a:gd name="connsiteX3-87" fmla="*/ 0 w 3109533"/>
                <a:gd name="connsiteY3-88" fmla="*/ 1042987 h 1519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09533" h="1519237">
                  <a:moveTo>
                    <a:pt x="0" y="1042987"/>
                  </a:moveTo>
                  <a:lnTo>
                    <a:pt x="47151" y="0"/>
                  </a:lnTo>
                  <a:lnTo>
                    <a:pt x="3109533" y="1519237"/>
                  </a:lnTo>
                  <a:lnTo>
                    <a:pt x="0" y="1042987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08" y="0"/>
            <a:ext cx="2230692" cy="1728787"/>
          </a:xfrm>
          <a:custGeom>
            <a:avLst/>
            <a:gdLst>
              <a:gd name="connsiteX0" fmla="*/ 0 w 4333877"/>
              <a:gd name="connsiteY0" fmla="*/ 0 h 1728787"/>
              <a:gd name="connsiteX1" fmla="*/ 4333877 w 4333877"/>
              <a:gd name="connsiteY1" fmla="*/ 0 h 1728787"/>
              <a:gd name="connsiteX2" fmla="*/ 4333877 w 4333877"/>
              <a:gd name="connsiteY2" fmla="*/ 172878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3877" h="1728787">
                <a:moveTo>
                  <a:pt x="0" y="0"/>
                </a:moveTo>
                <a:lnTo>
                  <a:pt x="4333877" y="0"/>
                </a:lnTo>
                <a:lnTo>
                  <a:pt x="4333877" y="1728787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803" y="-83127"/>
            <a:ext cx="12197039" cy="69411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9803" y="6259228"/>
            <a:ext cx="12197039" cy="598771"/>
            <a:chOff x="-9803" y="6259228"/>
            <a:chExt cx="12197039" cy="598771"/>
          </a:xfrm>
        </p:grpSpPr>
        <p:sp>
          <p:nvSpPr>
            <p:cNvPr id="8" name="任意多边形 7"/>
            <p:cNvSpPr/>
            <p:nvPr/>
          </p:nvSpPr>
          <p:spPr>
            <a:xfrm>
              <a:off x="9" y="6259228"/>
              <a:ext cx="12187227" cy="598771"/>
            </a:xfrm>
            <a:custGeom>
              <a:avLst/>
              <a:gdLst>
                <a:gd name="connsiteX0" fmla="*/ 4779236 w 12187227"/>
                <a:gd name="connsiteY0" fmla="*/ 0 h 598771"/>
                <a:gd name="connsiteX1" fmla="*/ 12187227 w 12187227"/>
                <a:gd name="connsiteY1" fmla="*/ 598771 h 598771"/>
                <a:gd name="connsiteX2" fmla="*/ 0 w 12187227"/>
                <a:gd name="connsiteY2" fmla="*/ 598771 h 598771"/>
                <a:gd name="connsiteX3" fmla="*/ 4779236 w 12187227"/>
                <a:gd name="connsiteY3" fmla="*/ 0 h 5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7227" h="598771">
                  <a:moveTo>
                    <a:pt x="4779236" y="0"/>
                  </a:moveTo>
                  <a:lnTo>
                    <a:pt x="12187227" y="598771"/>
                  </a:lnTo>
                  <a:lnTo>
                    <a:pt x="0" y="598771"/>
                  </a:lnTo>
                  <a:lnTo>
                    <a:pt x="477923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9803" y="6259228"/>
              <a:ext cx="4803336" cy="598771"/>
            </a:xfrm>
            <a:custGeom>
              <a:avLst/>
              <a:gdLst>
                <a:gd name="connsiteX0" fmla="*/ 576 w 4789349"/>
                <a:gd name="connsiteY0" fmla="*/ 0 h 985837"/>
                <a:gd name="connsiteX1" fmla="*/ 4789349 w 4789349"/>
                <a:gd name="connsiteY1" fmla="*/ 387066 h 985837"/>
                <a:gd name="connsiteX2" fmla="*/ 10113 w 4789349"/>
                <a:gd name="connsiteY2" fmla="*/ 985837 h 985837"/>
                <a:gd name="connsiteX3" fmla="*/ 5340 w 4789349"/>
                <a:gd name="connsiteY3" fmla="*/ 985837 h 985837"/>
                <a:gd name="connsiteX4" fmla="*/ 576 w 4789349"/>
                <a:gd name="connsiteY4" fmla="*/ 0 h 985837"/>
                <a:gd name="connsiteX0-1" fmla="*/ 9523 w 4784009"/>
                <a:gd name="connsiteY0-2" fmla="*/ 155859 h 598771"/>
                <a:gd name="connsiteX1-3" fmla="*/ 4784009 w 4784009"/>
                <a:gd name="connsiteY1-4" fmla="*/ 0 h 598771"/>
                <a:gd name="connsiteX2-5" fmla="*/ 4773 w 4784009"/>
                <a:gd name="connsiteY2-6" fmla="*/ 598771 h 598771"/>
                <a:gd name="connsiteX3-7" fmla="*/ 0 w 4784009"/>
                <a:gd name="connsiteY3-8" fmla="*/ 598771 h 598771"/>
                <a:gd name="connsiteX4-9" fmla="*/ 9523 w 4784009"/>
                <a:gd name="connsiteY4-10" fmla="*/ 155859 h 598771"/>
                <a:gd name="connsiteX0-11" fmla="*/ 275 w 4803336"/>
                <a:gd name="connsiteY0-12" fmla="*/ 155859 h 598771"/>
                <a:gd name="connsiteX1-13" fmla="*/ 4803336 w 4803336"/>
                <a:gd name="connsiteY1-14" fmla="*/ 0 h 598771"/>
                <a:gd name="connsiteX2-15" fmla="*/ 24100 w 4803336"/>
                <a:gd name="connsiteY2-16" fmla="*/ 598771 h 598771"/>
                <a:gd name="connsiteX3-17" fmla="*/ 19327 w 4803336"/>
                <a:gd name="connsiteY3-18" fmla="*/ 598771 h 598771"/>
                <a:gd name="connsiteX4-19" fmla="*/ 275 w 4803336"/>
                <a:gd name="connsiteY4-20" fmla="*/ 155859 h 598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03336" h="598771">
                  <a:moveTo>
                    <a:pt x="275" y="155859"/>
                  </a:moveTo>
                  <a:lnTo>
                    <a:pt x="4803336" y="0"/>
                  </a:lnTo>
                  <a:lnTo>
                    <a:pt x="24100" y="598771"/>
                  </a:lnTo>
                  <a:lnTo>
                    <a:pt x="19327" y="598771"/>
                  </a:lnTo>
                  <a:cubicBezTo>
                    <a:pt x="22502" y="270159"/>
                    <a:pt x="-2900" y="484471"/>
                    <a:pt x="275" y="155859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8"/>
          <p:cNvSpPr/>
          <p:nvPr/>
        </p:nvSpPr>
        <p:spPr>
          <a:xfrm flipV="1">
            <a:off x="-47905" y="-24312"/>
            <a:ext cx="8925203" cy="2514605"/>
          </a:xfrm>
          <a:prstGeom prst="rtTriangl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062913" y="-3"/>
            <a:ext cx="4162425" cy="6009238"/>
            <a:chOff x="8062913" y="-3"/>
            <a:chExt cx="4162425" cy="6009238"/>
          </a:xfrm>
        </p:grpSpPr>
        <p:sp>
          <p:nvSpPr>
            <p:cNvPr id="18" name="等腰三角形 17"/>
            <p:cNvSpPr/>
            <p:nvPr/>
          </p:nvSpPr>
          <p:spPr>
            <a:xfrm>
              <a:off x="8062913" y="408535"/>
              <a:ext cx="4162425" cy="5600700"/>
            </a:xfrm>
            <a:custGeom>
              <a:avLst/>
              <a:gdLst>
                <a:gd name="connsiteX0" fmla="*/ 0 w 2857500"/>
                <a:gd name="connsiteY0" fmla="*/ 457200 h 457200"/>
                <a:gd name="connsiteX1" fmla="*/ 1428750 w 2857500"/>
                <a:gd name="connsiteY1" fmla="*/ 0 h 457200"/>
                <a:gd name="connsiteX2" fmla="*/ 2857500 w 2857500"/>
                <a:gd name="connsiteY2" fmla="*/ 457200 h 457200"/>
                <a:gd name="connsiteX3" fmla="*/ 0 w 2857500"/>
                <a:gd name="connsiteY3" fmla="*/ 457200 h 457200"/>
                <a:gd name="connsiteX0-1" fmla="*/ 0 w 3186113"/>
                <a:gd name="connsiteY0-2" fmla="*/ 1042988 h 1042988"/>
                <a:gd name="connsiteX1-3" fmla="*/ 3186113 w 3186113"/>
                <a:gd name="connsiteY1-4" fmla="*/ 0 h 1042988"/>
                <a:gd name="connsiteX2-5" fmla="*/ 2857500 w 3186113"/>
                <a:gd name="connsiteY2-6" fmla="*/ 1042988 h 1042988"/>
                <a:gd name="connsiteX3-7" fmla="*/ 0 w 3186113"/>
                <a:gd name="connsiteY3-8" fmla="*/ 1042988 h 1042988"/>
                <a:gd name="connsiteX0-9" fmla="*/ 0 w 4143376"/>
                <a:gd name="connsiteY0-10" fmla="*/ 942976 h 1042988"/>
                <a:gd name="connsiteX1-11" fmla="*/ 4143376 w 4143376"/>
                <a:gd name="connsiteY1-12" fmla="*/ 0 h 1042988"/>
                <a:gd name="connsiteX2-13" fmla="*/ 3814763 w 4143376"/>
                <a:gd name="connsiteY2-14" fmla="*/ 1042988 h 1042988"/>
                <a:gd name="connsiteX3-15" fmla="*/ 0 w 4143376"/>
                <a:gd name="connsiteY3-16" fmla="*/ 942976 h 1042988"/>
                <a:gd name="connsiteX0-17" fmla="*/ 0 w 4186238"/>
                <a:gd name="connsiteY0-18" fmla="*/ 928688 h 1042988"/>
                <a:gd name="connsiteX1-19" fmla="*/ 4186238 w 4186238"/>
                <a:gd name="connsiteY1-20" fmla="*/ 0 h 1042988"/>
                <a:gd name="connsiteX2-21" fmla="*/ 3857625 w 4186238"/>
                <a:gd name="connsiteY2-22" fmla="*/ 1042988 h 1042988"/>
                <a:gd name="connsiteX3-23" fmla="*/ 0 w 4186238"/>
                <a:gd name="connsiteY3-24" fmla="*/ 928688 h 1042988"/>
                <a:gd name="connsiteX0-25" fmla="*/ 0 w 4186238"/>
                <a:gd name="connsiteY0-26" fmla="*/ 928688 h 1485900"/>
                <a:gd name="connsiteX1-27" fmla="*/ 4186238 w 4186238"/>
                <a:gd name="connsiteY1-28" fmla="*/ 0 h 1485900"/>
                <a:gd name="connsiteX2-29" fmla="*/ 4143375 w 4186238"/>
                <a:gd name="connsiteY2-30" fmla="*/ 1485900 h 1485900"/>
                <a:gd name="connsiteX3-31" fmla="*/ 0 w 4186238"/>
                <a:gd name="connsiteY3-32" fmla="*/ 928688 h 1485900"/>
                <a:gd name="connsiteX0-33" fmla="*/ 0 w 4171951"/>
                <a:gd name="connsiteY0-34" fmla="*/ 914401 h 1471613"/>
                <a:gd name="connsiteX1-35" fmla="*/ 4171951 w 4171951"/>
                <a:gd name="connsiteY1-36" fmla="*/ 0 h 1471613"/>
                <a:gd name="connsiteX2-37" fmla="*/ 4143375 w 4171951"/>
                <a:gd name="connsiteY2-38" fmla="*/ 1471613 h 1471613"/>
                <a:gd name="connsiteX3-39" fmla="*/ 0 w 4171951"/>
                <a:gd name="connsiteY3-40" fmla="*/ 914401 h 1471613"/>
                <a:gd name="connsiteX0-41" fmla="*/ 0 w 4171951"/>
                <a:gd name="connsiteY0-42" fmla="*/ 914401 h 1557338"/>
                <a:gd name="connsiteX1-43" fmla="*/ 4171951 w 4171951"/>
                <a:gd name="connsiteY1-44" fmla="*/ 0 h 1557338"/>
                <a:gd name="connsiteX2-45" fmla="*/ 4143375 w 4171951"/>
                <a:gd name="connsiteY2-46" fmla="*/ 1557338 h 1557338"/>
                <a:gd name="connsiteX3-47" fmla="*/ 0 w 4171951"/>
                <a:gd name="connsiteY3-48" fmla="*/ 914401 h 1557338"/>
                <a:gd name="connsiteX0-49" fmla="*/ 0 w 4171951"/>
                <a:gd name="connsiteY0-50" fmla="*/ 914401 h 5500688"/>
                <a:gd name="connsiteX1-51" fmla="*/ 4171951 w 4171951"/>
                <a:gd name="connsiteY1-52" fmla="*/ 0 h 5500688"/>
                <a:gd name="connsiteX2-53" fmla="*/ 4143375 w 4171951"/>
                <a:gd name="connsiteY2-54" fmla="*/ 5500688 h 5500688"/>
                <a:gd name="connsiteX3-55" fmla="*/ 0 w 4171951"/>
                <a:gd name="connsiteY3-56" fmla="*/ 914401 h 5500688"/>
                <a:gd name="connsiteX0-57" fmla="*/ 0 w 4171951"/>
                <a:gd name="connsiteY0-58" fmla="*/ 914401 h 5543550"/>
                <a:gd name="connsiteX1-59" fmla="*/ 4171951 w 4171951"/>
                <a:gd name="connsiteY1-60" fmla="*/ 0 h 5543550"/>
                <a:gd name="connsiteX2-61" fmla="*/ 4143375 w 4171951"/>
                <a:gd name="connsiteY2-62" fmla="*/ 5543550 h 5543550"/>
                <a:gd name="connsiteX3-63" fmla="*/ 0 w 4171951"/>
                <a:gd name="connsiteY3-64" fmla="*/ 914401 h 5543550"/>
                <a:gd name="connsiteX0-65" fmla="*/ 0 w 4152901"/>
                <a:gd name="connsiteY0-66" fmla="*/ 933451 h 5543550"/>
                <a:gd name="connsiteX1-67" fmla="*/ 4152901 w 4152901"/>
                <a:gd name="connsiteY1-68" fmla="*/ 0 h 5543550"/>
                <a:gd name="connsiteX2-69" fmla="*/ 4124325 w 4152901"/>
                <a:gd name="connsiteY2-70" fmla="*/ 5543550 h 5543550"/>
                <a:gd name="connsiteX3-71" fmla="*/ 0 w 4152901"/>
                <a:gd name="connsiteY3-72" fmla="*/ 933451 h 5543550"/>
                <a:gd name="connsiteX0-73" fmla="*/ 0 w 4152901"/>
                <a:gd name="connsiteY0-74" fmla="*/ 933451 h 5600700"/>
                <a:gd name="connsiteX1-75" fmla="*/ 4152901 w 4152901"/>
                <a:gd name="connsiteY1-76" fmla="*/ 0 h 5600700"/>
                <a:gd name="connsiteX2-77" fmla="*/ 4124325 w 4152901"/>
                <a:gd name="connsiteY2-78" fmla="*/ 5600700 h 5600700"/>
                <a:gd name="connsiteX3-79" fmla="*/ 0 w 4152901"/>
                <a:gd name="connsiteY3-80" fmla="*/ 933451 h 5600700"/>
                <a:gd name="connsiteX0-81" fmla="*/ 0 w 4162425"/>
                <a:gd name="connsiteY0-82" fmla="*/ 933451 h 5600700"/>
                <a:gd name="connsiteX1-83" fmla="*/ 4152901 w 4162425"/>
                <a:gd name="connsiteY1-84" fmla="*/ 0 h 5600700"/>
                <a:gd name="connsiteX2-85" fmla="*/ 4162425 w 4162425"/>
                <a:gd name="connsiteY2-86" fmla="*/ 5600700 h 5600700"/>
                <a:gd name="connsiteX3-87" fmla="*/ 0 w 4162425"/>
                <a:gd name="connsiteY3-88" fmla="*/ 933451 h 5600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62425" h="5600700">
                  <a:moveTo>
                    <a:pt x="0" y="933451"/>
                  </a:moveTo>
                  <a:lnTo>
                    <a:pt x="4152901" y="0"/>
                  </a:lnTo>
                  <a:cubicBezTo>
                    <a:pt x="4156076" y="1866900"/>
                    <a:pt x="4159250" y="3733800"/>
                    <a:pt x="4162425" y="5600700"/>
                  </a:cubicBezTo>
                  <a:lnTo>
                    <a:pt x="0" y="9334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077200" y="-3"/>
              <a:ext cx="4129089" cy="5986466"/>
            </a:xfrm>
            <a:custGeom>
              <a:avLst/>
              <a:gdLst>
                <a:gd name="connsiteX0" fmla="*/ 0 w 2814637"/>
                <a:gd name="connsiteY0" fmla="*/ 0 h 3643312"/>
                <a:gd name="connsiteX1" fmla="*/ 2814637 w 2814637"/>
                <a:gd name="connsiteY1" fmla="*/ 0 h 3643312"/>
                <a:gd name="connsiteX2" fmla="*/ 2814637 w 2814637"/>
                <a:gd name="connsiteY2" fmla="*/ 3643312 h 3643312"/>
                <a:gd name="connsiteX3" fmla="*/ 0 w 2814637"/>
                <a:gd name="connsiteY3" fmla="*/ 3643312 h 3643312"/>
                <a:gd name="connsiteX4" fmla="*/ 0 w 2814637"/>
                <a:gd name="connsiteY4" fmla="*/ 0 h 3643312"/>
                <a:gd name="connsiteX0-1" fmla="*/ 0 w 4029074"/>
                <a:gd name="connsiteY0-2" fmla="*/ 1285876 h 4929188"/>
                <a:gd name="connsiteX1-3" fmla="*/ 4029074 w 4029074"/>
                <a:gd name="connsiteY1-4" fmla="*/ 0 h 4929188"/>
                <a:gd name="connsiteX2-5" fmla="*/ 2814637 w 4029074"/>
                <a:gd name="connsiteY2-6" fmla="*/ 4929188 h 4929188"/>
                <a:gd name="connsiteX3-7" fmla="*/ 0 w 4029074"/>
                <a:gd name="connsiteY3-8" fmla="*/ 4929188 h 4929188"/>
                <a:gd name="connsiteX4-9" fmla="*/ 0 w 4029074"/>
                <a:gd name="connsiteY4-10" fmla="*/ 1285876 h 4929188"/>
                <a:gd name="connsiteX0-11" fmla="*/ 0 w 4029074"/>
                <a:gd name="connsiteY0-12" fmla="*/ 1285876 h 6000750"/>
                <a:gd name="connsiteX1-13" fmla="*/ 4029074 w 4029074"/>
                <a:gd name="connsiteY1-14" fmla="*/ 0 h 6000750"/>
                <a:gd name="connsiteX2-15" fmla="*/ 4000499 w 4029074"/>
                <a:gd name="connsiteY2-16" fmla="*/ 6000750 h 6000750"/>
                <a:gd name="connsiteX3-17" fmla="*/ 0 w 4029074"/>
                <a:gd name="connsiteY3-18" fmla="*/ 4929188 h 6000750"/>
                <a:gd name="connsiteX4-19" fmla="*/ 0 w 4029074"/>
                <a:gd name="connsiteY4-20" fmla="*/ 1285876 h 6000750"/>
                <a:gd name="connsiteX0-21" fmla="*/ 0 w 4043362"/>
                <a:gd name="connsiteY0-22" fmla="*/ 1285876 h 6072188"/>
                <a:gd name="connsiteX1-23" fmla="*/ 4029074 w 4043362"/>
                <a:gd name="connsiteY1-24" fmla="*/ 0 h 6072188"/>
                <a:gd name="connsiteX2-25" fmla="*/ 4043362 w 4043362"/>
                <a:gd name="connsiteY2-26" fmla="*/ 6072188 h 6072188"/>
                <a:gd name="connsiteX3-27" fmla="*/ 0 w 4043362"/>
                <a:gd name="connsiteY3-28" fmla="*/ 4929188 h 6072188"/>
                <a:gd name="connsiteX4-29" fmla="*/ 0 w 4043362"/>
                <a:gd name="connsiteY4-30" fmla="*/ 1285876 h 6072188"/>
                <a:gd name="connsiteX0-31" fmla="*/ 0 w 4043362"/>
                <a:gd name="connsiteY0-32" fmla="*/ 1414464 h 6200776"/>
                <a:gd name="connsiteX1-33" fmla="*/ 4029074 w 4043362"/>
                <a:gd name="connsiteY1-34" fmla="*/ 0 h 6200776"/>
                <a:gd name="connsiteX2-35" fmla="*/ 4043362 w 4043362"/>
                <a:gd name="connsiteY2-36" fmla="*/ 6200776 h 6200776"/>
                <a:gd name="connsiteX3-37" fmla="*/ 0 w 4043362"/>
                <a:gd name="connsiteY3-38" fmla="*/ 5057776 h 6200776"/>
                <a:gd name="connsiteX4-39" fmla="*/ 0 w 4043362"/>
                <a:gd name="connsiteY4-40" fmla="*/ 1414464 h 6200776"/>
                <a:gd name="connsiteX0-41" fmla="*/ 0 w 4029809"/>
                <a:gd name="connsiteY0-42" fmla="*/ 1414464 h 6015039"/>
                <a:gd name="connsiteX1-43" fmla="*/ 4029074 w 4029809"/>
                <a:gd name="connsiteY1-44" fmla="*/ 0 h 6015039"/>
                <a:gd name="connsiteX2-45" fmla="*/ 4018480 w 4029809"/>
                <a:gd name="connsiteY2-46" fmla="*/ 6015039 h 6015039"/>
                <a:gd name="connsiteX3-47" fmla="*/ 0 w 4029809"/>
                <a:gd name="connsiteY3-48" fmla="*/ 5057776 h 6015039"/>
                <a:gd name="connsiteX4-49" fmla="*/ 0 w 4029809"/>
                <a:gd name="connsiteY4-50" fmla="*/ 1414464 h 6015039"/>
                <a:gd name="connsiteX0-51" fmla="*/ 0 w 4030921"/>
                <a:gd name="connsiteY0-52" fmla="*/ 1414464 h 5849866"/>
                <a:gd name="connsiteX1-53" fmla="*/ 4029074 w 4030921"/>
                <a:gd name="connsiteY1-54" fmla="*/ 0 h 5849866"/>
                <a:gd name="connsiteX2-55" fmla="*/ 4030921 w 4030921"/>
                <a:gd name="connsiteY2-56" fmla="*/ 5849866 h 5849866"/>
                <a:gd name="connsiteX3-57" fmla="*/ 0 w 4030921"/>
                <a:gd name="connsiteY3-58" fmla="*/ 5057776 h 5849866"/>
                <a:gd name="connsiteX4-59" fmla="*/ 0 w 4030921"/>
                <a:gd name="connsiteY4-60" fmla="*/ 1414464 h 5849866"/>
                <a:gd name="connsiteX0-61" fmla="*/ 0 w 4030921"/>
                <a:gd name="connsiteY0-62" fmla="*/ 1235527 h 5670929"/>
                <a:gd name="connsiteX1-63" fmla="*/ 4029074 w 4030921"/>
                <a:gd name="connsiteY1-64" fmla="*/ 0 h 5670929"/>
                <a:gd name="connsiteX2-65" fmla="*/ 4030921 w 4030921"/>
                <a:gd name="connsiteY2-66" fmla="*/ 5670929 h 5670929"/>
                <a:gd name="connsiteX3-67" fmla="*/ 0 w 4030921"/>
                <a:gd name="connsiteY3-68" fmla="*/ 4878839 h 5670929"/>
                <a:gd name="connsiteX4-69" fmla="*/ 0 w 4030921"/>
                <a:gd name="connsiteY4-70" fmla="*/ 1235527 h 5670929"/>
                <a:gd name="connsiteX0-71" fmla="*/ 0 w 4030921"/>
                <a:gd name="connsiteY0-72" fmla="*/ 1276821 h 5712223"/>
                <a:gd name="connsiteX1-73" fmla="*/ 4015127 w 4030921"/>
                <a:gd name="connsiteY1-74" fmla="*/ 0 h 5712223"/>
                <a:gd name="connsiteX2-75" fmla="*/ 4030921 w 4030921"/>
                <a:gd name="connsiteY2-76" fmla="*/ 5712223 h 5712223"/>
                <a:gd name="connsiteX3-77" fmla="*/ 0 w 4030921"/>
                <a:gd name="connsiteY3-78" fmla="*/ 4920133 h 5712223"/>
                <a:gd name="connsiteX4-79" fmla="*/ 0 w 4030921"/>
                <a:gd name="connsiteY4-80" fmla="*/ 1276821 h 5712223"/>
                <a:gd name="connsiteX0-81" fmla="*/ 0 w 4030921"/>
                <a:gd name="connsiteY0-82" fmla="*/ 1276821 h 5767281"/>
                <a:gd name="connsiteX1-83" fmla="*/ 4015127 w 4030921"/>
                <a:gd name="connsiteY1-84" fmla="*/ 0 h 5767281"/>
                <a:gd name="connsiteX2-85" fmla="*/ 4030921 w 4030921"/>
                <a:gd name="connsiteY2-86" fmla="*/ 5767281 h 5767281"/>
                <a:gd name="connsiteX3-87" fmla="*/ 0 w 4030921"/>
                <a:gd name="connsiteY3-88" fmla="*/ 4920133 h 5767281"/>
                <a:gd name="connsiteX4-89" fmla="*/ 0 w 4030921"/>
                <a:gd name="connsiteY4-90" fmla="*/ 1276821 h 57672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30921" h="5767281">
                  <a:moveTo>
                    <a:pt x="0" y="1276821"/>
                  </a:moveTo>
                  <a:lnTo>
                    <a:pt x="4015127" y="0"/>
                  </a:lnTo>
                  <a:cubicBezTo>
                    <a:pt x="4019890" y="2024063"/>
                    <a:pt x="4026158" y="3743218"/>
                    <a:pt x="4030921" y="5767281"/>
                  </a:cubicBezTo>
                  <a:lnTo>
                    <a:pt x="0" y="4920133"/>
                  </a:lnTo>
                  <a:lnTo>
                    <a:pt x="0" y="1276821"/>
                  </a:lnTo>
                  <a:close/>
                </a:path>
              </a:pathLst>
            </a:custGeom>
            <a:solidFill>
              <a:schemeClr val="accent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555833" y="2057446"/>
            <a:ext cx="3257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12969" y="1428709"/>
            <a:ext cx="2876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  <a:p>
            <a:endParaRPr lang="zh-CN" alt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4764" y="57147"/>
            <a:ext cx="5899700" cy="955213"/>
            <a:chOff x="-4764" y="57147"/>
            <a:chExt cx="5899700" cy="955213"/>
          </a:xfrm>
        </p:grpSpPr>
        <p:grpSp>
          <p:nvGrpSpPr>
            <p:cNvPr id="25" name="组合 24"/>
            <p:cNvGrpSpPr/>
            <p:nvPr/>
          </p:nvGrpSpPr>
          <p:grpSpPr>
            <a:xfrm>
              <a:off x="-4764" y="57147"/>
              <a:ext cx="5888396" cy="914404"/>
              <a:chOff x="-4764" y="57147"/>
              <a:chExt cx="5888396" cy="91440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040170" y="57147"/>
                <a:ext cx="4843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64" y="57152"/>
                <a:ext cx="981293" cy="914399"/>
                <a:chOff x="-4764" y="57152"/>
                <a:chExt cx="981293" cy="914399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819154" y="142875"/>
                  <a:ext cx="157375" cy="814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-4764" y="57152"/>
                  <a:ext cx="704852" cy="914399"/>
                  <a:chOff x="-4764" y="57152"/>
                  <a:chExt cx="704852" cy="914399"/>
                </a:xfrm>
              </p:grpSpPr>
              <p:sp>
                <p:nvSpPr>
                  <p:cNvPr id="31" name="矩形 30"/>
                  <p:cNvSpPr/>
                  <p:nvPr/>
                </p:nvSpPr>
                <p:spPr>
                  <a:xfrm>
                    <a:off x="-4764" y="142875"/>
                    <a:ext cx="704852" cy="814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86372" y="57152"/>
                    <a:ext cx="575833" cy="914399"/>
                    <a:chOff x="86372" y="57152"/>
                    <a:chExt cx="575833" cy="914399"/>
                  </a:xfrm>
                </p:grpSpPr>
                <p:sp>
                  <p:nvSpPr>
                    <p:cNvPr id="33" name="文本框 32"/>
                    <p:cNvSpPr txBox="1"/>
                    <p:nvPr/>
                  </p:nvSpPr>
                  <p:spPr>
                    <a:xfrm>
                      <a:off x="124255" y="57152"/>
                      <a:ext cx="332509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4400" dirty="0">
                          <a:solidFill>
                            <a:schemeClr val="bg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  <a:endParaRPr lang="zh-CN" altLang="en-US" sz="440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p:txBody>
                </p:sp>
                <p:sp>
                  <p:nvSpPr>
                    <p:cNvPr id="34" name="文本框 33"/>
                    <p:cNvSpPr txBox="1"/>
                    <p:nvPr/>
                  </p:nvSpPr>
                  <p:spPr>
                    <a:xfrm>
                      <a:off x="86372" y="602219"/>
                      <a:ext cx="5758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Part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26" name="文本框 25"/>
            <p:cNvSpPr txBox="1"/>
            <p:nvPr/>
          </p:nvSpPr>
          <p:spPr>
            <a:xfrm>
              <a:off x="1042987" y="612250"/>
              <a:ext cx="4851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-83127"/>
            <a:ext cx="12197039" cy="69411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flipV="1">
            <a:off x="585782" y="0"/>
            <a:ext cx="11015667" cy="6858000"/>
          </a:xfrm>
          <a:prstGeom prst="triangl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-4764" y="57147"/>
            <a:ext cx="5899700" cy="1016768"/>
            <a:chOff x="-4764" y="57147"/>
            <a:chExt cx="5899700" cy="1016768"/>
          </a:xfrm>
        </p:grpSpPr>
        <p:grpSp>
          <p:nvGrpSpPr>
            <p:cNvPr id="4" name="组合 3"/>
            <p:cNvGrpSpPr/>
            <p:nvPr/>
          </p:nvGrpSpPr>
          <p:grpSpPr>
            <a:xfrm>
              <a:off x="-4764" y="57147"/>
              <a:ext cx="5888396" cy="914404"/>
              <a:chOff x="-4764" y="57147"/>
              <a:chExt cx="5888396" cy="91440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040170" y="57147"/>
                <a:ext cx="484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64" y="57152"/>
                <a:ext cx="981293" cy="914399"/>
                <a:chOff x="-4764" y="57152"/>
                <a:chExt cx="981293" cy="914399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819154" y="142875"/>
                  <a:ext cx="157375" cy="814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-4764" y="57152"/>
                  <a:ext cx="704852" cy="914399"/>
                  <a:chOff x="-4764" y="57152"/>
                  <a:chExt cx="704852" cy="914399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-4764" y="142875"/>
                    <a:ext cx="704852" cy="814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86372" y="57152"/>
                    <a:ext cx="575833" cy="914399"/>
                    <a:chOff x="86372" y="57152"/>
                    <a:chExt cx="575833" cy="914399"/>
                  </a:xfrm>
                </p:grpSpPr>
                <p:sp>
                  <p:nvSpPr>
                    <p:cNvPr id="12" name="文本框 11"/>
                    <p:cNvSpPr txBox="1"/>
                    <p:nvPr/>
                  </p:nvSpPr>
                  <p:spPr>
                    <a:xfrm>
                      <a:off x="124255" y="57152"/>
                      <a:ext cx="332509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4400" dirty="0">
                          <a:solidFill>
                            <a:schemeClr val="bg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</a:t>
                      </a:r>
                      <a:endParaRPr lang="zh-CN" altLang="en-US" sz="440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p:txBody>
                </p:sp>
                <p:sp>
                  <p:nvSpPr>
                    <p:cNvPr id="13" name="文本框 12"/>
                    <p:cNvSpPr txBox="1"/>
                    <p:nvPr/>
                  </p:nvSpPr>
                  <p:spPr>
                    <a:xfrm>
                      <a:off x="86372" y="602219"/>
                      <a:ext cx="5758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Part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5" name="文本框 4"/>
            <p:cNvSpPr txBox="1"/>
            <p:nvPr/>
          </p:nvSpPr>
          <p:spPr>
            <a:xfrm>
              <a:off x="1042987" y="612250"/>
              <a:ext cx="4851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677151" y="1052137"/>
            <a:ext cx="4514850" cy="5805864"/>
            <a:chOff x="8188641" y="1709887"/>
            <a:chExt cx="4003359" cy="5148113"/>
          </a:xfrm>
        </p:grpSpPr>
        <p:sp>
          <p:nvSpPr>
            <p:cNvPr id="16" name="直角三角形 15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>
            <a:off x="-4770" y="1198778"/>
            <a:ext cx="4400816" cy="5659222"/>
            <a:chOff x="8188641" y="1709887"/>
            <a:chExt cx="4003359" cy="5148113"/>
          </a:xfrm>
        </p:grpSpPr>
        <p:sp>
          <p:nvSpPr>
            <p:cNvPr id="28" name="直角三角形 27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67856" y="4554123"/>
            <a:ext cx="270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077325" y="4561058"/>
            <a:ext cx="270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088148" y="5075231"/>
            <a:ext cx="1737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139371" y="957263"/>
            <a:ext cx="2162710" cy="2176574"/>
            <a:chOff x="4554538" y="4102100"/>
            <a:chExt cx="495300" cy="498475"/>
          </a:xfrm>
        </p:grpSpPr>
        <p:sp>
          <p:nvSpPr>
            <p:cNvPr id="36" name="Freeform 90"/>
            <p:cNvSpPr/>
            <p:nvPr/>
          </p:nvSpPr>
          <p:spPr bwMode="auto">
            <a:xfrm>
              <a:off x="4554538" y="4154487"/>
              <a:ext cx="446088" cy="446088"/>
            </a:xfrm>
            <a:custGeom>
              <a:avLst/>
              <a:gdLst>
                <a:gd name="T0" fmla="*/ 104 w 208"/>
                <a:gd name="T1" fmla="*/ 208 h 208"/>
                <a:gd name="T2" fmla="*/ 208 w 208"/>
                <a:gd name="T3" fmla="*/ 104 h 208"/>
                <a:gd name="T4" fmla="*/ 196 w 208"/>
                <a:gd name="T5" fmla="*/ 55 h 208"/>
                <a:gd name="T6" fmla="*/ 194 w 208"/>
                <a:gd name="T7" fmla="*/ 55 h 208"/>
                <a:gd name="T8" fmla="*/ 192 w 208"/>
                <a:gd name="T9" fmla="*/ 55 h 208"/>
                <a:gd name="T10" fmla="*/ 179 w 208"/>
                <a:gd name="T11" fmla="*/ 54 h 208"/>
                <a:gd name="T12" fmla="*/ 169 w 208"/>
                <a:gd name="T13" fmla="*/ 63 h 208"/>
                <a:gd name="T14" fmla="*/ 181 w 208"/>
                <a:gd name="T15" fmla="*/ 104 h 208"/>
                <a:gd name="T16" fmla="*/ 104 w 208"/>
                <a:gd name="T17" fmla="*/ 180 h 208"/>
                <a:gd name="T18" fmla="*/ 28 w 208"/>
                <a:gd name="T19" fmla="*/ 104 h 208"/>
                <a:gd name="T20" fmla="*/ 104 w 208"/>
                <a:gd name="T21" fmla="*/ 27 h 208"/>
                <a:gd name="T22" fmla="*/ 145 w 208"/>
                <a:gd name="T23" fmla="*/ 39 h 208"/>
                <a:gd name="T24" fmla="*/ 153 w 208"/>
                <a:gd name="T25" fmla="*/ 30 h 208"/>
                <a:gd name="T26" fmla="*/ 152 w 208"/>
                <a:gd name="T27" fmla="*/ 15 h 208"/>
                <a:gd name="T28" fmla="*/ 152 w 208"/>
                <a:gd name="T29" fmla="*/ 11 h 208"/>
                <a:gd name="T30" fmla="*/ 104 w 208"/>
                <a:gd name="T31" fmla="*/ 0 h 208"/>
                <a:gd name="T32" fmla="*/ 0 w 208"/>
                <a:gd name="T33" fmla="*/ 104 h 208"/>
                <a:gd name="T34" fmla="*/ 104 w 208"/>
                <a:gd name="T3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1"/>
            <p:cNvSpPr/>
            <p:nvPr/>
          </p:nvSpPr>
          <p:spPr bwMode="auto">
            <a:xfrm>
              <a:off x="4668838" y="4265612"/>
              <a:ext cx="217488" cy="220663"/>
            </a:xfrm>
            <a:custGeom>
              <a:avLst/>
              <a:gdLst>
                <a:gd name="T0" fmla="*/ 51 w 102"/>
                <a:gd name="T1" fmla="*/ 25 h 103"/>
                <a:gd name="T2" fmla="*/ 53 w 102"/>
                <a:gd name="T3" fmla="*/ 25 h 103"/>
                <a:gd name="T4" fmla="*/ 73 w 102"/>
                <a:gd name="T5" fmla="*/ 6 h 103"/>
                <a:gd name="T6" fmla="*/ 73 w 102"/>
                <a:gd name="T7" fmla="*/ 5 h 103"/>
                <a:gd name="T8" fmla="*/ 51 w 102"/>
                <a:gd name="T9" fmla="*/ 0 h 103"/>
                <a:gd name="T10" fmla="*/ 0 w 102"/>
                <a:gd name="T11" fmla="*/ 52 h 103"/>
                <a:gd name="T12" fmla="*/ 51 w 102"/>
                <a:gd name="T13" fmla="*/ 103 h 103"/>
                <a:gd name="T14" fmla="*/ 102 w 102"/>
                <a:gd name="T15" fmla="*/ 52 h 103"/>
                <a:gd name="T16" fmla="*/ 98 w 102"/>
                <a:gd name="T17" fmla="*/ 30 h 103"/>
                <a:gd name="T18" fmla="*/ 97 w 102"/>
                <a:gd name="T19" fmla="*/ 30 h 103"/>
                <a:gd name="T20" fmla="*/ 78 w 102"/>
                <a:gd name="T21" fmla="*/ 50 h 103"/>
                <a:gd name="T22" fmla="*/ 78 w 102"/>
                <a:gd name="T23" fmla="*/ 52 h 103"/>
                <a:gd name="T24" fmla="*/ 51 w 102"/>
                <a:gd name="T25" fmla="*/ 79 h 103"/>
                <a:gd name="T26" fmla="*/ 24 w 102"/>
                <a:gd name="T27" fmla="*/ 52 h 103"/>
                <a:gd name="T28" fmla="*/ 51 w 102"/>
                <a:gd name="T29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03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2"/>
            <p:cNvSpPr/>
            <p:nvPr/>
          </p:nvSpPr>
          <p:spPr bwMode="auto">
            <a:xfrm>
              <a:off x="4776788" y="4102100"/>
              <a:ext cx="273050" cy="273050"/>
            </a:xfrm>
            <a:custGeom>
              <a:avLst/>
              <a:gdLst>
                <a:gd name="T0" fmla="*/ 107 w 127"/>
                <a:gd name="T1" fmla="*/ 35 h 127"/>
                <a:gd name="T2" fmla="*/ 114 w 127"/>
                <a:gd name="T3" fmla="*/ 29 h 127"/>
                <a:gd name="T4" fmla="*/ 114 w 127"/>
                <a:gd name="T5" fmla="*/ 19 h 127"/>
                <a:gd name="T6" fmla="*/ 109 w 127"/>
                <a:gd name="T7" fmla="*/ 14 h 127"/>
                <a:gd name="T8" fmla="*/ 104 w 127"/>
                <a:gd name="T9" fmla="*/ 12 h 127"/>
                <a:gd name="T10" fmla="*/ 99 w 127"/>
                <a:gd name="T11" fmla="*/ 14 h 127"/>
                <a:gd name="T12" fmla="*/ 92 w 127"/>
                <a:gd name="T13" fmla="*/ 21 h 127"/>
                <a:gd name="T14" fmla="*/ 91 w 127"/>
                <a:gd name="T15" fmla="*/ 3 h 127"/>
                <a:gd name="T16" fmla="*/ 88 w 127"/>
                <a:gd name="T17" fmla="*/ 0 h 127"/>
                <a:gd name="T18" fmla="*/ 87 w 127"/>
                <a:gd name="T19" fmla="*/ 1 h 127"/>
                <a:gd name="T20" fmla="*/ 59 w 127"/>
                <a:gd name="T21" fmla="*/ 29 h 127"/>
                <a:gd name="T22" fmla="*/ 55 w 127"/>
                <a:gd name="T23" fmla="*/ 38 h 127"/>
                <a:gd name="T24" fmla="*/ 55 w 127"/>
                <a:gd name="T25" fmla="*/ 39 h 127"/>
                <a:gd name="T26" fmla="*/ 57 w 127"/>
                <a:gd name="T27" fmla="*/ 57 h 127"/>
                <a:gd name="T28" fmla="*/ 47 w 127"/>
                <a:gd name="T29" fmla="*/ 67 h 127"/>
                <a:gd name="T30" fmla="*/ 29 w 127"/>
                <a:gd name="T31" fmla="*/ 85 h 127"/>
                <a:gd name="T32" fmla="*/ 28 w 127"/>
                <a:gd name="T33" fmla="*/ 85 h 127"/>
                <a:gd name="T34" fmla="*/ 11 w 127"/>
                <a:gd name="T35" fmla="*/ 103 h 127"/>
                <a:gd name="T36" fmla="*/ 3 w 127"/>
                <a:gd name="T37" fmla="*/ 111 h 127"/>
                <a:gd name="T38" fmla="*/ 1 w 127"/>
                <a:gd name="T39" fmla="*/ 114 h 127"/>
                <a:gd name="T40" fmla="*/ 1 w 127"/>
                <a:gd name="T41" fmla="*/ 121 h 127"/>
                <a:gd name="T42" fmla="*/ 7 w 127"/>
                <a:gd name="T43" fmla="*/ 127 h 127"/>
                <a:gd name="T44" fmla="*/ 7 w 127"/>
                <a:gd name="T45" fmla="*/ 127 h 127"/>
                <a:gd name="T46" fmla="*/ 13 w 127"/>
                <a:gd name="T47" fmla="*/ 127 h 127"/>
                <a:gd name="T48" fmla="*/ 17 w 127"/>
                <a:gd name="T49" fmla="*/ 125 h 127"/>
                <a:gd name="T50" fmla="*/ 72 w 127"/>
                <a:gd name="T51" fmla="*/ 70 h 127"/>
                <a:gd name="T52" fmla="*/ 88 w 127"/>
                <a:gd name="T53" fmla="*/ 72 h 127"/>
                <a:gd name="T54" fmla="*/ 89 w 127"/>
                <a:gd name="T55" fmla="*/ 72 h 127"/>
                <a:gd name="T56" fmla="*/ 90 w 127"/>
                <a:gd name="T57" fmla="*/ 72 h 127"/>
                <a:gd name="T58" fmla="*/ 98 w 127"/>
                <a:gd name="T59" fmla="*/ 68 h 127"/>
                <a:gd name="T60" fmla="*/ 126 w 127"/>
                <a:gd name="T61" fmla="*/ 40 h 127"/>
                <a:gd name="T62" fmla="*/ 124 w 127"/>
                <a:gd name="T63" fmla="*/ 36 h 127"/>
                <a:gd name="T64" fmla="*/ 107 w 127"/>
                <a:gd name="T65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002869" y="3276709"/>
            <a:ext cx="214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39371" y="3761933"/>
            <a:ext cx="1737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156393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1277" y="5021241"/>
            <a:ext cx="1737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0" grpId="0"/>
      <p:bldP spid="31" grpId="0"/>
      <p:bldP spid="33" grpId="0"/>
      <p:bldP spid="4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" y="5137641"/>
            <a:ext cx="2235199" cy="1728787"/>
          </a:xfrm>
          <a:custGeom>
            <a:avLst/>
            <a:gdLst>
              <a:gd name="connsiteX0" fmla="*/ 0 w 4329113"/>
              <a:gd name="connsiteY0" fmla="*/ 0 h 1728787"/>
              <a:gd name="connsiteX1" fmla="*/ 4329113 w 4329113"/>
              <a:gd name="connsiteY1" fmla="*/ 1728787 h 1728787"/>
              <a:gd name="connsiteX2" fmla="*/ 0 w 4329113"/>
              <a:gd name="connsiteY2" fmla="*/ 172878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9113" h="1728787">
                <a:moveTo>
                  <a:pt x="0" y="0"/>
                </a:moveTo>
                <a:lnTo>
                  <a:pt x="4329113" y="1728787"/>
                </a:lnTo>
                <a:lnTo>
                  <a:pt x="0" y="1728787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4" y="0"/>
            <a:ext cx="2595776" cy="1728787"/>
          </a:xfrm>
          <a:custGeom>
            <a:avLst/>
            <a:gdLst>
              <a:gd name="connsiteX0" fmla="*/ 0 w 4333877"/>
              <a:gd name="connsiteY0" fmla="*/ 0 h 1728787"/>
              <a:gd name="connsiteX1" fmla="*/ 4333877 w 4333877"/>
              <a:gd name="connsiteY1" fmla="*/ 0 h 1728787"/>
              <a:gd name="connsiteX2" fmla="*/ 4333877 w 4333877"/>
              <a:gd name="connsiteY2" fmla="*/ 172878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3877" h="1728787">
                <a:moveTo>
                  <a:pt x="0" y="0"/>
                </a:moveTo>
                <a:lnTo>
                  <a:pt x="4333877" y="0"/>
                </a:lnTo>
                <a:lnTo>
                  <a:pt x="4333877" y="1728787"/>
                </a:lnTo>
                <a:close/>
              </a:path>
            </a:pathLst>
          </a:custGeom>
        </p:spPr>
      </p:pic>
      <p:sp>
        <p:nvSpPr>
          <p:cNvPr id="4" name="直角三角形 45"/>
          <p:cNvSpPr/>
          <p:nvPr/>
        </p:nvSpPr>
        <p:spPr>
          <a:xfrm>
            <a:off x="-8266" y="5114926"/>
            <a:ext cx="4329113" cy="1743074"/>
          </a:xfrm>
          <a:custGeom>
            <a:avLst/>
            <a:gdLst>
              <a:gd name="connsiteX0" fmla="*/ 0 w 4329113"/>
              <a:gd name="connsiteY0" fmla="*/ 1743074 h 1743074"/>
              <a:gd name="connsiteX1" fmla="*/ 0 w 4329113"/>
              <a:gd name="connsiteY1" fmla="*/ 0 h 1743074"/>
              <a:gd name="connsiteX2" fmla="*/ 4329113 w 4329113"/>
              <a:gd name="connsiteY2" fmla="*/ 1743074 h 1743074"/>
              <a:gd name="connsiteX3" fmla="*/ 0 w 4329113"/>
              <a:gd name="connsiteY3" fmla="*/ 1743074 h 1743074"/>
              <a:gd name="connsiteX0-1" fmla="*/ 2700338 w 4329113"/>
              <a:gd name="connsiteY0-2" fmla="*/ 1743074 h 1743074"/>
              <a:gd name="connsiteX1-3" fmla="*/ 0 w 4329113"/>
              <a:gd name="connsiteY1-4" fmla="*/ 0 h 1743074"/>
              <a:gd name="connsiteX2-5" fmla="*/ 4329113 w 4329113"/>
              <a:gd name="connsiteY2-6" fmla="*/ 1743074 h 1743074"/>
              <a:gd name="connsiteX3-7" fmla="*/ 2700338 w 4329113"/>
              <a:gd name="connsiteY3-8" fmla="*/ 1743074 h 174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329113" h="1743074">
                <a:moveTo>
                  <a:pt x="2700338" y="1743074"/>
                </a:moveTo>
                <a:lnTo>
                  <a:pt x="0" y="0"/>
                </a:lnTo>
                <a:lnTo>
                  <a:pt x="4329113" y="1743074"/>
                </a:lnTo>
                <a:lnTo>
                  <a:pt x="2700338" y="1743074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5"/>
          <p:cNvSpPr/>
          <p:nvPr/>
        </p:nvSpPr>
        <p:spPr>
          <a:xfrm>
            <a:off x="7860505" y="-35598"/>
            <a:ext cx="4329113" cy="1743074"/>
          </a:xfrm>
          <a:custGeom>
            <a:avLst/>
            <a:gdLst>
              <a:gd name="connsiteX0" fmla="*/ 0 w 4329113"/>
              <a:gd name="connsiteY0" fmla="*/ 1743074 h 1743074"/>
              <a:gd name="connsiteX1" fmla="*/ 0 w 4329113"/>
              <a:gd name="connsiteY1" fmla="*/ 0 h 1743074"/>
              <a:gd name="connsiteX2" fmla="*/ 4329113 w 4329113"/>
              <a:gd name="connsiteY2" fmla="*/ 1743074 h 1743074"/>
              <a:gd name="connsiteX3" fmla="*/ 0 w 4329113"/>
              <a:gd name="connsiteY3" fmla="*/ 1743074 h 1743074"/>
              <a:gd name="connsiteX0-1" fmla="*/ 2700338 w 4329113"/>
              <a:gd name="connsiteY0-2" fmla="*/ 1743074 h 1743074"/>
              <a:gd name="connsiteX1-3" fmla="*/ 0 w 4329113"/>
              <a:gd name="connsiteY1-4" fmla="*/ 0 h 1743074"/>
              <a:gd name="connsiteX2-5" fmla="*/ 4329113 w 4329113"/>
              <a:gd name="connsiteY2-6" fmla="*/ 1743074 h 1743074"/>
              <a:gd name="connsiteX3-7" fmla="*/ 2700338 w 4329113"/>
              <a:gd name="connsiteY3-8" fmla="*/ 1743074 h 1743074"/>
              <a:gd name="connsiteX0-9" fmla="*/ 4329113 w 4329113"/>
              <a:gd name="connsiteY0-10" fmla="*/ 1257299 h 1743074"/>
              <a:gd name="connsiteX1-11" fmla="*/ 0 w 4329113"/>
              <a:gd name="connsiteY1-12" fmla="*/ 0 h 1743074"/>
              <a:gd name="connsiteX2-13" fmla="*/ 4329113 w 4329113"/>
              <a:gd name="connsiteY2-14" fmla="*/ 1743074 h 1743074"/>
              <a:gd name="connsiteX3-15" fmla="*/ 4329113 w 4329113"/>
              <a:gd name="connsiteY3-16" fmla="*/ 1257299 h 1743074"/>
              <a:gd name="connsiteX0-17" fmla="*/ 4329113 w 4329113"/>
              <a:gd name="connsiteY0-18" fmla="*/ 1243011 h 1743074"/>
              <a:gd name="connsiteX1-19" fmla="*/ 0 w 4329113"/>
              <a:gd name="connsiteY1-20" fmla="*/ 0 h 1743074"/>
              <a:gd name="connsiteX2-21" fmla="*/ 4329113 w 4329113"/>
              <a:gd name="connsiteY2-22" fmla="*/ 1743074 h 1743074"/>
              <a:gd name="connsiteX3-23" fmla="*/ 4329113 w 4329113"/>
              <a:gd name="connsiteY3-24" fmla="*/ 1243011 h 174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329113" h="1743074">
                <a:moveTo>
                  <a:pt x="4329113" y="1243011"/>
                </a:moveTo>
                <a:lnTo>
                  <a:pt x="0" y="0"/>
                </a:lnTo>
                <a:lnTo>
                  <a:pt x="4329113" y="1743074"/>
                </a:lnTo>
                <a:lnTo>
                  <a:pt x="4329113" y="1243011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>
            <a:off x="2345783" y="1532132"/>
            <a:ext cx="7288894" cy="4014787"/>
            <a:chOff x="1144483" y="573088"/>
            <a:chExt cx="7288894" cy="4014787"/>
          </a:xfrm>
        </p:grpSpPr>
        <p:grpSp>
          <p:nvGrpSpPr>
            <p:cNvPr id="166" name="Group 4"/>
            <p:cNvGrpSpPr/>
            <p:nvPr/>
          </p:nvGrpSpPr>
          <p:grpSpPr bwMode="auto">
            <a:xfrm>
              <a:off x="4236933" y="573088"/>
              <a:ext cx="1779661" cy="774700"/>
              <a:chOff x="25298" y="0"/>
              <a:chExt cx="1779899" cy="774008"/>
            </a:xfrm>
          </p:grpSpPr>
          <p:sp>
            <p:nvSpPr>
              <p:cNvPr id="238" name="椭圆 10"/>
              <p:cNvSpPr>
                <a:spLocks noChangeArrowheads="1"/>
              </p:cNvSpPr>
              <p:nvPr/>
            </p:nvSpPr>
            <p:spPr bwMode="auto">
              <a:xfrm>
                <a:off x="25298" y="0"/>
                <a:ext cx="774008" cy="774008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 cap="flat" cmpd="sng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9" name="矩形 21"/>
              <p:cNvSpPr>
                <a:spLocks noChangeArrowheads="1"/>
              </p:cNvSpPr>
              <p:nvPr/>
            </p:nvSpPr>
            <p:spPr bwMode="auto">
              <a:xfrm>
                <a:off x="774008" y="217726"/>
                <a:ext cx="1031189" cy="26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rgbClr val="15639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输入你的名字</a:t>
                </a:r>
                <a:endParaRPr lang="zh-CN" altLang="en-US" sz="1400" dirty="0">
                  <a:solidFill>
                    <a:srgbClr val="156393"/>
                  </a:solidFill>
                </a:endParaRPr>
              </a:p>
            </p:txBody>
          </p:sp>
        </p:grpSp>
        <p:grpSp>
          <p:nvGrpSpPr>
            <p:cNvPr id="167" name="Group 7"/>
            <p:cNvGrpSpPr/>
            <p:nvPr/>
          </p:nvGrpSpPr>
          <p:grpSpPr bwMode="auto">
            <a:xfrm>
              <a:off x="2158895" y="1838325"/>
              <a:ext cx="1779661" cy="773113"/>
              <a:chOff x="25298" y="0"/>
              <a:chExt cx="1779899" cy="774008"/>
            </a:xfrm>
          </p:grpSpPr>
          <p:sp>
            <p:nvSpPr>
              <p:cNvPr id="236" name="椭圆 19"/>
              <p:cNvSpPr>
                <a:spLocks noChangeArrowheads="1"/>
              </p:cNvSpPr>
              <p:nvPr/>
            </p:nvSpPr>
            <p:spPr bwMode="auto">
              <a:xfrm>
                <a:off x="25298" y="0"/>
                <a:ext cx="774008" cy="774008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 cap="flat" cmpd="sng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7" name="矩形 22"/>
              <p:cNvSpPr>
                <a:spLocks noChangeArrowheads="1"/>
              </p:cNvSpPr>
              <p:nvPr/>
            </p:nvSpPr>
            <p:spPr bwMode="auto">
              <a:xfrm>
                <a:off x="774008" y="233115"/>
                <a:ext cx="1031189" cy="26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rgbClr val="15639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输入你的名字</a:t>
                </a:r>
                <a:endParaRPr lang="zh-CN" altLang="en-US" sz="1400" dirty="0">
                  <a:solidFill>
                    <a:srgbClr val="156393"/>
                  </a:solidFill>
                </a:endParaRPr>
              </a:p>
            </p:txBody>
          </p:sp>
        </p:grpSp>
        <p:grpSp>
          <p:nvGrpSpPr>
            <p:cNvPr id="168" name="Group 10"/>
            <p:cNvGrpSpPr/>
            <p:nvPr/>
          </p:nvGrpSpPr>
          <p:grpSpPr bwMode="auto">
            <a:xfrm>
              <a:off x="4236933" y="1838325"/>
              <a:ext cx="1779661" cy="773113"/>
              <a:chOff x="25298" y="0"/>
              <a:chExt cx="1779899" cy="774008"/>
            </a:xfrm>
          </p:grpSpPr>
          <p:sp>
            <p:nvSpPr>
              <p:cNvPr id="234" name="椭圆 13"/>
              <p:cNvSpPr>
                <a:spLocks noChangeArrowheads="1"/>
              </p:cNvSpPr>
              <p:nvPr/>
            </p:nvSpPr>
            <p:spPr bwMode="auto">
              <a:xfrm>
                <a:off x="25298" y="0"/>
                <a:ext cx="774008" cy="774008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 cap="flat" cmpd="sng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" name="矩形 23"/>
              <p:cNvSpPr>
                <a:spLocks noChangeArrowheads="1"/>
              </p:cNvSpPr>
              <p:nvPr/>
            </p:nvSpPr>
            <p:spPr bwMode="auto">
              <a:xfrm>
                <a:off x="774008" y="233114"/>
                <a:ext cx="1031189" cy="26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rgbClr val="15639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输入你的名字</a:t>
                </a:r>
                <a:endParaRPr lang="zh-CN" altLang="en-US" sz="1400" dirty="0">
                  <a:solidFill>
                    <a:srgbClr val="156393"/>
                  </a:solidFill>
                </a:endParaRPr>
              </a:p>
            </p:txBody>
          </p:sp>
        </p:grpSp>
        <p:grpSp>
          <p:nvGrpSpPr>
            <p:cNvPr id="169" name="Group 13"/>
            <p:cNvGrpSpPr/>
            <p:nvPr/>
          </p:nvGrpSpPr>
          <p:grpSpPr bwMode="auto">
            <a:xfrm>
              <a:off x="6316558" y="1838325"/>
              <a:ext cx="1779661" cy="773113"/>
              <a:chOff x="25298" y="0"/>
              <a:chExt cx="1779899" cy="774008"/>
            </a:xfrm>
          </p:grpSpPr>
          <p:sp>
            <p:nvSpPr>
              <p:cNvPr id="232" name="椭圆 16"/>
              <p:cNvSpPr>
                <a:spLocks noChangeArrowheads="1"/>
              </p:cNvSpPr>
              <p:nvPr/>
            </p:nvSpPr>
            <p:spPr bwMode="auto">
              <a:xfrm>
                <a:off x="25298" y="0"/>
                <a:ext cx="774008" cy="774008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 cap="flat" cmpd="sng">
                <a:solidFill>
                  <a:srgbClr val="0070C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3" name="矩形 24"/>
              <p:cNvSpPr>
                <a:spLocks noChangeArrowheads="1"/>
              </p:cNvSpPr>
              <p:nvPr/>
            </p:nvSpPr>
            <p:spPr bwMode="auto">
              <a:xfrm>
                <a:off x="774008" y="233112"/>
                <a:ext cx="1031189" cy="26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100" dirty="0">
                    <a:solidFill>
                      <a:srgbClr val="15639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输入你的名字</a:t>
                </a:r>
                <a:endParaRPr lang="zh-CN" altLang="en-US" sz="1400" dirty="0">
                  <a:solidFill>
                    <a:srgbClr val="156393"/>
                  </a:solidFill>
                </a:endParaRPr>
              </a:p>
            </p:txBody>
          </p:sp>
        </p:grpSp>
        <p:cxnSp>
          <p:nvCxnSpPr>
            <p:cNvPr id="170" name="肘形连接符 87"/>
            <p:cNvCxnSpPr>
              <a:cxnSpLocks noChangeShapeType="1"/>
              <a:stCxn id="238" idx="4"/>
              <a:endCxn id="234" idx="0"/>
            </p:cNvCxnSpPr>
            <p:nvPr/>
          </p:nvCxnSpPr>
          <p:spPr bwMode="auto">
            <a:xfrm rot="5400000">
              <a:off x="4378618" y="1593056"/>
              <a:ext cx="490537" cy="127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肘形连接符 89"/>
            <p:cNvCxnSpPr>
              <a:cxnSpLocks noChangeShapeType="1"/>
              <a:stCxn id="238" idx="4"/>
              <a:endCxn id="236" idx="0"/>
            </p:cNvCxnSpPr>
            <p:nvPr/>
          </p:nvCxnSpPr>
          <p:spPr bwMode="auto">
            <a:xfrm rot="5400000">
              <a:off x="3339599" y="554037"/>
              <a:ext cx="490537" cy="207803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肘形连接符 91"/>
            <p:cNvCxnSpPr>
              <a:cxnSpLocks noChangeShapeType="1"/>
            </p:cNvCxnSpPr>
            <p:nvPr/>
          </p:nvCxnSpPr>
          <p:spPr bwMode="auto">
            <a:xfrm rot="16200000" flipH="1">
              <a:off x="5411142" y="553242"/>
              <a:ext cx="490537" cy="207962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3" name="Group 19"/>
            <p:cNvGrpSpPr/>
            <p:nvPr/>
          </p:nvGrpSpPr>
          <p:grpSpPr bwMode="auto">
            <a:xfrm>
              <a:off x="1144483" y="2611438"/>
              <a:ext cx="2849959" cy="1573212"/>
              <a:chOff x="25297" y="0"/>
              <a:chExt cx="2850161" cy="1572382"/>
            </a:xfrm>
          </p:grpSpPr>
          <p:grpSp>
            <p:nvGrpSpPr>
              <p:cNvPr id="212" name="Group 20"/>
              <p:cNvGrpSpPr/>
              <p:nvPr/>
            </p:nvGrpSpPr>
            <p:grpSpPr bwMode="auto">
              <a:xfrm>
                <a:off x="25297" y="477124"/>
                <a:ext cx="1370778" cy="288000"/>
                <a:chOff x="25297" y="0"/>
                <a:chExt cx="1370778" cy="288000"/>
              </a:xfrm>
            </p:grpSpPr>
            <p:sp>
              <p:nvSpPr>
                <p:cNvPr id="230" name="椭圆 20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1" name="矩形 25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213" name="Group 23"/>
              <p:cNvGrpSpPr/>
              <p:nvPr/>
            </p:nvGrpSpPr>
            <p:grpSpPr bwMode="auto">
              <a:xfrm>
                <a:off x="1504680" y="477124"/>
                <a:ext cx="1370778" cy="288000"/>
                <a:chOff x="25297" y="0"/>
                <a:chExt cx="1370778" cy="288000"/>
              </a:xfrm>
            </p:grpSpPr>
            <p:sp>
              <p:nvSpPr>
                <p:cNvPr id="228" name="椭圆 28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9" name="矩形 29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214" name="Group 26"/>
              <p:cNvGrpSpPr/>
              <p:nvPr/>
            </p:nvGrpSpPr>
            <p:grpSpPr bwMode="auto">
              <a:xfrm>
                <a:off x="25297" y="880753"/>
                <a:ext cx="1370778" cy="288000"/>
                <a:chOff x="25297" y="0"/>
                <a:chExt cx="1370778" cy="288000"/>
              </a:xfrm>
            </p:grpSpPr>
            <p:sp>
              <p:nvSpPr>
                <p:cNvPr id="226" name="椭圆 40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7" name="矩形 41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215" name="Group 29"/>
              <p:cNvGrpSpPr/>
              <p:nvPr/>
            </p:nvGrpSpPr>
            <p:grpSpPr bwMode="auto">
              <a:xfrm>
                <a:off x="1504680" y="880753"/>
                <a:ext cx="1370778" cy="288000"/>
                <a:chOff x="25297" y="0"/>
                <a:chExt cx="1370778" cy="288000"/>
              </a:xfrm>
            </p:grpSpPr>
            <p:sp>
              <p:nvSpPr>
                <p:cNvPr id="224" name="椭圆 43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5" name="矩形 44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216" name="Group 32"/>
              <p:cNvGrpSpPr/>
              <p:nvPr/>
            </p:nvGrpSpPr>
            <p:grpSpPr bwMode="auto">
              <a:xfrm>
                <a:off x="1504680" y="1284382"/>
                <a:ext cx="1370778" cy="288000"/>
                <a:chOff x="25297" y="0"/>
                <a:chExt cx="1370778" cy="288000"/>
              </a:xfrm>
            </p:grpSpPr>
            <p:sp>
              <p:nvSpPr>
                <p:cNvPr id="222" name="椭圆 58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3" name="矩形 59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cxnSp>
            <p:nvCxnSpPr>
              <p:cNvPr id="217" name="肘形连接符 93"/>
              <p:cNvCxnSpPr>
                <a:cxnSpLocks noChangeShapeType="1"/>
                <a:stCxn id="236" idx="4"/>
                <a:endCxn id="230" idx="0"/>
              </p:cNvCxnSpPr>
              <p:nvPr/>
            </p:nvCxnSpPr>
            <p:spPr bwMode="auto">
              <a:xfrm rot="5400000">
                <a:off x="559468" y="-390170"/>
                <a:ext cx="477124" cy="1257464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90909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" name="肘形连接符 95"/>
              <p:cNvCxnSpPr>
                <a:cxnSpLocks noChangeShapeType="1"/>
                <a:stCxn id="236" idx="4"/>
                <a:endCxn id="228" idx="0"/>
              </p:cNvCxnSpPr>
              <p:nvPr/>
            </p:nvCxnSpPr>
            <p:spPr bwMode="auto">
              <a:xfrm rot="16200000" flipH="1">
                <a:off x="1299158" y="127602"/>
                <a:ext cx="477124" cy="221919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90909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" name="直接连接符 97"/>
              <p:cNvCxnSpPr>
                <a:cxnSpLocks noChangeShapeType="1"/>
                <a:stCxn id="230" idx="4"/>
                <a:endCxn id="226" idx="0"/>
              </p:cNvCxnSpPr>
              <p:nvPr/>
            </p:nvCxnSpPr>
            <p:spPr bwMode="auto">
              <a:xfrm>
                <a:off x="169297" y="765124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0" name="直接连接符 99"/>
              <p:cNvCxnSpPr>
                <a:cxnSpLocks noChangeShapeType="1"/>
                <a:stCxn id="228" idx="4"/>
                <a:endCxn id="224" idx="0"/>
              </p:cNvCxnSpPr>
              <p:nvPr/>
            </p:nvCxnSpPr>
            <p:spPr bwMode="auto">
              <a:xfrm>
                <a:off x="1648680" y="765124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1" name="直接连接符 101"/>
              <p:cNvCxnSpPr>
                <a:cxnSpLocks noChangeShapeType="1"/>
                <a:stCxn id="224" idx="4"/>
                <a:endCxn id="222" idx="0"/>
              </p:cNvCxnSpPr>
              <p:nvPr/>
            </p:nvCxnSpPr>
            <p:spPr bwMode="auto">
              <a:xfrm>
                <a:off x="1648680" y="1168753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" name="Group 40"/>
            <p:cNvGrpSpPr/>
            <p:nvPr/>
          </p:nvGrpSpPr>
          <p:grpSpPr bwMode="auto">
            <a:xfrm>
              <a:off x="4103583" y="2611437"/>
              <a:ext cx="2849959" cy="1976438"/>
              <a:chOff x="25297" y="-1"/>
              <a:chExt cx="2850161" cy="1976012"/>
            </a:xfrm>
          </p:grpSpPr>
          <p:grpSp>
            <p:nvGrpSpPr>
              <p:cNvPr id="188" name="Group 41"/>
              <p:cNvGrpSpPr/>
              <p:nvPr/>
            </p:nvGrpSpPr>
            <p:grpSpPr bwMode="auto">
              <a:xfrm>
                <a:off x="25297" y="477124"/>
                <a:ext cx="1370778" cy="288000"/>
                <a:chOff x="25297" y="0"/>
                <a:chExt cx="1370778" cy="288000"/>
              </a:xfrm>
            </p:grpSpPr>
            <p:sp>
              <p:nvSpPr>
                <p:cNvPr id="210" name="椭圆 31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1" name="矩形 32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189" name="Group 44"/>
              <p:cNvGrpSpPr/>
              <p:nvPr/>
            </p:nvGrpSpPr>
            <p:grpSpPr bwMode="auto">
              <a:xfrm>
                <a:off x="1504680" y="477124"/>
                <a:ext cx="1370778" cy="288000"/>
                <a:chOff x="25297" y="0"/>
                <a:chExt cx="1370778" cy="288000"/>
              </a:xfrm>
            </p:grpSpPr>
            <p:sp>
              <p:nvSpPr>
                <p:cNvPr id="208" name="椭圆 34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9" name="矩形 35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190" name="Group 47"/>
              <p:cNvGrpSpPr/>
              <p:nvPr/>
            </p:nvGrpSpPr>
            <p:grpSpPr bwMode="auto">
              <a:xfrm>
                <a:off x="25297" y="880753"/>
                <a:ext cx="1370778" cy="288000"/>
                <a:chOff x="25297" y="0"/>
                <a:chExt cx="1370778" cy="288000"/>
              </a:xfrm>
            </p:grpSpPr>
            <p:sp>
              <p:nvSpPr>
                <p:cNvPr id="206" name="椭圆 46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7" name="矩形 47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191" name="Group 50"/>
              <p:cNvGrpSpPr/>
              <p:nvPr/>
            </p:nvGrpSpPr>
            <p:grpSpPr bwMode="auto">
              <a:xfrm>
                <a:off x="1504680" y="880753"/>
                <a:ext cx="1370778" cy="288000"/>
                <a:chOff x="25297" y="0"/>
                <a:chExt cx="1370778" cy="288000"/>
              </a:xfrm>
            </p:grpSpPr>
            <p:sp>
              <p:nvSpPr>
                <p:cNvPr id="204" name="椭圆 49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5" name="矩形 50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192" name="Group 53"/>
              <p:cNvGrpSpPr/>
              <p:nvPr/>
            </p:nvGrpSpPr>
            <p:grpSpPr bwMode="auto">
              <a:xfrm>
                <a:off x="25297" y="1284382"/>
                <a:ext cx="1370778" cy="288000"/>
                <a:chOff x="25297" y="0"/>
                <a:chExt cx="1370778" cy="288000"/>
              </a:xfrm>
            </p:grpSpPr>
            <p:sp>
              <p:nvSpPr>
                <p:cNvPr id="202" name="椭圆 61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3" name="矩形 62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193" name="Group 56"/>
              <p:cNvGrpSpPr/>
              <p:nvPr/>
            </p:nvGrpSpPr>
            <p:grpSpPr bwMode="auto">
              <a:xfrm>
                <a:off x="25297" y="1688011"/>
                <a:ext cx="1370778" cy="288000"/>
                <a:chOff x="25297" y="0"/>
                <a:chExt cx="1370778" cy="288000"/>
              </a:xfrm>
            </p:grpSpPr>
            <p:sp>
              <p:nvSpPr>
                <p:cNvPr id="200" name="椭圆 76"/>
                <p:cNvSpPr>
                  <a:spLocks noChangeArrowheads="1"/>
                </p:cNvSpPr>
                <p:nvPr/>
              </p:nvSpPr>
              <p:spPr bwMode="auto">
                <a:xfrm>
                  <a:off x="25297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1" name="矩形 77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075" cy="276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cxnSp>
            <p:nvCxnSpPr>
              <p:cNvPr id="194" name="肘形连接符 103"/>
              <p:cNvCxnSpPr>
                <a:cxnSpLocks noChangeShapeType="1"/>
                <a:stCxn id="234" idx="4"/>
                <a:endCxn id="210" idx="0"/>
              </p:cNvCxnSpPr>
              <p:nvPr/>
            </p:nvCxnSpPr>
            <p:spPr bwMode="auto">
              <a:xfrm rot="5400000">
                <a:off x="118906" y="50392"/>
                <a:ext cx="477124" cy="37634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90909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" name="肘形连接符 105"/>
              <p:cNvCxnSpPr>
                <a:cxnSpLocks noChangeShapeType="1"/>
                <a:stCxn id="234" idx="4"/>
                <a:endCxn id="208" idx="0"/>
              </p:cNvCxnSpPr>
              <p:nvPr/>
            </p:nvCxnSpPr>
            <p:spPr bwMode="auto">
              <a:xfrm rot="16200000" flipH="1">
                <a:off x="858596" y="-312961"/>
                <a:ext cx="477124" cy="1103043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90909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" name="直接连接符 107"/>
              <p:cNvCxnSpPr>
                <a:cxnSpLocks noChangeShapeType="1"/>
                <a:stCxn id="210" idx="4"/>
                <a:endCxn id="206" idx="0"/>
              </p:cNvCxnSpPr>
              <p:nvPr/>
            </p:nvCxnSpPr>
            <p:spPr bwMode="auto">
              <a:xfrm>
                <a:off x="169297" y="765124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7" name="直接连接符 109"/>
              <p:cNvCxnSpPr>
                <a:cxnSpLocks noChangeShapeType="1"/>
                <a:stCxn id="206" idx="4"/>
                <a:endCxn id="202" idx="0"/>
              </p:cNvCxnSpPr>
              <p:nvPr/>
            </p:nvCxnSpPr>
            <p:spPr bwMode="auto">
              <a:xfrm>
                <a:off x="169297" y="1168753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8" name="直接连接符 111"/>
              <p:cNvCxnSpPr>
                <a:cxnSpLocks noChangeShapeType="1"/>
                <a:stCxn id="202" idx="4"/>
                <a:endCxn id="200" idx="0"/>
              </p:cNvCxnSpPr>
              <p:nvPr/>
            </p:nvCxnSpPr>
            <p:spPr bwMode="auto">
              <a:xfrm>
                <a:off x="169297" y="1572382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" name="直接连接符 113"/>
              <p:cNvCxnSpPr>
                <a:cxnSpLocks noChangeShapeType="1"/>
                <a:stCxn id="208" idx="4"/>
                <a:endCxn id="204" idx="0"/>
              </p:cNvCxnSpPr>
              <p:nvPr/>
            </p:nvCxnSpPr>
            <p:spPr bwMode="auto">
              <a:xfrm>
                <a:off x="1648680" y="765124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5" name="Group 65"/>
            <p:cNvGrpSpPr/>
            <p:nvPr/>
          </p:nvGrpSpPr>
          <p:grpSpPr bwMode="auto">
            <a:xfrm>
              <a:off x="6703510" y="2611438"/>
              <a:ext cx="1729867" cy="1573212"/>
              <a:chOff x="24906" y="0"/>
              <a:chExt cx="1730526" cy="1572382"/>
            </a:xfrm>
          </p:grpSpPr>
          <p:grpSp>
            <p:nvGrpSpPr>
              <p:cNvPr id="176" name="Group 66"/>
              <p:cNvGrpSpPr/>
              <p:nvPr/>
            </p:nvGrpSpPr>
            <p:grpSpPr bwMode="auto">
              <a:xfrm>
                <a:off x="384318" y="477124"/>
                <a:ext cx="1371114" cy="288000"/>
                <a:chOff x="25304" y="0"/>
                <a:chExt cx="1371114" cy="288000"/>
              </a:xfrm>
            </p:grpSpPr>
            <p:sp>
              <p:nvSpPr>
                <p:cNvPr id="186" name="椭圆 37"/>
                <p:cNvSpPr>
                  <a:spLocks noChangeArrowheads="1"/>
                </p:cNvSpPr>
                <p:nvPr/>
              </p:nvSpPr>
              <p:spPr bwMode="auto">
                <a:xfrm>
                  <a:off x="25304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7" name="矩形 38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418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177" name="Group 69"/>
              <p:cNvGrpSpPr/>
              <p:nvPr/>
            </p:nvGrpSpPr>
            <p:grpSpPr bwMode="auto">
              <a:xfrm>
                <a:off x="384318" y="880753"/>
                <a:ext cx="1371114" cy="288000"/>
                <a:chOff x="25304" y="0"/>
                <a:chExt cx="1371114" cy="288000"/>
              </a:xfrm>
            </p:grpSpPr>
            <p:sp>
              <p:nvSpPr>
                <p:cNvPr id="184" name="椭圆 52"/>
                <p:cNvSpPr>
                  <a:spLocks noChangeArrowheads="1"/>
                </p:cNvSpPr>
                <p:nvPr/>
              </p:nvSpPr>
              <p:spPr bwMode="auto">
                <a:xfrm>
                  <a:off x="25304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5" name="矩形 53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418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grpSp>
            <p:nvGrpSpPr>
              <p:cNvPr id="178" name="Group 72"/>
              <p:cNvGrpSpPr/>
              <p:nvPr/>
            </p:nvGrpSpPr>
            <p:grpSpPr bwMode="auto">
              <a:xfrm>
                <a:off x="359014" y="1284382"/>
                <a:ext cx="1396418" cy="288000"/>
                <a:chOff x="0" y="0"/>
                <a:chExt cx="1396418" cy="288000"/>
              </a:xfrm>
            </p:grpSpPr>
            <p:sp>
              <p:nvSpPr>
                <p:cNvPr id="182" name="椭圆 6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000" cy="288000"/>
                </a:xfrm>
                <a:prstGeom prst="ellipse">
                  <a:avLst/>
                </a:prstGeom>
                <a:solidFill>
                  <a:srgbClr val="282828"/>
                </a:solidFill>
                <a:ln w="28575" cap="flat" cmpd="sng">
                  <a:solidFill>
                    <a:srgbClr val="0070C0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3" name="矩形 68"/>
                <p:cNvSpPr>
                  <a:spLocks noChangeArrowheads="1"/>
                </p:cNvSpPr>
                <p:nvPr/>
              </p:nvSpPr>
              <p:spPr bwMode="auto">
                <a:xfrm>
                  <a:off x="288000" y="5500"/>
                  <a:ext cx="1108418" cy="276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15639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输入你的名字</a:t>
                  </a:r>
                  <a:endParaRPr lang="zh-CN" altLang="en-US" sz="1600" dirty="0">
                    <a:solidFill>
                      <a:srgbClr val="156393"/>
                    </a:solidFill>
                  </a:endParaRPr>
                </a:p>
              </p:txBody>
            </p:sp>
          </p:grpSp>
          <p:cxnSp>
            <p:nvCxnSpPr>
              <p:cNvPr id="179" name="肘形连接符 115"/>
              <p:cNvCxnSpPr>
                <a:cxnSpLocks noChangeShapeType="1"/>
                <a:stCxn id="232" idx="4"/>
                <a:endCxn id="186" idx="0"/>
              </p:cNvCxnSpPr>
              <p:nvPr/>
            </p:nvCxnSpPr>
            <p:spPr bwMode="auto">
              <a:xfrm rot="16200000" flipH="1">
                <a:off x="38050" y="-13144"/>
                <a:ext cx="477124" cy="50341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90909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直接连接符 117"/>
              <p:cNvCxnSpPr>
                <a:cxnSpLocks noChangeShapeType="1"/>
                <a:stCxn id="186" idx="4"/>
                <a:endCxn id="184" idx="0"/>
              </p:cNvCxnSpPr>
              <p:nvPr/>
            </p:nvCxnSpPr>
            <p:spPr bwMode="auto">
              <a:xfrm>
                <a:off x="528318" y="765124"/>
                <a:ext cx="0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直接连接符 119"/>
              <p:cNvCxnSpPr>
                <a:cxnSpLocks noChangeShapeType="1"/>
                <a:stCxn id="184" idx="4"/>
                <a:endCxn id="182" idx="0"/>
              </p:cNvCxnSpPr>
              <p:nvPr/>
            </p:nvCxnSpPr>
            <p:spPr bwMode="auto">
              <a:xfrm flipH="1">
                <a:off x="503014" y="1168753"/>
                <a:ext cx="25304" cy="115629"/>
              </a:xfrm>
              <a:prstGeom prst="line">
                <a:avLst/>
              </a:prstGeom>
              <a:noFill/>
              <a:ln w="9525" cap="flat" cmpd="sng">
                <a:solidFill>
                  <a:srgbClr val="90909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8648700" y="3497263"/>
            <a:ext cx="692150" cy="169545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5"/>
          <p:cNvGrpSpPr/>
          <p:nvPr/>
        </p:nvGrpSpPr>
        <p:grpSpPr bwMode="auto">
          <a:xfrm>
            <a:off x="5021263" y="3497263"/>
            <a:ext cx="3500437" cy="1695450"/>
            <a:chOff x="0" y="0"/>
            <a:chExt cx="3500557" cy="1694573"/>
          </a:xfrm>
        </p:grpSpPr>
        <p:sp>
          <p:nvSpPr>
            <p:cNvPr id="4" name="矩形 37"/>
            <p:cNvSpPr>
              <a:spLocks noChangeArrowheads="1"/>
            </p:cNvSpPr>
            <p:nvPr/>
          </p:nvSpPr>
          <p:spPr bwMode="auto">
            <a:xfrm>
              <a:off x="0" y="0"/>
              <a:ext cx="3500557" cy="1694573"/>
            </a:xfrm>
            <a:prstGeom prst="rect">
              <a:avLst/>
            </a:prstGeom>
            <a:solidFill>
              <a:srgbClr val="156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" name="Group 7"/>
            <p:cNvGrpSpPr/>
            <p:nvPr/>
          </p:nvGrpSpPr>
          <p:grpSpPr bwMode="auto">
            <a:xfrm>
              <a:off x="98321" y="105915"/>
              <a:ext cx="3210644" cy="1165505"/>
              <a:chOff x="0" y="0"/>
              <a:chExt cx="3210644" cy="1165505"/>
            </a:xfrm>
          </p:grpSpPr>
          <p:sp>
            <p:nvSpPr>
              <p:cNvPr id="6" name="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24071" cy="276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sp>
            <p:nvSpPr>
              <p:cNvPr id="7" name="矩形 45"/>
              <p:cNvSpPr>
                <a:spLocks noChangeArrowheads="1"/>
              </p:cNvSpPr>
              <p:nvPr/>
            </p:nvSpPr>
            <p:spPr bwMode="auto">
              <a:xfrm>
                <a:off x="0" y="227271"/>
                <a:ext cx="3210644" cy="938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  <a:p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矩形 46"/>
          <p:cNvSpPr>
            <a:spLocks noChangeAspect="1" noChangeArrowheads="1"/>
          </p:cNvSpPr>
          <p:nvPr/>
        </p:nvSpPr>
        <p:spPr bwMode="auto">
          <a:xfrm>
            <a:off x="2354263" y="3497263"/>
            <a:ext cx="2541587" cy="1695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47"/>
          <p:cNvSpPr>
            <a:spLocks noChangeAspect="1" noChangeArrowheads="1"/>
          </p:cNvSpPr>
          <p:nvPr/>
        </p:nvSpPr>
        <p:spPr bwMode="auto">
          <a:xfrm>
            <a:off x="4154488" y="1698626"/>
            <a:ext cx="2540000" cy="16938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Group 12"/>
          <p:cNvGrpSpPr/>
          <p:nvPr/>
        </p:nvGrpSpPr>
        <p:grpSpPr bwMode="auto">
          <a:xfrm>
            <a:off x="9626600" y="3243263"/>
            <a:ext cx="342900" cy="398463"/>
            <a:chOff x="0" y="0"/>
            <a:chExt cx="343086" cy="397851"/>
          </a:xfrm>
          <a:solidFill>
            <a:srgbClr val="156393"/>
          </a:solidFill>
        </p:grpSpPr>
        <p:sp>
          <p:nvSpPr>
            <p:cNvPr id="11" name="燕尾形 5"/>
            <p:cNvSpPr>
              <a:spLocks noChangeArrowheads="1"/>
            </p:cNvSpPr>
            <p:nvPr/>
          </p:nvSpPr>
          <p:spPr bwMode="auto">
            <a:xfrm>
              <a:off x="0" y="3903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燕尾形 51"/>
            <p:cNvSpPr>
              <a:spLocks noChangeArrowheads="1"/>
            </p:cNvSpPr>
            <p:nvPr/>
          </p:nvSpPr>
          <p:spPr bwMode="auto">
            <a:xfrm>
              <a:off x="127062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5"/>
          <p:cNvGrpSpPr/>
          <p:nvPr/>
        </p:nvGrpSpPr>
        <p:grpSpPr bwMode="auto">
          <a:xfrm>
            <a:off x="1727200" y="3243263"/>
            <a:ext cx="341313" cy="393700"/>
            <a:chOff x="0" y="0"/>
            <a:chExt cx="340415" cy="393948"/>
          </a:xfrm>
          <a:solidFill>
            <a:srgbClr val="156393"/>
          </a:solidFill>
        </p:grpSpPr>
        <p:sp>
          <p:nvSpPr>
            <p:cNvPr id="14" name="燕尾形 50"/>
            <p:cNvSpPr>
              <a:spLocks noChangeArrowheads="1"/>
            </p:cNvSpPr>
            <p:nvPr/>
          </p:nvSpPr>
          <p:spPr bwMode="auto">
            <a:xfrm flipH="1">
              <a:off x="124391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燕尾形 52"/>
            <p:cNvSpPr>
              <a:spLocks noChangeArrowheads="1"/>
            </p:cNvSpPr>
            <p:nvPr/>
          </p:nvSpPr>
          <p:spPr bwMode="auto">
            <a:xfrm flipH="1">
              <a:off x="0" y="0"/>
              <a:ext cx="216024" cy="393948"/>
            </a:xfrm>
            <a:prstGeom prst="chevron">
              <a:avLst>
                <a:gd name="adj" fmla="val 6450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Group 18"/>
          <p:cNvGrpSpPr/>
          <p:nvPr/>
        </p:nvGrpSpPr>
        <p:grpSpPr bwMode="auto">
          <a:xfrm>
            <a:off x="2354263" y="1697038"/>
            <a:ext cx="1695450" cy="1695450"/>
            <a:chOff x="0" y="0"/>
            <a:chExt cx="1695710" cy="1694573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1" y="0"/>
              <a:ext cx="1695709" cy="1694573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8" name="Group 20"/>
            <p:cNvGrpSpPr/>
            <p:nvPr/>
          </p:nvGrpSpPr>
          <p:grpSpPr bwMode="auto">
            <a:xfrm>
              <a:off x="0" y="81532"/>
              <a:ext cx="1614341" cy="977264"/>
              <a:chOff x="0" y="0"/>
              <a:chExt cx="2125341" cy="977264"/>
            </a:xfrm>
          </p:grpSpPr>
          <p:sp>
            <p:nvSpPr>
              <p:cNvPr id="19" name="矩形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25338" cy="276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  <p:sp>
            <p:nvSpPr>
              <p:cNvPr id="20" name="矩形 57"/>
              <p:cNvSpPr>
                <a:spLocks noChangeArrowheads="1"/>
              </p:cNvSpPr>
              <p:nvPr/>
            </p:nvSpPr>
            <p:spPr bwMode="auto">
              <a:xfrm>
                <a:off x="0" y="208221"/>
                <a:ext cx="2125341" cy="769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矩形 59"/>
          <p:cNvSpPr>
            <a:spLocks noChangeAspect="1" noChangeArrowheads="1"/>
          </p:cNvSpPr>
          <p:nvPr/>
        </p:nvSpPr>
        <p:spPr bwMode="auto">
          <a:xfrm>
            <a:off x="6799263" y="1697038"/>
            <a:ext cx="2541587" cy="16954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6" y="5160962"/>
            <a:ext cx="2595776" cy="1728787"/>
          </a:xfrm>
          <a:custGeom>
            <a:avLst/>
            <a:gdLst>
              <a:gd name="connsiteX0" fmla="*/ 0 w 4329113"/>
              <a:gd name="connsiteY0" fmla="*/ 0 h 1728787"/>
              <a:gd name="connsiteX1" fmla="*/ 4329113 w 4329113"/>
              <a:gd name="connsiteY1" fmla="*/ 1728787 h 1728787"/>
              <a:gd name="connsiteX2" fmla="*/ 0 w 4329113"/>
              <a:gd name="connsiteY2" fmla="*/ 172878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9113" h="1728787">
                <a:moveTo>
                  <a:pt x="0" y="0"/>
                </a:moveTo>
                <a:lnTo>
                  <a:pt x="4329113" y="1728787"/>
                </a:lnTo>
                <a:lnTo>
                  <a:pt x="0" y="1728787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14" y="-43198"/>
            <a:ext cx="2755686" cy="1728787"/>
          </a:xfrm>
          <a:custGeom>
            <a:avLst/>
            <a:gdLst>
              <a:gd name="connsiteX0" fmla="*/ 0 w 4333877"/>
              <a:gd name="connsiteY0" fmla="*/ 0 h 1728787"/>
              <a:gd name="connsiteX1" fmla="*/ 4333877 w 4333877"/>
              <a:gd name="connsiteY1" fmla="*/ 0 h 1728787"/>
              <a:gd name="connsiteX2" fmla="*/ 4333877 w 4333877"/>
              <a:gd name="connsiteY2" fmla="*/ 172878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3877" h="1728787">
                <a:moveTo>
                  <a:pt x="0" y="0"/>
                </a:moveTo>
                <a:lnTo>
                  <a:pt x="4333877" y="0"/>
                </a:lnTo>
                <a:lnTo>
                  <a:pt x="4333877" y="1728787"/>
                </a:lnTo>
                <a:close/>
              </a:path>
            </a:pathLst>
          </a:custGeom>
        </p:spPr>
      </p:pic>
      <p:sp>
        <p:nvSpPr>
          <p:cNvPr id="24" name="直角三角形 45"/>
          <p:cNvSpPr/>
          <p:nvPr/>
        </p:nvSpPr>
        <p:spPr>
          <a:xfrm>
            <a:off x="-8266" y="5114926"/>
            <a:ext cx="4329113" cy="1743074"/>
          </a:xfrm>
          <a:custGeom>
            <a:avLst/>
            <a:gdLst>
              <a:gd name="connsiteX0" fmla="*/ 0 w 4329113"/>
              <a:gd name="connsiteY0" fmla="*/ 1743074 h 1743074"/>
              <a:gd name="connsiteX1" fmla="*/ 0 w 4329113"/>
              <a:gd name="connsiteY1" fmla="*/ 0 h 1743074"/>
              <a:gd name="connsiteX2" fmla="*/ 4329113 w 4329113"/>
              <a:gd name="connsiteY2" fmla="*/ 1743074 h 1743074"/>
              <a:gd name="connsiteX3" fmla="*/ 0 w 4329113"/>
              <a:gd name="connsiteY3" fmla="*/ 1743074 h 1743074"/>
              <a:gd name="connsiteX0-1" fmla="*/ 2700338 w 4329113"/>
              <a:gd name="connsiteY0-2" fmla="*/ 1743074 h 1743074"/>
              <a:gd name="connsiteX1-3" fmla="*/ 0 w 4329113"/>
              <a:gd name="connsiteY1-4" fmla="*/ 0 h 1743074"/>
              <a:gd name="connsiteX2-5" fmla="*/ 4329113 w 4329113"/>
              <a:gd name="connsiteY2-6" fmla="*/ 1743074 h 1743074"/>
              <a:gd name="connsiteX3-7" fmla="*/ 2700338 w 4329113"/>
              <a:gd name="connsiteY3-8" fmla="*/ 1743074 h 174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329113" h="1743074">
                <a:moveTo>
                  <a:pt x="2700338" y="1743074"/>
                </a:moveTo>
                <a:lnTo>
                  <a:pt x="0" y="0"/>
                </a:lnTo>
                <a:lnTo>
                  <a:pt x="4329113" y="1743074"/>
                </a:lnTo>
                <a:lnTo>
                  <a:pt x="2700338" y="1743074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直角三角形 45"/>
          <p:cNvSpPr/>
          <p:nvPr/>
        </p:nvSpPr>
        <p:spPr>
          <a:xfrm>
            <a:off x="7860505" y="-35598"/>
            <a:ext cx="4329113" cy="1743074"/>
          </a:xfrm>
          <a:custGeom>
            <a:avLst/>
            <a:gdLst>
              <a:gd name="connsiteX0" fmla="*/ 0 w 4329113"/>
              <a:gd name="connsiteY0" fmla="*/ 1743074 h 1743074"/>
              <a:gd name="connsiteX1" fmla="*/ 0 w 4329113"/>
              <a:gd name="connsiteY1" fmla="*/ 0 h 1743074"/>
              <a:gd name="connsiteX2" fmla="*/ 4329113 w 4329113"/>
              <a:gd name="connsiteY2" fmla="*/ 1743074 h 1743074"/>
              <a:gd name="connsiteX3" fmla="*/ 0 w 4329113"/>
              <a:gd name="connsiteY3" fmla="*/ 1743074 h 1743074"/>
              <a:gd name="connsiteX0-1" fmla="*/ 2700338 w 4329113"/>
              <a:gd name="connsiteY0-2" fmla="*/ 1743074 h 1743074"/>
              <a:gd name="connsiteX1-3" fmla="*/ 0 w 4329113"/>
              <a:gd name="connsiteY1-4" fmla="*/ 0 h 1743074"/>
              <a:gd name="connsiteX2-5" fmla="*/ 4329113 w 4329113"/>
              <a:gd name="connsiteY2-6" fmla="*/ 1743074 h 1743074"/>
              <a:gd name="connsiteX3-7" fmla="*/ 2700338 w 4329113"/>
              <a:gd name="connsiteY3-8" fmla="*/ 1743074 h 1743074"/>
              <a:gd name="connsiteX0-9" fmla="*/ 4329113 w 4329113"/>
              <a:gd name="connsiteY0-10" fmla="*/ 1257299 h 1743074"/>
              <a:gd name="connsiteX1-11" fmla="*/ 0 w 4329113"/>
              <a:gd name="connsiteY1-12" fmla="*/ 0 h 1743074"/>
              <a:gd name="connsiteX2-13" fmla="*/ 4329113 w 4329113"/>
              <a:gd name="connsiteY2-14" fmla="*/ 1743074 h 1743074"/>
              <a:gd name="connsiteX3-15" fmla="*/ 4329113 w 4329113"/>
              <a:gd name="connsiteY3-16" fmla="*/ 1257299 h 1743074"/>
              <a:gd name="connsiteX0-17" fmla="*/ 4329113 w 4329113"/>
              <a:gd name="connsiteY0-18" fmla="*/ 1243011 h 1743074"/>
              <a:gd name="connsiteX1-19" fmla="*/ 0 w 4329113"/>
              <a:gd name="connsiteY1-20" fmla="*/ 0 h 1743074"/>
              <a:gd name="connsiteX2-21" fmla="*/ 4329113 w 4329113"/>
              <a:gd name="connsiteY2-22" fmla="*/ 1743074 h 1743074"/>
              <a:gd name="connsiteX3-23" fmla="*/ 4329113 w 4329113"/>
              <a:gd name="connsiteY3-24" fmla="*/ 1243011 h 174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329113" h="1743074">
                <a:moveTo>
                  <a:pt x="4329113" y="1243011"/>
                </a:moveTo>
                <a:lnTo>
                  <a:pt x="0" y="0"/>
                </a:lnTo>
                <a:lnTo>
                  <a:pt x="4329113" y="1743074"/>
                </a:lnTo>
                <a:lnTo>
                  <a:pt x="4329113" y="1243011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21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1"/>
          <p:cNvSpPr>
            <a:spLocks noChangeArrowheads="1"/>
          </p:cNvSpPr>
          <p:nvPr/>
        </p:nvSpPr>
        <p:spPr bwMode="auto">
          <a:xfrm>
            <a:off x="8626475" y="4521200"/>
            <a:ext cx="1282700" cy="942975"/>
          </a:xfrm>
          <a:custGeom>
            <a:avLst/>
            <a:gdLst>
              <a:gd name="T0" fmla="*/ 1127645 w 2255291"/>
              <a:gd name="T1" fmla="*/ 1515747 h 1944216"/>
              <a:gd name="T2" fmla="*/ 879809 w 2255291"/>
              <a:gd name="T3" fmla="*/ 1943050 h 1944216"/>
              <a:gd name="T4" fmla="*/ 1375481 w 2255291"/>
              <a:gd name="T5" fmla="*/ 1943050 h 1944216"/>
              <a:gd name="T6" fmla="*/ 1127646 w 2255291"/>
              <a:gd name="T7" fmla="*/ 0 h 1944216"/>
              <a:gd name="T8" fmla="*/ 2255291 w 2255291"/>
              <a:gd name="T9" fmla="*/ 1944216 h 1944216"/>
              <a:gd name="T10" fmla="*/ 0 w 2255291"/>
              <a:gd name="T11" fmla="*/ 1944216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任意多边形 60"/>
          <p:cNvSpPr>
            <a:spLocks noChangeArrowheads="1"/>
          </p:cNvSpPr>
          <p:nvPr/>
        </p:nvSpPr>
        <p:spPr bwMode="auto">
          <a:xfrm>
            <a:off x="2314575" y="4521200"/>
            <a:ext cx="1284288" cy="942975"/>
          </a:xfrm>
          <a:custGeom>
            <a:avLst/>
            <a:gdLst>
              <a:gd name="T0" fmla="*/ 1127645 w 2255291"/>
              <a:gd name="T1" fmla="*/ 1515747 h 1944216"/>
              <a:gd name="T2" fmla="*/ 879809 w 2255291"/>
              <a:gd name="T3" fmla="*/ 1943050 h 1944216"/>
              <a:gd name="T4" fmla="*/ 1375481 w 2255291"/>
              <a:gd name="T5" fmla="*/ 1943050 h 1944216"/>
              <a:gd name="T6" fmla="*/ 1127646 w 2255291"/>
              <a:gd name="T7" fmla="*/ 0 h 1944216"/>
              <a:gd name="T8" fmla="*/ 2255291 w 2255291"/>
              <a:gd name="T9" fmla="*/ 1944216 h 1944216"/>
              <a:gd name="T10" fmla="*/ 0 w 2255291"/>
              <a:gd name="T11" fmla="*/ 1944216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任意多边形 27"/>
          <p:cNvSpPr>
            <a:spLocks noChangeArrowheads="1"/>
          </p:cNvSpPr>
          <p:nvPr/>
        </p:nvSpPr>
        <p:spPr bwMode="auto">
          <a:xfrm>
            <a:off x="3111500" y="3808413"/>
            <a:ext cx="2255838" cy="1655762"/>
          </a:xfrm>
          <a:custGeom>
            <a:avLst/>
            <a:gdLst>
              <a:gd name="T0" fmla="*/ 1127645 w 2255291"/>
              <a:gd name="T1" fmla="*/ 1515747 h 1944216"/>
              <a:gd name="T2" fmla="*/ 879809 w 2255291"/>
              <a:gd name="T3" fmla="*/ 1943050 h 1944216"/>
              <a:gd name="T4" fmla="*/ 1375481 w 2255291"/>
              <a:gd name="T5" fmla="*/ 1943050 h 1944216"/>
              <a:gd name="T6" fmla="*/ 1127646 w 2255291"/>
              <a:gd name="T7" fmla="*/ 0 h 1944216"/>
              <a:gd name="T8" fmla="*/ 2255291 w 2255291"/>
              <a:gd name="T9" fmla="*/ 1944216 h 1944216"/>
              <a:gd name="T10" fmla="*/ 0 w 2255291"/>
              <a:gd name="T11" fmla="*/ 1944216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任意多边形 28"/>
          <p:cNvSpPr>
            <a:spLocks noChangeArrowheads="1"/>
          </p:cNvSpPr>
          <p:nvPr/>
        </p:nvSpPr>
        <p:spPr bwMode="auto">
          <a:xfrm>
            <a:off x="4984750" y="2352675"/>
            <a:ext cx="2255838" cy="3111500"/>
          </a:xfrm>
          <a:custGeom>
            <a:avLst/>
            <a:gdLst>
              <a:gd name="T0" fmla="*/ 1127645 w 2255291"/>
              <a:gd name="T1" fmla="*/ 1515747 h 1944216"/>
              <a:gd name="T2" fmla="*/ 879809 w 2255291"/>
              <a:gd name="T3" fmla="*/ 1943050 h 1944216"/>
              <a:gd name="T4" fmla="*/ 1375481 w 2255291"/>
              <a:gd name="T5" fmla="*/ 1943050 h 1944216"/>
              <a:gd name="T6" fmla="*/ 1127646 w 2255291"/>
              <a:gd name="T7" fmla="*/ 0 h 1944216"/>
              <a:gd name="T8" fmla="*/ 2255291 w 2255291"/>
              <a:gd name="T9" fmla="*/ 1944216 h 1944216"/>
              <a:gd name="T10" fmla="*/ 0 w 2255291"/>
              <a:gd name="T11" fmla="*/ 1944216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close/>
              </a:path>
            </a:pathLst>
          </a:custGeom>
          <a:solidFill>
            <a:srgbClr val="15639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任意多边形 29"/>
          <p:cNvSpPr>
            <a:spLocks noChangeArrowheads="1"/>
          </p:cNvSpPr>
          <p:nvPr/>
        </p:nvSpPr>
        <p:spPr bwMode="auto">
          <a:xfrm>
            <a:off x="6856413" y="3303588"/>
            <a:ext cx="2255837" cy="2160587"/>
          </a:xfrm>
          <a:custGeom>
            <a:avLst/>
            <a:gdLst>
              <a:gd name="T0" fmla="*/ 1127645 w 2255291"/>
              <a:gd name="T1" fmla="*/ 1515747 h 1944216"/>
              <a:gd name="T2" fmla="*/ 879809 w 2255291"/>
              <a:gd name="T3" fmla="*/ 1943050 h 1944216"/>
              <a:gd name="T4" fmla="*/ 1375481 w 2255291"/>
              <a:gd name="T5" fmla="*/ 1943050 h 1944216"/>
              <a:gd name="T6" fmla="*/ 1127646 w 2255291"/>
              <a:gd name="T7" fmla="*/ 0 h 1944216"/>
              <a:gd name="T8" fmla="*/ 2255291 w 2255291"/>
              <a:gd name="T9" fmla="*/ 1944216 h 1944216"/>
              <a:gd name="T10" fmla="*/ 0 w 2255291"/>
              <a:gd name="T11" fmla="*/ 1944216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20"/>
          <p:cNvSpPr>
            <a:spLocks noChangeArrowheads="1"/>
          </p:cNvSpPr>
          <p:nvPr/>
        </p:nvSpPr>
        <p:spPr bwMode="auto">
          <a:xfrm>
            <a:off x="3870325" y="4583113"/>
            <a:ext cx="73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</a:t>
            </a:r>
            <a:r>
              <a:rPr lang="en-US" altLang="zh-CN" sz="280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48"/>
          <p:cNvSpPr>
            <a:spLocks noChangeArrowheads="1"/>
          </p:cNvSpPr>
          <p:nvPr/>
        </p:nvSpPr>
        <p:spPr bwMode="auto">
          <a:xfrm>
            <a:off x="7615238" y="4476750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54</a:t>
            </a:r>
            <a:r>
              <a:rPr lang="en-US" altLang="zh-CN" sz="280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49"/>
          <p:cNvSpPr>
            <a:spLocks noChangeArrowheads="1"/>
          </p:cNvSpPr>
          <p:nvPr/>
        </p:nvSpPr>
        <p:spPr bwMode="auto">
          <a:xfrm>
            <a:off x="5743575" y="4264025"/>
            <a:ext cx="736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96</a:t>
            </a:r>
            <a:r>
              <a:rPr lang="en-US" altLang="zh-CN" sz="280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2828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53"/>
          <p:cNvSpPr>
            <a:spLocks noChangeArrowheads="1"/>
          </p:cNvSpPr>
          <p:nvPr/>
        </p:nvSpPr>
        <p:spPr bwMode="auto">
          <a:xfrm>
            <a:off x="3402013" y="5572125"/>
            <a:ext cx="1674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3" name="矩形 54"/>
          <p:cNvSpPr>
            <a:spLocks noChangeArrowheads="1"/>
          </p:cNvSpPr>
          <p:nvPr/>
        </p:nvSpPr>
        <p:spPr bwMode="auto">
          <a:xfrm>
            <a:off x="5273675" y="5572125"/>
            <a:ext cx="167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4" name="矩形 58"/>
          <p:cNvSpPr>
            <a:spLocks noChangeArrowheads="1"/>
          </p:cNvSpPr>
          <p:nvPr/>
        </p:nvSpPr>
        <p:spPr bwMode="auto">
          <a:xfrm>
            <a:off x="7140575" y="5572125"/>
            <a:ext cx="167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6" name="矩形 15"/>
          <p:cNvSpPr/>
          <p:nvPr/>
        </p:nvSpPr>
        <p:spPr>
          <a:xfrm>
            <a:off x="9909175" y="2287925"/>
            <a:ext cx="180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563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15639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153025" y="4164628"/>
            <a:ext cx="18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Black" panose="020B0A02040204020203" pitchFamily="34" charset="0"/>
              </a:rPr>
              <a:t>Part</a:t>
            </a:r>
            <a:endParaRPr lang="zh-CN" altLang="en-US" sz="7200" dirty="0">
              <a:solidFill>
                <a:schemeClr val="bg1"/>
              </a:solidFill>
              <a:latin typeface="Segoe UI Symbol" panose="020B05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190" y="3871912"/>
            <a:ext cx="8396870" cy="3062287"/>
            <a:chOff x="-140785" y="3871912"/>
            <a:chExt cx="8396870" cy="306228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895" y="3910011"/>
              <a:ext cx="4470190" cy="2986087"/>
            </a:xfrm>
            <a:custGeom>
              <a:avLst/>
              <a:gdLst>
                <a:gd name="connsiteX0" fmla="*/ 6096001 w 12192000"/>
                <a:gd name="connsiteY0" fmla="*/ 0 h 2986087"/>
                <a:gd name="connsiteX1" fmla="*/ 12192000 w 12192000"/>
                <a:gd name="connsiteY1" fmla="*/ 2986087 h 2986087"/>
                <a:gd name="connsiteX2" fmla="*/ 12192000 w 12192000"/>
                <a:gd name="connsiteY2" fmla="*/ 2986087 h 2986087"/>
                <a:gd name="connsiteX3" fmla="*/ 0 w 12192000"/>
                <a:gd name="connsiteY3" fmla="*/ 2986087 h 298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2986087">
                  <a:moveTo>
                    <a:pt x="6096001" y="0"/>
                  </a:moveTo>
                  <a:lnTo>
                    <a:pt x="12192000" y="2986087"/>
                  </a:lnTo>
                  <a:lnTo>
                    <a:pt x="12192000" y="2986087"/>
                  </a:lnTo>
                  <a:lnTo>
                    <a:pt x="0" y="2986087"/>
                  </a:lnTo>
                  <a:close/>
                </a:path>
              </a:pathLst>
            </a:custGeom>
            <a:grpFill/>
          </p:spPr>
        </p:pic>
        <p:sp>
          <p:nvSpPr>
            <p:cNvPr id="8" name="等腰三角形 7"/>
            <p:cNvSpPr/>
            <p:nvPr/>
          </p:nvSpPr>
          <p:spPr>
            <a:xfrm rot="16200000">
              <a:off x="1444082" y="2287045"/>
              <a:ext cx="3062287" cy="6232021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0 w 6858002"/>
                <a:gd name="connsiteY0-34" fmla="*/ 6076951 h 6076951"/>
                <a:gd name="connsiteX1-35" fmla="*/ 3881435 w 6858002"/>
                <a:gd name="connsiteY1-36" fmla="*/ 0 h 6076951"/>
                <a:gd name="connsiteX2-37" fmla="*/ 6858002 w 6858002"/>
                <a:gd name="connsiteY2-38" fmla="*/ 6076951 h 6076951"/>
                <a:gd name="connsiteX3-39" fmla="*/ 0 w 6858002"/>
                <a:gd name="connsiteY3-40" fmla="*/ 6076951 h 6076951"/>
                <a:gd name="connsiteX0-41" fmla="*/ 0 w 2986089"/>
                <a:gd name="connsiteY0-42" fmla="*/ 2276476 h 6076951"/>
                <a:gd name="connsiteX1-43" fmla="*/ 9522 w 2986089"/>
                <a:gd name="connsiteY1-44" fmla="*/ 0 h 6076951"/>
                <a:gd name="connsiteX2-45" fmla="*/ 2986089 w 2986089"/>
                <a:gd name="connsiteY2-46" fmla="*/ 6076951 h 6076951"/>
                <a:gd name="connsiteX3-47" fmla="*/ 0 w 2986089"/>
                <a:gd name="connsiteY3-48" fmla="*/ 2276476 h 60769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86089" h="6076951">
                  <a:moveTo>
                    <a:pt x="0" y="2276476"/>
                  </a:moveTo>
                  <a:lnTo>
                    <a:pt x="9522" y="0"/>
                  </a:lnTo>
                  <a:lnTo>
                    <a:pt x="2986089" y="6076951"/>
                  </a:lnTo>
                  <a:lnTo>
                    <a:pt x="0" y="227647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078015" y="2671582"/>
            <a:ext cx="233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TWO</a:t>
            </a:r>
            <a:endParaRPr lang="zh-CN" altLang="en-US" sz="7200" dirty="0">
              <a:solidFill>
                <a:schemeClr val="accent1">
                  <a:lumMod val="50000"/>
                </a:scheme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27172" y="-64474"/>
            <a:ext cx="3528130" cy="2443343"/>
            <a:chOff x="4540310" y="-64474"/>
            <a:chExt cx="3182548" cy="2036641"/>
          </a:xfrm>
        </p:grpSpPr>
        <p:sp>
          <p:nvSpPr>
            <p:cNvPr id="11" name="等腰三角形 10"/>
            <p:cNvSpPr/>
            <p:nvPr/>
          </p:nvSpPr>
          <p:spPr>
            <a:xfrm flipV="1">
              <a:off x="4540310" y="-8671"/>
              <a:ext cx="3175876" cy="198083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7"/>
            <p:cNvSpPr/>
            <p:nvPr/>
          </p:nvSpPr>
          <p:spPr>
            <a:xfrm rot="5400000">
              <a:off x="5907233" y="156541"/>
              <a:ext cx="2036640" cy="1594610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2295644 w 5362580"/>
                <a:gd name="connsiteY0-34" fmla="*/ 2852737 h 2890837"/>
                <a:gd name="connsiteX1-35" fmla="*/ 0 w 5362580"/>
                <a:gd name="connsiteY1-36" fmla="*/ 0 h 2890837"/>
                <a:gd name="connsiteX2-37" fmla="*/ 5362580 w 5362580"/>
                <a:gd name="connsiteY2-38" fmla="*/ 2890837 h 2890837"/>
                <a:gd name="connsiteX3-39" fmla="*/ 2295644 w 5362580"/>
                <a:gd name="connsiteY3-40" fmla="*/ 2852737 h 2890837"/>
                <a:gd name="connsiteX0-41" fmla="*/ 1 w 3066937"/>
                <a:gd name="connsiteY0-42" fmla="*/ 1423987 h 1462087"/>
                <a:gd name="connsiteX1-43" fmla="*/ 47150 w 3066937"/>
                <a:gd name="connsiteY1-44" fmla="*/ 0 h 1462087"/>
                <a:gd name="connsiteX2-45" fmla="*/ 3066937 w 3066937"/>
                <a:gd name="connsiteY2-46" fmla="*/ 1462087 h 1462087"/>
                <a:gd name="connsiteX3-47" fmla="*/ 1 w 3066937"/>
                <a:gd name="connsiteY3-48" fmla="*/ 1423987 h 1462087"/>
                <a:gd name="connsiteX0-49" fmla="*/ 1 w 3066937"/>
                <a:gd name="connsiteY0-50" fmla="*/ 1100137 h 1138237"/>
                <a:gd name="connsiteX1-51" fmla="*/ 47151 w 3066937"/>
                <a:gd name="connsiteY1-52" fmla="*/ 0 h 1138237"/>
                <a:gd name="connsiteX2-53" fmla="*/ 3066937 w 3066937"/>
                <a:gd name="connsiteY2-54" fmla="*/ 1138237 h 1138237"/>
                <a:gd name="connsiteX3-55" fmla="*/ 1 w 3066937"/>
                <a:gd name="connsiteY3-56" fmla="*/ 1100137 h 1138237"/>
                <a:gd name="connsiteX0-57" fmla="*/ 0 w 3109533"/>
                <a:gd name="connsiteY0-58" fmla="*/ 661987 h 1138237"/>
                <a:gd name="connsiteX1-59" fmla="*/ 89747 w 3109533"/>
                <a:gd name="connsiteY1-60" fmla="*/ 0 h 1138237"/>
                <a:gd name="connsiteX2-61" fmla="*/ 3109533 w 3109533"/>
                <a:gd name="connsiteY2-62" fmla="*/ 1138237 h 1138237"/>
                <a:gd name="connsiteX3-63" fmla="*/ 0 w 3109533"/>
                <a:gd name="connsiteY3-64" fmla="*/ 661987 h 1138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09533" h="1138237">
                  <a:moveTo>
                    <a:pt x="0" y="661987"/>
                  </a:moveTo>
                  <a:lnTo>
                    <a:pt x="89747" y="0"/>
                  </a:lnTo>
                  <a:lnTo>
                    <a:pt x="3109533" y="1138237"/>
                  </a:lnTo>
                  <a:lnTo>
                    <a:pt x="0" y="661987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11270" y="-37091"/>
            <a:ext cx="3542319" cy="1708211"/>
            <a:chOff x="5314257" y="-36573"/>
            <a:chExt cx="4223383" cy="2036640"/>
          </a:xfrm>
        </p:grpSpPr>
        <p:sp>
          <p:nvSpPr>
            <p:cNvPr id="10" name="等腰三角形 9"/>
            <p:cNvSpPr/>
            <p:nvPr/>
          </p:nvSpPr>
          <p:spPr>
            <a:xfrm flipV="1">
              <a:off x="5314257" y="-8671"/>
              <a:ext cx="4190029" cy="198083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7"/>
            <p:cNvSpPr/>
            <p:nvPr/>
          </p:nvSpPr>
          <p:spPr>
            <a:xfrm rot="5400000">
              <a:off x="7455135" y="-82438"/>
              <a:ext cx="2036640" cy="2128370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2295644 w 5362580"/>
                <a:gd name="connsiteY0-34" fmla="*/ 2852737 h 2890837"/>
                <a:gd name="connsiteX1-35" fmla="*/ 0 w 5362580"/>
                <a:gd name="connsiteY1-36" fmla="*/ 0 h 2890837"/>
                <a:gd name="connsiteX2-37" fmla="*/ 5362580 w 5362580"/>
                <a:gd name="connsiteY2-38" fmla="*/ 2890837 h 2890837"/>
                <a:gd name="connsiteX3-39" fmla="*/ 2295644 w 5362580"/>
                <a:gd name="connsiteY3-40" fmla="*/ 2852737 h 2890837"/>
                <a:gd name="connsiteX0-41" fmla="*/ 1 w 3066937"/>
                <a:gd name="connsiteY0-42" fmla="*/ 1423987 h 1462087"/>
                <a:gd name="connsiteX1-43" fmla="*/ 47150 w 3066937"/>
                <a:gd name="connsiteY1-44" fmla="*/ 0 h 1462087"/>
                <a:gd name="connsiteX2-45" fmla="*/ 3066937 w 3066937"/>
                <a:gd name="connsiteY2-46" fmla="*/ 1462087 h 1462087"/>
                <a:gd name="connsiteX3-47" fmla="*/ 1 w 3066937"/>
                <a:gd name="connsiteY3-48" fmla="*/ 1423987 h 1462087"/>
                <a:gd name="connsiteX0-49" fmla="*/ 1 w 3066937"/>
                <a:gd name="connsiteY0-50" fmla="*/ 1100137 h 1138237"/>
                <a:gd name="connsiteX1-51" fmla="*/ 47151 w 3066937"/>
                <a:gd name="connsiteY1-52" fmla="*/ 0 h 1138237"/>
                <a:gd name="connsiteX2-53" fmla="*/ 3066937 w 3066937"/>
                <a:gd name="connsiteY2-54" fmla="*/ 1138237 h 1138237"/>
                <a:gd name="connsiteX3-55" fmla="*/ 1 w 3066937"/>
                <a:gd name="connsiteY3-56" fmla="*/ 1100137 h 1138237"/>
                <a:gd name="connsiteX0-57" fmla="*/ 0 w 3109533"/>
                <a:gd name="connsiteY0-58" fmla="*/ 661987 h 1138237"/>
                <a:gd name="connsiteX1-59" fmla="*/ 89747 w 3109533"/>
                <a:gd name="connsiteY1-60" fmla="*/ 0 h 1138237"/>
                <a:gd name="connsiteX2-61" fmla="*/ 3109533 w 3109533"/>
                <a:gd name="connsiteY2-62" fmla="*/ 1138237 h 1138237"/>
                <a:gd name="connsiteX3-63" fmla="*/ 0 w 3109533"/>
                <a:gd name="connsiteY3-64" fmla="*/ 661987 h 1138237"/>
                <a:gd name="connsiteX0-65" fmla="*/ 0 w 3109533"/>
                <a:gd name="connsiteY0-66" fmla="*/ 947737 h 1423987"/>
                <a:gd name="connsiteX1-67" fmla="*/ 132344 w 3109533"/>
                <a:gd name="connsiteY1-68" fmla="*/ 0 h 1423987"/>
                <a:gd name="connsiteX2-69" fmla="*/ 3109533 w 3109533"/>
                <a:gd name="connsiteY2-70" fmla="*/ 1423987 h 1423987"/>
                <a:gd name="connsiteX3-71" fmla="*/ 0 w 3109533"/>
                <a:gd name="connsiteY3-72" fmla="*/ 947737 h 1423987"/>
                <a:gd name="connsiteX0-73" fmla="*/ 0 w 3109533"/>
                <a:gd name="connsiteY0-74" fmla="*/ 966787 h 1443037"/>
                <a:gd name="connsiteX1-75" fmla="*/ 132344 w 3109533"/>
                <a:gd name="connsiteY1-76" fmla="*/ 0 h 1443037"/>
                <a:gd name="connsiteX2-77" fmla="*/ 3109533 w 3109533"/>
                <a:gd name="connsiteY2-78" fmla="*/ 1443037 h 1443037"/>
                <a:gd name="connsiteX3-79" fmla="*/ 0 w 3109533"/>
                <a:gd name="connsiteY3-80" fmla="*/ 966787 h 1443037"/>
                <a:gd name="connsiteX0-81" fmla="*/ 0 w 3109533"/>
                <a:gd name="connsiteY0-82" fmla="*/ 1042987 h 1519237"/>
                <a:gd name="connsiteX1-83" fmla="*/ 47151 w 3109533"/>
                <a:gd name="connsiteY1-84" fmla="*/ 0 h 1519237"/>
                <a:gd name="connsiteX2-85" fmla="*/ 3109533 w 3109533"/>
                <a:gd name="connsiteY2-86" fmla="*/ 1519237 h 1519237"/>
                <a:gd name="connsiteX3-87" fmla="*/ 0 w 3109533"/>
                <a:gd name="connsiteY3-88" fmla="*/ 1042987 h 1519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09533" h="1519237">
                  <a:moveTo>
                    <a:pt x="0" y="1042987"/>
                  </a:moveTo>
                  <a:lnTo>
                    <a:pt x="47151" y="0"/>
                  </a:lnTo>
                  <a:lnTo>
                    <a:pt x="3109533" y="1519237"/>
                  </a:lnTo>
                  <a:lnTo>
                    <a:pt x="0" y="1042987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43200" y="-10648"/>
            <a:ext cx="3027130" cy="1839448"/>
            <a:chOff x="3318616" y="-10648"/>
            <a:chExt cx="2451714" cy="1534624"/>
          </a:xfrm>
        </p:grpSpPr>
        <p:sp>
          <p:nvSpPr>
            <p:cNvPr id="15" name="等腰三角形 14"/>
            <p:cNvSpPr/>
            <p:nvPr/>
          </p:nvSpPr>
          <p:spPr>
            <a:xfrm flipV="1">
              <a:off x="3318616" y="0"/>
              <a:ext cx="2443388" cy="152397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7"/>
            <p:cNvSpPr/>
            <p:nvPr/>
          </p:nvSpPr>
          <p:spPr>
            <a:xfrm rot="5400000">
              <a:off x="4376311" y="129956"/>
              <a:ext cx="1534624" cy="1253415"/>
            </a:xfrm>
            <a:custGeom>
              <a:avLst/>
              <a:gdLst>
                <a:gd name="connsiteX0" fmla="*/ 0 w 6858002"/>
                <a:gd name="connsiteY0" fmla="*/ 6958012 h 6958012"/>
                <a:gd name="connsiteX1" fmla="*/ 3429001 w 6858002"/>
                <a:gd name="connsiteY1" fmla="*/ 0 h 6958012"/>
                <a:gd name="connsiteX2" fmla="*/ 6858002 w 6858002"/>
                <a:gd name="connsiteY2" fmla="*/ 6958012 h 6958012"/>
                <a:gd name="connsiteX3" fmla="*/ 0 w 6858002"/>
                <a:gd name="connsiteY3" fmla="*/ 6958012 h 6958012"/>
                <a:gd name="connsiteX0-1" fmla="*/ 0 w 6858002"/>
                <a:gd name="connsiteY0-2" fmla="*/ 1685924 h 1685924"/>
                <a:gd name="connsiteX1-3" fmla="*/ 814388 w 6858002"/>
                <a:gd name="connsiteY1-4" fmla="*/ 0 h 1685924"/>
                <a:gd name="connsiteX2-5" fmla="*/ 6858002 w 6858002"/>
                <a:gd name="connsiteY2-6" fmla="*/ 1685924 h 1685924"/>
                <a:gd name="connsiteX3-7" fmla="*/ 0 w 6858002"/>
                <a:gd name="connsiteY3-8" fmla="*/ 1685924 h 1685924"/>
                <a:gd name="connsiteX0-9" fmla="*/ 0 w 6858002"/>
                <a:gd name="connsiteY0-10" fmla="*/ 1700212 h 1700212"/>
                <a:gd name="connsiteX1-11" fmla="*/ 885825 w 6858002"/>
                <a:gd name="connsiteY1-12" fmla="*/ 0 h 1700212"/>
                <a:gd name="connsiteX2-13" fmla="*/ 6858002 w 6858002"/>
                <a:gd name="connsiteY2-14" fmla="*/ 1700212 h 1700212"/>
                <a:gd name="connsiteX3-15" fmla="*/ 0 w 6858002"/>
                <a:gd name="connsiteY3-16" fmla="*/ 1700212 h 1700212"/>
                <a:gd name="connsiteX0-17" fmla="*/ 0 w 6858002"/>
                <a:gd name="connsiteY0-18" fmla="*/ 2071687 h 2071687"/>
                <a:gd name="connsiteX1-19" fmla="*/ 1057275 w 6858002"/>
                <a:gd name="connsiteY1-20" fmla="*/ 0 h 2071687"/>
                <a:gd name="connsiteX2-21" fmla="*/ 6858002 w 6858002"/>
                <a:gd name="connsiteY2-22" fmla="*/ 2071687 h 2071687"/>
                <a:gd name="connsiteX3-23" fmla="*/ 0 w 6858002"/>
                <a:gd name="connsiteY3-24" fmla="*/ 2071687 h 2071687"/>
                <a:gd name="connsiteX0-25" fmla="*/ 0 w 6858002"/>
                <a:gd name="connsiteY0-26" fmla="*/ 2890837 h 2890837"/>
                <a:gd name="connsiteX1-27" fmla="*/ 1495422 w 6858002"/>
                <a:gd name="connsiteY1-28" fmla="*/ 0 h 2890837"/>
                <a:gd name="connsiteX2-29" fmla="*/ 6858002 w 6858002"/>
                <a:gd name="connsiteY2-30" fmla="*/ 2890837 h 2890837"/>
                <a:gd name="connsiteX3-31" fmla="*/ 0 w 6858002"/>
                <a:gd name="connsiteY3-32" fmla="*/ 2890837 h 2890837"/>
                <a:gd name="connsiteX0-33" fmla="*/ 2295644 w 5362580"/>
                <a:gd name="connsiteY0-34" fmla="*/ 2852737 h 2890837"/>
                <a:gd name="connsiteX1-35" fmla="*/ 0 w 5362580"/>
                <a:gd name="connsiteY1-36" fmla="*/ 0 h 2890837"/>
                <a:gd name="connsiteX2-37" fmla="*/ 5362580 w 5362580"/>
                <a:gd name="connsiteY2-38" fmla="*/ 2890837 h 2890837"/>
                <a:gd name="connsiteX3-39" fmla="*/ 2295644 w 5362580"/>
                <a:gd name="connsiteY3-40" fmla="*/ 2852737 h 2890837"/>
                <a:gd name="connsiteX0-41" fmla="*/ 1 w 3066937"/>
                <a:gd name="connsiteY0-42" fmla="*/ 1423987 h 1462087"/>
                <a:gd name="connsiteX1-43" fmla="*/ 47150 w 3066937"/>
                <a:gd name="connsiteY1-44" fmla="*/ 0 h 1462087"/>
                <a:gd name="connsiteX2-45" fmla="*/ 3066937 w 3066937"/>
                <a:gd name="connsiteY2-46" fmla="*/ 1462087 h 1462087"/>
                <a:gd name="connsiteX3-47" fmla="*/ 1 w 3066937"/>
                <a:gd name="connsiteY3-48" fmla="*/ 1423987 h 1462087"/>
                <a:gd name="connsiteX0-49" fmla="*/ 1 w 3066937"/>
                <a:gd name="connsiteY0-50" fmla="*/ 1100137 h 1138237"/>
                <a:gd name="connsiteX1-51" fmla="*/ 47151 w 3066937"/>
                <a:gd name="connsiteY1-52" fmla="*/ 0 h 1138237"/>
                <a:gd name="connsiteX2-53" fmla="*/ 3066937 w 3066937"/>
                <a:gd name="connsiteY2-54" fmla="*/ 1138237 h 1138237"/>
                <a:gd name="connsiteX3-55" fmla="*/ 1 w 3066937"/>
                <a:gd name="connsiteY3-56" fmla="*/ 1100137 h 1138237"/>
                <a:gd name="connsiteX0-57" fmla="*/ 0 w 3109533"/>
                <a:gd name="connsiteY0-58" fmla="*/ 661987 h 1138237"/>
                <a:gd name="connsiteX1-59" fmla="*/ 89747 w 3109533"/>
                <a:gd name="connsiteY1-60" fmla="*/ 0 h 1138237"/>
                <a:gd name="connsiteX2-61" fmla="*/ 3109533 w 3109533"/>
                <a:gd name="connsiteY2-62" fmla="*/ 1138237 h 1138237"/>
                <a:gd name="connsiteX3-63" fmla="*/ 0 w 3109533"/>
                <a:gd name="connsiteY3-64" fmla="*/ 661987 h 1138237"/>
                <a:gd name="connsiteX0-65" fmla="*/ 0 w 3109533"/>
                <a:gd name="connsiteY0-66" fmla="*/ 343072 h 819322"/>
                <a:gd name="connsiteX1-67" fmla="*/ 1083753 w 3109533"/>
                <a:gd name="connsiteY1-68" fmla="*/ 0 h 819322"/>
                <a:gd name="connsiteX2-69" fmla="*/ 3109533 w 3109533"/>
                <a:gd name="connsiteY2-70" fmla="*/ 819322 h 819322"/>
                <a:gd name="connsiteX3-71" fmla="*/ 0 w 3109533"/>
                <a:gd name="connsiteY3-72" fmla="*/ 343072 h 819322"/>
                <a:gd name="connsiteX0-73" fmla="*/ 104211 w 2025780"/>
                <a:gd name="connsiteY0-74" fmla="*/ 502530 h 819322"/>
                <a:gd name="connsiteX1-75" fmla="*/ 0 w 2025780"/>
                <a:gd name="connsiteY1-76" fmla="*/ 0 h 819322"/>
                <a:gd name="connsiteX2-77" fmla="*/ 2025780 w 2025780"/>
                <a:gd name="connsiteY2-78" fmla="*/ 819322 h 819322"/>
                <a:gd name="connsiteX3-79" fmla="*/ 104211 w 2025780"/>
                <a:gd name="connsiteY3-80" fmla="*/ 502530 h 819322"/>
                <a:gd name="connsiteX0-81" fmla="*/ 31479 w 1953048"/>
                <a:gd name="connsiteY0-82" fmla="*/ 490264 h 807056"/>
                <a:gd name="connsiteX1-83" fmla="*/ 0 w 1953048"/>
                <a:gd name="connsiteY1-84" fmla="*/ 0 h 807056"/>
                <a:gd name="connsiteX2-85" fmla="*/ 1953048 w 1953048"/>
                <a:gd name="connsiteY2-86" fmla="*/ 807056 h 807056"/>
                <a:gd name="connsiteX3-87" fmla="*/ 31479 w 1953048"/>
                <a:gd name="connsiteY3-88" fmla="*/ 490264 h 807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53048" h="807056">
                  <a:moveTo>
                    <a:pt x="31479" y="490264"/>
                  </a:moveTo>
                  <a:lnTo>
                    <a:pt x="0" y="0"/>
                  </a:lnTo>
                  <a:lnTo>
                    <a:pt x="1953048" y="807056"/>
                  </a:lnTo>
                  <a:lnTo>
                    <a:pt x="31479" y="490264"/>
                  </a:lnTo>
                  <a:close/>
                </a:path>
              </a:pathLst>
            </a:cu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078015" y="4202727"/>
            <a:ext cx="18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Black" panose="020B0A02040204020203" pitchFamily="34" charset="0"/>
              </a:rPr>
              <a:t>Part</a:t>
            </a:r>
            <a:endParaRPr lang="zh-CN" altLang="en-US" sz="7200" dirty="0">
              <a:solidFill>
                <a:schemeClr val="bg1"/>
              </a:solidFill>
              <a:latin typeface="Segoe UI Symbol" panose="020B05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欧美风城市建设规划项目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Office PowerPoint</Application>
  <PresentationFormat>宽屏</PresentationFormat>
  <Paragraphs>202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Segoe UI Black</vt:lpstr>
      <vt:lpstr>微软雅黑</vt:lpstr>
      <vt:lpstr>Calibri Light</vt:lpstr>
      <vt:lpstr>Calibri</vt:lpstr>
      <vt:lpstr>Impact</vt:lpstr>
      <vt:lpstr>Arial</vt:lpstr>
      <vt:lpstr>Segoe UI Emoji</vt:lpstr>
      <vt:lpstr>Segoe UI Symbol</vt:lpstr>
      <vt:lpstr>Office 主题</vt:lpstr>
      <vt:lpstr>202X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cp:lastModifiedBy>天 下</cp:lastModifiedBy>
  <cp:revision>4</cp:revision>
  <dcterms:created xsi:type="dcterms:W3CDTF">2015-02-16T08:21:00Z</dcterms:created>
  <dcterms:modified xsi:type="dcterms:W3CDTF">2021-01-06T00:56:43Z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