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1" r:id="rId9"/>
    <p:sldId id="274" r:id="rId10"/>
    <p:sldId id="272" r:id="rId11"/>
    <p:sldId id="273" r:id="rId12"/>
    <p:sldId id="263" r:id="rId13"/>
    <p:sldId id="266" r:id="rId14"/>
    <p:sldId id="264" r:id="rId15"/>
    <p:sldId id="268" r:id="rId16"/>
    <p:sldId id="267" r:id="rId17"/>
    <p:sldId id="269" r:id="rId18"/>
    <p:sldId id="270" r:id="rId19"/>
    <p:sldId id="265" r:id="rId20"/>
    <p:sldId id="275" r:id="rId2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97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3D5"/>
    <a:srgbClr val="2E3032"/>
    <a:srgbClr val="FCD6C1"/>
    <a:srgbClr val="EDEEE9"/>
    <a:srgbClr val="F9AB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24" autoAdjust="0"/>
    <p:restoredTop sz="94660"/>
  </p:normalViewPr>
  <p:slideViewPr>
    <p:cSldViewPr snapToGrid="0" showGuides="1">
      <p:cViewPr varScale="1">
        <p:scale>
          <a:sx n="92" d="100"/>
          <a:sy n="92" d="100"/>
        </p:scale>
        <p:origin x="828" y="78"/>
      </p:cViewPr>
      <p:guideLst>
        <p:guide orient="horz" pos="159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4251922630445"/>
          <c:y val="5.05726803991223E-2"/>
          <c:w val="0.59923635382481899"/>
          <c:h val="0.8988546392017550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 w="19050">
              <a:noFill/>
            </a:ln>
          </c:spPr>
          <c:dPt>
            <c:idx val="0"/>
            <c:bubble3D val="0"/>
            <c:spPr>
              <a:solidFill>
                <a:srgbClr val="FCD6C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994-4CA8-BBF4-15B16ACCDC30}"/>
              </c:ext>
            </c:extLst>
          </c:dPt>
          <c:dPt>
            <c:idx val="1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994-4CA8-BBF4-15B16ACCDC30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994-4CA8-BBF4-15B16ACCDC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043405651202"/>
          <c:y val="5.40571715509146E-2"/>
          <c:w val="0.851939881328169"/>
          <c:h val="0.796615279522281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2E303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200" b="0" i="0" u="none" strike="noStrike" kern="1200" baseline="0">
                    <a:solidFill>
                      <a:srgbClr val="59575A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4E-4B8A-BA02-D6BF2CB7F63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200" b="0" i="0" u="none" strike="noStrike" kern="1200" baseline="0">
                    <a:solidFill>
                      <a:srgbClr val="59575A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14E-4B8A-BA02-D6BF2CB7F6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721846992"/>
        <c:axId val="721848560"/>
      </c:barChart>
      <c:catAx>
        <c:axId val="721846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rgbClr val="59575A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721848560"/>
        <c:crosses val="autoZero"/>
        <c:auto val="1"/>
        <c:lblAlgn val="ctr"/>
        <c:lblOffset val="100"/>
        <c:noMultiLvlLbl val="0"/>
      </c:catAx>
      <c:valAx>
        <c:axId val="7218485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rgbClr val="59575A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721846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z="1200">
          <a:solidFill>
            <a:srgbClr val="59575A"/>
          </a:solidFill>
        </a:defRPr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60A66-BF7E-413C-84E6-448F0439E76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9657D-319D-4FD3-89AD-D2930A2B6C6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60A66-BF7E-413C-84E6-448F0439E76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9657D-319D-4FD3-89AD-D2930A2B6C6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60A66-BF7E-413C-84E6-448F0439E76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9657D-319D-4FD3-89AD-D2930A2B6C6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60A66-BF7E-413C-84E6-448F0439E76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9657D-319D-4FD3-89AD-D2930A2B6C6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60A66-BF7E-413C-84E6-448F0439E76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9657D-319D-4FD3-89AD-D2930A2B6C6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60A66-BF7E-413C-84E6-448F0439E76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9657D-319D-4FD3-89AD-D2930A2B6C6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60A66-BF7E-413C-84E6-448F0439E76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9657D-319D-4FD3-89AD-D2930A2B6C6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60A66-BF7E-413C-84E6-448F0439E76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9657D-319D-4FD3-89AD-D2930A2B6C6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60A66-BF7E-413C-84E6-448F0439E76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9657D-319D-4FD3-89AD-D2930A2B6C6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60A66-BF7E-413C-84E6-448F0439E76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9657D-319D-4FD3-89AD-D2930A2B6C6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60A66-BF7E-413C-84E6-448F0439E76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9657D-319D-4FD3-89AD-D2930A2B6C6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E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B60A66-BF7E-413C-84E6-448F0439E76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19657D-319D-4FD3-89AD-D2930A2B6C6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E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GrpSpPr/>
          <p:nvPr/>
        </p:nvGrpSpPr>
        <p:grpSpPr>
          <a:xfrm>
            <a:off x="8654265" y="275265"/>
            <a:ext cx="212436" cy="147782"/>
            <a:chOff x="4359564" y="1237673"/>
            <a:chExt cx="212436" cy="147782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4359564" y="1237673"/>
              <a:ext cx="212436" cy="0"/>
            </a:xfrm>
            <a:prstGeom prst="line">
              <a:avLst/>
            </a:prstGeom>
            <a:ln w="12700">
              <a:solidFill>
                <a:srgbClr val="2E30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4359564" y="1311564"/>
              <a:ext cx="212436" cy="0"/>
            </a:xfrm>
            <a:prstGeom prst="line">
              <a:avLst/>
            </a:prstGeom>
            <a:ln w="12700">
              <a:solidFill>
                <a:srgbClr val="2E30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4359564" y="1385455"/>
              <a:ext cx="212436" cy="0"/>
            </a:xfrm>
            <a:prstGeom prst="line">
              <a:avLst/>
            </a:prstGeom>
            <a:ln w="12700">
              <a:solidFill>
                <a:srgbClr val="2E30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矩形 12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/>
          <p:nvPr/>
        </p:nvSpPr>
        <p:spPr>
          <a:xfrm>
            <a:off x="642149" y="149101"/>
            <a:ext cx="8931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000">
                <a:solidFill>
                  <a:srgbClr val="2E3032"/>
                </a:solidFill>
                <a:latin typeface="+mj-lt"/>
                <a:ea typeface="+mj-ea"/>
                <a:sym typeface="+mn-lt"/>
              </a:rPr>
              <a:t>MORE.</a:t>
            </a:r>
            <a:endParaRPr lang="zh-CN" altLang="en-US" sz="2000" dirty="0">
              <a:solidFill>
                <a:srgbClr val="2E3032"/>
              </a:solidFill>
              <a:latin typeface="+mj-lt"/>
              <a:ea typeface="+mj-ea"/>
              <a:sym typeface="+mn-lt"/>
            </a:endParaRPr>
          </a:p>
        </p:txBody>
      </p:sp>
      <p:sp>
        <p:nvSpPr>
          <p:cNvPr id="16" name="xiongmao"/>
          <p:cNvSpPr/>
          <p:nvPr/>
        </p:nvSpPr>
        <p:spPr>
          <a:xfrm>
            <a:off x="2741509" y="1658934"/>
            <a:ext cx="3644153" cy="1882588"/>
          </a:xfrm>
          <a:prstGeom prst="rect">
            <a:avLst/>
          </a:prstGeom>
          <a:solidFill>
            <a:srgbClr val="FCD6C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1867573" y="1925643"/>
            <a:ext cx="54088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5400">
                <a:solidFill>
                  <a:srgbClr val="2E3032"/>
                </a:solidFill>
                <a:latin typeface="+mj-lt"/>
              </a:rPr>
              <a:t>Business Report </a:t>
            </a:r>
            <a:endParaRPr lang="zh-CN" altLang="en-US" sz="5400">
              <a:solidFill>
                <a:srgbClr val="2E3032"/>
              </a:solidFill>
              <a:latin typeface="+mj-lt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3871063" y="2902761"/>
            <a:ext cx="1385047" cy="0"/>
          </a:xfrm>
          <a:prstGeom prst="line">
            <a:avLst/>
          </a:prstGeom>
          <a:ln w="28575">
            <a:solidFill>
              <a:srgbClr val="2E30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 txBox="1"/>
          <p:nvPr/>
        </p:nvSpPr>
        <p:spPr>
          <a:xfrm>
            <a:off x="1826898" y="3029074"/>
            <a:ext cx="5449528" cy="512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050">
                <a:solidFill>
                  <a:srgbClr val="2E3032"/>
                </a:solidFill>
              </a:rPr>
              <a:t>Lorem ipsum dolor sit amet, consectetuer adipiscing elit. Aenean commodo ligula eget dolor. Aenean massa. </a:t>
            </a:r>
            <a:endParaRPr lang="en-US" altLang="zh-CN" sz="1050" dirty="0">
              <a:solidFill>
                <a:srgbClr val="2E3032"/>
              </a:solidFill>
            </a:endParaRPr>
          </a:p>
        </p:txBody>
      </p:sp>
      <p:sp>
        <p:nvSpPr>
          <p:cNvPr id="15" name="矩形 14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/>
          <p:nvPr/>
        </p:nvSpPr>
        <p:spPr>
          <a:xfrm>
            <a:off x="2904501" y="218351"/>
            <a:ext cx="74892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2E3032"/>
                </a:solidFill>
                <a:effectLst/>
                <a:uLnTx/>
                <a:uFillTx/>
                <a:latin typeface="华文细黑" panose="02010600040101010101" charset="-122"/>
                <a:ea typeface="华文细黑" panose="02010600040101010101" charset="-122"/>
                <a:cs typeface="+mn-cs"/>
                <a:sym typeface="+mn-lt"/>
              </a:rPr>
              <a:t>工作概述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2E3032"/>
              </a:solidFill>
              <a:effectLst/>
              <a:uLnTx/>
              <a:uFillTx/>
              <a:latin typeface="华文细黑" panose="02010600040101010101" charset="-122"/>
              <a:ea typeface="华文细黑" panose="02010600040101010101" charset="-122"/>
              <a:cs typeface="+mn-cs"/>
              <a:sym typeface="+mn-lt"/>
            </a:endParaRPr>
          </a:p>
        </p:txBody>
      </p:sp>
      <p:sp>
        <p:nvSpPr>
          <p:cNvPr id="17" name="矩形 16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/>
          <p:nvPr/>
        </p:nvSpPr>
        <p:spPr>
          <a:xfrm>
            <a:off x="5993977" y="218351"/>
            <a:ext cx="74892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2E3032"/>
                </a:solidFill>
                <a:effectLst/>
                <a:uLnTx/>
                <a:uFillTx/>
                <a:latin typeface="华文细黑" panose="02010600040101010101" charset="-122"/>
                <a:ea typeface="华文细黑" panose="02010600040101010101" charset="-122"/>
                <a:cs typeface="+mn-cs"/>
                <a:sym typeface="+mn-lt"/>
              </a:rPr>
              <a:t>总结经验</a:t>
            </a:r>
          </a:p>
        </p:txBody>
      </p:sp>
      <p:sp>
        <p:nvSpPr>
          <p:cNvPr id="20" name="矩形 19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/>
          <p:nvPr/>
        </p:nvSpPr>
        <p:spPr>
          <a:xfrm>
            <a:off x="4449239" y="218351"/>
            <a:ext cx="74892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2E3032"/>
                </a:solidFill>
                <a:effectLst/>
                <a:uLnTx/>
                <a:uFillTx/>
                <a:latin typeface="华文细黑" panose="02010600040101010101" charset="-122"/>
                <a:ea typeface="华文细黑" panose="02010600040101010101" charset="-122"/>
                <a:cs typeface="+mn-cs"/>
                <a:sym typeface="+mn-lt"/>
              </a:rPr>
              <a:t>业绩展示</a:t>
            </a:r>
          </a:p>
        </p:txBody>
      </p:sp>
      <p:sp>
        <p:nvSpPr>
          <p:cNvPr id="21" name="矩形 20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/>
          <p:nvPr/>
        </p:nvSpPr>
        <p:spPr>
          <a:xfrm>
            <a:off x="7538716" y="218351"/>
            <a:ext cx="74892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2E3032"/>
                </a:solidFill>
                <a:effectLst/>
                <a:uLnTx/>
                <a:uFillTx/>
                <a:latin typeface="华文细黑" panose="02010600040101010101" charset="-122"/>
                <a:ea typeface="华文细黑" panose="02010600040101010101" charset="-122"/>
                <a:cs typeface="+mn-cs"/>
                <a:sym typeface="+mn-lt"/>
              </a:rPr>
              <a:t>工作规划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2E3032"/>
              </a:solidFill>
              <a:effectLst/>
              <a:uLnTx/>
              <a:uFillTx/>
              <a:latin typeface="华文细黑" panose="02010600040101010101" charset="-122"/>
              <a:ea typeface="华文细黑" panose="02010600040101010101" charset="-122"/>
              <a:cs typeface="+mn-cs"/>
              <a:sym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97991" y="0"/>
            <a:ext cx="395133" cy="865461"/>
          </a:xfrm>
          <a:prstGeom prst="rect">
            <a:avLst/>
          </a:prstGeom>
          <a:solidFill>
            <a:srgbClr val="FCD6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593124" y="272464"/>
            <a:ext cx="32688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>
                <a:solidFill>
                  <a:srgbClr val="2E3032"/>
                </a:solidFill>
                <a:latin typeface="+mj-lt"/>
              </a:rPr>
              <a:t>Performance Display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-408191" y="1214854"/>
            <a:ext cx="4143542" cy="2762361"/>
            <a:chOff x="-405776" y="1673055"/>
            <a:chExt cx="2975145" cy="1983430"/>
          </a:xfrm>
        </p:grpSpPr>
        <p:graphicFrame>
          <p:nvGraphicFramePr>
            <p:cNvPr id="25" name="图表 24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  <p:cNvGraphicFramePr/>
            <p:nvPr/>
          </p:nvGraphicFramePr>
          <p:xfrm>
            <a:off x="-405776" y="1673055"/>
            <a:ext cx="2975145" cy="198343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6" name="矩形 25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  <p:cNvSpPr/>
            <p:nvPr/>
          </p:nvSpPr>
          <p:spPr>
            <a:xfrm>
              <a:off x="551119" y="2310827"/>
              <a:ext cx="1061354" cy="7292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6000">
                  <a:solidFill>
                    <a:srgbClr val="2E3032"/>
                  </a:solidFill>
                  <a:latin typeface="+mj-lt"/>
                </a:rPr>
                <a:t>60</a:t>
              </a:r>
              <a:r>
                <a:rPr lang="en-US" altLang="zh-CN" sz="4000">
                  <a:solidFill>
                    <a:srgbClr val="2E3032"/>
                  </a:solidFill>
                  <a:latin typeface="+mj-lt"/>
                </a:rPr>
                <a:t>%</a:t>
              </a:r>
              <a:endParaRPr lang="en-US" altLang="zh-CN" sz="6000">
                <a:solidFill>
                  <a:srgbClr val="2E3032"/>
                </a:solidFill>
                <a:latin typeface="+mj-lt"/>
              </a:endParaRPr>
            </a:p>
          </p:txBody>
        </p:sp>
      </p:grpSp>
      <p:sp>
        <p:nvSpPr>
          <p:cNvPr id="27" name="矩形 26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/>
          <p:nvPr/>
        </p:nvSpPr>
        <p:spPr>
          <a:xfrm>
            <a:off x="4669566" y="1522765"/>
            <a:ext cx="4143545" cy="819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050">
                <a:solidFill>
                  <a:srgbClr val="2E3032"/>
                </a:solidFill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Lorem ipsum dolor sit amet, consectetuer adipiscing elit. Aenean commodo ligula eget dolor. Cum sociis natoque penatibus et magnis dis parturient montes, nascetur ridiculus mus. </a:t>
            </a:r>
          </a:p>
        </p:txBody>
      </p:sp>
      <p:sp>
        <p:nvSpPr>
          <p:cNvPr id="29" name="矩形 28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/>
          <p:nvPr/>
        </p:nvSpPr>
        <p:spPr>
          <a:xfrm>
            <a:off x="3679573" y="1742775"/>
            <a:ext cx="8115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2E3032"/>
                </a:solidFill>
                <a:latin typeface="+mj-lt"/>
                <a:ea typeface="+mj-ea"/>
                <a:sym typeface="Calibri" panose="020F0502020204030204" pitchFamily="34" charset="0"/>
              </a:rPr>
              <a:t>60%</a:t>
            </a:r>
          </a:p>
        </p:txBody>
      </p:sp>
      <p:sp>
        <p:nvSpPr>
          <p:cNvPr id="30" name="矩形 29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/>
          <p:nvPr/>
        </p:nvSpPr>
        <p:spPr>
          <a:xfrm>
            <a:off x="3679573" y="3093451"/>
            <a:ext cx="8115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2E3032"/>
                </a:solidFill>
                <a:latin typeface="+mj-lt"/>
                <a:ea typeface="+mj-ea"/>
                <a:sym typeface="Calibri" panose="020F0502020204030204" pitchFamily="34" charset="0"/>
              </a:rPr>
              <a:t>40%</a:t>
            </a:r>
          </a:p>
        </p:txBody>
      </p:sp>
      <p:sp>
        <p:nvSpPr>
          <p:cNvPr id="31" name="矩形 30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/>
          <p:nvPr/>
        </p:nvSpPr>
        <p:spPr>
          <a:xfrm>
            <a:off x="4669566" y="2912680"/>
            <a:ext cx="4143545" cy="819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050">
                <a:solidFill>
                  <a:srgbClr val="2E3032"/>
                </a:solidFill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Lorem ipsum dolor sit amet, consectetuer adipiscing elit. Aenean commodo ligula eget dolor. Cum sociis natoque penatibus et magnis dis parturient montes, nascetur ridiculus mus. </a:t>
            </a:r>
          </a:p>
        </p:txBody>
      </p:sp>
      <p:cxnSp>
        <p:nvCxnSpPr>
          <p:cNvPr id="32" name="直接连接符 31"/>
          <p:cNvCxnSpPr/>
          <p:nvPr/>
        </p:nvCxnSpPr>
        <p:spPr>
          <a:xfrm>
            <a:off x="4574258" y="1791432"/>
            <a:ext cx="0" cy="413008"/>
          </a:xfrm>
          <a:prstGeom prst="line">
            <a:avLst/>
          </a:prstGeom>
          <a:ln w="12700">
            <a:solidFill>
              <a:srgbClr val="2E30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4550228" y="3146497"/>
            <a:ext cx="0" cy="413008"/>
          </a:xfrm>
          <a:prstGeom prst="line">
            <a:avLst/>
          </a:prstGeom>
          <a:ln w="12700">
            <a:solidFill>
              <a:srgbClr val="2E30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97991" y="0"/>
            <a:ext cx="395133" cy="865461"/>
          </a:xfrm>
          <a:prstGeom prst="rect">
            <a:avLst/>
          </a:prstGeom>
          <a:solidFill>
            <a:srgbClr val="FCD6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593124" y="272464"/>
            <a:ext cx="32688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>
                <a:solidFill>
                  <a:srgbClr val="2E3032"/>
                </a:solidFill>
                <a:latin typeface="+mj-lt"/>
              </a:rPr>
              <a:t>Performance Display</a:t>
            </a:r>
          </a:p>
        </p:txBody>
      </p:sp>
      <p:graphicFrame>
        <p:nvGraphicFramePr>
          <p:cNvPr id="13" name="图表 12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GraphicFramePr/>
          <p:nvPr/>
        </p:nvGraphicFramePr>
        <p:xfrm>
          <a:off x="3664858" y="1066799"/>
          <a:ext cx="5138484" cy="3780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4" name="直接连接符 13"/>
          <p:cNvCxnSpPr/>
          <p:nvPr/>
        </p:nvCxnSpPr>
        <p:spPr>
          <a:xfrm>
            <a:off x="316648" y="2149962"/>
            <a:ext cx="941294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 txBox="1">
            <a:spLocks noChangeArrowheads="1"/>
          </p:cNvSpPr>
          <p:nvPr/>
        </p:nvSpPr>
        <p:spPr bwMode="auto">
          <a:xfrm>
            <a:off x="197992" y="2217807"/>
            <a:ext cx="225414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000">
                <a:solidFill>
                  <a:srgbClr val="2E3032"/>
                </a:solidFill>
                <a:latin typeface="Arial" panose="020B0604020202020204"/>
                <a:ea typeface="方正兰亭黑_GBK"/>
              </a:rPr>
              <a:t>PERFORMANCE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000">
                <a:solidFill>
                  <a:srgbClr val="2E3032"/>
                </a:solidFill>
                <a:latin typeface="Arial" panose="020B0604020202020204"/>
                <a:ea typeface="方正兰亭黑_GBK"/>
              </a:rPr>
              <a:t>DISPLAY</a:t>
            </a:r>
          </a:p>
        </p:txBody>
      </p:sp>
      <p:sp>
        <p:nvSpPr>
          <p:cNvPr id="16" name="矩形 15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/>
          <p:nvPr/>
        </p:nvSpPr>
        <p:spPr>
          <a:xfrm>
            <a:off x="197991" y="2909937"/>
            <a:ext cx="3292161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en-US" altLang="zh-CN" sz="900" kern="0">
                <a:solidFill>
                  <a:srgbClr val="2E3032"/>
                </a:solidFill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elit. Aenean commodo ligula eget dolor. Lorem ipsum dolor sit amet</a:t>
            </a:r>
            <a:r>
              <a:rPr lang="zh-CN" altLang="en-US" sz="900" kern="0">
                <a:solidFill>
                  <a:srgbClr val="2E3032"/>
                </a:solidFill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；</a:t>
            </a:r>
            <a:r>
              <a:rPr lang="en-US" altLang="zh-CN" sz="900" kern="0">
                <a:solidFill>
                  <a:srgbClr val="2E3032"/>
                </a:solidFill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elit. </a:t>
            </a:r>
            <a:endParaRPr lang="zh-CN" altLang="en-US" sz="900" kern="0">
              <a:solidFill>
                <a:srgbClr val="2E3032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284" y="0"/>
            <a:ext cx="7715250" cy="514350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5092700" y="1050370"/>
            <a:ext cx="4051300" cy="30427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连接符 9"/>
          <p:cNvCxnSpPr/>
          <p:nvPr/>
        </p:nvCxnSpPr>
        <p:spPr>
          <a:xfrm>
            <a:off x="5372576" y="2600488"/>
            <a:ext cx="747749" cy="0"/>
          </a:xfrm>
          <a:prstGeom prst="line">
            <a:avLst/>
          </a:prstGeom>
          <a:ln w="28575">
            <a:solidFill>
              <a:srgbClr val="2E30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 txBox="1"/>
          <p:nvPr/>
        </p:nvSpPr>
        <p:spPr>
          <a:xfrm>
            <a:off x="5269455" y="2629227"/>
            <a:ext cx="3874545" cy="512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050">
                <a:solidFill>
                  <a:srgbClr val="2E3032"/>
                </a:solidFill>
              </a:rPr>
              <a:t>Lorem ipsum dolor sit amet, consectetuer adipiscing elit. Aenean commodo ligula eget dolor. Aenean massa. </a:t>
            </a:r>
            <a:endParaRPr lang="en-US" altLang="zh-CN" sz="1050" dirty="0">
              <a:solidFill>
                <a:srgbClr val="2E3032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269455" y="1494532"/>
            <a:ext cx="243688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>
                <a:latin typeface="+mj-ea"/>
                <a:ea typeface="+mj-ea"/>
              </a:rPr>
              <a:t>Summarize </a:t>
            </a:r>
          </a:p>
          <a:p>
            <a:r>
              <a:rPr lang="en-US" altLang="zh-CN" sz="3200">
                <a:latin typeface="+mj-ea"/>
                <a:ea typeface="+mj-ea"/>
              </a:rPr>
              <a:t>Experience</a:t>
            </a:r>
            <a:endParaRPr lang="zh-CN" altLang="en-US" sz="3200"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97991" y="0"/>
            <a:ext cx="395133" cy="865461"/>
          </a:xfrm>
          <a:prstGeom prst="rect">
            <a:avLst/>
          </a:prstGeom>
          <a:solidFill>
            <a:srgbClr val="FCD6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593124" y="272464"/>
            <a:ext cx="35397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>
                <a:solidFill>
                  <a:srgbClr val="2E3032"/>
                </a:solidFill>
                <a:latin typeface="+mj-lt"/>
              </a:rPr>
              <a:t>Summarize Experience</a:t>
            </a:r>
          </a:p>
        </p:txBody>
      </p:sp>
      <p:sp>
        <p:nvSpPr>
          <p:cNvPr id="5" name="泪滴形 4"/>
          <p:cNvSpPr/>
          <p:nvPr/>
        </p:nvSpPr>
        <p:spPr>
          <a:xfrm>
            <a:off x="3263900" y="2971542"/>
            <a:ext cx="1268307" cy="1268307"/>
          </a:xfrm>
          <a:prstGeom prst="teardrop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泪滴形 18"/>
          <p:cNvSpPr/>
          <p:nvPr/>
        </p:nvSpPr>
        <p:spPr>
          <a:xfrm flipH="1">
            <a:off x="4662593" y="2971542"/>
            <a:ext cx="1268307" cy="1268307"/>
          </a:xfrm>
          <a:prstGeom prst="teardrop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泪滴形 20"/>
          <p:cNvSpPr/>
          <p:nvPr/>
        </p:nvSpPr>
        <p:spPr>
          <a:xfrm flipV="1">
            <a:off x="3263900" y="1581739"/>
            <a:ext cx="1268307" cy="1268307"/>
          </a:xfrm>
          <a:prstGeom prst="teardrop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泪滴形 21"/>
          <p:cNvSpPr/>
          <p:nvPr/>
        </p:nvSpPr>
        <p:spPr>
          <a:xfrm flipH="1" flipV="1">
            <a:off x="4662593" y="1581739"/>
            <a:ext cx="1268307" cy="1268307"/>
          </a:xfrm>
          <a:prstGeom prst="teardrop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/>
          <p:nvPr/>
        </p:nvSpPr>
        <p:spPr>
          <a:xfrm>
            <a:off x="593124" y="1951406"/>
            <a:ext cx="2501900" cy="794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050">
                <a:solidFill>
                  <a:srgbClr val="2E3032"/>
                </a:solidFill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Lorem ipsum dolor sit amet, consectetuer adipiscing elit. Aenean commodo ligula eget dolor. 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946742" y="1666185"/>
            <a:ext cx="21403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1400">
                <a:solidFill>
                  <a:srgbClr val="2E3032"/>
                </a:solidFill>
                <a:latin typeface="+mj-lt"/>
              </a:rPr>
              <a:t>Summarize Experience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2679590" y="1986083"/>
            <a:ext cx="310101" cy="0"/>
          </a:xfrm>
          <a:prstGeom prst="line">
            <a:avLst/>
          </a:prstGeom>
          <a:ln w="19050">
            <a:solidFill>
              <a:srgbClr val="2E30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25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/>
          <p:nvPr/>
        </p:nvSpPr>
        <p:spPr>
          <a:xfrm>
            <a:off x="487791" y="3316233"/>
            <a:ext cx="2501900" cy="794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050">
                <a:solidFill>
                  <a:srgbClr val="2E3032"/>
                </a:solidFill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Lorem ipsum dolor sit amet, consectetuer adipiscing elit. Aenean commodo ligula eget dolor. 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841409" y="3031012"/>
            <a:ext cx="21403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1400">
                <a:solidFill>
                  <a:srgbClr val="2E3032"/>
                </a:solidFill>
                <a:latin typeface="+mj-lt"/>
              </a:rPr>
              <a:t>Summarize Experience</a:t>
            </a:r>
          </a:p>
        </p:txBody>
      </p:sp>
      <p:cxnSp>
        <p:nvCxnSpPr>
          <p:cNvPr id="29" name="直接连接符 28"/>
          <p:cNvCxnSpPr/>
          <p:nvPr/>
        </p:nvCxnSpPr>
        <p:spPr>
          <a:xfrm>
            <a:off x="2574257" y="3350910"/>
            <a:ext cx="310101" cy="0"/>
          </a:xfrm>
          <a:prstGeom prst="line">
            <a:avLst/>
          </a:prstGeom>
          <a:ln w="19050">
            <a:solidFill>
              <a:srgbClr val="2E30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/>
          <p:nvPr/>
        </p:nvSpPr>
        <p:spPr>
          <a:xfrm>
            <a:off x="6212730" y="3316233"/>
            <a:ext cx="2501900" cy="794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050">
                <a:solidFill>
                  <a:srgbClr val="2E3032"/>
                </a:solidFill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Lorem ipsum dolor sit amet, consectetuer adipiscing elit. Aenean commodo ligula eget dolor. 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6212730" y="3031012"/>
            <a:ext cx="21403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solidFill>
                  <a:srgbClr val="2E3032"/>
                </a:solidFill>
                <a:latin typeface="+mj-lt"/>
              </a:rPr>
              <a:t>Summarize Experience</a:t>
            </a:r>
          </a:p>
        </p:txBody>
      </p:sp>
      <p:cxnSp>
        <p:nvCxnSpPr>
          <p:cNvPr id="32" name="直接连接符 31"/>
          <p:cNvCxnSpPr/>
          <p:nvPr/>
        </p:nvCxnSpPr>
        <p:spPr>
          <a:xfrm>
            <a:off x="6308146" y="3350910"/>
            <a:ext cx="310101" cy="0"/>
          </a:xfrm>
          <a:prstGeom prst="line">
            <a:avLst/>
          </a:prstGeom>
          <a:ln w="19050">
            <a:solidFill>
              <a:srgbClr val="2E30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矩形 32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/>
          <p:nvPr/>
        </p:nvSpPr>
        <p:spPr>
          <a:xfrm>
            <a:off x="6212730" y="2055661"/>
            <a:ext cx="2501900" cy="794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050">
                <a:solidFill>
                  <a:srgbClr val="2E3032"/>
                </a:solidFill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Lorem ipsum dolor sit amet, consectetuer adipiscing elit. Aenean commodo ligula eget dolor. 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6212730" y="1770440"/>
            <a:ext cx="21403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solidFill>
                  <a:srgbClr val="2E3032"/>
                </a:solidFill>
                <a:latin typeface="+mj-lt"/>
              </a:rPr>
              <a:t>Summarize Experience</a:t>
            </a:r>
          </a:p>
        </p:txBody>
      </p:sp>
      <p:cxnSp>
        <p:nvCxnSpPr>
          <p:cNvPr id="35" name="直接连接符 34"/>
          <p:cNvCxnSpPr/>
          <p:nvPr/>
        </p:nvCxnSpPr>
        <p:spPr>
          <a:xfrm>
            <a:off x="6308146" y="2090338"/>
            <a:ext cx="310101" cy="0"/>
          </a:xfrm>
          <a:prstGeom prst="line">
            <a:avLst/>
          </a:prstGeom>
          <a:ln w="19050">
            <a:solidFill>
              <a:srgbClr val="2E30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12"/>
          <p:cNvGrpSpPr/>
          <p:nvPr/>
        </p:nvGrpSpPr>
        <p:grpSpPr>
          <a:xfrm>
            <a:off x="5025547" y="3398320"/>
            <a:ext cx="442701" cy="414749"/>
            <a:chOff x="5368132" y="3540125"/>
            <a:chExt cx="465138" cy="435769"/>
          </a:xfrm>
          <a:solidFill>
            <a:srgbClr val="2E3032"/>
          </a:solidFill>
        </p:grpSpPr>
        <p:sp>
          <p:nvSpPr>
            <p:cNvPr id="24" name="AutoShape 110"/>
            <p:cNvSpPr/>
            <p:nvPr/>
          </p:nvSpPr>
          <p:spPr bwMode="auto">
            <a:xfrm>
              <a:off x="5426869" y="3598069"/>
              <a:ext cx="347663" cy="2325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699" y="20255"/>
                  </a:moveTo>
                  <a:lnTo>
                    <a:pt x="899" y="20255"/>
                  </a:lnTo>
                  <a:lnTo>
                    <a:pt x="899" y="1350"/>
                  </a:lnTo>
                  <a:lnTo>
                    <a:pt x="20699" y="1350"/>
                  </a:lnTo>
                  <a:cubicBezTo>
                    <a:pt x="20699" y="1350"/>
                    <a:pt x="20699" y="20255"/>
                    <a:pt x="20699" y="20255"/>
                  </a:cubicBezTo>
                  <a:close/>
                  <a:moveTo>
                    <a:pt x="20699" y="0"/>
                  </a:moveTo>
                  <a:lnTo>
                    <a:pt x="899" y="5"/>
                  </a:lnTo>
                  <a:cubicBezTo>
                    <a:pt x="402" y="5"/>
                    <a:pt x="0" y="603"/>
                    <a:pt x="0" y="1350"/>
                  </a:cubicBezTo>
                  <a:lnTo>
                    <a:pt x="0" y="20249"/>
                  </a:lnTo>
                  <a:cubicBezTo>
                    <a:pt x="0" y="20996"/>
                    <a:pt x="402" y="21599"/>
                    <a:pt x="899" y="21599"/>
                  </a:cubicBezTo>
                  <a:lnTo>
                    <a:pt x="20699" y="21599"/>
                  </a:lnTo>
                  <a:cubicBezTo>
                    <a:pt x="21197" y="21599"/>
                    <a:pt x="21600" y="20996"/>
                    <a:pt x="21600" y="20249"/>
                  </a:cubicBezTo>
                  <a:lnTo>
                    <a:pt x="21600" y="1350"/>
                  </a:lnTo>
                  <a:cubicBezTo>
                    <a:pt x="21600" y="603"/>
                    <a:pt x="21197" y="0"/>
                    <a:pt x="206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36" name="AutoShape 111"/>
            <p:cNvSpPr/>
            <p:nvPr/>
          </p:nvSpPr>
          <p:spPr bwMode="auto">
            <a:xfrm>
              <a:off x="5368132" y="3540125"/>
              <a:ext cx="465138" cy="4357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6562"/>
                  </a:moveTo>
                  <a:cubicBezTo>
                    <a:pt x="20249" y="16959"/>
                    <a:pt x="19946" y="17282"/>
                    <a:pt x="19575" y="17282"/>
                  </a:cubicBezTo>
                  <a:lnTo>
                    <a:pt x="13499" y="17282"/>
                  </a:lnTo>
                  <a:lnTo>
                    <a:pt x="8099" y="17282"/>
                  </a:lnTo>
                  <a:lnTo>
                    <a:pt x="2024" y="17282"/>
                  </a:lnTo>
                  <a:cubicBezTo>
                    <a:pt x="1651" y="17282"/>
                    <a:pt x="1349" y="16959"/>
                    <a:pt x="1349" y="16562"/>
                  </a:cubicBezTo>
                  <a:lnTo>
                    <a:pt x="1349" y="2160"/>
                  </a:lnTo>
                  <a:cubicBezTo>
                    <a:pt x="1349" y="1762"/>
                    <a:pt x="1651" y="1440"/>
                    <a:pt x="2024" y="1440"/>
                  </a:cubicBezTo>
                  <a:lnTo>
                    <a:pt x="19575" y="1440"/>
                  </a:lnTo>
                  <a:cubicBezTo>
                    <a:pt x="19946" y="1440"/>
                    <a:pt x="20249" y="1762"/>
                    <a:pt x="20249" y="2160"/>
                  </a:cubicBezTo>
                  <a:cubicBezTo>
                    <a:pt x="20249" y="2160"/>
                    <a:pt x="20249" y="16562"/>
                    <a:pt x="20249" y="16562"/>
                  </a:cubicBezTo>
                  <a:close/>
                  <a:moveTo>
                    <a:pt x="19575" y="0"/>
                  </a:moveTo>
                  <a:lnTo>
                    <a:pt x="2024" y="0"/>
                  </a:lnTo>
                  <a:cubicBezTo>
                    <a:pt x="905" y="0"/>
                    <a:pt x="0" y="966"/>
                    <a:pt x="0" y="2160"/>
                  </a:cubicBezTo>
                  <a:lnTo>
                    <a:pt x="0" y="16562"/>
                  </a:lnTo>
                  <a:cubicBezTo>
                    <a:pt x="0" y="17753"/>
                    <a:pt x="903" y="18718"/>
                    <a:pt x="2018" y="18721"/>
                  </a:cubicBezTo>
                  <a:lnTo>
                    <a:pt x="8774" y="18721"/>
                  </a:lnTo>
                  <a:lnTo>
                    <a:pt x="8774" y="19597"/>
                  </a:lnTo>
                  <a:lnTo>
                    <a:pt x="4561" y="20181"/>
                  </a:lnTo>
                  <a:cubicBezTo>
                    <a:pt x="4260" y="20262"/>
                    <a:pt x="4049" y="20549"/>
                    <a:pt x="4049" y="20879"/>
                  </a:cubicBezTo>
                  <a:cubicBezTo>
                    <a:pt x="4049" y="21277"/>
                    <a:pt x="4351" y="21599"/>
                    <a:pt x="4724" y="21599"/>
                  </a:cubicBezTo>
                  <a:lnTo>
                    <a:pt x="16874" y="21599"/>
                  </a:lnTo>
                  <a:cubicBezTo>
                    <a:pt x="17248" y="21599"/>
                    <a:pt x="17549" y="21277"/>
                    <a:pt x="17549" y="20879"/>
                  </a:cubicBezTo>
                  <a:cubicBezTo>
                    <a:pt x="17549" y="20549"/>
                    <a:pt x="17339" y="20262"/>
                    <a:pt x="17038" y="20181"/>
                  </a:cubicBezTo>
                  <a:lnTo>
                    <a:pt x="12824" y="19597"/>
                  </a:lnTo>
                  <a:lnTo>
                    <a:pt x="12824" y="18721"/>
                  </a:lnTo>
                  <a:lnTo>
                    <a:pt x="19581" y="18721"/>
                  </a:lnTo>
                  <a:cubicBezTo>
                    <a:pt x="20696" y="18718"/>
                    <a:pt x="21600" y="17753"/>
                    <a:pt x="21600" y="16562"/>
                  </a:cubicBezTo>
                  <a:lnTo>
                    <a:pt x="21600" y="2160"/>
                  </a:lnTo>
                  <a:cubicBezTo>
                    <a:pt x="21600" y="966"/>
                    <a:pt x="20692" y="0"/>
                    <a:pt x="19575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</p:grpSp>
      <p:sp>
        <p:nvSpPr>
          <p:cNvPr id="37" name="AutoShape 112"/>
          <p:cNvSpPr/>
          <p:nvPr/>
        </p:nvSpPr>
        <p:spPr bwMode="auto">
          <a:xfrm>
            <a:off x="3728665" y="3350910"/>
            <a:ext cx="443420" cy="441466"/>
          </a:xfrm>
          <a:custGeom>
            <a:avLst/>
            <a:gdLst>
              <a:gd name="T0" fmla="*/ 10510 w 21020"/>
              <a:gd name="T1" fmla="*/ 10800 h 21600"/>
              <a:gd name="T2" fmla="*/ 10510 w 21020"/>
              <a:gd name="T3" fmla="*/ 10800 h 21600"/>
              <a:gd name="T4" fmla="*/ 10510 w 21020"/>
              <a:gd name="T5" fmla="*/ 10800 h 21600"/>
              <a:gd name="T6" fmla="*/ 10510 w 2102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020" h="21600">
                <a:moveTo>
                  <a:pt x="18846" y="7946"/>
                </a:moveTo>
                <a:lnTo>
                  <a:pt x="17740" y="9091"/>
                </a:lnTo>
                <a:cubicBezTo>
                  <a:pt x="17740" y="8939"/>
                  <a:pt x="17758" y="8792"/>
                  <a:pt x="17744" y="8636"/>
                </a:cubicBezTo>
                <a:cubicBezTo>
                  <a:pt x="17629" y="7331"/>
                  <a:pt x="17036" y="6068"/>
                  <a:pt x="16074" y="5080"/>
                </a:cubicBezTo>
                <a:cubicBezTo>
                  <a:pt x="15004" y="3980"/>
                  <a:pt x="13585" y="3348"/>
                  <a:pt x="12180" y="3345"/>
                </a:cubicBezTo>
                <a:lnTo>
                  <a:pt x="13268" y="2218"/>
                </a:lnTo>
                <a:cubicBezTo>
                  <a:pt x="13812" y="1659"/>
                  <a:pt x="14572" y="1350"/>
                  <a:pt x="15403" y="1350"/>
                </a:cubicBezTo>
                <a:cubicBezTo>
                  <a:pt x="16460" y="1350"/>
                  <a:pt x="17546" y="1840"/>
                  <a:pt x="18381" y="2696"/>
                </a:cubicBezTo>
                <a:cubicBezTo>
                  <a:pt x="19165" y="3500"/>
                  <a:pt x="19631" y="4499"/>
                  <a:pt x="19698" y="5510"/>
                </a:cubicBezTo>
                <a:cubicBezTo>
                  <a:pt x="19760" y="6453"/>
                  <a:pt x="19457" y="7317"/>
                  <a:pt x="18846" y="7946"/>
                </a:cubicBezTo>
                <a:moveTo>
                  <a:pt x="5828" y="19329"/>
                </a:moveTo>
                <a:cubicBezTo>
                  <a:pt x="5813" y="18424"/>
                  <a:pt x="5454" y="17481"/>
                  <a:pt x="4730" y="16739"/>
                </a:cubicBezTo>
                <a:cubicBezTo>
                  <a:pt x="4046" y="16034"/>
                  <a:pt x="3150" y="15628"/>
                  <a:pt x="2257" y="15592"/>
                </a:cubicBezTo>
                <a:lnTo>
                  <a:pt x="2911" y="13157"/>
                </a:lnTo>
                <a:cubicBezTo>
                  <a:pt x="2959" y="12995"/>
                  <a:pt x="3052" y="12835"/>
                  <a:pt x="3168" y="12695"/>
                </a:cubicBezTo>
                <a:cubicBezTo>
                  <a:pt x="4485" y="11726"/>
                  <a:pt x="6512" y="12012"/>
                  <a:pt x="7920" y="13460"/>
                </a:cubicBezTo>
                <a:cubicBezTo>
                  <a:pt x="9409" y="14990"/>
                  <a:pt x="9639" y="17230"/>
                  <a:pt x="8492" y="18568"/>
                </a:cubicBezTo>
                <a:cubicBezTo>
                  <a:pt x="8416" y="18609"/>
                  <a:pt x="8339" y="18648"/>
                  <a:pt x="8256" y="18675"/>
                </a:cubicBezTo>
                <a:cubicBezTo>
                  <a:pt x="8256" y="18675"/>
                  <a:pt x="5828" y="19329"/>
                  <a:pt x="5828" y="19329"/>
                </a:cubicBezTo>
                <a:close/>
                <a:moveTo>
                  <a:pt x="2737" y="20184"/>
                </a:moveTo>
                <a:cubicBezTo>
                  <a:pt x="2665" y="20181"/>
                  <a:pt x="2443" y="20239"/>
                  <a:pt x="2291" y="20249"/>
                </a:cubicBezTo>
                <a:cubicBezTo>
                  <a:pt x="1751" y="20244"/>
                  <a:pt x="1313" y="19792"/>
                  <a:pt x="1313" y="19237"/>
                </a:cubicBezTo>
                <a:cubicBezTo>
                  <a:pt x="1321" y="19124"/>
                  <a:pt x="1365" y="18929"/>
                  <a:pt x="1380" y="18857"/>
                </a:cubicBezTo>
                <a:lnTo>
                  <a:pt x="2071" y="16283"/>
                </a:lnTo>
                <a:cubicBezTo>
                  <a:pt x="2822" y="16261"/>
                  <a:pt x="3630" y="16562"/>
                  <a:pt x="4265" y="17215"/>
                </a:cubicBezTo>
                <a:cubicBezTo>
                  <a:pt x="4911" y="17878"/>
                  <a:pt x="5214" y="18725"/>
                  <a:pt x="5181" y="19504"/>
                </a:cubicBezTo>
                <a:cubicBezTo>
                  <a:pt x="5181" y="19504"/>
                  <a:pt x="2737" y="20184"/>
                  <a:pt x="2737" y="20184"/>
                </a:cubicBezTo>
                <a:close/>
                <a:moveTo>
                  <a:pt x="6888" y="11179"/>
                </a:moveTo>
                <a:cubicBezTo>
                  <a:pt x="6280" y="10927"/>
                  <a:pt x="5642" y="10783"/>
                  <a:pt x="5004" y="10774"/>
                </a:cubicBezTo>
                <a:lnTo>
                  <a:pt x="10063" y="5536"/>
                </a:lnTo>
                <a:cubicBezTo>
                  <a:pt x="10838" y="4759"/>
                  <a:pt x="11966" y="4536"/>
                  <a:pt x="13077" y="4819"/>
                </a:cubicBezTo>
                <a:cubicBezTo>
                  <a:pt x="13077" y="4819"/>
                  <a:pt x="6888" y="11179"/>
                  <a:pt x="6888" y="11179"/>
                </a:cubicBezTo>
                <a:close/>
                <a:moveTo>
                  <a:pt x="9717" y="13672"/>
                </a:moveTo>
                <a:cubicBezTo>
                  <a:pt x="9473" y="13258"/>
                  <a:pt x="9194" y="12859"/>
                  <a:pt x="8848" y="12505"/>
                </a:cubicBezTo>
                <a:cubicBezTo>
                  <a:pt x="8447" y="12093"/>
                  <a:pt x="7986" y="11770"/>
                  <a:pt x="7507" y="11498"/>
                </a:cubicBezTo>
                <a:lnTo>
                  <a:pt x="13767" y="5064"/>
                </a:lnTo>
                <a:cubicBezTo>
                  <a:pt x="14259" y="5288"/>
                  <a:pt x="14729" y="5607"/>
                  <a:pt x="15145" y="6035"/>
                </a:cubicBezTo>
                <a:cubicBezTo>
                  <a:pt x="15500" y="6398"/>
                  <a:pt x="15775" y="6806"/>
                  <a:pt x="15987" y="7229"/>
                </a:cubicBezTo>
                <a:cubicBezTo>
                  <a:pt x="15987" y="7229"/>
                  <a:pt x="9717" y="13672"/>
                  <a:pt x="9717" y="13672"/>
                </a:cubicBezTo>
                <a:close/>
                <a:moveTo>
                  <a:pt x="10519" y="16061"/>
                </a:moveTo>
                <a:cubicBezTo>
                  <a:pt x="10465" y="15452"/>
                  <a:pt x="10298" y="14854"/>
                  <a:pt x="10047" y="14288"/>
                </a:cubicBezTo>
                <a:lnTo>
                  <a:pt x="16257" y="7906"/>
                </a:lnTo>
                <a:cubicBezTo>
                  <a:pt x="16637" y="9140"/>
                  <a:pt x="16442" y="10429"/>
                  <a:pt x="15610" y="11284"/>
                </a:cubicBezTo>
                <a:cubicBezTo>
                  <a:pt x="15604" y="11290"/>
                  <a:pt x="15598" y="11293"/>
                  <a:pt x="15593" y="11298"/>
                </a:cubicBezTo>
                <a:lnTo>
                  <a:pt x="15602" y="11306"/>
                </a:lnTo>
                <a:lnTo>
                  <a:pt x="10525" y="16565"/>
                </a:lnTo>
                <a:cubicBezTo>
                  <a:pt x="10527" y="16397"/>
                  <a:pt x="10534" y="16232"/>
                  <a:pt x="10519" y="16061"/>
                </a:cubicBezTo>
                <a:moveTo>
                  <a:pt x="19308" y="1741"/>
                </a:moveTo>
                <a:cubicBezTo>
                  <a:pt x="18228" y="632"/>
                  <a:pt x="16805" y="0"/>
                  <a:pt x="15403" y="0"/>
                </a:cubicBezTo>
                <a:cubicBezTo>
                  <a:pt x="14220" y="0"/>
                  <a:pt x="13131" y="450"/>
                  <a:pt x="12335" y="1266"/>
                </a:cubicBezTo>
                <a:lnTo>
                  <a:pt x="9138" y="4577"/>
                </a:lnTo>
                <a:cubicBezTo>
                  <a:pt x="9129" y="4585"/>
                  <a:pt x="9118" y="4592"/>
                  <a:pt x="9108" y="4602"/>
                </a:cubicBezTo>
                <a:cubicBezTo>
                  <a:pt x="9103" y="4608"/>
                  <a:pt x="9100" y="4614"/>
                  <a:pt x="9095" y="4620"/>
                </a:cubicBezTo>
                <a:lnTo>
                  <a:pt x="9096" y="4621"/>
                </a:lnTo>
                <a:lnTo>
                  <a:pt x="2310" y="11647"/>
                </a:lnTo>
                <a:cubicBezTo>
                  <a:pt x="1998" y="11966"/>
                  <a:pt x="1771" y="12364"/>
                  <a:pt x="1645" y="12797"/>
                </a:cubicBezTo>
                <a:lnTo>
                  <a:pt x="102" y="18541"/>
                </a:lnTo>
                <a:cubicBezTo>
                  <a:pt x="100" y="18557"/>
                  <a:pt x="0" y="19008"/>
                  <a:pt x="0" y="19237"/>
                </a:cubicBezTo>
                <a:cubicBezTo>
                  <a:pt x="0" y="20541"/>
                  <a:pt x="1030" y="21599"/>
                  <a:pt x="2302" y="21599"/>
                </a:cubicBezTo>
                <a:cubicBezTo>
                  <a:pt x="2554" y="21599"/>
                  <a:pt x="3044" y="21475"/>
                  <a:pt x="3062" y="21473"/>
                </a:cubicBezTo>
                <a:lnTo>
                  <a:pt x="8630" y="19969"/>
                </a:lnTo>
                <a:cubicBezTo>
                  <a:pt x="9054" y="19839"/>
                  <a:pt x="9439" y="19604"/>
                  <a:pt x="9750" y="19283"/>
                </a:cubicBezTo>
                <a:lnTo>
                  <a:pt x="19776" y="8899"/>
                </a:lnTo>
                <a:cubicBezTo>
                  <a:pt x="21600" y="7023"/>
                  <a:pt x="21394" y="3881"/>
                  <a:pt x="19308" y="1741"/>
                </a:cubicBezTo>
              </a:path>
            </a:pathLst>
          </a:custGeom>
          <a:solidFill>
            <a:srgbClr val="2E3032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sym typeface="Gill Sans" charset="0"/>
            </a:endParaRPr>
          </a:p>
        </p:txBody>
      </p:sp>
      <p:grpSp>
        <p:nvGrpSpPr>
          <p:cNvPr id="38" name="Group 124"/>
          <p:cNvGrpSpPr/>
          <p:nvPr/>
        </p:nvGrpSpPr>
        <p:grpSpPr>
          <a:xfrm>
            <a:off x="5025548" y="2029293"/>
            <a:ext cx="442701" cy="372442"/>
            <a:chOff x="5368132" y="2625725"/>
            <a:chExt cx="465138" cy="391319"/>
          </a:xfrm>
          <a:solidFill>
            <a:srgbClr val="2E3032"/>
          </a:solidFill>
        </p:grpSpPr>
        <p:sp>
          <p:nvSpPr>
            <p:cNvPr id="39" name="AutoShape 120"/>
            <p:cNvSpPr/>
            <p:nvPr/>
          </p:nvSpPr>
          <p:spPr bwMode="auto">
            <a:xfrm>
              <a:off x="5484813" y="2727325"/>
              <a:ext cx="231775" cy="231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48" y="16070"/>
                  </a:moveTo>
                  <a:cubicBezTo>
                    <a:pt x="14037" y="19468"/>
                    <a:pt x="8925" y="19859"/>
                    <a:pt x="5529" y="16948"/>
                  </a:cubicBezTo>
                  <a:cubicBezTo>
                    <a:pt x="2130" y="14038"/>
                    <a:pt x="1740" y="8924"/>
                    <a:pt x="4651" y="5527"/>
                  </a:cubicBezTo>
                  <a:cubicBezTo>
                    <a:pt x="7559" y="2131"/>
                    <a:pt x="12674" y="1740"/>
                    <a:pt x="16070" y="4650"/>
                  </a:cubicBezTo>
                  <a:cubicBezTo>
                    <a:pt x="19466" y="7560"/>
                    <a:pt x="19859" y="12673"/>
                    <a:pt x="16948" y="16070"/>
                  </a:cubicBezTo>
                  <a:moveTo>
                    <a:pt x="10800" y="0"/>
                  </a:moveTo>
                  <a:cubicBezTo>
                    <a:pt x="4833" y="0"/>
                    <a:pt x="0" y="4834"/>
                    <a:pt x="0" y="10800"/>
                  </a:cubicBezTo>
                  <a:cubicBezTo>
                    <a:pt x="0" y="16765"/>
                    <a:pt x="4833" y="21599"/>
                    <a:pt x="10800" y="21599"/>
                  </a:cubicBezTo>
                  <a:cubicBezTo>
                    <a:pt x="16764" y="21599"/>
                    <a:pt x="21600" y="16765"/>
                    <a:pt x="21600" y="10800"/>
                  </a:cubicBezTo>
                  <a:cubicBezTo>
                    <a:pt x="21600" y="483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40" name="AutoShape 121"/>
            <p:cNvSpPr/>
            <p:nvPr/>
          </p:nvSpPr>
          <p:spPr bwMode="auto">
            <a:xfrm>
              <a:off x="5542757" y="2785269"/>
              <a:ext cx="65088" cy="650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200" y="0"/>
                  </a:moveTo>
                  <a:cubicBezTo>
                    <a:pt x="8596" y="0"/>
                    <a:pt x="0" y="8596"/>
                    <a:pt x="0" y="19195"/>
                  </a:cubicBezTo>
                  <a:lnTo>
                    <a:pt x="0" y="19199"/>
                  </a:lnTo>
                  <a:cubicBezTo>
                    <a:pt x="0" y="20524"/>
                    <a:pt x="1068" y="21599"/>
                    <a:pt x="2400" y="21599"/>
                  </a:cubicBezTo>
                  <a:cubicBezTo>
                    <a:pt x="3721" y="21599"/>
                    <a:pt x="4800" y="20524"/>
                    <a:pt x="4800" y="19199"/>
                  </a:cubicBezTo>
                  <a:lnTo>
                    <a:pt x="4800" y="19195"/>
                  </a:lnTo>
                  <a:cubicBezTo>
                    <a:pt x="4800" y="11247"/>
                    <a:pt x="11240" y="4799"/>
                    <a:pt x="19200" y="4799"/>
                  </a:cubicBezTo>
                  <a:cubicBezTo>
                    <a:pt x="20521" y="4799"/>
                    <a:pt x="21600" y="3724"/>
                    <a:pt x="21600" y="2399"/>
                  </a:cubicBezTo>
                  <a:cubicBezTo>
                    <a:pt x="21600" y="1075"/>
                    <a:pt x="20521" y="0"/>
                    <a:pt x="192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41" name="AutoShape 122"/>
            <p:cNvSpPr/>
            <p:nvPr/>
          </p:nvSpPr>
          <p:spPr bwMode="auto">
            <a:xfrm>
              <a:off x="5368132" y="2625725"/>
              <a:ext cx="465138" cy="39131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199"/>
                  </a:moveTo>
                  <a:cubicBezTo>
                    <a:pt x="20249" y="19642"/>
                    <a:pt x="19948" y="19999"/>
                    <a:pt x="19575" y="19999"/>
                  </a:cubicBezTo>
                  <a:lnTo>
                    <a:pt x="2024" y="19999"/>
                  </a:lnTo>
                  <a:cubicBezTo>
                    <a:pt x="1651" y="19999"/>
                    <a:pt x="1349" y="19642"/>
                    <a:pt x="1349" y="19199"/>
                  </a:cubicBezTo>
                  <a:lnTo>
                    <a:pt x="1349" y="7200"/>
                  </a:lnTo>
                  <a:cubicBezTo>
                    <a:pt x="1349" y="6809"/>
                    <a:pt x="1588" y="6475"/>
                    <a:pt x="1914" y="6411"/>
                  </a:cubicBezTo>
                  <a:lnTo>
                    <a:pt x="5588" y="5684"/>
                  </a:lnTo>
                  <a:lnTo>
                    <a:pt x="6797" y="2103"/>
                  </a:lnTo>
                  <a:cubicBezTo>
                    <a:pt x="6900" y="1799"/>
                    <a:pt x="7148" y="1600"/>
                    <a:pt x="7424" y="1600"/>
                  </a:cubicBezTo>
                  <a:lnTo>
                    <a:pt x="14174" y="1600"/>
                  </a:lnTo>
                  <a:cubicBezTo>
                    <a:pt x="14450" y="1600"/>
                    <a:pt x="14698" y="1799"/>
                    <a:pt x="14801" y="2103"/>
                  </a:cubicBezTo>
                  <a:lnTo>
                    <a:pt x="16010" y="5684"/>
                  </a:lnTo>
                  <a:lnTo>
                    <a:pt x="19685" y="6411"/>
                  </a:lnTo>
                  <a:cubicBezTo>
                    <a:pt x="20011" y="6475"/>
                    <a:pt x="20249" y="6809"/>
                    <a:pt x="20249" y="7200"/>
                  </a:cubicBezTo>
                  <a:cubicBezTo>
                    <a:pt x="20249" y="7200"/>
                    <a:pt x="20249" y="19199"/>
                    <a:pt x="20249" y="19199"/>
                  </a:cubicBezTo>
                  <a:close/>
                  <a:moveTo>
                    <a:pt x="19907" y="4832"/>
                  </a:moveTo>
                  <a:lnTo>
                    <a:pt x="16981" y="4254"/>
                  </a:lnTo>
                  <a:lnTo>
                    <a:pt x="16054" y="1507"/>
                  </a:lnTo>
                  <a:cubicBezTo>
                    <a:pt x="15745" y="591"/>
                    <a:pt x="15006" y="0"/>
                    <a:pt x="14174" y="0"/>
                  </a:cubicBezTo>
                  <a:lnTo>
                    <a:pt x="7424" y="0"/>
                  </a:lnTo>
                  <a:cubicBezTo>
                    <a:pt x="6593" y="0"/>
                    <a:pt x="5854" y="591"/>
                    <a:pt x="5543" y="1509"/>
                  </a:cubicBezTo>
                  <a:lnTo>
                    <a:pt x="4618" y="4254"/>
                  </a:lnTo>
                  <a:lnTo>
                    <a:pt x="1692" y="4832"/>
                  </a:lnTo>
                  <a:cubicBezTo>
                    <a:pt x="711" y="5025"/>
                    <a:pt x="0" y="6020"/>
                    <a:pt x="0" y="7200"/>
                  </a:cubicBezTo>
                  <a:lnTo>
                    <a:pt x="0" y="19199"/>
                  </a:lnTo>
                  <a:cubicBezTo>
                    <a:pt x="0" y="20523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600" y="20523"/>
                    <a:pt x="21600" y="19199"/>
                  </a:cubicBezTo>
                  <a:lnTo>
                    <a:pt x="21600" y="7200"/>
                  </a:lnTo>
                  <a:cubicBezTo>
                    <a:pt x="21600" y="6020"/>
                    <a:pt x="20888" y="5025"/>
                    <a:pt x="19907" y="483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3729403" y="1994919"/>
            <a:ext cx="441945" cy="441945"/>
            <a:chOff x="3191434" y="2145028"/>
            <a:chExt cx="359165" cy="359165"/>
          </a:xfrm>
          <a:solidFill>
            <a:srgbClr val="2E3032"/>
          </a:solidFill>
        </p:grpSpPr>
        <p:sp>
          <p:nvSpPr>
            <p:cNvPr id="43" name="AutoShape 123"/>
            <p:cNvSpPr/>
            <p:nvPr/>
          </p:nvSpPr>
          <p:spPr bwMode="auto">
            <a:xfrm>
              <a:off x="3191434" y="2145028"/>
              <a:ext cx="359165" cy="3591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180" y="12132"/>
                  </a:moveTo>
                  <a:cubicBezTo>
                    <a:pt x="17710" y="12226"/>
                    <a:pt x="17327" y="12561"/>
                    <a:pt x="17170" y="13012"/>
                  </a:cubicBezTo>
                  <a:cubicBezTo>
                    <a:pt x="17083" y="13261"/>
                    <a:pt x="16981" y="13503"/>
                    <a:pt x="16868" y="13738"/>
                  </a:cubicBezTo>
                  <a:cubicBezTo>
                    <a:pt x="16658" y="14169"/>
                    <a:pt x="16694" y="14677"/>
                    <a:pt x="16959" y="15075"/>
                  </a:cubicBezTo>
                  <a:lnTo>
                    <a:pt x="18131" y="16833"/>
                  </a:lnTo>
                  <a:lnTo>
                    <a:pt x="16832" y="18132"/>
                  </a:lnTo>
                  <a:lnTo>
                    <a:pt x="15075" y="16960"/>
                  </a:lnTo>
                  <a:cubicBezTo>
                    <a:pt x="14850" y="16810"/>
                    <a:pt x="14589" y="16733"/>
                    <a:pt x="14326" y="16733"/>
                  </a:cubicBezTo>
                  <a:cubicBezTo>
                    <a:pt x="14126" y="16733"/>
                    <a:pt x="13924" y="16778"/>
                    <a:pt x="13738" y="16868"/>
                  </a:cubicBezTo>
                  <a:cubicBezTo>
                    <a:pt x="13504" y="16981"/>
                    <a:pt x="13262" y="17083"/>
                    <a:pt x="13012" y="17170"/>
                  </a:cubicBezTo>
                  <a:cubicBezTo>
                    <a:pt x="12561" y="17327"/>
                    <a:pt x="12226" y="17712"/>
                    <a:pt x="12133" y="18180"/>
                  </a:cubicBezTo>
                  <a:lnTo>
                    <a:pt x="11717" y="20249"/>
                  </a:lnTo>
                  <a:lnTo>
                    <a:pt x="9881" y="20249"/>
                  </a:lnTo>
                  <a:lnTo>
                    <a:pt x="9467" y="18180"/>
                  </a:lnTo>
                  <a:cubicBezTo>
                    <a:pt x="9373" y="17712"/>
                    <a:pt x="9039" y="17327"/>
                    <a:pt x="8588" y="17170"/>
                  </a:cubicBezTo>
                  <a:cubicBezTo>
                    <a:pt x="8339" y="17083"/>
                    <a:pt x="8096" y="16983"/>
                    <a:pt x="7861" y="16869"/>
                  </a:cubicBezTo>
                  <a:cubicBezTo>
                    <a:pt x="7675" y="16778"/>
                    <a:pt x="7474" y="16733"/>
                    <a:pt x="7273" y="16733"/>
                  </a:cubicBezTo>
                  <a:cubicBezTo>
                    <a:pt x="7011" y="16733"/>
                    <a:pt x="6750" y="16810"/>
                    <a:pt x="6525" y="16960"/>
                  </a:cubicBezTo>
                  <a:lnTo>
                    <a:pt x="4767" y="18132"/>
                  </a:lnTo>
                  <a:lnTo>
                    <a:pt x="3468" y="16833"/>
                  </a:lnTo>
                  <a:lnTo>
                    <a:pt x="4639" y="15075"/>
                  </a:lnTo>
                  <a:cubicBezTo>
                    <a:pt x="4904" y="14677"/>
                    <a:pt x="4939" y="14169"/>
                    <a:pt x="4732" y="13738"/>
                  </a:cubicBezTo>
                  <a:cubicBezTo>
                    <a:pt x="4618" y="13504"/>
                    <a:pt x="4516" y="13263"/>
                    <a:pt x="4429" y="13013"/>
                  </a:cubicBezTo>
                  <a:cubicBezTo>
                    <a:pt x="4273" y="12561"/>
                    <a:pt x="3888" y="12227"/>
                    <a:pt x="3419" y="12133"/>
                  </a:cubicBezTo>
                  <a:lnTo>
                    <a:pt x="1350" y="11718"/>
                  </a:lnTo>
                  <a:lnTo>
                    <a:pt x="1349" y="9882"/>
                  </a:lnTo>
                  <a:lnTo>
                    <a:pt x="3419" y="9468"/>
                  </a:lnTo>
                  <a:cubicBezTo>
                    <a:pt x="3888" y="9374"/>
                    <a:pt x="4273" y="9039"/>
                    <a:pt x="4429" y="8588"/>
                  </a:cubicBezTo>
                  <a:cubicBezTo>
                    <a:pt x="4516" y="8338"/>
                    <a:pt x="4617" y="8096"/>
                    <a:pt x="4731" y="7862"/>
                  </a:cubicBezTo>
                  <a:cubicBezTo>
                    <a:pt x="4940" y="7431"/>
                    <a:pt x="4905" y="6923"/>
                    <a:pt x="4639" y="6524"/>
                  </a:cubicBezTo>
                  <a:lnTo>
                    <a:pt x="3468" y="4767"/>
                  </a:lnTo>
                  <a:lnTo>
                    <a:pt x="4767" y="3468"/>
                  </a:lnTo>
                  <a:lnTo>
                    <a:pt x="6525" y="4639"/>
                  </a:lnTo>
                  <a:cubicBezTo>
                    <a:pt x="6750" y="4790"/>
                    <a:pt x="7011" y="4866"/>
                    <a:pt x="7273" y="4866"/>
                  </a:cubicBezTo>
                  <a:cubicBezTo>
                    <a:pt x="7474" y="4866"/>
                    <a:pt x="7674" y="4822"/>
                    <a:pt x="7861" y="4732"/>
                  </a:cubicBezTo>
                  <a:cubicBezTo>
                    <a:pt x="8095" y="4619"/>
                    <a:pt x="8337" y="4517"/>
                    <a:pt x="8586" y="4430"/>
                  </a:cubicBezTo>
                  <a:cubicBezTo>
                    <a:pt x="9039" y="4272"/>
                    <a:pt x="9373" y="3888"/>
                    <a:pt x="9467" y="3420"/>
                  </a:cubicBezTo>
                  <a:lnTo>
                    <a:pt x="9881" y="1350"/>
                  </a:lnTo>
                  <a:lnTo>
                    <a:pt x="11717" y="1350"/>
                  </a:lnTo>
                  <a:lnTo>
                    <a:pt x="12131" y="3420"/>
                  </a:lnTo>
                  <a:cubicBezTo>
                    <a:pt x="12225" y="3888"/>
                    <a:pt x="12560" y="4272"/>
                    <a:pt x="13012" y="4430"/>
                  </a:cubicBezTo>
                  <a:cubicBezTo>
                    <a:pt x="13261" y="4517"/>
                    <a:pt x="13502" y="4617"/>
                    <a:pt x="13737" y="4731"/>
                  </a:cubicBezTo>
                  <a:cubicBezTo>
                    <a:pt x="13924" y="4822"/>
                    <a:pt x="14125" y="4866"/>
                    <a:pt x="14326" y="4866"/>
                  </a:cubicBezTo>
                  <a:cubicBezTo>
                    <a:pt x="14589" y="4866"/>
                    <a:pt x="14850" y="4790"/>
                    <a:pt x="15075" y="4639"/>
                  </a:cubicBezTo>
                  <a:lnTo>
                    <a:pt x="16832" y="3468"/>
                  </a:lnTo>
                  <a:lnTo>
                    <a:pt x="18131" y="4767"/>
                  </a:lnTo>
                  <a:lnTo>
                    <a:pt x="16959" y="6524"/>
                  </a:lnTo>
                  <a:cubicBezTo>
                    <a:pt x="16694" y="6923"/>
                    <a:pt x="16660" y="7431"/>
                    <a:pt x="16867" y="7861"/>
                  </a:cubicBezTo>
                  <a:cubicBezTo>
                    <a:pt x="16980" y="8096"/>
                    <a:pt x="17083" y="8337"/>
                    <a:pt x="17170" y="8587"/>
                  </a:cubicBezTo>
                  <a:cubicBezTo>
                    <a:pt x="17327" y="9039"/>
                    <a:pt x="17710" y="9373"/>
                    <a:pt x="18180" y="9467"/>
                  </a:cubicBezTo>
                  <a:lnTo>
                    <a:pt x="20248" y="9882"/>
                  </a:lnTo>
                  <a:lnTo>
                    <a:pt x="20250" y="11718"/>
                  </a:lnTo>
                  <a:cubicBezTo>
                    <a:pt x="20250" y="11718"/>
                    <a:pt x="18180" y="12132"/>
                    <a:pt x="18180" y="12132"/>
                  </a:cubicBezTo>
                  <a:close/>
                  <a:moveTo>
                    <a:pt x="20513" y="8558"/>
                  </a:moveTo>
                  <a:lnTo>
                    <a:pt x="18445" y="8143"/>
                  </a:lnTo>
                  <a:cubicBezTo>
                    <a:pt x="18341" y="7844"/>
                    <a:pt x="18218" y="7554"/>
                    <a:pt x="18082" y="7273"/>
                  </a:cubicBezTo>
                  <a:lnTo>
                    <a:pt x="19254" y="5516"/>
                  </a:lnTo>
                  <a:cubicBezTo>
                    <a:pt x="19611" y="4980"/>
                    <a:pt x="19540" y="4268"/>
                    <a:pt x="19085" y="3813"/>
                  </a:cubicBezTo>
                  <a:lnTo>
                    <a:pt x="17787" y="2514"/>
                  </a:lnTo>
                  <a:cubicBezTo>
                    <a:pt x="17526" y="2253"/>
                    <a:pt x="17181" y="2118"/>
                    <a:pt x="16831" y="2118"/>
                  </a:cubicBezTo>
                  <a:cubicBezTo>
                    <a:pt x="16573" y="2118"/>
                    <a:pt x="16312" y="2193"/>
                    <a:pt x="16084" y="2345"/>
                  </a:cubicBezTo>
                  <a:lnTo>
                    <a:pt x="14326" y="3516"/>
                  </a:lnTo>
                  <a:cubicBezTo>
                    <a:pt x="14044" y="3380"/>
                    <a:pt x="13754" y="3258"/>
                    <a:pt x="13455" y="3155"/>
                  </a:cubicBezTo>
                  <a:lnTo>
                    <a:pt x="13041" y="1085"/>
                  </a:lnTo>
                  <a:cubicBezTo>
                    <a:pt x="12916" y="454"/>
                    <a:pt x="12361" y="0"/>
                    <a:pt x="11717" y="0"/>
                  </a:cubicBezTo>
                  <a:lnTo>
                    <a:pt x="9881" y="0"/>
                  </a:lnTo>
                  <a:cubicBezTo>
                    <a:pt x="9238" y="0"/>
                    <a:pt x="8684" y="454"/>
                    <a:pt x="8557" y="1085"/>
                  </a:cubicBezTo>
                  <a:lnTo>
                    <a:pt x="8143" y="3155"/>
                  </a:lnTo>
                  <a:cubicBezTo>
                    <a:pt x="7843" y="3258"/>
                    <a:pt x="7554" y="3381"/>
                    <a:pt x="7273" y="3516"/>
                  </a:cubicBezTo>
                  <a:lnTo>
                    <a:pt x="5516" y="2345"/>
                  </a:lnTo>
                  <a:cubicBezTo>
                    <a:pt x="5287" y="2193"/>
                    <a:pt x="5026" y="2118"/>
                    <a:pt x="4767" y="2118"/>
                  </a:cubicBezTo>
                  <a:cubicBezTo>
                    <a:pt x="4419" y="2118"/>
                    <a:pt x="4073" y="2253"/>
                    <a:pt x="3812" y="2514"/>
                  </a:cubicBezTo>
                  <a:lnTo>
                    <a:pt x="2514" y="3813"/>
                  </a:lnTo>
                  <a:cubicBezTo>
                    <a:pt x="2059" y="4268"/>
                    <a:pt x="1988" y="4980"/>
                    <a:pt x="2345" y="5516"/>
                  </a:cubicBezTo>
                  <a:lnTo>
                    <a:pt x="3516" y="7273"/>
                  </a:lnTo>
                  <a:cubicBezTo>
                    <a:pt x="3380" y="7555"/>
                    <a:pt x="3258" y="7844"/>
                    <a:pt x="3154" y="8144"/>
                  </a:cubicBezTo>
                  <a:lnTo>
                    <a:pt x="1085" y="8558"/>
                  </a:lnTo>
                  <a:cubicBezTo>
                    <a:pt x="454" y="8684"/>
                    <a:pt x="0" y="9238"/>
                    <a:pt x="0" y="9882"/>
                  </a:cubicBezTo>
                  <a:lnTo>
                    <a:pt x="0" y="11718"/>
                  </a:lnTo>
                  <a:cubicBezTo>
                    <a:pt x="0" y="12361"/>
                    <a:pt x="454" y="12916"/>
                    <a:pt x="1085" y="13042"/>
                  </a:cubicBezTo>
                  <a:lnTo>
                    <a:pt x="3154" y="13456"/>
                  </a:lnTo>
                  <a:cubicBezTo>
                    <a:pt x="3258" y="13755"/>
                    <a:pt x="3380" y="14046"/>
                    <a:pt x="3516" y="14326"/>
                  </a:cubicBezTo>
                  <a:lnTo>
                    <a:pt x="2345" y="16083"/>
                  </a:lnTo>
                  <a:cubicBezTo>
                    <a:pt x="1988" y="16619"/>
                    <a:pt x="2059" y="17332"/>
                    <a:pt x="2514" y="17787"/>
                  </a:cubicBezTo>
                  <a:lnTo>
                    <a:pt x="3812" y="19086"/>
                  </a:lnTo>
                  <a:cubicBezTo>
                    <a:pt x="4073" y="19346"/>
                    <a:pt x="4419" y="19482"/>
                    <a:pt x="4767" y="19482"/>
                  </a:cubicBezTo>
                  <a:cubicBezTo>
                    <a:pt x="5026" y="19482"/>
                    <a:pt x="5287" y="19406"/>
                    <a:pt x="5516" y="19254"/>
                  </a:cubicBezTo>
                  <a:lnTo>
                    <a:pt x="7273" y="18083"/>
                  </a:lnTo>
                  <a:cubicBezTo>
                    <a:pt x="7554" y="18220"/>
                    <a:pt x="7843" y="18341"/>
                    <a:pt x="8143" y="18445"/>
                  </a:cubicBezTo>
                  <a:lnTo>
                    <a:pt x="8557" y="20514"/>
                  </a:lnTo>
                  <a:cubicBezTo>
                    <a:pt x="8684" y="21146"/>
                    <a:pt x="9238" y="21599"/>
                    <a:pt x="9881" y="21599"/>
                  </a:cubicBezTo>
                  <a:lnTo>
                    <a:pt x="11717" y="21599"/>
                  </a:lnTo>
                  <a:cubicBezTo>
                    <a:pt x="12361" y="21599"/>
                    <a:pt x="12916" y="21146"/>
                    <a:pt x="13041" y="20514"/>
                  </a:cubicBezTo>
                  <a:lnTo>
                    <a:pt x="13456" y="18445"/>
                  </a:lnTo>
                  <a:cubicBezTo>
                    <a:pt x="13755" y="18341"/>
                    <a:pt x="14046" y="18219"/>
                    <a:pt x="14326" y="18083"/>
                  </a:cubicBezTo>
                  <a:lnTo>
                    <a:pt x="16084" y="19254"/>
                  </a:lnTo>
                  <a:cubicBezTo>
                    <a:pt x="16312" y="19406"/>
                    <a:pt x="16573" y="19482"/>
                    <a:pt x="16831" y="19482"/>
                  </a:cubicBezTo>
                  <a:cubicBezTo>
                    <a:pt x="17181" y="19482"/>
                    <a:pt x="17526" y="19346"/>
                    <a:pt x="17787" y="19086"/>
                  </a:cubicBezTo>
                  <a:lnTo>
                    <a:pt x="19085" y="17787"/>
                  </a:lnTo>
                  <a:cubicBezTo>
                    <a:pt x="19540" y="17332"/>
                    <a:pt x="19611" y="16619"/>
                    <a:pt x="19254" y="16083"/>
                  </a:cubicBezTo>
                  <a:lnTo>
                    <a:pt x="18082" y="14326"/>
                  </a:lnTo>
                  <a:cubicBezTo>
                    <a:pt x="18219" y="14045"/>
                    <a:pt x="18341" y="13755"/>
                    <a:pt x="18445" y="13456"/>
                  </a:cubicBezTo>
                  <a:lnTo>
                    <a:pt x="20513" y="13042"/>
                  </a:lnTo>
                  <a:cubicBezTo>
                    <a:pt x="21145" y="12916"/>
                    <a:pt x="21599" y="12361"/>
                    <a:pt x="21599" y="11718"/>
                  </a:cubicBezTo>
                  <a:lnTo>
                    <a:pt x="21599" y="9882"/>
                  </a:lnTo>
                  <a:cubicBezTo>
                    <a:pt x="21599" y="9238"/>
                    <a:pt x="21145" y="8684"/>
                    <a:pt x="20513" y="855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44" name="AutoShape 124"/>
            <p:cNvSpPr/>
            <p:nvPr/>
          </p:nvSpPr>
          <p:spPr bwMode="auto">
            <a:xfrm>
              <a:off x="3292736" y="2245717"/>
              <a:ext cx="157173" cy="15717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0250"/>
                  </a:moveTo>
                  <a:cubicBezTo>
                    <a:pt x="5580" y="20250"/>
                    <a:pt x="1350" y="16017"/>
                    <a:pt x="1350" y="10800"/>
                  </a:cubicBezTo>
                  <a:cubicBezTo>
                    <a:pt x="1350" y="5582"/>
                    <a:pt x="5580" y="1349"/>
                    <a:pt x="10800" y="1349"/>
                  </a:cubicBezTo>
                  <a:cubicBezTo>
                    <a:pt x="16016" y="1349"/>
                    <a:pt x="20250" y="5582"/>
                    <a:pt x="20250" y="10800"/>
                  </a:cubicBezTo>
                  <a:cubicBezTo>
                    <a:pt x="20250" y="16017"/>
                    <a:pt x="16016" y="20250"/>
                    <a:pt x="10800" y="20250"/>
                  </a:cubicBezTo>
                  <a:moveTo>
                    <a:pt x="10800" y="0"/>
                  </a:moveTo>
                  <a:cubicBezTo>
                    <a:pt x="4836" y="0"/>
                    <a:pt x="0" y="4836"/>
                    <a:pt x="0" y="10800"/>
                  </a:cubicBezTo>
                  <a:cubicBezTo>
                    <a:pt x="0" y="16763"/>
                    <a:pt x="4836" y="21600"/>
                    <a:pt x="10800" y="21600"/>
                  </a:cubicBezTo>
                  <a:cubicBezTo>
                    <a:pt x="16763" y="21600"/>
                    <a:pt x="21599" y="16763"/>
                    <a:pt x="21599" y="10800"/>
                  </a:cubicBezTo>
                  <a:cubicBezTo>
                    <a:pt x="21599" y="4836"/>
                    <a:pt x="16763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45" name="AutoShape 125"/>
            <p:cNvSpPr/>
            <p:nvPr/>
          </p:nvSpPr>
          <p:spPr bwMode="auto">
            <a:xfrm>
              <a:off x="3325891" y="2279484"/>
              <a:ext cx="90253" cy="9025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8900"/>
                  </a:moveTo>
                  <a:cubicBezTo>
                    <a:pt x="6328" y="18900"/>
                    <a:pt x="2699" y="15271"/>
                    <a:pt x="2699" y="10800"/>
                  </a:cubicBezTo>
                  <a:cubicBezTo>
                    <a:pt x="2699" y="6329"/>
                    <a:pt x="6328" y="2700"/>
                    <a:pt x="10800" y="2700"/>
                  </a:cubicBezTo>
                  <a:cubicBezTo>
                    <a:pt x="15271" y="2700"/>
                    <a:pt x="18899" y="6329"/>
                    <a:pt x="18899" y="10800"/>
                  </a:cubicBezTo>
                  <a:cubicBezTo>
                    <a:pt x="18899" y="15271"/>
                    <a:pt x="15271" y="18900"/>
                    <a:pt x="10800" y="18900"/>
                  </a:cubicBezTo>
                  <a:moveTo>
                    <a:pt x="10800" y="0"/>
                  </a:moveTo>
                  <a:cubicBezTo>
                    <a:pt x="4830" y="0"/>
                    <a:pt x="0" y="4833"/>
                    <a:pt x="0" y="10800"/>
                  </a:cubicBezTo>
                  <a:cubicBezTo>
                    <a:pt x="0" y="16766"/>
                    <a:pt x="4830" y="21599"/>
                    <a:pt x="10800" y="21599"/>
                  </a:cubicBezTo>
                  <a:cubicBezTo>
                    <a:pt x="16764" y="21599"/>
                    <a:pt x="21600" y="16766"/>
                    <a:pt x="21600" y="10800"/>
                  </a:cubicBezTo>
                  <a:cubicBezTo>
                    <a:pt x="21600" y="4833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24" y="-5342"/>
            <a:ext cx="5406463" cy="5148842"/>
          </a:xfrm>
          <a:prstGeom prst="rect">
            <a:avLst/>
          </a:prstGeom>
          <a:solidFill>
            <a:srgbClr val="FCD6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131947" y="511003"/>
            <a:ext cx="35397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>
                <a:solidFill>
                  <a:srgbClr val="2E3032"/>
                </a:solidFill>
                <a:latin typeface="+mj-lt"/>
              </a:rPr>
              <a:t>Summarize Experience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93" y="1176791"/>
            <a:ext cx="4960124" cy="3306749"/>
          </a:xfrm>
          <a:prstGeom prst="rect">
            <a:avLst/>
          </a:prstGeom>
        </p:spPr>
      </p:pic>
      <p:sp>
        <p:nvSpPr>
          <p:cNvPr id="36" name="矩形 35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/>
          <p:nvPr/>
        </p:nvSpPr>
        <p:spPr>
          <a:xfrm>
            <a:off x="5502835" y="2018858"/>
            <a:ext cx="3290351" cy="1036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050">
                <a:solidFill>
                  <a:srgbClr val="2E3032"/>
                </a:solidFill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Lorem ipsum dolor sit amet, consectetuer adipiscing elit. Aenean commodo ligula eget dolor. Cum sociis natoque penatibus et magnis dis parturient montes, nascetur ridiculus mus. 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5502835" y="1062751"/>
            <a:ext cx="215636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>
                <a:solidFill>
                  <a:srgbClr val="2E3032"/>
                </a:solidFill>
                <a:latin typeface="+mj-lt"/>
              </a:rPr>
              <a:t>Summarize </a:t>
            </a:r>
          </a:p>
          <a:p>
            <a:r>
              <a:rPr lang="en-US" altLang="zh-CN" sz="2800">
                <a:solidFill>
                  <a:srgbClr val="2E3032"/>
                </a:solidFill>
                <a:latin typeface="+mj-lt"/>
              </a:rPr>
              <a:t>Experience</a:t>
            </a:r>
          </a:p>
        </p:txBody>
      </p:sp>
      <p:sp>
        <p:nvSpPr>
          <p:cNvPr id="13" name="椭圆 12"/>
          <p:cNvSpPr/>
          <p:nvPr/>
        </p:nvSpPr>
        <p:spPr>
          <a:xfrm>
            <a:off x="5630056" y="3212326"/>
            <a:ext cx="421419" cy="42141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/>
          <p:nvPr/>
        </p:nvSpPr>
        <p:spPr>
          <a:xfrm>
            <a:off x="6051475" y="3147029"/>
            <a:ext cx="3195892" cy="552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050">
                <a:solidFill>
                  <a:srgbClr val="2E3032"/>
                </a:solidFill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Lorem ipsum dolor sit amet, consectetuer adipiscing elit. Aenean commodo ligula eget dolor. </a:t>
            </a:r>
          </a:p>
        </p:txBody>
      </p:sp>
      <p:sp>
        <p:nvSpPr>
          <p:cNvPr id="39" name="椭圆 38"/>
          <p:cNvSpPr/>
          <p:nvPr/>
        </p:nvSpPr>
        <p:spPr>
          <a:xfrm>
            <a:off x="5630056" y="3996826"/>
            <a:ext cx="421419" cy="42141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/>
          <p:nvPr/>
        </p:nvSpPr>
        <p:spPr>
          <a:xfrm>
            <a:off x="6051475" y="3931529"/>
            <a:ext cx="3195892" cy="552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050">
                <a:solidFill>
                  <a:srgbClr val="2E3032"/>
                </a:solidFill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Lorem ipsum dolor sit amet, consectetuer adipiscing elit. Aenean commodo ligula eget dolor. 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5747227" y="4080749"/>
            <a:ext cx="182620" cy="266207"/>
            <a:chOff x="2528974" y="2863357"/>
            <a:chExt cx="246811" cy="359779"/>
          </a:xfrm>
          <a:solidFill>
            <a:srgbClr val="2E3032"/>
          </a:solidFill>
        </p:grpSpPr>
        <p:sp>
          <p:nvSpPr>
            <p:cNvPr id="12" name="AutoShape 113"/>
            <p:cNvSpPr/>
            <p:nvPr/>
          </p:nvSpPr>
          <p:spPr bwMode="auto">
            <a:xfrm>
              <a:off x="2528974" y="2863357"/>
              <a:ext cx="246811" cy="35977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386" y="14175"/>
                  </a:moveTo>
                  <a:lnTo>
                    <a:pt x="6223" y="14175"/>
                  </a:lnTo>
                  <a:cubicBezTo>
                    <a:pt x="5734" y="13446"/>
                    <a:pt x="5147" y="12716"/>
                    <a:pt x="4568" y="12003"/>
                  </a:cubicBezTo>
                  <a:cubicBezTo>
                    <a:pt x="3287" y="10427"/>
                    <a:pt x="1963" y="8797"/>
                    <a:pt x="1963" y="7425"/>
                  </a:cubicBezTo>
                  <a:cubicBezTo>
                    <a:pt x="1963" y="4075"/>
                    <a:pt x="5927" y="1350"/>
                    <a:pt x="10800" y="1350"/>
                  </a:cubicBezTo>
                  <a:cubicBezTo>
                    <a:pt x="15672" y="1350"/>
                    <a:pt x="19636" y="4075"/>
                    <a:pt x="19636" y="7425"/>
                  </a:cubicBezTo>
                  <a:cubicBezTo>
                    <a:pt x="19636" y="8787"/>
                    <a:pt x="18312" y="10425"/>
                    <a:pt x="17029" y="12011"/>
                  </a:cubicBezTo>
                  <a:cubicBezTo>
                    <a:pt x="16455" y="12723"/>
                    <a:pt x="15873" y="13449"/>
                    <a:pt x="15386" y="14175"/>
                  </a:cubicBezTo>
                  <a:moveTo>
                    <a:pt x="10800" y="20249"/>
                  </a:moveTo>
                  <a:cubicBezTo>
                    <a:pt x="9805" y="20249"/>
                    <a:pt x="9347" y="20181"/>
                    <a:pt x="8839" y="19406"/>
                  </a:cubicBezTo>
                  <a:lnTo>
                    <a:pt x="13000" y="19048"/>
                  </a:lnTo>
                  <a:cubicBezTo>
                    <a:pt x="12398" y="20184"/>
                    <a:pt x="11959" y="20249"/>
                    <a:pt x="10800" y="20249"/>
                  </a:cubicBezTo>
                  <a:moveTo>
                    <a:pt x="7595" y="16813"/>
                  </a:moveTo>
                  <a:cubicBezTo>
                    <a:pt x="7417" y="16407"/>
                    <a:pt x="7215" y="15978"/>
                    <a:pt x="6991" y="15525"/>
                  </a:cubicBezTo>
                  <a:lnTo>
                    <a:pt x="14616" y="15525"/>
                  </a:lnTo>
                  <a:cubicBezTo>
                    <a:pt x="14496" y="15767"/>
                    <a:pt x="14375" y="16010"/>
                    <a:pt x="14270" y="16239"/>
                  </a:cubicBezTo>
                  <a:cubicBezTo>
                    <a:pt x="14270" y="16239"/>
                    <a:pt x="7595" y="16813"/>
                    <a:pt x="7595" y="16813"/>
                  </a:cubicBezTo>
                  <a:close/>
                  <a:moveTo>
                    <a:pt x="13345" y="18343"/>
                  </a:moveTo>
                  <a:lnTo>
                    <a:pt x="8476" y="18762"/>
                  </a:lnTo>
                  <a:cubicBezTo>
                    <a:pt x="8303" y="18416"/>
                    <a:pt x="8116" y="18011"/>
                    <a:pt x="7890" y="17483"/>
                  </a:cubicBezTo>
                  <a:cubicBezTo>
                    <a:pt x="7887" y="17477"/>
                    <a:pt x="7883" y="17469"/>
                    <a:pt x="7881" y="17462"/>
                  </a:cubicBezTo>
                  <a:lnTo>
                    <a:pt x="13957" y="16941"/>
                  </a:lnTo>
                  <a:cubicBezTo>
                    <a:pt x="13871" y="17140"/>
                    <a:pt x="13778" y="17350"/>
                    <a:pt x="13698" y="17537"/>
                  </a:cubicBezTo>
                  <a:cubicBezTo>
                    <a:pt x="13569" y="17841"/>
                    <a:pt x="13453" y="18104"/>
                    <a:pt x="13345" y="18343"/>
                  </a:cubicBezTo>
                  <a:moveTo>
                    <a:pt x="10800" y="0"/>
                  </a:moveTo>
                  <a:cubicBezTo>
                    <a:pt x="4835" y="0"/>
                    <a:pt x="0" y="3324"/>
                    <a:pt x="0" y="7425"/>
                  </a:cubicBezTo>
                  <a:cubicBezTo>
                    <a:pt x="0" y="10146"/>
                    <a:pt x="3621" y="13029"/>
                    <a:pt x="4939" y="15562"/>
                  </a:cubicBezTo>
                  <a:cubicBezTo>
                    <a:pt x="6906" y="19339"/>
                    <a:pt x="6688" y="21599"/>
                    <a:pt x="10800" y="21599"/>
                  </a:cubicBezTo>
                  <a:cubicBezTo>
                    <a:pt x="14972" y="21599"/>
                    <a:pt x="14692" y="19349"/>
                    <a:pt x="16660" y="15577"/>
                  </a:cubicBezTo>
                  <a:cubicBezTo>
                    <a:pt x="17983" y="13039"/>
                    <a:pt x="21600" y="10124"/>
                    <a:pt x="21600" y="7425"/>
                  </a:cubicBezTo>
                  <a:cubicBezTo>
                    <a:pt x="21600" y="332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14" name="AutoShape 114"/>
            <p:cNvSpPr/>
            <p:nvPr/>
          </p:nvSpPr>
          <p:spPr bwMode="auto">
            <a:xfrm>
              <a:off x="2584843" y="2919841"/>
              <a:ext cx="73061" cy="7306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938" y="0"/>
                  </a:moveTo>
                  <a:cubicBezTo>
                    <a:pt x="8943" y="0"/>
                    <a:pt x="0" y="8942"/>
                    <a:pt x="0" y="19938"/>
                  </a:cubicBezTo>
                  <a:cubicBezTo>
                    <a:pt x="0" y="20855"/>
                    <a:pt x="743" y="21600"/>
                    <a:pt x="1661" y="21600"/>
                  </a:cubicBezTo>
                  <a:cubicBezTo>
                    <a:pt x="2579" y="21600"/>
                    <a:pt x="3323" y="20855"/>
                    <a:pt x="3323" y="19938"/>
                  </a:cubicBezTo>
                  <a:cubicBezTo>
                    <a:pt x="3323" y="10777"/>
                    <a:pt x="10777" y="3323"/>
                    <a:pt x="19938" y="3323"/>
                  </a:cubicBezTo>
                  <a:cubicBezTo>
                    <a:pt x="20856" y="3323"/>
                    <a:pt x="21600" y="2578"/>
                    <a:pt x="21600" y="1661"/>
                  </a:cubicBezTo>
                  <a:cubicBezTo>
                    <a:pt x="21600" y="744"/>
                    <a:pt x="20856" y="0"/>
                    <a:pt x="19938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 flipH="1">
            <a:off x="5705660" y="3283821"/>
            <a:ext cx="265753" cy="265753"/>
            <a:chOff x="2473104" y="2145028"/>
            <a:chExt cx="359165" cy="359165"/>
          </a:xfrm>
          <a:solidFill>
            <a:srgbClr val="2E3032"/>
          </a:solidFill>
        </p:grpSpPr>
        <p:sp>
          <p:nvSpPr>
            <p:cNvPr id="16" name="AutoShape 126"/>
            <p:cNvSpPr/>
            <p:nvPr/>
          </p:nvSpPr>
          <p:spPr bwMode="auto">
            <a:xfrm>
              <a:off x="2473104" y="2145028"/>
              <a:ext cx="359165" cy="3591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3499" y="14850"/>
                  </a:moveTo>
                  <a:cubicBezTo>
                    <a:pt x="9772" y="14850"/>
                    <a:pt x="6749" y="11827"/>
                    <a:pt x="6749" y="8100"/>
                  </a:cubicBezTo>
                  <a:cubicBezTo>
                    <a:pt x="6749" y="4372"/>
                    <a:pt x="9772" y="1350"/>
                    <a:pt x="13499" y="1350"/>
                  </a:cubicBezTo>
                  <a:cubicBezTo>
                    <a:pt x="17227" y="1350"/>
                    <a:pt x="20249" y="4372"/>
                    <a:pt x="20249" y="8100"/>
                  </a:cubicBezTo>
                  <a:cubicBezTo>
                    <a:pt x="20249" y="11827"/>
                    <a:pt x="17227" y="14850"/>
                    <a:pt x="13499" y="14850"/>
                  </a:cubicBezTo>
                  <a:moveTo>
                    <a:pt x="3236" y="20042"/>
                  </a:moveTo>
                  <a:cubicBezTo>
                    <a:pt x="3019" y="20266"/>
                    <a:pt x="2718" y="20408"/>
                    <a:pt x="2382" y="20408"/>
                  </a:cubicBezTo>
                  <a:cubicBezTo>
                    <a:pt x="1724" y="20408"/>
                    <a:pt x="1191" y="19875"/>
                    <a:pt x="1191" y="19218"/>
                  </a:cubicBezTo>
                  <a:cubicBezTo>
                    <a:pt x="1191" y="18881"/>
                    <a:pt x="1332" y="18580"/>
                    <a:pt x="1557" y="18363"/>
                  </a:cubicBezTo>
                  <a:lnTo>
                    <a:pt x="1551" y="18358"/>
                  </a:lnTo>
                  <a:lnTo>
                    <a:pt x="6996" y="12913"/>
                  </a:lnTo>
                  <a:cubicBezTo>
                    <a:pt x="7472" y="13555"/>
                    <a:pt x="8039" y="14122"/>
                    <a:pt x="8680" y="14599"/>
                  </a:cubicBezTo>
                  <a:cubicBezTo>
                    <a:pt x="8680" y="14599"/>
                    <a:pt x="3236" y="20042"/>
                    <a:pt x="3236" y="20042"/>
                  </a:cubicBezTo>
                  <a:close/>
                  <a:moveTo>
                    <a:pt x="13499" y="0"/>
                  </a:moveTo>
                  <a:cubicBezTo>
                    <a:pt x="9026" y="0"/>
                    <a:pt x="5399" y="3626"/>
                    <a:pt x="5399" y="8100"/>
                  </a:cubicBezTo>
                  <a:cubicBezTo>
                    <a:pt x="5399" y="9467"/>
                    <a:pt x="5742" y="10754"/>
                    <a:pt x="6341" y="11884"/>
                  </a:cubicBezTo>
                  <a:lnTo>
                    <a:pt x="709" y="17515"/>
                  </a:lnTo>
                  <a:lnTo>
                    <a:pt x="713" y="17520"/>
                  </a:lnTo>
                  <a:cubicBezTo>
                    <a:pt x="274" y="17953"/>
                    <a:pt x="0" y="18552"/>
                    <a:pt x="0" y="19218"/>
                  </a:cubicBezTo>
                  <a:cubicBezTo>
                    <a:pt x="0" y="20533"/>
                    <a:pt x="1066" y="21599"/>
                    <a:pt x="2382" y="21599"/>
                  </a:cubicBezTo>
                  <a:cubicBezTo>
                    <a:pt x="3047" y="21599"/>
                    <a:pt x="3647" y="21326"/>
                    <a:pt x="4079" y="20885"/>
                  </a:cubicBezTo>
                  <a:lnTo>
                    <a:pt x="4078" y="20884"/>
                  </a:lnTo>
                  <a:lnTo>
                    <a:pt x="9708" y="15255"/>
                  </a:lnTo>
                  <a:cubicBezTo>
                    <a:pt x="10839" y="15856"/>
                    <a:pt x="12128" y="16200"/>
                    <a:pt x="13499" y="16200"/>
                  </a:cubicBezTo>
                  <a:cubicBezTo>
                    <a:pt x="17973" y="16200"/>
                    <a:pt x="21600" y="12573"/>
                    <a:pt x="21600" y="8100"/>
                  </a:cubicBezTo>
                  <a:cubicBezTo>
                    <a:pt x="21600" y="3626"/>
                    <a:pt x="17973" y="0"/>
                    <a:pt x="134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17" name="AutoShape 127"/>
            <p:cNvSpPr/>
            <p:nvPr/>
          </p:nvSpPr>
          <p:spPr bwMode="auto">
            <a:xfrm>
              <a:off x="2618611" y="2200897"/>
              <a:ext cx="84727" cy="841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80" y="0"/>
                  </a:moveTo>
                  <a:cubicBezTo>
                    <a:pt x="9025" y="0"/>
                    <a:pt x="0" y="9025"/>
                    <a:pt x="0" y="20180"/>
                  </a:cubicBezTo>
                  <a:cubicBezTo>
                    <a:pt x="0" y="20954"/>
                    <a:pt x="644" y="21600"/>
                    <a:pt x="1440" y="21600"/>
                  </a:cubicBezTo>
                  <a:cubicBezTo>
                    <a:pt x="2235" y="21600"/>
                    <a:pt x="2880" y="20954"/>
                    <a:pt x="2880" y="20180"/>
                  </a:cubicBezTo>
                  <a:cubicBezTo>
                    <a:pt x="2880" y="10618"/>
                    <a:pt x="10617" y="2880"/>
                    <a:pt x="20180" y="2880"/>
                  </a:cubicBezTo>
                  <a:cubicBezTo>
                    <a:pt x="20955" y="2880"/>
                    <a:pt x="21599" y="2234"/>
                    <a:pt x="21599" y="1440"/>
                  </a:cubicBezTo>
                  <a:cubicBezTo>
                    <a:pt x="21599" y="645"/>
                    <a:pt x="20955" y="0"/>
                    <a:pt x="2018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97991" y="0"/>
            <a:ext cx="395133" cy="865461"/>
          </a:xfrm>
          <a:prstGeom prst="rect">
            <a:avLst/>
          </a:prstGeom>
          <a:solidFill>
            <a:srgbClr val="FCD6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593124" y="272464"/>
            <a:ext cx="35397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>
                <a:solidFill>
                  <a:srgbClr val="2E3032"/>
                </a:solidFill>
                <a:latin typeface="+mj-lt"/>
              </a:rPr>
              <a:t>Summarize Experience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8" r="16638"/>
          <a:stretch>
            <a:fillRect/>
          </a:stretch>
        </p:blipFill>
        <p:spPr>
          <a:xfrm>
            <a:off x="197991" y="1249362"/>
            <a:ext cx="2002721" cy="200272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2" r="16662"/>
          <a:stretch>
            <a:fillRect/>
          </a:stretch>
        </p:blipFill>
        <p:spPr>
          <a:xfrm>
            <a:off x="2302386" y="1249362"/>
            <a:ext cx="2002721" cy="2002721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4397071" y="1249362"/>
            <a:ext cx="4548938" cy="20027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/>
          <p:nvPr/>
        </p:nvSpPr>
        <p:spPr>
          <a:xfrm>
            <a:off x="4572000" y="2174557"/>
            <a:ext cx="3879704" cy="794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050">
                <a:solidFill>
                  <a:srgbClr val="2E3032"/>
                </a:solidFill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Lorem ipsum dolor sit amet, consectetuer adipiscing elit. Aenean commodo ligula eget dolor. Cum sociis natoque penatibus et magnis dis parturient montes, nascetur ridiculus mus. 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4572000" y="1738829"/>
            <a:ext cx="41008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>
                <a:solidFill>
                  <a:srgbClr val="2E3032"/>
                </a:solidFill>
                <a:latin typeface="+mj-lt"/>
              </a:rPr>
              <a:t>Summarize Experience</a:t>
            </a:r>
          </a:p>
        </p:txBody>
      </p:sp>
      <p:sp>
        <p:nvSpPr>
          <p:cNvPr id="38" name="椭圆 37"/>
          <p:cNvSpPr/>
          <p:nvPr/>
        </p:nvSpPr>
        <p:spPr>
          <a:xfrm>
            <a:off x="171705" y="3701281"/>
            <a:ext cx="421419" cy="42141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/>
          <p:nvPr/>
        </p:nvSpPr>
        <p:spPr>
          <a:xfrm>
            <a:off x="593124" y="3635984"/>
            <a:ext cx="3195892" cy="552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050">
                <a:solidFill>
                  <a:srgbClr val="2E3032"/>
                </a:solidFill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Lorem ipsum dolor sit amet, consectetuer adipiscing elit. Aenean commodo ligula eget dolor. </a:t>
            </a:r>
          </a:p>
        </p:txBody>
      </p:sp>
      <p:sp>
        <p:nvSpPr>
          <p:cNvPr id="40" name="椭圆 39"/>
          <p:cNvSpPr/>
          <p:nvPr/>
        </p:nvSpPr>
        <p:spPr>
          <a:xfrm>
            <a:off x="4648290" y="3741550"/>
            <a:ext cx="421419" cy="42141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 40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/>
          <p:nvPr/>
        </p:nvSpPr>
        <p:spPr>
          <a:xfrm>
            <a:off x="5069709" y="3676253"/>
            <a:ext cx="3195892" cy="552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050">
                <a:solidFill>
                  <a:srgbClr val="2E3032"/>
                </a:solidFill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Lorem ipsum dolor sit amet, consectetuer adipiscing elit. Aenean commodo ligula eget dolor. </a:t>
            </a:r>
          </a:p>
        </p:txBody>
      </p:sp>
      <p:grpSp>
        <p:nvGrpSpPr>
          <p:cNvPr id="19" name="Group 112"/>
          <p:cNvGrpSpPr/>
          <p:nvPr/>
        </p:nvGrpSpPr>
        <p:grpSpPr>
          <a:xfrm>
            <a:off x="4762229" y="3871702"/>
            <a:ext cx="212181" cy="198784"/>
            <a:chOff x="5368132" y="3540125"/>
            <a:chExt cx="465138" cy="435769"/>
          </a:xfrm>
          <a:solidFill>
            <a:srgbClr val="2E3032"/>
          </a:solidFill>
        </p:grpSpPr>
        <p:sp>
          <p:nvSpPr>
            <p:cNvPr id="20" name="AutoShape 110"/>
            <p:cNvSpPr/>
            <p:nvPr/>
          </p:nvSpPr>
          <p:spPr bwMode="auto">
            <a:xfrm>
              <a:off x="5426869" y="3598069"/>
              <a:ext cx="347663" cy="2325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699" y="20255"/>
                  </a:moveTo>
                  <a:lnTo>
                    <a:pt x="899" y="20255"/>
                  </a:lnTo>
                  <a:lnTo>
                    <a:pt x="899" y="1350"/>
                  </a:lnTo>
                  <a:lnTo>
                    <a:pt x="20699" y="1350"/>
                  </a:lnTo>
                  <a:cubicBezTo>
                    <a:pt x="20699" y="1350"/>
                    <a:pt x="20699" y="20255"/>
                    <a:pt x="20699" y="20255"/>
                  </a:cubicBezTo>
                  <a:close/>
                  <a:moveTo>
                    <a:pt x="20699" y="0"/>
                  </a:moveTo>
                  <a:lnTo>
                    <a:pt x="899" y="5"/>
                  </a:lnTo>
                  <a:cubicBezTo>
                    <a:pt x="402" y="5"/>
                    <a:pt x="0" y="603"/>
                    <a:pt x="0" y="1350"/>
                  </a:cubicBezTo>
                  <a:lnTo>
                    <a:pt x="0" y="20249"/>
                  </a:lnTo>
                  <a:cubicBezTo>
                    <a:pt x="0" y="20996"/>
                    <a:pt x="402" y="21599"/>
                    <a:pt x="899" y="21599"/>
                  </a:cubicBezTo>
                  <a:lnTo>
                    <a:pt x="20699" y="21599"/>
                  </a:lnTo>
                  <a:cubicBezTo>
                    <a:pt x="21197" y="21599"/>
                    <a:pt x="21600" y="20996"/>
                    <a:pt x="21600" y="20249"/>
                  </a:cubicBezTo>
                  <a:lnTo>
                    <a:pt x="21600" y="1350"/>
                  </a:lnTo>
                  <a:cubicBezTo>
                    <a:pt x="21600" y="603"/>
                    <a:pt x="21197" y="0"/>
                    <a:pt x="206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21" name="AutoShape 111"/>
            <p:cNvSpPr/>
            <p:nvPr/>
          </p:nvSpPr>
          <p:spPr bwMode="auto">
            <a:xfrm>
              <a:off x="5368132" y="3540125"/>
              <a:ext cx="465138" cy="4357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6562"/>
                  </a:moveTo>
                  <a:cubicBezTo>
                    <a:pt x="20249" y="16959"/>
                    <a:pt x="19946" y="17282"/>
                    <a:pt x="19575" y="17282"/>
                  </a:cubicBezTo>
                  <a:lnTo>
                    <a:pt x="13499" y="17282"/>
                  </a:lnTo>
                  <a:lnTo>
                    <a:pt x="8099" y="17282"/>
                  </a:lnTo>
                  <a:lnTo>
                    <a:pt x="2024" y="17282"/>
                  </a:lnTo>
                  <a:cubicBezTo>
                    <a:pt x="1651" y="17282"/>
                    <a:pt x="1349" y="16959"/>
                    <a:pt x="1349" y="16562"/>
                  </a:cubicBezTo>
                  <a:lnTo>
                    <a:pt x="1349" y="2160"/>
                  </a:lnTo>
                  <a:cubicBezTo>
                    <a:pt x="1349" y="1762"/>
                    <a:pt x="1651" y="1440"/>
                    <a:pt x="2024" y="1440"/>
                  </a:cubicBezTo>
                  <a:lnTo>
                    <a:pt x="19575" y="1440"/>
                  </a:lnTo>
                  <a:cubicBezTo>
                    <a:pt x="19946" y="1440"/>
                    <a:pt x="20249" y="1762"/>
                    <a:pt x="20249" y="2160"/>
                  </a:cubicBezTo>
                  <a:cubicBezTo>
                    <a:pt x="20249" y="2160"/>
                    <a:pt x="20249" y="16562"/>
                    <a:pt x="20249" y="16562"/>
                  </a:cubicBezTo>
                  <a:close/>
                  <a:moveTo>
                    <a:pt x="19575" y="0"/>
                  </a:moveTo>
                  <a:lnTo>
                    <a:pt x="2024" y="0"/>
                  </a:lnTo>
                  <a:cubicBezTo>
                    <a:pt x="905" y="0"/>
                    <a:pt x="0" y="966"/>
                    <a:pt x="0" y="2160"/>
                  </a:cubicBezTo>
                  <a:lnTo>
                    <a:pt x="0" y="16562"/>
                  </a:lnTo>
                  <a:cubicBezTo>
                    <a:pt x="0" y="17753"/>
                    <a:pt x="903" y="18718"/>
                    <a:pt x="2018" y="18721"/>
                  </a:cubicBezTo>
                  <a:lnTo>
                    <a:pt x="8774" y="18721"/>
                  </a:lnTo>
                  <a:lnTo>
                    <a:pt x="8774" y="19597"/>
                  </a:lnTo>
                  <a:lnTo>
                    <a:pt x="4561" y="20181"/>
                  </a:lnTo>
                  <a:cubicBezTo>
                    <a:pt x="4260" y="20262"/>
                    <a:pt x="4049" y="20549"/>
                    <a:pt x="4049" y="20879"/>
                  </a:cubicBezTo>
                  <a:cubicBezTo>
                    <a:pt x="4049" y="21277"/>
                    <a:pt x="4351" y="21599"/>
                    <a:pt x="4724" y="21599"/>
                  </a:cubicBezTo>
                  <a:lnTo>
                    <a:pt x="16874" y="21599"/>
                  </a:lnTo>
                  <a:cubicBezTo>
                    <a:pt x="17248" y="21599"/>
                    <a:pt x="17549" y="21277"/>
                    <a:pt x="17549" y="20879"/>
                  </a:cubicBezTo>
                  <a:cubicBezTo>
                    <a:pt x="17549" y="20549"/>
                    <a:pt x="17339" y="20262"/>
                    <a:pt x="17038" y="20181"/>
                  </a:cubicBezTo>
                  <a:lnTo>
                    <a:pt x="12824" y="19597"/>
                  </a:lnTo>
                  <a:lnTo>
                    <a:pt x="12824" y="18721"/>
                  </a:lnTo>
                  <a:lnTo>
                    <a:pt x="19581" y="18721"/>
                  </a:lnTo>
                  <a:cubicBezTo>
                    <a:pt x="20696" y="18718"/>
                    <a:pt x="21600" y="17753"/>
                    <a:pt x="21600" y="16562"/>
                  </a:cubicBezTo>
                  <a:lnTo>
                    <a:pt x="21600" y="2160"/>
                  </a:lnTo>
                  <a:cubicBezTo>
                    <a:pt x="21600" y="966"/>
                    <a:pt x="20692" y="0"/>
                    <a:pt x="19575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22" name="Group 124"/>
          <p:cNvGrpSpPr/>
          <p:nvPr/>
        </p:nvGrpSpPr>
        <p:grpSpPr>
          <a:xfrm>
            <a:off x="262579" y="3806314"/>
            <a:ext cx="235246" cy="197911"/>
            <a:chOff x="5368132" y="2625725"/>
            <a:chExt cx="465138" cy="391319"/>
          </a:xfrm>
          <a:solidFill>
            <a:srgbClr val="2E3032"/>
          </a:solidFill>
        </p:grpSpPr>
        <p:sp>
          <p:nvSpPr>
            <p:cNvPr id="23" name="AutoShape 120"/>
            <p:cNvSpPr/>
            <p:nvPr/>
          </p:nvSpPr>
          <p:spPr bwMode="auto">
            <a:xfrm>
              <a:off x="5484813" y="2727325"/>
              <a:ext cx="231775" cy="231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48" y="16070"/>
                  </a:moveTo>
                  <a:cubicBezTo>
                    <a:pt x="14037" y="19468"/>
                    <a:pt x="8925" y="19859"/>
                    <a:pt x="5529" y="16948"/>
                  </a:cubicBezTo>
                  <a:cubicBezTo>
                    <a:pt x="2130" y="14038"/>
                    <a:pt x="1740" y="8924"/>
                    <a:pt x="4651" y="5527"/>
                  </a:cubicBezTo>
                  <a:cubicBezTo>
                    <a:pt x="7559" y="2131"/>
                    <a:pt x="12674" y="1740"/>
                    <a:pt x="16070" y="4650"/>
                  </a:cubicBezTo>
                  <a:cubicBezTo>
                    <a:pt x="19466" y="7560"/>
                    <a:pt x="19859" y="12673"/>
                    <a:pt x="16948" y="16070"/>
                  </a:cubicBezTo>
                  <a:moveTo>
                    <a:pt x="10800" y="0"/>
                  </a:moveTo>
                  <a:cubicBezTo>
                    <a:pt x="4833" y="0"/>
                    <a:pt x="0" y="4834"/>
                    <a:pt x="0" y="10800"/>
                  </a:cubicBezTo>
                  <a:cubicBezTo>
                    <a:pt x="0" y="16765"/>
                    <a:pt x="4833" y="21599"/>
                    <a:pt x="10800" y="21599"/>
                  </a:cubicBezTo>
                  <a:cubicBezTo>
                    <a:pt x="16764" y="21599"/>
                    <a:pt x="21600" y="16765"/>
                    <a:pt x="21600" y="10800"/>
                  </a:cubicBezTo>
                  <a:cubicBezTo>
                    <a:pt x="21600" y="483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24" name="AutoShape 121"/>
            <p:cNvSpPr/>
            <p:nvPr/>
          </p:nvSpPr>
          <p:spPr bwMode="auto">
            <a:xfrm>
              <a:off x="5542757" y="2785269"/>
              <a:ext cx="65088" cy="650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200" y="0"/>
                  </a:moveTo>
                  <a:cubicBezTo>
                    <a:pt x="8596" y="0"/>
                    <a:pt x="0" y="8596"/>
                    <a:pt x="0" y="19195"/>
                  </a:cubicBezTo>
                  <a:lnTo>
                    <a:pt x="0" y="19199"/>
                  </a:lnTo>
                  <a:cubicBezTo>
                    <a:pt x="0" y="20524"/>
                    <a:pt x="1068" y="21599"/>
                    <a:pt x="2400" y="21599"/>
                  </a:cubicBezTo>
                  <a:cubicBezTo>
                    <a:pt x="3721" y="21599"/>
                    <a:pt x="4800" y="20524"/>
                    <a:pt x="4800" y="19199"/>
                  </a:cubicBezTo>
                  <a:lnTo>
                    <a:pt x="4800" y="19195"/>
                  </a:lnTo>
                  <a:cubicBezTo>
                    <a:pt x="4800" y="11247"/>
                    <a:pt x="11240" y="4799"/>
                    <a:pt x="19200" y="4799"/>
                  </a:cubicBezTo>
                  <a:cubicBezTo>
                    <a:pt x="20521" y="4799"/>
                    <a:pt x="21600" y="3724"/>
                    <a:pt x="21600" y="2399"/>
                  </a:cubicBezTo>
                  <a:cubicBezTo>
                    <a:pt x="21600" y="1075"/>
                    <a:pt x="20521" y="0"/>
                    <a:pt x="192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25" name="AutoShape 122"/>
            <p:cNvSpPr/>
            <p:nvPr/>
          </p:nvSpPr>
          <p:spPr bwMode="auto">
            <a:xfrm>
              <a:off x="5368132" y="2625725"/>
              <a:ext cx="465138" cy="39131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199"/>
                  </a:moveTo>
                  <a:cubicBezTo>
                    <a:pt x="20249" y="19642"/>
                    <a:pt x="19948" y="19999"/>
                    <a:pt x="19575" y="19999"/>
                  </a:cubicBezTo>
                  <a:lnTo>
                    <a:pt x="2024" y="19999"/>
                  </a:lnTo>
                  <a:cubicBezTo>
                    <a:pt x="1651" y="19999"/>
                    <a:pt x="1349" y="19642"/>
                    <a:pt x="1349" y="19199"/>
                  </a:cubicBezTo>
                  <a:lnTo>
                    <a:pt x="1349" y="7200"/>
                  </a:lnTo>
                  <a:cubicBezTo>
                    <a:pt x="1349" y="6809"/>
                    <a:pt x="1588" y="6475"/>
                    <a:pt x="1914" y="6411"/>
                  </a:cubicBezTo>
                  <a:lnTo>
                    <a:pt x="5588" y="5684"/>
                  </a:lnTo>
                  <a:lnTo>
                    <a:pt x="6797" y="2103"/>
                  </a:lnTo>
                  <a:cubicBezTo>
                    <a:pt x="6900" y="1799"/>
                    <a:pt x="7148" y="1600"/>
                    <a:pt x="7424" y="1600"/>
                  </a:cubicBezTo>
                  <a:lnTo>
                    <a:pt x="14174" y="1600"/>
                  </a:lnTo>
                  <a:cubicBezTo>
                    <a:pt x="14450" y="1600"/>
                    <a:pt x="14698" y="1799"/>
                    <a:pt x="14801" y="2103"/>
                  </a:cubicBezTo>
                  <a:lnTo>
                    <a:pt x="16010" y="5684"/>
                  </a:lnTo>
                  <a:lnTo>
                    <a:pt x="19685" y="6411"/>
                  </a:lnTo>
                  <a:cubicBezTo>
                    <a:pt x="20011" y="6475"/>
                    <a:pt x="20249" y="6809"/>
                    <a:pt x="20249" y="7200"/>
                  </a:cubicBezTo>
                  <a:cubicBezTo>
                    <a:pt x="20249" y="7200"/>
                    <a:pt x="20249" y="19199"/>
                    <a:pt x="20249" y="19199"/>
                  </a:cubicBezTo>
                  <a:close/>
                  <a:moveTo>
                    <a:pt x="19907" y="4832"/>
                  </a:moveTo>
                  <a:lnTo>
                    <a:pt x="16981" y="4254"/>
                  </a:lnTo>
                  <a:lnTo>
                    <a:pt x="16054" y="1507"/>
                  </a:lnTo>
                  <a:cubicBezTo>
                    <a:pt x="15745" y="591"/>
                    <a:pt x="15006" y="0"/>
                    <a:pt x="14174" y="0"/>
                  </a:cubicBezTo>
                  <a:lnTo>
                    <a:pt x="7424" y="0"/>
                  </a:lnTo>
                  <a:cubicBezTo>
                    <a:pt x="6593" y="0"/>
                    <a:pt x="5854" y="591"/>
                    <a:pt x="5543" y="1509"/>
                  </a:cubicBezTo>
                  <a:lnTo>
                    <a:pt x="4618" y="4254"/>
                  </a:lnTo>
                  <a:lnTo>
                    <a:pt x="1692" y="4832"/>
                  </a:lnTo>
                  <a:cubicBezTo>
                    <a:pt x="711" y="5025"/>
                    <a:pt x="0" y="6020"/>
                    <a:pt x="0" y="7200"/>
                  </a:cubicBezTo>
                  <a:lnTo>
                    <a:pt x="0" y="19199"/>
                  </a:lnTo>
                  <a:cubicBezTo>
                    <a:pt x="0" y="20523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600" y="20523"/>
                    <a:pt x="21600" y="19199"/>
                  </a:cubicBezTo>
                  <a:lnTo>
                    <a:pt x="21600" y="7200"/>
                  </a:lnTo>
                  <a:cubicBezTo>
                    <a:pt x="21600" y="6020"/>
                    <a:pt x="20888" y="5025"/>
                    <a:pt x="19907" y="483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659" y="0"/>
            <a:ext cx="7716056" cy="51435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87353" y="1455089"/>
            <a:ext cx="3850691" cy="233768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连接符 9"/>
          <p:cNvCxnSpPr/>
          <p:nvPr/>
        </p:nvCxnSpPr>
        <p:spPr>
          <a:xfrm>
            <a:off x="490475" y="2640245"/>
            <a:ext cx="747749" cy="0"/>
          </a:xfrm>
          <a:prstGeom prst="line">
            <a:avLst/>
          </a:prstGeom>
          <a:ln w="28575">
            <a:solidFill>
              <a:srgbClr val="2E30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 txBox="1"/>
          <p:nvPr/>
        </p:nvSpPr>
        <p:spPr>
          <a:xfrm>
            <a:off x="387354" y="2668984"/>
            <a:ext cx="3310003" cy="512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050">
                <a:solidFill>
                  <a:srgbClr val="2E3032"/>
                </a:solidFill>
              </a:rPr>
              <a:t>Lorem ipsum dolor sit amet, consectetuer adipiscing elit. Aenean commodo ligula eget dolor. Aenean massa. </a:t>
            </a:r>
            <a:endParaRPr lang="en-US" altLang="zh-CN" sz="1050" dirty="0">
              <a:solidFill>
                <a:srgbClr val="2E3032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50662" y="1986975"/>
            <a:ext cx="21739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>
                <a:latin typeface="+mj-ea"/>
                <a:ea typeface="+mj-ea"/>
              </a:rPr>
              <a:t>Work Plan</a:t>
            </a:r>
            <a:endParaRPr lang="zh-CN" altLang="en-US" sz="3200"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566" y="0"/>
            <a:ext cx="4122434" cy="51435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97991" y="0"/>
            <a:ext cx="395133" cy="865461"/>
          </a:xfrm>
          <a:prstGeom prst="rect">
            <a:avLst/>
          </a:prstGeom>
          <a:solidFill>
            <a:srgbClr val="FCD6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593124" y="272464"/>
            <a:ext cx="16466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>
                <a:solidFill>
                  <a:srgbClr val="2E3032"/>
                </a:solidFill>
                <a:latin typeface="+mj-lt"/>
              </a:rPr>
              <a:t>Work Plan</a:t>
            </a:r>
          </a:p>
        </p:txBody>
      </p:sp>
      <p:sp>
        <p:nvSpPr>
          <p:cNvPr id="13" name="矩形 12"/>
          <p:cNvSpPr/>
          <p:nvPr/>
        </p:nvSpPr>
        <p:spPr>
          <a:xfrm>
            <a:off x="3593989" y="0"/>
            <a:ext cx="286247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矩形 42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/>
          <p:nvPr/>
        </p:nvSpPr>
        <p:spPr>
          <a:xfrm>
            <a:off x="156845" y="2764281"/>
            <a:ext cx="3290351" cy="1036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050">
                <a:solidFill>
                  <a:srgbClr val="2E3032"/>
                </a:solidFill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Lorem ipsum dolor sit amet, consectetuer adipiscing elit. Aenean commodo ligula eget dolor. Cum sociis natoque penatibus et magnis dis parturient montes, nascetur ridiculus mus. 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156845" y="1810174"/>
            <a:ext cx="19502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2E3032"/>
                </a:solidFill>
                <a:latin typeface="+mj-lt"/>
              </a:rPr>
              <a:t>Work Plan</a:t>
            </a:r>
          </a:p>
          <a:p>
            <a:r>
              <a:rPr lang="en-US" altLang="zh-CN" sz="2800">
                <a:solidFill>
                  <a:srgbClr val="2E3032"/>
                </a:solidFill>
                <a:latin typeface="+mj-lt"/>
              </a:rPr>
              <a:t>In Future</a:t>
            </a:r>
          </a:p>
        </p:txBody>
      </p:sp>
      <p:sp>
        <p:nvSpPr>
          <p:cNvPr id="45" name="矩形 44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/>
          <p:nvPr/>
        </p:nvSpPr>
        <p:spPr>
          <a:xfrm>
            <a:off x="4122435" y="1052301"/>
            <a:ext cx="2162755" cy="794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050">
                <a:solidFill>
                  <a:srgbClr val="2E3032"/>
                </a:solidFill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Lorem ipsum dolor sit amet, consectetuer adipiscing elit. Aenean commodo ligula eget dolor. </a:t>
            </a:r>
          </a:p>
        </p:txBody>
      </p:sp>
      <p:sp>
        <p:nvSpPr>
          <p:cNvPr id="47" name="矩形 46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/>
          <p:nvPr/>
        </p:nvSpPr>
        <p:spPr>
          <a:xfrm>
            <a:off x="4122435" y="2367088"/>
            <a:ext cx="2162755" cy="794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050">
                <a:solidFill>
                  <a:srgbClr val="2E3032"/>
                </a:solidFill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Lorem ipsum dolor sit amet, consectetuer adipiscing elit. Aenean commodo ligula eget dolor. </a:t>
            </a:r>
          </a:p>
        </p:txBody>
      </p:sp>
      <p:sp>
        <p:nvSpPr>
          <p:cNvPr id="48" name="矩形 47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/>
          <p:nvPr/>
        </p:nvSpPr>
        <p:spPr>
          <a:xfrm>
            <a:off x="4122435" y="3681875"/>
            <a:ext cx="2162755" cy="794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050">
                <a:solidFill>
                  <a:srgbClr val="2E3032"/>
                </a:solidFill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Lorem ipsum dolor sit amet, consectetuer adipiscing elit. Aenean commodo ligula eget dolor. </a:t>
            </a:r>
          </a:p>
        </p:txBody>
      </p:sp>
      <p:sp>
        <p:nvSpPr>
          <p:cNvPr id="11" name="AutoShape 59"/>
          <p:cNvSpPr/>
          <p:nvPr/>
        </p:nvSpPr>
        <p:spPr bwMode="auto">
          <a:xfrm>
            <a:off x="3678031" y="1270105"/>
            <a:ext cx="360362" cy="358775"/>
          </a:xfrm>
          <a:custGeom>
            <a:avLst/>
            <a:gdLst>
              <a:gd name="T0" fmla="+- 0 10794 23"/>
              <a:gd name="T1" fmla="*/ T0 w 21543"/>
              <a:gd name="T2" fmla="*/ 10800 h 21600"/>
              <a:gd name="T3" fmla="+- 0 10794 23"/>
              <a:gd name="T4" fmla="*/ T3 w 21543"/>
              <a:gd name="T5" fmla="*/ 10800 h 21600"/>
              <a:gd name="T6" fmla="+- 0 10794 23"/>
              <a:gd name="T7" fmla="*/ T6 w 21543"/>
              <a:gd name="T8" fmla="*/ 10800 h 21600"/>
              <a:gd name="T9" fmla="+- 0 10794 23"/>
              <a:gd name="T10" fmla="*/ T9 w 2154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3" h="21600">
                <a:moveTo>
                  <a:pt x="16976" y="19986"/>
                </a:moveTo>
                <a:lnTo>
                  <a:pt x="11226" y="17680"/>
                </a:lnTo>
                <a:cubicBezTo>
                  <a:pt x="11088" y="17626"/>
                  <a:pt x="10946" y="17608"/>
                  <a:pt x="10806" y="17600"/>
                </a:cubicBezTo>
                <a:lnTo>
                  <a:pt x="19660" y="3837"/>
                </a:lnTo>
                <a:cubicBezTo>
                  <a:pt x="19660" y="3837"/>
                  <a:pt x="16976" y="19986"/>
                  <a:pt x="16976" y="19986"/>
                </a:cubicBezTo>
                <a:close/>
                <a:moveTo>
                  <a:pt x="6859" y="16244"/>
                </a:moveTo>
                <a:cubicBezTo>
                  <a:pt x="6858" y="16242"/>
                  <a:pt x="6855" y="16240"/>
                  <a:pt x="6854" y="16238"/>
                </a:cubicBezTo>
                <a:lnTo>
                  <a:pt x="19606" y="2552"/>
                </a:lnTo>
                <a:lnTo>
                  <a:pt x="8735" y="19536"/>
                </a:lnTo>
                <a:cubicBezTo>
                  <a:pt x="8735" y="19536"/>
                  <a:pt x="6859" y="16244"/>
                  <a:pt x="6859" y="16244"/>
                </a:cubicBezTo>
                <a:close/>
                <a:moveTo>
                  <a:pt x="2111" y="14024"/>
                </a:moveTo>
                <a:lnTo>
                  <a:pt x="17712" y="3595"/>
                </a:lnTo>
                <a:lnTo>
                  <a:pt x="6369" y="15770"/>
                </a:lnTo>
                <a:cubicBezTo>
                  <a:pt x="6309" y="15734"/>
                  <a:pt x="6256" y="15687"/>
                  <a:pt x="6190" y="15660"/>
                </a:cubicBezTo>
                <a:cubicBezTo>
                  <a:pt x="6190" y="15660"/>
                  <a:pt x="2111" y="14024"/>
                  <a:pt x="2111" y="14024"/>
                </a:cubicBezTo>
                <a:close/>
                <a:moveTo>
                  <a:pt x="21234" y="108"/>
                </a:moveTo>
                <a:cubicBezTo>
                  <a:pt x="21123" y="35"/>
                  <a:pt x="20996" y="0"/>
                  <a:pt x="20868" y="0"/>
                </a:cubicBezTo>
                <a:cubicBezTo>
                  <a:pt x="20738" y="0"/>
                  <a:pt x="20608" y="36"/>
                  <a:pt x="20495" y="113"/>
                </a:cubicBezTo>
                <a:lnTo>
                  <a:pt x="299" y="13613"/>
                </a:lnTo>
                <a:cubicBezTo>
                  <a:pt x="91" y="13751"/>
                  <a:pt x="-23" y="13995"/>
                  <a:pt x="3" y="14244"/>
                </a:cubicBezTo>
                <a:cubicBezTo>
                  <a:pt x="28" y="14494"/>
                  <a:pt x="190" y="14708"/>
                  <a:pt x="422" y="14801"/>
                </a:cubicBezTo>
                <a:lnTo>
                  <a:pt x="5689" y="16914"/>
                </a:lnTo>
                <a:lnTo>
                  <a:pt x="8166" y="21259"/>
                </a:lnTo>
                <a:cubicBezTo>
                  <a:pt x="8284" y="21468"/>
                  <a:pt x="8505" y="21597"/>
                  <a:pt x="8743" y="21599"/>
                </a:cubicBezTo>
                <a:lnTo>
                  <a:pt x="8751" y="21599"/>
                </a:lnTo>
                <a:cubicBezTo>
                  <a:pt x="8987" y="21599"/>
                  <a:pt x="9206" y="21474"/>
                  <a:pt x="9328" y="21271"/>
                </a:cubicBezTo>
                <a:lnTo>
                  <a:pt x="10726" y="18934"/>
                </a:lnTo>
                <a:lnTo>
                  <a:pt x="17253" y="21551"/>
                </a:lnTo>
                <a:cubicBezTo>
                  <a:pt x="17332" y="21584"/>
                  <a:pt x="17418" y="21599"/>
                  <a:pt x="17502" y="21599"/>
                </a:cubicBezTo>
                <a:cubicBezTo>
                  <a:pt x="17617" y="21599"/>
                  <a:pt x="17731" y="21571"/>
                  <a:pt x="17832" y="21512"/>
                </a:cubicBezTo>
                <a:cubicBezTo>
                  <a:pt x="18010" y="21412"/>
                  <a:pt x="18133" y="21238"/>
                  <a:pt x="18167" y="21035"/>
                </a:cubicBezTo>
                <a:lnTo>
                  <a:pt x="21533" y="785"/>
                </a:lnTo>
                <a:cubicBezTo>
                  <a:pt x="21576" y="520"/>
                  <a:pt x="21459" y="254"/>
                  <a:pt x="21234" y="108"/>
                </a:cubicBezTo>
              </a:path>
            </a:pathLst>
          </a:custGeom>
          <a:solidFill>
            <a:srgbClr val="2E3032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sym typeface="Gill Sans" charset="0"/>
            </a:endParaRPr>
          </a:p>
        </p:txBody>
      </p:sp>
      <p:sp>
        <p:nvSpPr>
          <p:cNvPr id="12" name="AutoShape 112"/>
          <p:cNvSpPr/>
          <p:nvPr/>
        </p:nvSpPr>
        <p:spPr bwMode="auto">
          <a:xfrm>
            <a:off x="3737575" y="3952193"/>
            <a:ext cx="360363" cy="358775"/>
          </a:xfrm>
          <a:custGeom>
            <a:avLst/>
            <a:gdLst>
              <a:gd name="T0" fmla="*/ 10510 w 21020"/>
              <a:gd name="T1" fmla="*/ 10800 h 21600"/>
              <a:gd name="T2" fmla="*/ 10510 w 21020"/>
              <a:gd name="T3" fmla="*/ 10800 h 21600"/>
              <a:gd name="T4" fmla="*/ 10510 w 21020"/>
              <a:gd name="T5" fmla="*/ 10800 h 21600"/>
              <a:gd name="T6" fmla="*/ 10510 w 2102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020" h="21600">
                <a:moveTo>
                  <a:pt x="18846" y="7946"/>
                </a:moveTo>
                <a:lnTo>
                  <a:pt x="17740" y="9091"/>
                </a:lnTo>
                <a:cubicBezTo>
                  <a:pt x="17740" y="8939"/>
                  <a:pt x="17758" y="8792"/>
                  <a:pt x="17744" y="8636"/>
                </a:cubicBezTo>
                <a:cubicBezTo>
                  <a:pt x="17629" y="7331"/>
                  <a:pt x="17036" y="6068"/>
                  <a:pt x="16074" y="5080"/>
                </a:cubicBezTo>
                <a:cubicBezTo>
                  <a:pt x="15004" y="3980"/>
                  <a:pt x="13585" y="3348"/>
                  <a:pt x="12180" y="3345"/>
                </a:cubicBezTo>
                <a:lnTo>
                  <a:pt x="13268" y="2218"/>
                </a:lnTo>
                <a:cubicBezTo>
                  <a:pt x="13812" y="1659"/>
                  <a:pt x="14572" y="1350"/>
                  <a:pt x="15403" y="1350"/>
                </a:cubicBezTo>
                <a:cubicBezTo>
                  <a:pt x="16460" y="1350"/>
                  <a:pt x="17546" y="1840"/>
                  <a:pt x="18381" y="2696"/>
                </a:cubicBezTo>
                <a:cubicBezTo>
                  <a:pt x="19165" y="3500"/>
                  <a:pt x="19631" y="4499"/>
                  <a:pt x="19698" y="5510"/>
                </a:cubicBezTo>
                <a:cubicBezTo>
                  <a:pt x="19760" y="6453"/>
                  <a:pt x="19457" y="7317"/>
                  <a:pt x="18846" y="7946"/>
                </a:cubicBezTo>
                <a:moveTo>
                  <a:pt x="5828" y="19329"/>
                </a:moveTo>
                <a:cubicBezTo>
                  <a:pt x="5813" y="18424"/>
                  <a:pt x="5454" y="17481"/>
                  <a:pt x="4730" y="16739"/>
                </a:cubicBezTo>
                <a:cubicBezTo>
                  <a:pt x="4046" y="16034"/>
                  <a:pt x="3150" y="15628"/>
                  <a:pt x="2257" y="15592"/>
                </a:cubicBezTo>
                <a:lnTo>
                  <a:pt x="2911" y="13157"/>
                </a:lnTo>
                <a:cubicBezTo>
                  <a:pt x="2959" y="12995"/>
                  <a:pt x="3052" y="12835"/>
                  <a:pt x="3168" y="12695"/>
                </a:cubicBezTo>
                <a:cubicBezTo>
                  <a:pt x="4485" y="11726"/>
                  <a:pt x="6512" y="12012"/>
                  <a:pt x="7920" y="13460"/>
                </a:cubicBezTo>
                <a:cubicBezTo>
                  <a:pt x="9409" y="14990"/>
                  <a:pt x="9639" y="17230"/>
                  <a:pt x="8492" y="18568"/>
                </a:cubicBezTo>
                <a:cubicBezTo>
                  <a:pt x="8416" y="18609"/>
                  <a:pt x="8339" y="18648"/>
                  <a:pt x="8256" y="18675"/>
                </a:cubicBezTo>
                <a:cubicBezTo>
                  <a:pt x="8256" y="18675"/>
                  <a:pt x="5828" y="19329"/>
                  <a:pt x="5828" y="19329"/>
                </a:cubicBezTo>
                <a:close/>
                <a:moveTo>
                  <a:pt x="2737" y="20184"/>
                </a:moveTo>
                <a:cubicBezTo>
                  <a:pt x="2665" y="20181"/>
                  <a:pt x="2443" y="20239"/>
                  <a:pt x="2291" y="20249"/>
                </a:cubicBezTo>
                <a:cubicBezTo>
                  <a:pt x="1751" y="20244"/>
                  <a:pt x="1313" y="19792"/>
                  <a:pt x="1313" y="19237"/>
                </a:cubicBezTo>
                <a:cubicBezTo>
                  <a:pt x="1321" y="19124"/>
                  <a:pt x="1365" y="18929"/>
                  <a:pt x="1380" y="18857"/>
                </a:cubicBezTo>
                <a:lnTo>
                  <a:pt x="2071" y="16283"/>
                </a:lnTo>
                <a:cubicBezTo>
                  <a:pt x="2822" y="16261"/>
                  <a:pt x="3630" y="16562"/>
                  <a:pt x="4265" y="17215"/>
                </a:cubicBezTo>
                <a:cubicBezTo>
                  <a:pt x="4911" y="17878"/>
                  <a:pt x="5214" y="18725"/>
                  <a:pt x="5181" y="19504"/>
                </a:cubicBezTo>
                <a:cubicBezTo>
                  <a:pt x="5181" y="19504"/>
                  <a:pt x="2737" y="20184"/>
                  <a:pt x="2737" y="20184"/>
                </a:cubicBezTo>
                <a:close/>
                <a:moveTo>
                  <a:pt x="6888" y="11179"/>
                </a:moveTo>
                <a:cubicBezTo>
                  <a:pt x="6280" y="10927"/>
                  <a:pt x="5642" y="10783"/>
                  <a:pt x="5004" y="10774"/>
                </a:cubicBezTo>
                <a:lnTo>
                  <a:pt x="10063" y="5536"/>
                </a:lnTo>
                <a:cubicBezTo>
                  <a:pt x="10838" y="4759"/>
                  <a:pt x="11966" y="4536"/>
                  <a:pt x="13077" y="4819"/>
                </a:cubicBezTo>
                <a:cubicBezTo>
                  <a:pt x="13077" y="4819"/>
                  <a:pt x="6888" y="11179"/>
                  <a:pt x="6888" y="11179"/>
                </a:cubicBezTo>
                <a:close/>
                <a:moveTo>
                  <a:pt x="9717" y="13672"/>
                </a:moveTo>
                <a:cubicBezTo>
                  <a:pt x="9473" y="13258"/>
                  <a:pt x="9194" y="12859"/>
                  <a:pt x="8848" y="12505"/>
                </a:cubicBezTo>
                <a:cubicBezTo>
                  <a:pt x="8447" y="12093"/>
                  <a:pt x="7986" y="11770"/>
                  <a:pt x="7507" y="11498"/>
                </a:cubicBezTo>
                <a:lnTo>
                  <a:pt x="13767" y="5064"/>
                </a:lnTo>
                <a:cubicBezTo>
                  <a:pt x="14259" y="5288"/>
                  <a:pt x="14729" y="5607"/>
                  <a:pt x="15145" y="6035"/>
                </a:cubicBezTo>
                <a:cubicBezTo>
                  <a:pt x="15500" y="6398"/>
                  <a:pt x="15775" y="6806"/>
                  <a:pt x="15987" y="7229"/>
                </a:cubicBezTo>
                <a:cubicBezTo>
                  <a:pt x="15987" y="7229"/>
                  <a:pt x="9717" y="13672"/>
                  <a:pt x="9717" y="13672"/>
                </a:cubicBezTo>
                <a:close/>
                <a:moveTo>
                  <a:pt x="10519" y="16061"/>
                </a:moveTo>
                <a:cubicBezTo>
                  <a:pt x="10465" y="15452"/>
                  <a:pt x="10298" y="14854"/>
                  <a:pt x="10047" y="14288"/>
                </a:cubicBezTo>
                <a:lnTo>
                  <a:pt x="16257" y="7906"/>
                </a:lnTo>
                <a:cubicBezTo>
                  <a:pt x="16637" y="9140"/>
                  <a:pt x="16442" y="10429"/>
                  <a:pt x="15610" y="11284"/>
                </a:cubicBezTo>
                <a:cubicBezTo>
                  <a:pt x="15604" y="11290"/>
                  <a:pt x="15598" y="11293"/>
                  <a:pt x="15593" y="11298"/>
                </a:cubicBezTo>
                <a:lnTo>
                  <a:pt x="15602" y="11306"/>
                </a:lnTo>
                <a:lnTo>
                  <a:pt x="10525" y="16565"/>
                </a:lnTo>
                <a:cubicBezTo>
                  <a:pt x="10527" y="16397"/>
                  <a:pt x="10534" y="16232"/>
                  <a:pt x="10519" y="16061"/>
                </a:cubicBezTo>
                <a:moveTo>
                  <a:pt x="19308" y="1741"/>
                </a:moveTo>
                <a:cubicBezTo>
                  <a:pt x="18228" y="632"/>
                  <a:pt x="16805" y="0"/>
                  <a:pt x="15403" y="0"/>
                </a:cubicBezTo>
                <a:cubicBezTo>
                  <a:pt x="14220" y="0"/>
                  <a:pt x="13131" y="450"/>
                  <a:pt x="12335" y="1266"/>
                </a:cubicBezTo>
                <a:lnTo>
                  <a:pt x="9138" y="4577"/>
                </a:lnTo>
                <a:cubicBezTo>
                  <a:pt x="9129" y="4585"/>
                  <a:pt x="9118" y="4592"/>
                  <a:pt x="9108" y="4602"/>
                </a:cubicBezTo>
                <a:cubicBezTo>
                  <a:pt x="9103" y="4608"/>
                  <a:pt x="9100" y="4614"/>
                  <a:pt x="9095" y="4620"/>
                </a:cubicBezTo>
                <a:lnTo>
                  <a:pt x="9096" y="4621"/>
                </a:lnTo>
                <a:lnTo>
                  <a:pt x="2310" y="11647"/>
                </a:lnTo>
                <a:cubicBezTo>
                  <a:pt x="1998" y="11966"/>
                  <a:pt x="1771" y="12364"/>
                  <a:pt x="1645" y="12797"/>
                </a:cubicBezTo>
                <a:lnTo>
                  <a:pt x="102" y="18541"/>
                </a:lnTo>
                <a:cubicBezTo>
                  <a:pt x="100" y="18557"/>
                  <a:pt x="0" y="19008"/>
                  <a:pt x="0" y="19237"/>
                </a:cubicBezTo>
                <a:cubicBezTo>
                  <a:pt x="0" y="20541"/>
                  <a:pt x="1030" y="21599"/>
                  <a:pt x="2302" y="21599"/>
                </a:cubicBezTo>
                <a:cubicBezTo>
                  <a:pt x="2554" y="21599"/>
                  <a:pt x="3044" y="21475"/>
                  <a:pt x="3062" y="21473"/>
                </a:cubicBezTo>
                <a:lnTo>
                  <a:pt x="8630" y="19969"/>
                </a:lnTo>
                <a:cubicBezTo>
                  <a:pt x="9054" y="19839"/>
                  <a:pt x="9439" y="19604"/>
                  <a:pt x="9750" y="19283"/>
                </a:cubicBezTo>
                <a:lnTo>
                  <a:pt x="19776" y="8899"/>
                </a:lnTo>
                <a:cubicBezTo>
                  <a:pt x="21600" y="7023"/>
                  <a:pt x="21394" y="3881"/>
                  <a:pt x="19308" y="1741"/>
                </a:cubicBezTo>
              </a:path>
            </a:pathLst>
          </a:custGeom>
          <a:solidFill>
            <a:srgbClr val="2E3032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sym typeface="Gill Sans" charset="0"/>
            </a:endParaRPr>
          </a:p>
        </p:txBody>
      </p:sp>
      <p:grpSp>
        <p:nvGrpSpPr>
          <p:cNvPr id="14" name="Group 124"/>
          <p:cNvGrpSpPr/>
          <p:nvPr/>
        </p:nvGrpSpPr>
        <p:grpSpPr>
          <a:xfrm>
            <a:off x="3719905" y="2612940"/>
            <a:ext cx="359779" cy="302680"/>
            <a:chOff x="5368132" y="2625725"/>
            <a:chExt cx="465138" cy="391319"/>
          </a:xfrm>
          <a:solidFill>
            <a:srgbClr val="2E3032"/>
          </a:solidFill>
        </p:grpSpPr>
        <p:sp>
          <p:nvSpPr>
            <p:cNvPr id="15" name="AutoShape 120"/>
            <p:cNvSpPr/>
            <p:nvPr/>
          </p:nvSpPr>
          <p:spPr bwMode="auto">
            <a:xfrm>
              <a:off x="5484813" y="2727325"/>
              <a:ext cx="231775" cy="231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48" y="16070"/>
                  </a:moveTo>
                  <a:cubicBezTo>
                    <a:pt x="14037" y="19468"/>
                    <a:pt x="8925" y="19859"/>
                    <a:pt x="5529" y="16948"/>
                  </a:cubicBezTo>
                  <a:cubicBezTo>
                    <a:pt x="2130" y="14038"/>
                    <a:pt x="1740" y="8924"/>
                    <a:pt x="4651" y="5527"/>
                  </a:cubicBezTo>
                  <a:cubicBezTo>
                    <a:pt x="7559" y="2131"/>
                    <a:pt x="12674" y="1740"/>
                    <a:pt x="16070" y="4650"/>
                  </a:cubicBezTo>
                  <a:cubicBezTo>
                    <a:pt x="19466" y="7560"/>
                    <a:pt x="19859" y="12673"/>
                    <a:pt x="16948" y="16070"/>
                  </a:cubicBezTo>
                  <a:moveTo>
                    <a:pt x="10800" y="0"/>
                  </a:moveTo>
                  <a:cubicBezTo>
                    <a:pt x="4833" y="0"/>
                    <a:pt x="0" y="4834"/>
                    <a:pt x="0" y="10800"/>
                  </a:cubicBezTo>
                  <a:cubicBezTo>
                    <a:pt x="0" y="16765"/>
                    <a:pt x="4833" y="21599"/>
                    <a:pt x="10800" y="21599"/>
                  </a:cubicBezTo>
                  <a:cubicBezTo>
                    <a:pt x="16764" y="21599"/>
                    <a:pt x="21600" y="16765"/>
                    <a:pt x="21600" y="10800"/>
                  </a:cubicBezTo>
                  <a:cubicBezTo>
                    <a:pt x="21600" y="483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16" name="AutoShape 121"/>
            <p:cNvSpPr/>
            <p:nvPr/>
          </p:nvSpPr>
          <p:spPr bwMode="auto">
            <a:xfrm>
              <a:off x="5542757" y="2785269"/>
              <a:ext cx="65088" cy="650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200" y="0"/>
                  </a:moveTo>
                  <a:cubicBezTo>
                    <a:pt x="8596" y="0"/>
                    <a:pt x="0" y="8596"/>
                    <a:pt x="0" y="19195"/>
                  </a:cubicBezTo>
                  <a:lnTo>
                    <a:pt x="0" y="19199"/>
                  </a:lnTo>
                  <a:cubicBezTo>
                    <a:pt x="0" y="20524"/>
                    <a:pt x="1068" y="21599"/>
                    <a:pt x="2400" y="21599"/>
                  </a:cubicBezTo>
                  <a:cubicBezTo>
                    <a:pt x="3721" y="21599"/>
                    <a:pt x="4800" y="20524"/>
                    <a:pt x="4800" y="19199"/>
                  </a:cubicBezTo>
                  <a:lnTo>
                    <a:pt x="4800" y="19195"/>
                  </a:lnTo>
                  <a:cubicBezTo>
                    <a:pt x="4800" y="11247"/>
                    <a:pt x="11240" y="4799"/>
                    <a:pt x="19200" y="4799"/>
                  </a:cubicBezTo>
                  <a:cubicBezTo>
                    <a:pt x="20521" y="4799"/>
                    <a:pt x="21600" y="3724"/>
                    <a:pt x="21600" y="2399"/>
                  </a:cubicBezTo>
                  <a:cubicBezTo>
                    <a:pt x="21600" y="1075"/>
                    <a:pt x="20521" y="0"/>
                    <a:pt x="192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17" name="AutoShape 122"/>
            <p:cNvSpPr/>
            <p:nvPr/>
          </p:nvSpPr>
          <p:spPr bwMode="auto">
            <a:xfrm>
              <a:off x="5368132" y="2625725"/>
              <a:ext cx="465138" cy="39131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199"/>
                  </a:moveTo>
                  <a:cubicBezTo>
                    <a:pt x="20249" y="19642"/>
                    <a:pt x="19948" y="19999"/>
                    <a:pt x="19575" y="19999"/>
                  </a:cubicBezTo>
                  <a:lnTo>
                    <a:pt x="2024" y="19999"/>
                  </a:lnTo>
                  <a:cubicBezTo>
                    <a:pt x="1651" y="19999"/>
                    <a:pt x="1349" y="19642"/>
                    <a:pt x="1349" y="19199"/>
                  </a:cubicBezTo>
                  <a:lnTo>
                    <a:pt x="1349" y="7200"/>
                  </a:lnTo>
                  <a:cubicBezTo>
                    <a:pt x="1349" y="6809"/>
                    <a:pt x="1588" y="6475"/>
                    <a:pt x="1914" y="6411"/>
                  </a:cubicBezTo>
                  <a:lnTo>
                    <a:pt x="5588" y="5684"/>
                  </a:lnTo>
                  <a:lnTo>
                    <a:pt x="6797" y="2103"/>
                  </a:lnTo>
                  <a:cubicBezTo>
                    <a:pt x="6900" y="1799"/>
                    <a:pt x="7148" y="1600"/>
                    <a:pt x="7424" y="1600"/>
                  </a:cubicBezTo>
                  <a:lnTo>
                    <a:pt x="14174" y="1600"/>
                  </a:lnTo>
                  <a:cubicBezTo>
                    <a:pt x="14450" y="1600"/>
                    <a:pt x="14698" y="1799"/>
                    <a:pt x="14801" y="2103"/>
                  </a:cubicBezTo>
                  <a:lnTo>
                    <a:pt x="16010" y="5684"/>
                  </a:lnTo>
                  <a:lnTo>
                    <a:pt x="19685" y="6411"/>
                  </a:lnTo>
                  <a:cubicBezTo>
                    <a:pt x="20011" y="6475"/>
                    <a:pt x="20249" y="6809"/>
                    <a:pt x="20249" y="7200"/>
                  </a:cubicBezTo>
                  <a:cubicBezTo>
                    <a:pt x="20249" y="7200"/>
                    <a:pt x="20249" y="19199"/>
                    <a:pt x="20249" y="19199"/>
                  </a:cubicBezTo>
                  <a:close/>
                  <a:moveTo>
                    <a:pt x="19907" y="4832"/>
                  </a:moveTo>
                  <a:lnTo>
                    <a:pt x="16981" y="4254"/>
                  </a:lnTo>
                  <a:lnTo>
                    <a:pt x="16054" y="1507"/>
                  </a:lnTo>
                  <a:cubicBezTo>
                    <a:pt x="15745" y="591"/>
                    <a:pt x="15006" y="0"/>
                    <a:pt x="14174" y="0"/>
                  </a:cubicBezTo>
                  <a:lnTo>
                    <a:pt x="7424" y="0"/>
                  </a:lnTo>
                  <a:cubicBezTo>
                    <a:pt x="6593" y="0"/>
                    <a:pt x="5854" y="591"/>
                    <a:pt x="5543" y="1509"/>
                  </a:cubicBezTo>
                  <a:lnTo>
                    <a:pt x="4618" y="4254"/>
                  </a:lnTo>
                  <a:lnTo>
                    <a:pt x="1692" y="4832"/>
                  </a:lnTo>
                  <a:cubicBezTo>
                    <a:pt x="711" y="5025"/>
                    <a:pt x="0" y="6020"/>
                    <a:pt x="0" y="7200"/>
                  </a:cubicBezTo>
                  <a:lnTo>
                    <a:pt x="0" y="19199"/>
                  </a:lnTo>
                  <a:cubicBezTo>
                    <a:pt x="0" y="20523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600" y="20523"/>
                    <a:pt x="21600" y="19199"/>
                  </a:cubicBezTo>
                  <a:lnTo>
                    <a:pt x="21600" y="7200"/>
                  </a:lnTo>
                  <a:cubicBezTo>
                    <a:pt x="21600" y="6020"/>
                    <a:pt x="20888" y="5025"/>
                    <a:pt x="19907" y="483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97991" y="0"/>
            <a:ext cx="395133" cy="865461"/>
          </a:xfrm>
          <a:prstGeom prst="rect">
            <a:avLst/>
          </a:prstGeom>
          <a:solidFill>
            <a:srgbClr val="FCD6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593124" y="272464"/>
            <a:ext cx="16466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>
                <a:solidFill>
                  <a:srgbClr val="2E3032"/>
                </a:solidFill>
                <a:latin typeface="+mj-lt"/>
              </a:rPr>
              <a:t>Work Plan</a:t>
            </a:r>
          </a:p>
        </p:txBody>
      </p:sp>
      <p:cxnSp>
        <p:nvCxnSpPr>
          <p:cNvPr id="6" name="直接箭头连接符 5"/>
          <p:cNvCxnSpPr/>
          <p:nvPr/>
        </p:nvCxnSpPr>
        <p:spPr>
          <a:xfrm>
            <a:off x="468489" y="2535238"/>
            <a:ext cx="8207022" cy="0"/>
          </a:xfrm>
          <a:prstGeom prst="straightConnector1">
            <a:avLst/>
          </a:prstGeom>
          <a:ln>
            <a:solidFill>
              <a:srgbClr val="2E303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1000042" y="2394437"/>
            <a:ext cx="354625" cy="3546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3302975" y="2402121"/>
            <a:ext cx="354625" cy="3546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5605908" y="2402121"/>
            <a:ext cx="354625" cy="3546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7908842" y="2402121"/>
            <a:ext cx="354625" cy="3546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/>
          <p:nvPr/>
        </p:nvSpPr>
        <p:spPr>
          <a:xfrm>
            <a:off x="53727" y="3080455"/>
            <a:ext cx="2247253" cy="794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050">
                <a:solidFill>
                  <a:srgbClr val="2E3032"/>
                </a:solidFill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Lorem ipsum dolor sit amet, consectetuer adipiscing elit. Aenean commodo ligula eget dolor. 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780449" y="2787070"/>
            <a:ext cx="7938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>
                <a:solidFill>
                  <a:srgbClr val="2E3032"/>
                </a:solidFill>
                <a:latin typeface="+mj-lt"/>
              </a:rPr>
              <a:t>Step 1</a:t>
            </a:r>
          </a:p>
        </p:txBody>
      </p:sp>
      <p:sp>
        <p:nvSpPr>
          <p:cNvPr id="22" name="矩形 21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/>
          <p:nvPr/>
        </p:nvSpPr>
        <p:spPr>
          <a:xfrm>
            <a:off x="2273022" y="1510083"/>
            <a:ext cx="2247253" cy="794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050">
                <a:solidFill>
                  <a:srgbClr val="2E3032"/>
                </a:solidFill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Lorem ipsum dolor sit amet, consectetuer adipiscing elit. Aenean commodo ligula eget dolor. 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2999744" y="1216698"/>
            <a:ext cx="7938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>
                <a:solidFill>
                  <a:srgbClr val="2E3032"/>
                </a:solidFill>
                <a:latin typeface="+mj-lt"/>
              </a:rPr>
              <a:t>Step 2</a:t>
            </a:r>
          </a:p>
        </p:txBody>
      </p:sp>
      <p:sp>
        <p:nvSpPr>
          <p:cNvPr id="24" name="矩形 23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/>
          <p:nvPr/>
        </p:nvSpPr>
        <p:spPr>
          <a:xfrm>
            <a:off x="4668791" y="3080455"/>
            <a:ext cx="2247253" cy="794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050">
                <a:solidFill>
                  <a:srgbClr val="2E3032"/>
                </a:solidFill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Lorem ipsum dolor sit amet, consectetuer adipiscing elit. Aenean commodo ligula eget dolor. 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5395513" y="2787070"/>
            <a:ext cx="7938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>
                <a:solidFill>
                  <a:srgbClr val="2E3032"/>
                </a:solidFill>
                <a:latin typeface="+mj-lt"/>
              </a:rPr>
              <a:t>Step 3</a:t>
            </a:r>
          </a:p>
        </p:txBody>
      </p:sp>
      <p:sp>
        <p:nvSpPr>
          <p:cNvPr id="26" name="矩形 25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/>
          <p:nvPr/>
        </p:nvSpPr>
        <p:spPr>
          <a:xfrm>
            <a:off x="6916044" y="1519346"/>
            <a:ext cx="2247253" cy="794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050">
                <a:solidFill>
                  <a:srgbClr val="2E3032"/>
                </a:solidFill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Lorem ipsum dolor sit amet, consectetuer adipiscing elit. Aenean commodo ligula eget dolor. 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7642766" y="1225961"/>
            <a:ext cx="7938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>
                <a:solidFill>
                  <a:srgbClr val="2E3032"/>
                </a:solidFill>
                <a:latin typeface="+mj-lt"/>
              </a:rPr>
              <a:t>Step 4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图片 4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64199"/>
          <a:stretch>
            <a:fillRect/>
          </a:stretch>
        </p:blipFill>
        <p:spPr>
          <a:xfrm>
            <a:off x="0" y="1090260"/>
            <a:ext cx="9242778" cy="2481737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97991" y="0"/>
            <a:ext cx="395133" cy="865461"/>
          </a:xfrm>
          <a:prstGeom prst="rect">
            <a:avLst/>
          </a:prstGeom>
          <a:solidFill>
            <a:srgbClr val="FCD6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593124" y="272464"/>
            <a:ext cx="16466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>
                <a:solidFill>
                  <a:srgbClr val="2E3032"/>
                </a:solidFill>
                <a:latin typeface="+mj-lt"/>
              </a:rPr>
              <a:t>Work Plan</a:t>
            </a:r>
          </a:p>
        </p:txBody>
      </p:sp>
      <p:sp>
        <p:nvSpPr>
          <p:cNvPr id="50" name="矩形 49"/>
          <p:cNvSpPr/>
          <p:nvPr/>
        </p:nvSpPr>
        <p:spPr>
          <a:xfrm>
            <a:off x="6044764" y="734129"/>
            <a:ext cx="2901245" cy="40297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矩形 42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/>
          <p:nvPr/>
        </p:nvSpPr>
        <p:spPr>
          <a:xfrm>
            <a:off x="6200730" y="2521832"/>
            <a:ext cx="2322381" cy="15215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050">
                <a:solidFill>
                  <a:srgbClr val="2E3032"/>
                </a:solidFill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Lorem ipsum dolor sit amet, consectetuer adipiscing elit. Aenean commodo ligula eget dolor. Cum sociis natoque penatibus et magnis dis parturient montes, nascetur ridiculus mus. 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6200730" y="1567725"/>
            <a:ext cx="19502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2E3032"/>
                </a:solidFill>
                <a:latin typeface="+mj-lt"/>
              </a:rPr>
              <a:t>Work Plan</a:t>
            </a:r>
          </a:p>
          <a:p>
            <a:r>
              <a:rPr lang="en-US" altLang="zh-CN" sz="2800">
                <a:solidFill>
                  <a:srgbClr val="2E3032"/>
                </a:solidFill>
                <a:latin typeface="+mj-lt"/>
              </a:rPr>
              <a:t>In Future</a:t>
            </a:r>
          </a:p>
        </p:txBody>
      </p:sp>
      <p:sp>
        <p:nvSpPr>
          <p:cNvPr id="51" name="椭圆 50"/>
          <p:cNvSpPr/>
          <p:nvPr/>
        </p:nvSpPr>
        <p:spPr>
          <a:xfrm>
            <a:off x="197991" y="3935974"/>
            <a:ext cx="421419" cy="42141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矩形 51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/>
          <p:nvPr/>
        </p:nvSpPr>
        <p:spPr>
          <a:xfrm>
            <a:off x="619410" y="3870677"/>
            <a:ext cx="2247253" cy="794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050">
                <a:solidFill>
                  <a:srgbClr val="2E3032"/>
                </a:solidFill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Lorem ipsum dolor sit amet, consectetuer adipiscing elit. Aenean commodo ligula eget dolor. </a:t>
            </a:r>
          </a:p>
        </p:txBody>
      </p:sp>
      <p:sp>
        <p:nvSpPr>
          <p:cNvPr id="53" name="椭圆 52"/>
          <p:cNvSpPr/>
          <p:nvPr/>
        </p:nvSpPr>
        <p:spPr>
          <a:xfrm>
            <a:off x="3376092" y="3967973"/>
            <a:ext cx="421419" cy="42141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矩形 53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/>
          <p:nvPr/>
        </p:nvSpPr>
        <p:spPr>
          <a:xfrm>
            <a:off x="3797511" y="3854680"/>
            <a:ext cx="2247253" cy="794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050">
                <a:solidFill>
                  <a:srgbClr val="2E3032"/>
                </a:solidFill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Lorem ipsum dolor sit amet, consectetuer adipiscing elit. Aenean commodo ligula eget dolor. </a:t>
            </a:r>
          </a:p>
        </p:txBody>
      </p:sp>
      <p:sp>
        <p:nvSpPr>
          <p:cNvPr id="12" name="AutoShape 4"/>
          <p:cNvSpPr/>
          <p:nvPr/>
        </p:nvSpPr>
        <p:spPr bwMode="auto">
          <a:xfrm>
            <a:off x="274412" y="4011781"/>
            <a:ext cx="268577" cy="26980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7428" y="17466"/>
                </a:moveTo>
                <a:cubicBezTo>
                  <a:pt x="16669" y="16923"/>
                  <a:pt x="15846" y="16465"/>
                  <a:pt x="14963" y="16121"/>
                </a:cubicBezTo>
                <a:cubicBezTo>
                  <a:pt x="15595" y="14609"/>
                  <a:pt x="15967" y="12928"/>
                  <a:pt x="16010" y="11148"/>
                </a:cubicBezTo>
                <a:lnTo>
                  <a:pt x="20188" y="11148"/>
                </a:lnTo>
                <a:cubicBezTo>
                  <a:pt x="20097" y="13612"/>
                  <a:pt x="19065" y="15838"/>
                  <a:pt x="17428" y="17466"/>
                </a:cubicBezTo>
                <a:moveTo>
                  <a:pt x="1411" y="11148"/>
                </a:moveTo>
                <a:lnTo>
                  <a:pt x="5589" y="11148"/>
                </a:lnTo>
                <a:cubicBezTo>
                  <a:pt x="5632" y="12928"/>
                  <a:pt x="6004" y="14609"/>
                  <a:pt x="6636" y="16121"/>
                </a:cubicBezTo>
                <a:cubicBezTo>
                  <a:pt x="5753" y="16465"/>
                  <a:pt x="4931" y="16923"/>
                  <a:pt x="4171" y="17466"/>
                </a:cubicBezTo>
                <a:cubicBezTo>
                  <a:pt x="2534" y="15838"/>
                  <a:pt x="1502" y="13612"/>
                  <a:pt x="1411" y="11148"/>
                </a:cubicBezTo>
                <a:moveTo>
                  <a:pt x="3785" y="4553"/>
                </a:moveTo>
                <a:cubicBezTo>
                  <a:pt x="4579" y="5170"/>
                  <a:pt x="5448" y="5691"/>
                  <a:pt x="6388" y="6084"/>
                </a:cubicBezTo>
                <a:cubicBezTo>
                  <a:pt x="5901" y="7433"/>
                  <a:pt x="5627" y="8908"/>
                  <a:pt x="5589" y="10451"/>
                </a:cubicBezTo>
                <a:lnTo>
                  <a:pt x="1411" y="10451"/>
                </a:lnTo>
                <a:cubicBezTo>
                  <a:pt x="1494" y="8190"/>
                  <a:pt x="2376" y="6135"/>
                  <a:pt x="3785" y="4553"/>
                </a:cubicBezTo>
                <a:moveTo>
                  <a:pt x="11148" y="10451"/>
                </a:moveTo>
                <a:lnTo>
                  <a:pt x="11148" y="6950"/>
                </a:lnTo>
                <a:cubicBezTo>
                  <a:pt x="12339" y="6913"/>
                  <a:pt x="13484" y="6696"/>
                  <a:pt x="14558" y="6324"/>
                </a:cubicBezTo>
                <a:cubicBezTo>
                  <a:pt x="15018" y="7598"/>
                  <a:pt x="15276" y="8992"/>
                  <a:pt x="15314" y="10451"/>
                </a:cubicBezTo>
                <a:cubicBezTo>
                  <a:pt x="15314" y="10451"/>
                  <a:pt x="11148" y="10451"/>
                  <a:pt x="11148" y="10451"/>
                </a:cubicBezTo>
                <a:close/>
                <a:moveTo>
                  <a:pt x="14311" y="15882"/>
                </a:moveTo>
                <a:cubicBezTo>
                  <a:pt x="13309" y="15559"/>
                  <a:pt x="12247" y="15380"/>
                  <a:pt x="11148" y="15346"/>
                </a:cubicBezTo>
                <a:lnTo>
                  <a:pt x="11148" y="11148"/>
                </a:lnTo>
                <a:lnTo>
                  <a:pt x="15314" y="11148"/>
                </a:lnTo>
                <a:cubicBezTo>
                  <a:pt x="15270" y="12844"/>
                  <a:pt x="14914" y="14445"/>
                  <a:pt x="14311" y="15882"/>
                </a:cubicBezTo>
                <a:moveTo>
                  <a:pt x="14683" y="16757"/>
                </a:moveTo>
                <a:cubicBezTo>
                  <a:pt x="15476" y="17063"/>
                  <a:pt x="16218" y="17466"/>
                  <a:pt x="16904" y="17941"/>
                </a:cubicBezTo>
                <a:cubicBezTo>
                  <a:pt x="15632" y="19031"/>
                  <a:pt x="14067" y="19781"/>
                  <a:pt x="12344" y="20068"/>
                </a:cubicBezTo>
                <a:cubicBezTo>
                  <a:pt x="13280" y="19136"/>
                  <a:pt x="14076" y="18017"/>
                  <a:pt x="14683" y="16757"/>
                </a:cubicBezTo>
                <a:moveTo>
                  <a:pt x="11148" y="20188"/>
                </a:moveTo>
                <a:lnTo>
                  <a:pt x="11148" y="16043"/>
                </a:lnTo>
                <a:cubicBezTo>
                  <a:pt x="12146" y="16075"/>
                  <a:pt x="13113" y="16231"/>
                  <a:pt x="14025" y="16516"/>
                </a:cubicBezTo>
                <a:cubicBezTo>
                  <a:pt x="13314" y="17970"/>
                  <a:pt x="12343" y="19223"/>
                  <a:pt x="11185" y="20186"/>
                </a:cubicBezTo>
                <a:cubicBezTo>
                  <a:pt x="11185" y="20186"/>
                  <a:pt x="11148" y="20188"/>
                  <a:pt x="11148" y="20188"/>
                </a:cubicBezTo>
                <a:close/>
                <a:moveTo>
                  <a:pt x="9255" y="20068"/>
                </a:moveTo>
                <a:cubicBezTo>
                  <a:pt x="7532" y="19781"/>
                  <a:pt x="5967" y="19031"/>
                  <a:pt x="4695" y="17941"/>
                </a:cubicBezTo>
                <a:cubicBezTo>
                  <a:pt x="5381" y="17466"/>
                  <a:pt x="6123" y="17063"/>
                  <a:pt x="6916" y="16757"/>
                </a:cubicBezTo>
                <a:cubicBezTo>
                  <a:pt x="7523" y="18017"/>
                  <a:pt x="8319" y="19136"/>
                  <a:pt x="9255" y="20068"/>
                </a:cubicBezTo>
                <a:moveTo>
                  <a:pt x="10451" y="11148"/>
                </a:moveTo>
                <a:lnTo>
                  <a:pt x="10451" y="15346"/>
                </a:lnTo>
                <a:cubicBezTo>
                  <a:pt x="9352" y="15380"/>
                  <a:pt x="8290" y="15559"/>
                  <a:pt x="7288" y="15882"/>
                </a:cubicBezTo>
                <a:cubicBezTo>
                  <a:pt x="6685" y="14445"/>
                  <a:pt x="6329" y="12844"/>
                  <a:pt x="6285" y="11148"/>
                </a:cubicBezTo>
                <a:cubicBezTo>
                  <a:pt x="6285" y="11148"/>
                  <a:pt x="10451" y="11148"/>
                  <a:pt x="10451" y="11148"/>
                </a:cubicBezTo>
                <a:close/>
                <a:moveTo>
                  <a:pt x="7041" y="6324"/>
                </a:moveTo>
                <a:cubicBezTo>
                  <a:pt x="8115" y="6696"/>
                  <a:pt x="9260" y="6913"/>
                  <a:pt x="10451" y="6950"/>
                </a:cubicBezTo>
                <a:lnTo>
                  <a:pt x="10451" y="10451"/>
                </a:lnTo>
                <a:lnTo>
                  <a:pt x="6285" y="10451"/>
                </a:lnTo>
                <a:cubicBezTo>
                  <a:pt x="6324" y="8992"/>
                  <a:pt x="6581" y="7598"/>
                  <a:pt x="7041" y="6324"/>
                </a:cubicBezTo>
                <a:moveTo>
                  <a:pt x="6651" y="5442"/>
                </a:moveTo>
                <a:cubicBezTo>
                  <a:pt x="5790" y="5084"/>
                  <a:pt x="4993" y="4609"/>
                  <a:pt x="4263" y="4050"/>
                </a:cubicBezTo>
                <a:cubicBezTo>
                  <a:pt x="5606" y="2749"/>
                  <a:pt x="7332" y="1851"/>
                  <a:pt x="9255" y="1531"/>
                </a:cubicBezTo>
                <a:cubicBezTo>
                  <a:pt x="8175" y="2610"/>
                  <a:pt x="7286" y="3939"/>
                  <a:pt x="6651" y="5442"/>
                </a:cubicBezTo>
                <a:moveTo>
                  <a:pt x="10451" y="1411"/>
                </a:moveTo>
                <a:lnTo>
                  <a:pt x="10451" y="6253"/>
                </a:lnTo>
                <a:cubicBezTo>
                  <a:pt x="9352" y="6217"/>
                  <a:pt x="8296" y="6021"/>
                  <a:pt x="7303" y="5681"/>
                </a:cubicBezTo>
                <a:cubicBezTo>
                  <a:pt x="8029" y="3972"/>
                  <a:pt x="9101" y="2507"/>
                  <a:pt x="10415" y="1413"/>
                </a:cubicBezTo>
                <a:cubicBezTo>
                  <a:pt x="10427" y="1412"/>
                  <a:pt x="10439" y="1411"/>
                  <a:pt x="10451" y="1411"/>
                </a:cubicBezTo>
                <a:moveTo>
                  <a:pt x="12344" y="1531"/>
                </a:moveTo>
                <a:cubicBezTo>
                  <a:pt x="14267" y="1851"/>
                  <a:pt x="15993" y="2749"/>
                  <a:pt x="17336" y="4050"/>
                </a:cubicBezTo>
                <a:cubicBezTo>
                  <a:pt x="16606" y="4609"/>
                  <a:pt x="15809" y="5084"/>
                  <a:pt x="14948" y="5442"/>
                </a:cubicBezTo>
                <a:cubicBezTo>
                  <a:pt x="14313" y="3939"/>
                  <a:pt x="13424" y="2610"/>
                  <a:pt x="12344" y="1531"/>
                </a:cubicBezTo>
                <a:moveTo>
                  <a:pt x="11184" y="1413"/>
                </a:moveTo>
                <a:cubicBezTo>
                  <a:pt x="12498" y="2507"/>
                  <a:pt x="13570" y="3972"/>
                  <a:pt x="14296" y="5681"/>
                </a:cubicBezTo>
                <a:cubicBezTo>
                  <a:pt x="13303" y="6021"/>
                  <a:pt x="12247" y="6217"/>
                  <a:pt x="11148" y="6253"/>
                </a:cubicBezTo>
                <a:lnTo>
                  <a:pt x="11148" y="1411"/>
                </a:lnTo>
                <a:cubicBezTo>
                  <a:pt x="11160" y="1411"/>
                  <a:pt x="11172" y="1412"/>
                  <a:pt x="11184" y="1413"/>
                </a:cubicBezTo>
                <a:moveTo>
                  <a:pt x="10414" y="20186"/>
                </a:moveTo>
                <a:cubicBezTo>
                  <a:pt x="9256" y="19223"/>
                  <a:pt x="8285" y="17970"/>
                  <a:pt x="7574" y="16516"/>
                </a:cubicBezTo>
                <a:cubicBezTo>
                  <a:pt x="8486" y="16231"/>
                  <a:pt x="9453" y="16075"/>
                  <a:pt x="10451" y="16043"/>
                </a:cubicBezTo>
                <a:lnTo>
                  <a:pt x="10451" y="20188"/>
                </a:lnTo>
                <a:cubicBezTo>
                  <a:pt x="10451" y="20188"/>
                  <a:pt x="10414" y="20186"/>
                  <a:pt x="10414" y="20186"/>
                </a:cubicBezTo>
                <a:close/>
                <a:moveTo>
                  <a:pt x="20188" y="10451"/>
                </a:moveTo>
                <a:lnTo>
                  <a:pt x="16010" y="10451"/>
                </a:lnTo>
                <a:cubicBezTo>
                  <a:pt x="15972" y="8908"/>
                  <a:pt x="15698" y="7433"/>
                  <a:pt x="15211" y="6084"/>
                </a:cubicBezTo>
                <a:cubicBezTo>
                  <a:pt x="16151" y="5691"/>
                  <a:pt x="17020" y="5170"/>
                  <a:pt x="17814" y="4553"/>
                </a:cubicBezTo>
                <a:cubicBezTo>
                  <a:pt x="19223" y="6135"/>
                  <a:pt x="20105" y="8190"/>
                  <a:pt x="20188" y="10451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rgbClr val="2E3032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sym typeface="Gill Sans" charset="0"/>
            </a:endParaRPr>
          </a:p>
        </p:txBody>
      </p:sp>
      <p:sp>
        <p:nvSpPr>
          <p:cNvPr id="13" name="AutoShape 46"/>
          <p:cNvSpPr/>
          <p:nvPr/>
        </p:nvSpPr>
        <p:spPr bwMode="auto">
          <a:xfrm>
            <a:off x="3467434" y="4029570"/>
            <a:ext cx="238736" cy="27676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6874" y="17549"/>
                </a:moveTo>
                <a:cubicBezTo>
                  <a:pt x="15513" y="17549"/>
                  <a:pt x="14343" y="15612"/>
                  <a:pt x="13809" y="12825"/>
                </a:cubicBezTo>
                <a:lnTo>
                  <a:pt x="15524" y="12825"/>
                </a:lnTo>
                <a:cubicBezTo>
                  <a:pt x="17038" y="12825"/>
                  <a:pt x="18224" y="11343"/>
                  <a:pt x="18224" y="9450"/>
                </a:cubicBezTo>
                <a:cubicBezTo>
                  <a:pt x="18224" y="7558"/>
                  <a:pt x="17038" y="6075"/>
                  <a:pt x="15524" y="6075"/>
                </a:cubicBezTo>
                <a:lnTo>
                  <a:pt x="13809" y="6075"/>
                </a:lnTo>
                <a:cubicBezTo>
                  <a:pt x="14343" y="3289"/>
                  <a:pt x="15513" y="1350"/>
                  <a:pt x="16874" y="1350"/>
                </a:cubicBezTo>
                <a:cubicBezTo>
                  <a:pt x="18739" y="1350"/>
                  <a:pt x="20249" y="4976"/>
                  <a:pt x="20249" y="9450"/>
                </a:cubicBezTo>
                <a:cubicBezTo>
                  <a:pt x="20249" y="13923"/>
                  <a:pt x="18739" y="17549"/>
                  <a:pt x="16874" y="17549"/>
                </a:cubicBezTo>
                <a:moveTo>
                  <a:pt x="8926" y="11482"/>
                </a:moveTo>
                <a:lnTo>
                  <a:pt x="8774" y="11482"/>
                </a:lnTo>
                <a:lnTo>
                  <a:pt x="8774" y="11475"/>
                </a:lnTo>
                <a:cubicBezTo>
                  <a:pt x="8028" y="11475"/>
                  <a:pt x="7424" y="10569"/>
                  <a:pt x="7424" y="9450"/>
                </a:cubicBezTo>
                <a:cubicBezTo>
                  <a:pt x="7424" y="8332"/>
                  <a:pt x="8028" y="7425"/>
                  <a:pt x="8774" y="7425"/>
                </a:cubicBezTo>
                <a:lnTo>
                  <a:pt x="8926" y="7425"/>
                </a:lnTo>
                <a:cubicBezTo>
                  <a:pt x="10200" y="7425"/>
                  <a:pt x="11391" y="6924"/>
                  <a:pt x="12441" y="6063"/>
                </a:cubicBezTo>
                <a:cubicBezTo>
                  <a:pt x="12248" y="7149"/>
                  <a:pt x="12149" y="8300"/>
                  <a:pt x="12149" y="9450"/>
                </a:cubicBezTo>
                <a:cubicBezTo>
                  <a:pt x="12149" y="10603"/>
                  <a:pt x="12248" y="11758"/>
                  <a:pt x="12442" y="12846"/>
                </a:cubicBezTo>
                <a:cubicBezTo>
                  <a:pt x="11393" y="11983"/>
                  <a:pt x="10200" y="11482"/>
                  <a:pt x="8926" y="11482"/>
                </a:cubicBezTo>
                <a:moveTo>
                  <a:pt x="8096" y="20249"/>
                </a:moveTo>
                <a:lnTo>
                  <a:pt x="5396" y="20249"/>
                </a:lnTo>
                <a:lnTo>
                  <a:pt x="5396" y="14175"/>
                </a:lnTo>
                <a:cubicBezTo>
                  <a:pt x="5396" y="13683"/>
                  <a:pt x="5264" y="13223"/>
                  <a:pt x="5033" y="12825"/>
                </a:cubicBezTo>
                <a:lnTo>
                  <a:pt x="5505" y="12825"/>
                </a:lnTo>
                <a:lnTo>
                  <a:pt x="5505" y="12832"/>
                </a:lnTo>
                <a:lnTo>
                  <a:pt x="7535" y="12832"/>
                </a:lnTo>
                <a:cubicBezTo>
                  <a:pt x="7463" y="13042"/>
                  <a:pt x="7421" y="13265"/>
                  <a:pt x="7421" y="13500"/>
                </a:cubicBezTo>
                <a:lnTo>
                  <a:pt x="7421" y="18225"/>
                </a:lnTo>
                <a:cubicBezTo>
                  <a:pt x="7421" y="18874"/>
                  <a:pt x="7784" y="19307"/>
                  <a:pt x="8001" y="19565"/>
                </a:cubicBezTo>
                <a:cubicBezTo>
                  <a:pt x="8031" y="19601"/>
                  <a:pt x="8065" y="19638"/>
                  <a:pt x="8096" y="19677"/>
                </a:cubicBezTo>
                <a:cubicBezTo>
                  <a:pt x="8096" y="19677"/>
                  <a:pt x="8096" y="20249"/>
                  <a:pt x="8096" y="20249"/>
                </a:cubicBezTo>
                <a:close/>
                <a:moveTo>
                  <a:pt x="1349" y="9450"/>
                </a:moveTo>
                <a:cubicBezTo>
                  <a:pt x="1349" y="8332"/>
                  <a:pt x="1953" y="7425"/>
                  <a:pt x="2699" y="7425"/>
                </a:cubicBezTo>
                <a:lnTo>
                  <a:pt x="7434" y="7425"/>
                </a:lnTo>
                <a:cubicBezTo>
                  <a:pt x="7014" y="7916"/>
                  <a:pt x="6749" y="8631"/>
                  <a:pt x="6749" y="9450"/>
                </a:cubicBezTo>
                <a:cubicBezTo>
                  <a:pt x="6749" y="10270"/>
                  <a:pt x="7014" y="10984"/>
                  <a:pt x="7434" y="11475"/>
                </a:cubicBezTo>
                <a:lnTo>
                  <a:pt x="2699" y="11475"/>
                </a:lnTo>
                <a:cubicBezTo>
                  <a:pt x="1953" y="11475"/>
                  <a:pt x="1349" y="10569"/>
                  <a:pt x="1349" y="9450"/>
                </a:cubicBezTo>
                <a:moveTo>
                  <a:pt x="13499" y="9450"/>
                </a:moveTo>
                <a:cubicBezTo>
                  <a:pt x="13499" y="8749"/>
                  <a:pt x="13540" y="8073"/>
                  <a:pt x="13610" y="7425"/>
                </a:cubicBezTo>
                <a:lnTo>
                  <a:pt x="15524" y="7425"/>
                </a:lnTo>
                <a:cubicBezTo>
                  <a:pt x="16269" y="7425"/>
                  <a:pt x="16874" y="8332"/>
                  <a:pt x="16874" y="9450"/>
                </a:cubicBezTo>
                <a:cubicBezTo>
                  <a:pt x="16874" y="10569"/>
                  <a:pt x="16269" y="11475"/>
                  <a:pt x="15524" y="11475"/>
                </a:cubicBezTo>
                <a:lnTo>
                  <a:pt x="13610" y="11475"/>
                </a:lnTo>
                <a:cubicBezTo>
                  <a:pt x="13540" y="10826"/>
                  <a:pt x="13499" y="10151"/>
                  <a:pt x="13499" y="9450"/>
                </a:cubicBezTo>
                <a:moveTo>
                  <a:pt x="16874" y="0"/>
                </a:moveTo>
                <a:cubicBezTo>
                  <a:pt x="15489" y="0"/>
                  <a:pt x="14400" y="951"/>
                  <a:pt x="13618" y="2420"/>
                </a:cubicBezTo>
                <a:lnTo>
                  <a:pt x="13604" y="2412"/>
                </a:lnTo>
                <a:cubicBezTo>
                  <a:pt x="12469" y="4635"/>
                  <a:pt x="10778" y="6075"/>
                  <a:pt x="8926" y="6075"/>
                </a:cubicBezTo>
                <a:lnTo>
                  <a:pt x="8479" y="6075"/>
                </a:lnTo>
                <a:lnTo>
                  <a:pt x="5505" y="6075"/>
                </a:lnTo>
                <a:lnTo>
                  <a:pt x="2699" y="6075"/>
                </a:lnTo>
                <a:cubicBezTo>
                  <a:pt x="1185" y="6075"/>
                  <a:pt x="0" y="7558"/>
                  <a:pt x="0" y="9450"/>
                </a:cubicBezTo>
                <a:cubicBezTo>
                  <a:pt x="0" y="11343"/>
                  <a:pt x="1185" y="12825"/>
                  <a:pt x="2699" y="12825"/>
                </a:cubicBezTo>
                <a:cubicBezTo>
                  <a:pt x="3443" y="12827"/>
                  <a:pt x="4046" y="13430"/>
                  <a:pt x="4046" y="14175"/>
                </a:cubicBezTo>
                <a:lnTo>
                  <a:pt x="4046" y="20249"/>
                </a:lnTo>
                <a:cubicBezTo>
                  <a:pt x="4046" y="20996"/>
                  <a:pt x="4651" y="21599"/>
                  <a:pt x="5396" y="21599"/>
                </a:cubicBezTo>
                <a:lnTo>
                  <a:pt x="8096" y="21599"/>
                </a:lnTo>
                <a:cubicBezTo>
                  <a:pt x="8842" y="21599"/>
                  <a:pt x="9446" y="20996"/>
                  <a:pt x="9446" y="20249"/>
                </a:cubicBezTo>
                <a:lnTo>
                  <a:pt x="9446" y="19575"/>
                </a:lnTo>
                <a:cubicBezTo>
                  <a:pt x="9446" y="18900"/>
                  <a:pt x="8771" y="18598"/>
                  <a:pt x="8771" y="18225"/>
                </a:cubicBezTo>
                <a:lnTo>
                  <a:pt x="8771" y="13500"/>
                </a:lnTo>
                <a:cubicBezTo>
                  <a:pt x="8771" y="13484"/>
                  <a:pt x="8781" y="13473"/>
                  <a:pt x="8782" y="13458"/>
                </a:cubicBezTo>
                <a:cubicBezTo>
                  <a:pt x="8789" y="13361"/>
                  <a:pt x="8815" y="13271"/>
                  <a:pt x="8859" y="13191"/>
                </a:cubicBezTo>
                <a:cubicBezTo>
                  <a:pt x="8871" y="13169"/>
                  <a:pt x="8884" y="13151"/>
                  <a:pt x="8898" y="13132"/>
                </a:cubicBezTo>
                <a:cubicBezTo>
                  <a:pt x="8952" y="13051"/>
                  <a:pt x="9020" y="12985"/>
                  <a:pt x="9103" y="12934"/>
                </a:cubicBezTo>
                <a:cubicBezTo>
                  <a:pt x="9107" y="12931"/>
                  <a:pt x="9108" y="12927"/>
                  <a:pt x="9112" y="12925"/>
                </a:cubicBezTo>
                <a:cubicBezTo>
                  <a:pt x="9115" y="12925"/>
                  <a:pt x="9117" y="12922"/>
                  <a:pt x="9120" y="12922"/>
                </a:cubicBezTo>
                <a:cubicBezTo>
                  <a:pt x="9174" y="12892"/>
                  <a:pt x="9238" y="12885"/>
                  <a:pt x="9299" y="12868"/>
                </a:cubicBezTo>
                <a:cubicBezTo>
                  <a:pt x="11003" y="13049"/>
                  <a:pt x="12545" y="14424"/>
                  <a:pt x="13604" y="16495"/>
                </a:cubicBezTo>
                <a:lnTo>
                  <a:pt x="13621" y="16487"/>
                </a:lnTo>
                <a:cubicBezTo>
                  <a:pt x="14404" y="17950"/>
                  <a:pt x="15490" y="18900"/>
                  <a:pt x="16874" y="18900"/>
                </a:cubicBezTo>
                <a:cubicBezTo>
                  <a:pt x="19977" y="18900"/>
                  <a:pt x="21600" y="14145"/>
                  <a:pt x="21600" y="9450"/>
                </a:cubicBezTo>
                <a:cubicBezTo>
                  <a:pt x="21600" y="4754"/>
                  <a:pt x="19977" y="0"/>
                  <a:pt x="16874" y="0"/>
                </a:cubicBezTo>
              </a:path>
            </a:pathLst>
          </a:custGeom>
          <a:solidFill>
            <a:srgbClr val="2E3032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sym typeface="Gill Sans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33717" y="0"/>
            <a:ext cx="2366682" cy="5143500"/>
          </a:xfrm>
          <a:prstGeom prst="rect">
            <a:avLst/>
          </a:prstGeom>
          <a:solidFill>
            <a:srgbClr val="FCD6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569385" y="1774637"/>
            <a:ext cx="28953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>
                <a:solidFill>
                  <a:srgbClr val="2E3032"/>
                </a:solidFill>
                <a:latin typeface="+mj-lt"/>
              </a:rPr>
              <a:t>Contents</a:t>
            </a:r>
            <a:endParaRPr lang="zh-CN" altLang="en-US" sz="4800">
              <a:solidFill>
                <a:srgbClr val="2E3032"/>
              </a:solidFill>
              <a:latin typeface="+mj-lt"/>
            </a:endParaRPr>
          </a:p>
        </p:txBody>
      </p:sp>
      <p:sp>
        <p:nvSpPr>
          <p:cNvPr id="29" name="矩形 28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/>
          <p:nvPr/>
        </p:nvSpPr>
        <p:spPr>
          <a:xfrm>
            <a:off x="5330231" y="979402"/>
            <a:ext cx="20633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>
                <a:solidFill>
                  <a:srgbClr val="2E3032"/>
                </a:solidFill>
                <a:latin typeface="+mj-ea"/>
                <a:ea typeface="+mj-ea"/>
                <a:sym typeface="+mn-lt"/>
              </a:rPr>
              <a:t>01</a:t>
            </a:r>
            <a:r>
              <a:rPr lang="zh-CN" altLang="en-US" sz="2400">
                <a:solidFill>
                  <a:srgbClr val="2E3032"/>
                </a:solidFill>
                <a:latin typeface="+mj-ea"/>
                <a:ea typeface="+mj-ea"/>
                <a:sym typeface="+mn-lt"/>
              </a:rPr>
              <a:t>、工作概述</a:t>
            </a:r>
            <a:endParaRPr lang="zh-CN" altLang="en-US" sz="2400" dirty="0">
              <a:solidFill>
                <a:srgbClr val="2E3032"/>
              </a:solidFill>
              <a:latin typeface="+mj-ea"/>
              <a:ea typeface="+mj-ea"/>
              <a:sym typeface="+mn-lt"/>
            </a:endParaRPr>
          </a:p>
        </p:txBody>
      </p:sp>
      <p:sp>
        <p:nvSpPr>
          <p:cNvPr id="30" name="矩形 29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/>
          <p:nvPr/>
        </p:nvSpPr>
        <p:spPr>
          <a:xfrm>
            <a:off x="5304547" y="3010798"/>
            <a:ext cx="20633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>
                <a:solidFill>
                  <a:srgbClr val="2E3032"/>
                </a:solidFill>
                <a:latin typeface="+mj-ea"/>
                <a:ea typeface="+mj-ea"/>
                <a:sym typeface="+mn-lt"/>
              </a:rPr>
              <a:t>03</a:t>
            </a:r>
            <a:r>
              <a:rPr lang="zh-CN" altLang="en-US" sz="2400">
                <a:solidFill>
                  <a:srgbClr val="2E3032"/>
                </a:solidFill>
                <a:latin typeface="+mj-ea"/>
                <a:ea typeface="+mj-ea"/>
                <a:sym typeface="+mn-lt"/>
              </a:rPr>
              <a:t>、业绩展示</a:t>
            </a:r>
            <a:endParaRPr lang="zh-CN" altLang="en-US" sz="2400" dirty="0">
              <a:solidFill>
                <a:srgbClr val="2E3032"/>
              </a:solidFill>
              <a:latin typeface="+mj-ea"/>
              <a:ea typeface="+mj-ea"/>
              <a:sym typeface="+mn-lt"/>
            </a:endParaRPr>
          </a:p>
        </p:txBody>
      </p:sp>
      <p:sp>
        <p:nvSpPr>
          <p:cNvPr id="31" name="矩形 30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/>
          <p:nvPr/>
        </p:nvSpPr>
        <p:spPr>
          <a:xfrm>
            <a:off x="5330231" y="1995100"/>
            <a:ext cx="20633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>
                <a:solidFill>
                  <a:srgbClr val="2E3032"/>
                </a:solidFill>
                <a:latin typeface="+mj-ea"/>
                <a:ea typeface="+mj-ea"/>
                <a:sym typeface="+mn-lt"/>
              </a:rPr>
              <a:t>02</a:t>
            </a:r>
            <a:r>
              <a:rPr lang="zh-CN" altLang="en-US" sz="2400">
                <a:solidFill>
                  <a:srgbClr val="2E3032"/>
                </a:solidFill>
                <a:latin typeface="+mj-ea"/>
                <a:ea typeface="+mj-ea"/>
                <a:sym typeface="+mn-lt"/>
              </a:rPr>
              <a:t>、经验总结</a:t>
            </a:r>
            <a:endParaRPr lang="zh-CN" altLang="en-US" sz="2400" dirty="0">
              <a:solidFill>
                <a:srgbClr val="2E3032"/>
              </a:solidFill>
              <a:latin typeface="+mj-ea"/>
              <a:ea typeface="+mj-ea"/>
              <a:sym typeface="+mn-lt"/>
            </a:endParaRPr>
          </a:p>
        </p:txBody>
      </p:sp>
      <p:sp>
        <p:nvSpPr>
          <p:cNvPr id="32" name="矩形 31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/>
          <p:nvPr/>
        </p:nvSpPr>
        <p:spPr>
          <a:xfrm>
            <a:off x="5330231" y="4026495"/>
            <a:ext cx="20633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>
                <a:solidFill>
                  <a:srgbClr val="2E3032"/>
                </a:solidFill>
                <a:latin typeface="+mj-ea"/>
                <a:ea typeface="+mj-ea"/>
                <a:sym typeface="+mn-lt"/>
              </a:rPr>
              <a:t>04</a:t>
            </a:r>
            <a:r>
              <a:rPr lang="zh-CN" altLang="en-US" sz="2400">
                <a:solidFill>
                  <a:srgbClr val="2E3032"/>
                </a:solidFill>
                <a:latin typeface="+mj-ea"/>
                <a:ea typeface="+mj-ea"/>
                <a:sym typeface="+mn-lt"/>
              </a:rPr>
              <a:t>、工作规划</a:t>
            </a:r>
            <a:endParaRPr lang="zh-CN" altLang="en-US" sz="2400" dirty="0">
              <a:solidFill>
                <a:srgbClr val="2E3032"/>
              </a:solidFill>
              <a:latin typeface="+mj-ea"/>
              <a:ea typeface="+mj-ea"/>
              <a:sym typeface="+mn-lt"/>
            </a:endParaRPr>
          </a:p>
        </p:txBody>
      </p:sp>
      <p:cxnSp>
        <p:nvCxnSpPr>
          <p:cNvPr id="33" name="直接连接符 32"/>
          <p:cNvCxnSpPr/>
          <p:nvPr/>
        </p:nvCxnSpPr>
        <p:spPr>
          <a:xfrm>
            <a:off x="1324534" y="2656904"/>
            <a:ext cx="1385047" cy="0"/>
          </a:xfrm>
          <a:prstGeom prst="line">
            <a:avLst/>
          </a:prstGeom>
          <a:ln w="28575">
            <a:solidFill>
              <a:srgbClr val="2E30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本框 33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 txBox="1"/>
          <p:nvPr/>
        </p:nvSpPr>
        <p:spPr>
          <a:xfrm>
            <a:off x="220343" y="2760333"/>
            <a:ext cx="3593428" cy="512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050">
                <a:solidFill>
                  <a:srgbClr val="2E3032"/>
                </a:solidFill>
              </a:rPr>
              <a:t>Lorem ipsum dolor sit amet, consectetuer adipiscing elit. Aenean commodo ligula eget dolor. Aenean massa. </a:t>
            </a:r>
            <a:endParaRPr lang="en-US" altLang="zh-CN" sz="1050" dirty="0">
              <a:solidFill>
                <a:srgbClr val="2E3032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E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/>
          <p:nvPr/>
        </p:nvSpPr>
        <p:spPr>
          <a:xfrm>
            <a:off x="2904501" y="218351"/>
            <a:ext cx="74892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2E3032"/>
                </a:solidFill>
                <a:effectLst/>
                <a:uLnTx/>
                <a:uFillTx/>
                <a:latin typeface="华文细黑" panose="02010600040101010101" charset="-122"/>
                <a:ea typeface="华文细黑" panose="02010600040101010101" charset="-122"/>
                <a:cs typeface="+mn-cs"/>
                <a:sym typeface="+mn-lt"/>
              </a:rPr>
              <a:t>工作概述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2E3032"/>
              </a:solidFill>
              <a:effectLst/>
              <a:uLnTx/>
              <a:uFillTx/>
              <a:latin typeface="华文细黑" panose="02010600040101010101" charset="-122"/>
              <a:ea typeface="华文细黑" panose="02010600040101010101" charset="-122"/>
              <a:cs typeface="+mn-cs"/>
              <a:sym typeface="+mn-lt"/>
            </a:endParaRPr>
          </a:p>
        </p:txBody>
      </p:sp>
      <p:sp>
        <p:nvSpPr>
          <p:cNvPr id="6" name="矩形 5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/>
          <p:nvPr/>
        </p:nvSpPr>
        <p:spPr>
          <a:xfrm>
            <a:off x="5993977" y="218351"/>
            <a:ext cx="74892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2E3032"/>
                </a:solidFill>
                <a:effectLst/>
                <a:uLnTx/>
                <a:uFillTx/>
                <a:latin typeface="华文细黑" panose="02010600040101010101" charset="-122"/>
                <a:ea typeface="华文细黑" panose="02010600040101010101" charset="-122"/>
                <a:cs typeface="+mn-cs"/>
                <a:sym typeface="+mn-lt"/>
              </a:rPr>
              <a:t>总结经验</a:t>
            </a:r>
          </a:p>
        </p:txBody>
      </p:sp>
      <p:sp>
        <p:nvSpPr>
          <p:cNvPr id="7" name="矩形 6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/>
          <p:nvPr/>
        </p:nvSpPr>
        <p:spPr>
          <a:xfrm>
            <a:off x="4449239" y="218351"/>
            <a:ext cx="74892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2E3032"/>
                </a:solidFill>
                <a:effectLst/>
                <a:uLnTx/>
                <a:uFillTx/>
                <a:latin typeface="华文细黑" panose="02010600040101010101" charset="-122"/>
                <a:ea typeface="华文细黑" panose="02010600040101010101" charset="-122"/>
                <a:cs typeface="+mn-cs"/>
                <a:sym typeface="+mn-lt"/>
              </a:rPr>
              <a:t>业绩展示</a:t>
            </a:r>
          </a:p>
        </p:txBody>
      </p:sp>
      <p:sp>
        <p:nvSpPr>
          <p:cNvPr id="8" name="矩形 7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/>
          <p:nvPr/>
        </p:nvSpPr>
        <p:spPr>
          <a:xfrm>
            <a:off x="7538716" y="218351"/>
            <a:ext cx="74892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2E3032"/>
                </a:solidFill>
                <a:effectLst/>
                <a:uLnTx/>
                <a:uFillTx/>
                <a:latin typeface="华文细黑" panose="02010600040101010101" charset="-122"/>
                <a:ea typeface="华文细黑" panose="02010600040101010101" charset="-122"/>
                <a:cs typeface="+mn-cs"/>
                <a:sym typeface="+mn-lt"/>
              </a:rPr>
              <a:t>工作规划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2E3032"/>
              </a:solidFill>
              <a:effectLst/>
              <a:uLnTx/>
              <a:uFillTx/>
              <a:latin typeface="华文细黑" panose="02010600040101010101" charset="-122"/>
              <a:ea typeface="华文细黑" panose="02010600040101010101" charset="-122"/>
              <a:cs typeface="+mn-cs"/>
              <a:sym typeface="+mn-lt"/>
            </a:endParaRPr>
          </a:p>
        </p:txBody>
      </p:sp>
      <p:grpSp>
        <p:nvGrpSpPr>
          <p:cNvPr id="9" name="组合 8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GrpSpPr/>
          <p:nvPr/>
        </p:nvGrpSpPr>
        <p:grpSpPr>
          <a:xfrm>
            <a:off x="8654265" y="275265"/>
            <a:ext cx="212436" cy="147782"/>
            <a:chOff x="4359564" y="1237673"/>
            <a:chExt cx="212436" cy="147782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4359564" y="1237673"/>
              <a:ext cx="212436" cy="0"/>
            </a:xfrm>
            <a:prstGeom prst="line">
              <a:avLst/>
            </a:prstGeom>
            <a:ln w="12700">
              <a:solidFill>
                <a:srgbClr val="2E30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4359564" y="1311564"/>
              <a:ext cx="212436" cy="0"/>
            </a:xfrm>
            <a:prstGeom prst="line">
              <a:avLst/>
            </a:prstGeom>
            <a:ln w="12700">
              <a:solidFill>
                <a:srgbClr val="2E30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4359564" y="1385455"/>
              <a:ext cx="212436" cy="0"/>
            </a:xfrm>
            <a:prstGeom prst="line">
              <a:avLst/>
            </a:prstGeom>
            <a:ln w="12700">
              <a:solidFill>
                <a:srgbClr val="2E30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矩形 12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/>
          <p:nvPr/>
        </p:nvSpPr>
        <p:spPr>
          <a:xfrm>
            <a:off x="642149" y="149101"/>
            <a:ext cx="8931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2E3032"/>
                </a:solidFill>
                <a:effectLst/>
                <a:uLnTx/>
                <a:uFillTx/>
                <a:latin typeface="华文细黑" panose="02010600040101010101" charset="-122"/>
                <a:ea typeface="华文细黑" panose="02010600040101010101" charset="-122"/>
                <a:cs typeface="+mn-cs"/>
                <a:sym typeface="+mn-lt"/>
              </a:rPr>
              <a:t>MORE.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2E3032"/>
              </a:solidFill>
              <a:effectLst/>
              <a:uLnTx/>
              <a:uFillTx/>
              <a:latin typeface="华文细黑" panose="02010600040101010101" charset="-122"/>
              <a:ea typeface="华文细黑" panose="02010600040101010101" charset="-122"/>
              <a:cs typeface="+mn-cs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741509" y="1658934"/>
            <a:ext cx="3644153" cy="1882588"/>
          </a:xfrm>
          <a:prstGeom prst="rect">
            <a:avLst/>
          </a:prstGeom>
          <a:solidFill>
            <a:srgbClr val="FCD6C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微软雅黑 Light" panose="020B0502040204020203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769262" y="1925643"/>
            <a:ext cx="36054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0" i="0" u="none" strike="noStrike" kern="1200" cap="none" spc="0" normalizeH="0" baseline="0" noProof="0">
                <a:ln>
                  <a:noFill/>
                </a:ln>
                <a:solidFill>
                  <a:srgbClr val="2E3032"/>
                </a:solidFill>
                <a:effectLst/>
                <a:uLnTx/>
                <a:uFillTx/>
                <a:latin typeface="华文细黑" panose="02010600040101010101" charset="-122"/>
                <a:ea typeface="微软雅黑 Light" panose="020B0502040204020203" charset="-122"/>
                <a:cs typeface="+mn-cs"/>
              </a:rPr>
              <a:t>T</a:t>
            </a:r>
            <a:r>
              <a:rPr lang="en-US" altLang="zh-CN" sz="5400">
                <a:solidFill>
                  <a:srgbClr val="2E3032"/>
                </a:solidFill>
                <a:latin typeface="华文细黑" panose="02010600040101010101" charset="-122"/>
                <a:ea typeface="微软雅黑 Light" panose="020B0502040204020203" charset="-122"/>
              </a:rPr>
              <a:t>hank You</a:t>
            </a:r>
            <a:endParaRPr kumimoji="0" lang="zh-CN" altLang="en-US" sz="5400" b="0" i="0" u="none" strike="noStrike" kern="1200" cap="none" spc="0" normalizeH="0" baseline="0" noProof="0">
              <a:ln>
                <a:noFill/>
              </a:ln>
              <a:solidFill>
                <a:srgbClr val="2E3032"/>
              </a:solidFill>
              <a:effectLst/>
              <a:uLnTx/>
              <a:uFillTx/>
              <a:latin typeface="华文细黑" panose="02010600040101010101" charset="-122"/>
              <a:ea typeface="微软雅黑 Light" panose="020B0502040204020203" charset="-122"/>
              <a:cs typeface="+mn-cs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3871063" y="2902761"/>
            <a:ext cx="1385047" cy="0"/>
          </a:xfrm>
          <a:prstGeom prst="line">
            <a:avLst/>
          </a:prstGeom>
          <a:ln w="28575">
            <a:solidFill>
              <a:srgbClr val="2E30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 txBox="1"/>
          <p:nvPr/>
        </p:nvSpPr>
        <p:spPr>
          <a:xfrm>
            <a:off x="1826898" y="3029074"/>
            <a:ext cx="5449528" cy="512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srgbClr val="2E3032"/>
                </a:solidFill>
                <a:effectLst/>
                <a:uLnTx/>
                <a:uFillTx/>
                <a:latin typeface="Calibri Light" panose="020F0302020204030204"/>
                <a:ea typeface="微软雅黑 Light" panose="020B0502040204020203" charset="-122"/>
                <a:cs typeface="+mn-cs"/>
              </a:rPr>
              <a:t>Lorem ipsum dolor sit amet, consectetuer adipiscing elit. Aenean commodo ligula eget dolor. Aenean massa. </a:t>
            </a:r>
            <a:endParaRPr kumimoji="0" lang="en-US" altLang="zh-CN" sz="1050" b="0" i="0" u="none" strike="noStrike" kern="1200" cap="none" spc="0" normalizeH="0" baseline="0" noProof="0" dirty="0">
              <a:ln>
                <a:noFill/>
              </a:ln>
              <a:solidFill>
                <a:srgbClr val="2E3032"/>
              </a:solidFill>
              <a:effectLst/>
              <a:uLnTx/>
              <a:uFillTx/>
              <a:latin typeface="Calibri Light" panose="020F0302020204030204"/>
              <a:ea typeface="微软雅黑 Light" panose="020B0502040204020203" charset="-122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21" b="1112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0" y="1465741"/>
            <a:ext cx="5177481" cy="1912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连接符 9"/>
          <p:cNvCxnSpPr/>
          <p:nvPr/>
        </p:nvCxnSpPr>
        <p:spPr>
          <a:xfrm>
            <a:off x="352002" y="2421854"/>
            <a:ext cx="747749" cy="0"/>
          </a:xfrm>
          <a:prstGeom prst="line">
            <a:avLst/>
          </a:prstGeom>
          <a:ln w="28575">
            <a:solidFill>
              <a:srgbClr val="2E30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 txBox="1"/>
          <p:nvPr/>
        </p:nvSpPr>
        <p:spPr>
          <a:xfrm>
            <a:off x="248881" y="2450593"/>
            <a:ext cx="3874545" cy="512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050">
                <a:solidFill>
                  <a:srgbClr val="2E3032"/>
                </a:solidFill>
              </a:rPr>
              <a:t>Lorem ipsum dolor sit amet, consectetuer adipiscing elit. Aenean commodo ligula eget dolor. Aenean massa. </a:t>
            </a:r>
            <a:endParaRPr lang="en-US" altLang="zh-CN" sz="1050" dirty="0">
              <a:solidFill>
                <a:srgbClr val="2E3032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48881" y="1815366"/>
            <a:ext cx="38603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>
                <a:latin typeface="+mj-ea"/>
                <a:ea typeface="+mj-ea"/>
              </a:rPr>
              <a:t>Overview Of Work </a:t>
            </a:r>
            <a:endParaRPr lang="zh-CN" altLang="en-US" sz="3200"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969" y="921025"/>
            <a:ext cx="4646881" cy="3648731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64284" y="1431953"/>
            <a:ext cx="5097952" cy="13134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97991" y="0"/>
            <a:ext cx="395133" cy="865461"/>
          </a:xfrm>
          <a:prstGeom prst="rect">
            <a:avLst/>
          </a:prstGeom>
          <a:solidFill>
            <a:srgbClr val="FCD6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593124" y="272464"/>
            <a:ext cx="29418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>
                <a:solidFill>
                  <a:srgbClr val="2E3032"/>
                </a:solidFill>
                <a:latin typeface="+mj-lt"/>
              </a:rPr>
              <a:t>Overview Of Work </a:t>
            </a:r>
          </a:p>
        </p:txBody>
      </p:sp>
      <p:sp>
        <p:nvSpPr>
          <p:cNvPr id="15" name="矩形 14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/>
          <p:nvPr/>
        </p:nvSpPr>
        <p:spPr>
          <a:xfrm>
            <a:off x="222150" y="1889349"/>
            <a:ext cx="4850181" cy="819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050">
                <a:solidFill>
                  <a:srgbClr val="2E3032"/>
                </a:solidFill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Lorem ipsum dolor sit amet, consectetuer adipiscing elit. Aenean commodo ligula eget dolor. Cum sociis natoque penatibus et magnis dis parturient montes, nascetur ridiculus mus. </a:t>
            </a:r>
          </a:p>
        </p:txBody>
      </p:sp>
      <p:sp>
        <p:nvSpPr>
          <p:cNvPr id="16" name="矩形 15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/>
          <p:nvPr/>
        </p:nvSpPr>
        <p:spPr>
          <a:xfrm>
            <a:off x="250643" y="3035877"/>
            <a:ext cx="3683776" cy="552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zh-CN" sz="1050">
                <a:solidFill>
                  <a:srgbClr val="2E3032"/>
                </a:solidFill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Lorem ipsum dolor sit amet, consectetuer adipiscing elit. Aenean commodo ligula eget dolor. </a:t>
            </a:r>
          </a:p>
        </p:txBody>
      </p:sp>
      <p:sp>
        <p:nvSpPr>
          <p:cNvPr id="17" name="矩形 16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/>
          <p:nvPr/>
        </p:nvSpPr>
        <p:spPr>
          <a:xfrm>
            <a:off x="250643" y="3790592"/>
            <a:ext cx="3683776" cy="552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zh-CN" sz="1050">
                <a:solidFill>
                  <a:srgbClr val="2E3032"/>
                </a:solidFill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Lorem ipsum dolor sit amet, consectetuer adipiscing elit. Aenean commodo ligula eget dolor. 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97991" y="1447226"/>
            <a:ext cx="3401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>
                <a:solidFill>
                  <a:srgbClr val="2E3032"/>
                </a:solidFill>
                <a:latin typeface="+mj-lt"/>
              </a:rPr>
              <a:t>Overview Of Work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91" y="1241725"/>
            <a:ext cx="4800600" cy="3200674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97991" y="0"/>
            <a:ext cx="395133" cy="865461"/>
          </a:xfrm>
          <a:prstGeom prst="rect">
            <a:avLst/>
          </a:prstGeom>
          <a:solidFill>
            <a:srgbClr val="FCD6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593124" y="272464"/>
            <a:ext cx="29418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>
                <a:solidFill>
                  <a:srgbClr val="2E3032"/>
                </a:solidFill>
                <a:latin typeface="+mj-lt"/>
              </a:rPr>
              <a:t>Overview Of Work </a:t>
            </a:r>
          </a:p>
        </p:txBody>
      </p:sp>
      <p:sp>
        <p:nvSpPr>
          <p:cNvPr id="13" name="矩形 12"/>
          <p:cNvSpPr/>
          <p:nvPr/>
        </p:nvSpPr>
        <p:spPr>
          <a:xfrm>
            <a:off x="0" y="1568450"/>
            <a:ext cx="2400300" cy="5984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/>
          <p:nvPr/>
        </p:nvSpPr>
        <p:spPr>
          <a:xfrm>
            <a:off x="5220741" y="2146288"/>
            <a:ext cx="3575725" cy="1036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050">
                <a:solidFill>
                  <a:srgbClr val="2E3032"/>
                </a:solidFill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Lorem ipsum dolor sit amet, consectetuer adipiscing elit. Aenean commodo ligula eget dolor. Cum sociis natoque penatibus et magnis dis parturient montes, nascetur ridiculus mus. 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5196582" y="1624668"/>
            <a:ext cx="3401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>
                <a:solidFill>
                  <a:srgbClr val="2E3032"/>
                </a:solidFill>
                <a:latin typeface="+mj-lt"/>
              </a:rPr>
              <a:t>Overview Of Work </a:t>
            </a:r>
          </a:p>
        </p:txBody>
      </p:sp>
      <p:sp>
        <p:nvSpPr>
          <p:cNvPr id="23" name="矩形 22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/>
          <p:nvPr/>
        </p:nvSpPr>
        <p:spPr>
          <a:xfrm>
            <a:off x="5244900" y="3122600"/>
            <a:ext cx="3575725" cy="1036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050">
                <a:solidFill>
                  <a:srgbClr val="2E3032"/>
                </a:solidFill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Lorem ipsum dolor sit amet, consectetuer adipiscing elit. Aenean commodo ligula eget dolor. Cum sociis natoque penatibus et magnis dis parturient montes, nascetur ridiculus mus. </a:t>
            </a:r>
          </a:p>
        </p:txBody>
      </p:sp>
      <p:sp>
        <p:nvSpPr>
          <p:cNvPr id="3" name="矩形 2"/>
          <p:cNvSpPr/>
          <p:nvPr/>
        </p:nvSpPr>
        <p:spPr>
          <a:xfrm>
            <a:off x="8946009" y="1384183"/>
            <a:ext cx="197991" cy="27751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97991" y="0"/>
            <a:ext cx="395133" cy="865461"/>
          </a:xfrm>
          <a:prstGeom prst="rect">
            <a:avLst/>
          </a:prstGeom>
          <a:solidFill>
            <a:srgbClr val="FCD6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593124" y="272464"/>
            <a:ext cx="29418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>
                <a:solidFill>
                  <a:srgbClr val="2E3032"/>
                </a:solidFill>
                <a:latin typeface="+mj-lt"/>
              </a:rPr>
              <a:t>Overview Of Work </a:t>
            </a:r>
          </a:p>
        </p:txBody>
      </p:sp>
      <p:sp>
        <p:nvSpPr>
          <p:cNvPr id="3" name="矩形 2"/>
          <p:cNvSpPr/>
          <p:nvPr/>
        </p:nvSpPr>
        <p:spPr>
          <a:xfrm>
            <a:off x="299591" y="1168400"/>
            <a:ext cx="2367409" cy="3530600"/>
          </a:xfrm>
          <a:prstGeom prst="rect">
            <a:avLst/>
          </a:prstGeom>
          <a:noFill/>
          <a:ln>
            <a:solidFill>
              <a:srgbClr val="2E30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3384014" y="1168400"/>
            <a:ext cx="2367409" cy="3530600"/>
          </a:xfrm>
          <a:prstGeom prst="rect">
            <a:avLst/>
          </a:prstGeom>
          <a:ln>
            <a:solidFill>
              <a:srgbClr val="2E30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6468437" y="1168400"/>
            <a:ext cx="2367409" cy="3530600"/>
          </a:xfrm>
          <a:prstGeom prst="rect">
            <a:avLst/>
          </a:prstGeom>
          <a:noFill/>
          <a:ln>
            <a:solidFill>
              <a:srgbClr val="2E30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/>
          <p:nvPr/>
        </p:nvSpPr>
        <p:spPr>
          <a:xfrm>
            <a:off x="368732" y="2535238"/>
            <a:ext cx="2196059" cy="15215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050">
                <a:solidFill>
                  <a:srgbClr val="2E3032"/>
                </a:solidFill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Lorem ipsum dolor sit amet, consectetuer adipiscing elit. Aenean commodo ligula eget dolor. Cum sociis natoque penatibus et magnis dis parturient montes, nascetur ridiculus mus. 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782920" y="2135128"/>
            <a:ext cx="13676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>
                <a:solidFill>
                  <a:srgbClr val="2E3032"/>
                </a:solidFill>
                <a:latin typeface="+mj-lt"/>
              </a:rPr>
              <a:t>Overview</a:t>
            </a:r>
          </a:p>
        </p:txBody>
      </p:sp>
      <p:sp>
        <p:nvSpPr>
          <p:cNvPr id="16" name="矩形 15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/>
          <p:nvPr/>
        </p:nvSpPr>
        <p:spPr>
          <a:xfrm>
            <a:off x="3384014" y="2535238"/>
            <a:ext cx="2196059" cy="15215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050">
                <a:solidFill>
                  <a:srgbClr val="2E3032"/>
                </a:solidFill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Lorem ipsum dolor sit amet, consectetuer adipiscing elit. Aenean commodo ligula eget dolor. Cum sociis natoque penatibus et magnis dis parturient montes, nascetur ridiculus mus. 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3798202" y="2135128"/>
            <a:ext cx="13676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>
                <a:solidFill>
                  <a:srgbClr val="2E3032"/>
                </a:solidFill>
                <a:latin typeface="+mj-lt"/>
              </a:rPr>
              <a:t>Overview</a:t>
            </a:r>
          </a:p>
        </p:txBody>
      </p:sp>
      <p:sp>
        <p:nvSpPr>
          <p:cNvPr id="18" name="矩形 17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/>
          <p:nvPr/>
        </p:nvSpPr>
        <p:spPr>
          <a:xfrm>
            <a:off x="6639180" y="2571750"/>
            <a:ext cx="2196059" cy="15215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050">
                <a:solidFill>
                  <a:srgbClr val="2E3032"/>
                </a:solidFill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Lorem ipsum dolor sit amet, consectetuer adipiscing elit. Aenean commodo ligula eget dolor. Cum sociis natoque penatibus et magnis dis parturient montes, nascetur ridiculus mus. 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7053368" y="2171640"/>
            <a:ext cx="13676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>
                <a:solidFill>
                  <a:srgbClr val="2E3032"/>
                </a:solidFill>
                <a:latin typeface="+mj-lt"/>
              </a:rPr>
              <a:t>Overview</a:t>
            </a:r>
          </a:p>
        </p:txBody>
      </p:sp>
      <p:grpSp>
        <p:nvGrpSpPr>
          <p:cNvPr id="21" name="Group 124"/>
          <p:cNvGrpSpPr/>
          <p:nvPr/>
        </p:nvGrpSpPr>
        <p:grpSpPr>
          <a:xfrm>
            <a:off x="4334914" y="1611120"/>
            <a:ext cx="465607" cy="391712"/>
            <a:chOff x="5368132" y="2625725"/>
            <a:chExt cx="465138" cy="391319"/>
          </a:xfrm>
          <a:solidFill>
            <a:srgbClr val="2E3032"/>
          </a:solidFill>
        </p:grpSpPr>
        <p:sp>
          <p:nvSpPr>
            <p:cNvPr id="22" name="AutoShape 120"/>
            <p:cNvSpPr/>
            <p:nvPr/>
          </p:nvSpPr>
          <p:spPr bwMode="auto">
            <a:xfrm>
              <a:off x="5484813" y="2727325"/>
              <a:ext cx="231775" cy="231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48" y="16070"/>
                  </a:moveTo>
                  <a:cubicBezTo>
                    <a:pt x="14037" y="19468"/>
                    <a:pt x="8925" y="19859"/>
                    <a:pt x="5529" y="16948"/>
                  </a:cubicBezTo>
                  <a:cubicBezTo>
                    <a:pt x="2130" y="14038"/>
                    <a:pt x="1740" y="8924"/>
                    <a:pt x="4651" y="5527"/>
                  </a:cubicBezTo>
                  <a:cubicBezTo>
                    <a:pt x="7559" y="2131"/>
                    <a:pt x="12674" y="1740"/>
                    <a:pt x="16070" y="4650"/>
                  </a:cubicBezTo>
                  <a:cubicBezTo>
                    <a:pt x="19466" y="7560"/>
                    <a:pt x="19859" y="12673"/>
                    <a:pt x="16948" y="16070"/>
                  </a:cubicBezTo>
                  <a:moveTo>
                    <a:pt x="10800" y="0"/>
                  </a:moveTo>
                  <a:cubicBezTo>
                    <a:pt x="4833" y="0"/>
                    <a:pt x="0" y="4834"/>
                    <a:pt x="0" y="10800"/>
                  </a:cubicBezTo>
                  <a:cubicBezTo>
                    <a:pt x="0" y="16765"/>
                    <a:pt x="4833" y="21599"/>
                    <a:pt x="10800" y="21599"/>
                  </a:cubicBezTo>
                  <a:cubicBezTo>
                    <a:pt x="16764" y="21599"/>
                    <a:pt x="21600" y="16765"/>
                    <a:pt x="21600" y="10800"/>
                  </a:cubicBezTo>
                  <a:cubicBezTo>
                    <a:pt x="21600" y="483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23" name="AutoShape 121"/>
            <p:cNvSpPr/>
            <p:nvPr/>
          </p:nvSpPr>
          <p:spPr bwMode="auto">
            <a:xfrm>
              <a:off x="5542757" y="2785269"/>
              <a:ext cx="65088" cy="650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200" y="0"/>
                  </a:moveTo>
                  <a:cubicBezTo>
                    <a:pt x="8596" y="0"/>
                    <a:pt x="0" y="8596"/>
                    <a:pt x="0" y="19195"/>
                  </a:cubicBezTo>
                  <a:lnTo>
                    <a:pt x="0" y="19199"/>
                  </a:lnTo>
                  <a:cubicBezTo>
                    <a:pt x="0" y="20524"/>
                    <a:pt x="1068" y="21599"/>
                    <a:pt x="2400" y="21599"/>
                  </a:cubicBezTo>
                  <a:cubicBezTo>
                    <a:pt x="3721" y="21599"/>
                    <a:pt x="4800" y="20524"/>
                    <a:pt x="4800" y="19199"/>
                  </a:cubicBezTo>
                  <a:lnTo>
                    <a:pt x="4800" y="19195"/>
                  </a:lnTo>
                  <a:cubicBezTo>
                    <a:pt x="4800" y="11247"/>
                    <a:pt x="11240" y="4799"/>
                    <a:pt x="19200" y="4799"/>
                  </a:cubicBezTo>
                  <a:cubicBezTo>
                    <a:pt x="20521" y="4799"/>
                    <a:pt x="21600" y="3724"/>
                    <a:pt x="21600" y="2399"/>
                  </a:cubicBezTo>
                  <a:cubicBezTo>
                    <a:pt x="21600" y="1075"/>
                    <a:pt x="20521" y="0"/>
                    <a:pt x="192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24" name="AutoShape 122"/>
            <p:cNvSpPr/>
            <p:nvPr/>
          </p:nvSpPr>
          <p:spPr bwMode="auto">
            <a:xfrm>
              <a:off x="5368132" y="2625725"/>
              <a:ext cx="465138" cy="39131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199"/>
                  </a:moveTo>
                  <a:cubicBezTo>
                    <a:pt x="20249" y="19642"/>
                    <a:pt x="19948" y="19999"/>
                    <a:pt x="19575" y="19999"/>
                  </a:cubicBezTo>
                  <a:lnTo>
                    <a:pt x="2024" y="19999"/>
                  </a:lnTo>
                  <a:cubicBezTo>
                    <a:pt x="1651" y="19999"/>
                    <a:pt x="1349" y="19642"/>
                    <a:pt x="1349" y="19199"/>
                  </a:cubicBezTo>
                  <a:lnTo>
                    <a:pt x="1349" y="7200"/>
                  </a:lnTo>
                  <a:cubicBezTo>
                    <a:pt x="1349" y="6809"/>
                    <a:pt x="1588" y="6475"/>
                    <a:pt x="1914" y="6411"/>
                  </a:cubicBezTo>
                  <a:lnTo>
                    <a:pt x="5588" y="5684"/>
                  </a:lnTo>
                  <a:lnTo>
                    <a:pt x="6797" y="2103"/>
                  </a:lnTo>
                  <a:cubicBezTo>
                    <a:pt x="6900" y="1799"/>
                    <a:pt x="7148" y="1600"/>
                    <a:pt x="7424" y="1600"/>
                  </a:cubicBezTo>
                  <a:lnTo>
                    <a:pt x="14174" y="1600"/>
                  </a:lnTo>
                  <a:cubicBezTo>
                    <a:pt x="14450" y="1600"/>
                    <a:pt x="14698" y="1799"/>
                    <a:pt x="14801" y="2103"/>
                  </a:cubicBezTo>
                  <a:lnTo>
                    <a:pt x="16010" y="5684"/>
                  </a:lnTo>
                  <a:lnTo>
                    <a:pt x="19685" y="6411"/>
                  </a:lnTo>
                  <a:cubicBezTo>
                    <a:pt x="20011" y="6475"/>
                    <a:pt x="20249" y="6809"/>
                    <a:pt x="20249" y="7200"/>
                  </a:cubicBezTo>
                  <a:cubicBezTo>
                    <a:pt x="20249" y="7200"/>
                    <a:pt x="20249" y="19199"/>
                    <a:pt x="20249" y="19199"/>
                  </a:cubicBezTo>
                  <a:close/>
                  <a:moveTo>
                    <a:pt x="19907" y="4832"/>
                  </a:moveTo>
                  <a:lnTo>
                    <a:pt x="16981" y="4254"/>
                  </a:lnTo>
                  <a:lnTo>
                    <a:pt x="16054" y="1507"/>
                  </a:lnTo>
                  <a:cubicBezTo>
                    <a:pt x="15745" y="591"/>
                    <a:pt x="15006" y="0"/>
                    <a:pt x="14174" y="0"/>
                  </a:cubicBezTo>
                  <a:lnTo>
                    <a:pt x="7424" y="0"/>
                  </a:lnTo>
                  <a:cubicBezTo>
                    <a:pt x="6593" y="0"/>
                    <a:pt x="5854" y="591"/>
                    <a:pt x="5543" y="1509"/>
                  </a:cubicBezTo>
                  <a:lnTo>
                    <a:pt x="4618" y="4254"/>
                  </a:lnTo>
                  <a:lnTo>
                    <a:pt x="1692" y="4832"/>
                  </a:lnTo>
                  <a:cubicBezTo>
                    <a:pt x="711" y="5025"/>
                    <a:pt x="0" y="6020"/>
                    <a:pt x="0" y="7200"/>
                  </a:cubicBezTo>
                  <a:lnTo>
                    <a:pt x="0" y="19199"/>
                  </a:lnTo>
                  <a:cubicBezTo>
                    <a:pt x="0" y="20523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600" y="20523"/>
                    <a:pt x="21600" y="19199"/>
                  </a:cubicBezTo>
                  <a:lnTo>
                    <a:pt x="21600" y="7200"/>
                  </a:lnTo>
                  <a:cubicBezTo>
                    <a:pt x="21600" y="6020"/>
                    <a:pt x="20888" y="5025"/>
                    <a:pt x="19907" y="483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7504803" y="1579021"/>
            <a:ext cx="464812" cy="464812"/>
            <a:chOff x="3191434" y="2145028"/>
            <a:chExt cx="359165" cy="359165"/>
          </a:xfrm>
          <a:solidFill>
            <a:srgbClr val="2E3032"/>
          </a:solidFill>
        </p:grpSpPr>
        <p:sp>
          <p:nvSpPr>
            <p:cNvPr id="26" name="AutoShape 123"/>
            <p:cNvSpPr/>
            <p:nvPr/>
          </p:nvSpPr>
          <p:spPr bwMode="auto">
            <a:xfrm>
              <a:off x="3191434" y="2145028"/>
              <a:ext cx="359165" cy="3591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180" y="12132"/>
                  </a:moveTo>
                  <a:cubicBezTo>
                    <a:pt x="17710" y="12226"/>
                    <a:pt x="17327" y="12561"/>
                    <a:pt x="17170" y="13012"/>
                  </a:cubicBezTo>
                  <a:cubicBezTo>
                    <a:pt x="17083" y="13261"/>
                    <a:pt x="16981" y="13503"/>
                    <a:pt x="16868" y="13738"/>
                  </a:cubicBezTo>
                  <a:cubicBezTo>
                    <a:pt x="16658" y="14169"/>
                    <a:pt x="16694" y="14677"/>
                    <a:pt x="16959" y="15075"/>
                  </a:cubicBezTo>
                  <a:lnTo>
                    <a:pt x="18131" y="16833"/>
                  </a:lnTo>
                  <a:lnTo>
                    <a:pt x="16832" y="18132"/>
                  </a:lnTo>
                  <a:lnTo>
                    <a:pt x="15075" y="16960"/>
                  </a:lnTo>
                  <a:cubicBezTo>
                    <a:pt x="14850" y="16810"/>
                    <a:pt x="14589" y="16733"/>
                    <a:pt x="14326" y="16733"/>
                  </a:cubicBezTo>
                  <a:cubicBezTo>
                    <a:pt x="14126" y="16733"/>
                    <a:pt x="13924" y="16778"/>
                    <a:pt x="13738" y="16868"/>
                  </a:cubicBezTo>
                  <a:cubicBezTo>
                    <a:pt x="13504" y="16981"/>
                    <a:pt x="13262" y="17083"/>
                    <a:pt x="13012" y="17170"/>
                  </a:cubicBezTo>
                  <a:cubicBezTo>
                    <a:pt x="12561" y="17327"/>
                    <a:pt x="12226" y="17712"/>
                    <a:pt x="12133" y="18180"/>
                  </a:cubicBezTo>
                  <a:lnTo>
                    <a:pt x="11717" y="20249"/>
                  </a:lnTo>
                  <a:lnTo>
                    <a:pt x="9881" y="20249"/>
                  </a:lnTo>
                  <a:lnTo>
                    <a:pt x="9467" y="18180"/>
                  </a:lnTo>
                  <a:cubicBezTo>
                    <a:pt x="9373" y="17712"/>
                    <a:pt x="9039" y="17327"/>
                    <a:pt x="8588" y="17170"/>
                  </a:cubicBezTo>
                  <a:cubicBezTo>
                    <a:pt x="8339" y="17083"/>
                    <a:pt x="8096" y="16983"/>
                    <a:pt x="7861" y="16869"/>
                  </a:cubicBezTo>
                  <a:cubicBezTo>
                    <a:pt x="7675" y="16778"/>
                    <a:pt x="7474" y="16733"/>
                    <a:pt x="7273" y="16733"/>
                  </a:cubicBezTo>
                  <a:cubicBezTo>
                    <a:pt x="7011" y="16733"/>
                    <a:pt x="6750" y="16810"/>
                    <a:pt x="6525" y="16960"/>
                  </a:cubicBezTo>
                  <a:lnTo>
                    <a:pt x="4767" y="18132"/>
                  </a:lnTo>
                  <a:lnTo>
                    <a:pt x="3468" y="16833"/>
                  </a:lnTo>
                  <a:lnTo>
                    <a:pt x="4639" y="15075"/>
                  </a:lnTo>
                  <a:cubicBezTo>
                    <a:pt x="4904" y="14677"/>
                    <a:pt x="4939" y="14169"/>
                    <a:pt x="4732" y="13738"/>
                  </a:cubicBezTo>
                  <a:cubicBezTo>
                    <a:pt x="4618" y="13504"/>
                    <a:pt x="4516" y="13263"/>
                    <a:pt x="4429" y="13013"/>
                  </a:cubicBezTo>
                  <a:cubicBezTo>
                    <a:pt x="4273" y="12561"/>
                    <a:pt x="3888" y="12227"/>
                    <a:pt x="3419" y="12133"/>
                  </a:cubicBezTo>
                  <a:lnTo>
                    <a:pt x="1350" y="11718"/>
                  </a:lnTo>
                  <a:lnTo>
                    <a:pt x="1349" y="9882"/>
                  </a:lnTo>
                  <a:lnTo>
                    <a:pt x="3419" y="9468"/>
                  </a:lnTo>
                  <a:cubicBezTo>
                    <a:pt x="3888" y="9374"/>
                    <a:pt x="4273" y="9039"/>
                    <a:pt x="4429" y="8588"/>
                  </a:cubicBezTo>
                  <a:cubicBezTo>
                    <a:pt x="4516" y="8338"/>
                    <a:pt x="4617" y="8096"/>
                    <a:pt x="4731" y="7862"/>
                  </a:cubicBezTo>
                  <a:cubicBezTo>
                    <a:pt x="4940" y="7431"/>
                    <a:pt x="4905" y="6923"/>
                    <a:pt x="4639" y="6524"/>
                  </a:cubicBezTo>
                  <a:lnTo>
                    <a:pt x="3468" y="4767"/>
                  </a:lnTo>
                  <a:lnTo>
                    <a:pt x="4767" y="3468"/>
                  </a:lnTo>
                  <a:lnTo>
                    <a:pt x="6525" y="4639"/>
                  </a:lnTo>
                  <a:cubicBezTo>
                    <a:pt x="6750" y="4790"/>
                    <a:pt x="7011" y="4866"/>
                    <a:pt x="7273" y="4866"/>
                  </a:cubicBezTo>
                  <a:cubicBezTo>
                    <a:pt x="7474" y="4866"/>
                    <a:pt x="7674" y="4822"/>
                    <a:pt x="7861" y="4732"/>
                  </a:cubicBezTo>
                  <a:cubicBezTo>
                    <a:pt x="8095" y="4619"/>
                    <a:pt x="8337" y="4517"/>
                    <a:pt x="8586" y="4430"/>
                  </a:cubicBezTo>
                  <a:cubicBezTo>
                    <a:pt x="9039" y="4272"/>
                    <a:pt x="9373" y="3888"/>
                    <a:pt x="9467" y="3420"/>
                  </a:cubicBezTo>
                  <a:lnTo>
                    <a:pt x="9881" y="1350"/>
                  </a:lnTo>
                  <a:lnTo>
                    <a:pt x="11717" y="1350"/>
                  </a:lnTo>
                  <a:lnTo>
                    <a:pt x="12131" y="3420"/>
                  </a:lnTo>
                  <a:cubicBezTo>
                    <a:pt x="12225" y="3888"/>
                    <a:pt x="12560" y="4272"/>
                    <a:pt x="13012" y="4430"/>
                  </a:cubicBezTo>
                  <a:cubicBezTo>
                    <a:pt x="13261" y="4517"/>
                    <a:pt x="13502" y="4617"/>
                    <a:pt x="13737" y="4731"/>
                  </a:cubicBezTo>
                  <a:cubicBezTo>
                    <a:pt x="13924" y="4822"/>
                    <a:pt x="14125" y="4866"/>
                    <a:pt x="14326" y="4866"/>
                  </a:cubicBezTo>
                  <a:cubicBezTo>
                    <a:pt x="14589" y="4866"/>
                    <a:pt x="14850" y="4790"/>
                    <a:pt x="15075" y="4639"/>
                  </a:cubicBezTo>
                  <a:lnTo>
                    <a:pt x="16832" y="3468"/>
                  </a:lnTo>
                  <a:lnTo>
                    <a:pt x="18131" y="4767"/>
                  </a:lnTo>
                  <a:lnTo>
                    <a:pt x="16959" y="6524"/>
                  </a:lnTo>
                  <a:cubicBezTo>
                    <a:pt x="16694" y="6923"/>
                    <a:pt x="16660" y="7431"/>
                    <a:pt x="16867" y="7861"/>
                  </a:cubicBezTo>
                  <a:cubicBezTo>
                    <a:pt x="16980" y="8096"/>
                    <a:pt x="17083" y="8337"/>
                    <a:pt x="17170" y="8587"/>
                  </a:cubicBezTo>
                  <a:cubicBezTo>
                    <a:pt x="17327" y="9039"/>
                    <a:pt x="17710" y="9373"/>
                    <a:pt x="18180" y="9467"/>
                  </a:cubicBezTo>
                  <a:lnTo>
                    <a:pt x="20248" y="9882"/>
                  </a:lnTo>
                  <a:lnTo>
                    <a:pt x="20250" y="11718"/>
                  </a:lnTo>
                  <a:cubicBezTo>
                    <a:pt x="20250" y="11718"/>
                    <a:pt x="18180" y="12132"/>
                    <a:pt x="18180" y="12132"/>
                  </a:cubicBezTo>
                  <a:close/>
                  <a:moveTo>
                    <a:pt x="20513" y="8558"/>
                  </a:moveTo>
                  <a:lnTo>
                    <a:pt x="18445" y="8143"/>
                  </a:lnTo>
                  <a:cubicBezTo>
                    <a:pt x="18341" y="7844"/>
                    <a:pt x="18218" y="7554"/>
                    <a:pt x="18082" y="7273"/>
                  </a:cubicBezTo>
                  <a:lnTo>
                    <a:pt x="19254" y="5516"/>
                  </a:lnTo>
                  <a:cubicBezTo>
                    <a:pt x="19611" y="4980"/>
                    <a:pt x="19540" y="4268"/>
                    <a:pt x="19085" y="3813"/>
                  </a:cubicBezTo>
                  <a:lnTo>
                    <a:pt x="17787" y="2514"/>
                  </a:lnTo>
                  <a:cubicBezTo>
                    <a:pt x="17526" y="2253"/>
                    <a:pt x="17181" y="2118"/>
                    <a:pt x="16831" y="2118"/>
                  </a:cubicBezTo>
                  <a:cubicBezTo>
                    <a:pt x="16573" y="2118"/>
                    <a:pt x="16312" y="2193"/>
                    <a:pt x="16084" y="2345"/>
                  </a:cubicBezTo>
                  <a:lnTo>
                    <a:pt x="14326" y="3516"/>
                  </a:lnTo>
                  <a:cubicBezTo>
                    <a:pt x="14044" y="3380"/>
                    <a:pt x="13754" y="3258"/>
                    <a:pt x="13455" y="3155"/>
                  </a:cubicBezTo>
                  <a:lnTo>
                    <a:pt x="13041" y="1085"/>
                  </a:lnTo>
                  <a:cubicBezTo>
                    <a:pt x="12916" y="454"/>
                    <a:pt x="12361" y="0"/>
                    <a:pt x="11717" y="0"/>
                  </a:cubicBezTo>
                  <a:lnTo>
                    <a:pt x="9881" y="0"/>
                  </a:lnTo>
                  <a:cubicBezTo>
                    <a:pt x="9238" y="0"/>
                    <a:pt x="8684" y="454"/>
                    <a:pt x="8557" y="1085"/>
                  </a:cubicBezTo>
                  <a:lnTo>
                    <a:pt x="8143" y="3155"/>
                  </a:lnTo>
                  <a:cubicBezTo>
                    <a:pt x="7843" y="3258"/>
                    <a:pt x="7554" y="3381"/>
                    <a:pt x="7273" y="3516"/>
                  </a:cubicBezTo>
                  <a:lnTo>
                    <a:pt x="5516" y="2345"/>
                  </a:lnTo>
                  <a:cubicBezTo>
                    <a:pt x="5287" y="2193"/>
                    <a:pt x="5026" y="2118"/>
                    <a:pt x="4767" y="2118"/>
                  </a:cubicBezTo>
                  <a:cubicBezTo>
                    <a:pt x="4419" y="2118"/>
                    <a:pt x="4073" y="2253"/>
                    <a:pt x="3812" y="2514"/>
                  </a:cubicBezTo>
                  <a:lnTo>
                    <a:pt x="2514" y="3813"/>
                  </a:lnTo>
                  <a:cubicBezTo>
                    <a:pt x="2059" y="4268"/>
                    <a:pt x="1988" y="4980"/>
                    <a:pt x="2345" y="5516"/>
                  </a:cubicBezTo>
                  <a:lnTo>
                    <a:pt x="3516" y="7273"/>
                  </a:lnTo>
                  <a:cubicBezTo>
                    <a:pt x="3380" y="7555"/>
                    <a:pt x="3258" y="7844"/>
                    <a:pt x="3154" y="8144"/>
                  </a:cubicBezTo>
                  <a:lnTo>
                    <a:pt x="1085" y="8558"/>
                  </a:lnTo>
                  <a:cubicBezTo>
                    <a:pt x="454" y="8684"/>
                    <a:pt x="0" y="9238"/>
                    <a:pt x="0" y="9882"/>
                  </a:cubicBezTo>
                  <a:lnTo>
                    <a:pt x="0" y="11718"/>
                  </a:lnTo>
                  <a:cubicBezTo>
                    <a:pt x="0" y="12361"/>
                    <a:pt x="454" y="12916"/>
                    <a:pt x="1085" y="13042"/>
                  </a:cubicBezTo>
                  <a:lnTo>
                    <a:pt x="3154" y="13456"/>
                  </a:lnTo>
                  <a:cubicBezTo>
                    <a:pt x="3258" y="13755"/>
                    <a:pt x="3380" y="14046"/>
                    <a:pt x="3516" y="14326"/>
                  </a:cubicBezTo>
                  <a:lnTo>
                    <a:pt x="2345" y="16083"/>
                  </a:lnTo>
                  <a:cubicBezTo>
                    <a:pt x="1988" y="16619"/>
                    <a:pt x="2059" y="17332"/>
                    <a:pt x="2514" y="17787"/>
                  </a:cubicBezTo>
                  <a:lnTo>
                    <a:pt x="3812" y="19086"/>
                  </a:lnTo>
                  <a:cubicBezTo>
                    <a:pt x="4073" y="19346"/>
                    <a:pt x="4419" y="19482"/>
                    <a:pt x="4767" y="19482"/>
                  </a:cubicBezTo>
                  <a:cubicBezTo>
                    <a:pt x="5026" y="19482"/>
                    <a:pt x="5287" y="19406"/>
                    <a:pt x="5516" y="19254"/>
                  </a:cubicBezTo>
                  <a:lnTo>
                    <a:pt x="7273" y="18083"/>
                  </a:lnTo>
                  <a:cubicBezTo>
                    <a:pt x="7554" y="18220"/>
                    <a:pt x="7843" y="18341"/>
                    <a:pt x="8143" y="18445"/>
                  </a:cubicBezTo>
                  <a:lnTo>
                    <a:pt x="8557" y="20514"/>
                  </a:lnTo>
                  <a:cubicBezTo>
                    <a:pt x="8684" y="21146"/>
                    <a:pt x="9238" y="21599"/>
                    <a:pt x="9881" y="21599"/>
                  </a:cubicBezTo>
                  <a:lnTo>
                    <a:pt x="11717" y="21599"/>
                  </a:lnTo>
                  <a:cubicBezTo>
                    <a:pt x="12361" y="21599"/>
                    <a:pt x="12916" y="21146"/>
                    <a:pt x="13041" y="20514"/>
                  </a:cubicBezTo>
                  <a:lnTo>
                    <a:pt x="13456" y="18445"/>
                  </a:lnTo>
                  <a:cubicBezTo>
                    <a:pt x="13755" y="18341"/>
                    <a:pt x="14046" y="18219"/>
                    <a:pt x="14326" y="18083"/>
                  </a:cubicBezTo>
                  <a:lnTo>
                    <a:pt x="16084" y="19254"/>
                  </a:lnTo>
                  <a:cubicBezTo>
                    <a:pt x="16312" y="19406"/>
                    <a:pt x="16573" y="19482"/>
                    <a:pt x="16831" y="19482"/>
                  </a:cubicBezTo>
                  <a:cubicBezTo>
                    <a:pt x="17181" y="19482"/>
                    <a:pt x="17526" y="19346"/>
                    <a:pt x="17787" y="19086"/>
                  </a:cubicBezTo>
                  <a:lnTo>
                    <a:pt x="19085" y="17787"/>
                  </a:lnTo>
                  <a:cubicBezTo>
                    <a:pt x="19540" y="17332"/>
                    <a:pt x="19611" y="16619"/>
                    <a:pt x="19254" y="16083"/>
                  </a:cubicBezTo>
                  <a:lnTo>
                    <a:pt x="18082" y="14326"/>
                  </a:lnTo>
                  <a:cubicBezTo>
                    <a:pt x="18219" y="14045"/>
                    <a:pt x="18341" y="13755"/>
                    <a:pt x="18445" y="13456"/>
                  </a:cubicBezTo>
                  <a:lnTo>
                    <a:pt x="20513" y="13042"/>
                  </a:lnTo>
                  <a:cubicBezTo>
                    <a:pt x="21145" y="12916"/>
                    <a:pt x="21599" y="12361"/>
                    <a:pt x="21599" y="11718"/>
                  </a:cubicBezTo>
                  <a:lnTo>
                    <a:pt x="21599" y="9882"/>
                  </a:lnTo>
                  <a:cubicBezTo>
                    <a:pt x="21599" y="9238"/>
                    <a:pt x="21145" y="8684"/>
                    <a:pt x="20513" y="855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27" name="AutoShape 124"/>
            <p:cNvSpPr/>
            <p:nvPr/>
          </p:nvSpPr>
          <p:spPr bwMode="auto">
            <a:xfrm>
              <a:off x="3292736" y="2245717"/>
              <a:ext cx="157173" cy="15717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0250"/>
                  </a:moveTo>
                  <a:cubicBezTo>
                    <a:pt x="5580" y="20250"/>
                    <a:pt x="1350" y="16017"/>
                    <a:pt x="1350" y="10800"/>
                  </a:cubicBezTo>
                  <a:cubicBezTo>
                    <a:pt x="1350" y="5582"/>
                    <a:pt x="5580" y="1349"/>
                    <a:pt x="10800" y="1349"/>
                  </a:cubicBezTo>
                  <a:cubicBezTo>
                    <a:pt x="16016" y="1349"/>
                    <a:pt x="20250" y="5582"/>
                    <a:pt x="20250" y="10800"/>
                  </a:cubicBezTo>
                  <a:cubicBezTo>
                    <a:pt x="20250" y="16017"/>
                    <a:pt x="16016" y="20250"/>
                    <a:pt x="10800" y="20250"/>
                  </a:cubicBezTo>
                  <a:moveTo>
                    <a:pt x="10800" y="0"/>
                  </a:moveTo>
                  <a:cubicBezTo>
                    <a:pt x="4836" y="0"/>
                    <a:pt x="0" y="4836"/>
                    <a:pt x="0" y="10800"/>
                  </a:cubicBezTo>
                  <a:cubicBezTo>
                    <a:pt x="0" y="16763"/>
                    <a:pt x="4836" y="21600"/>
                    <a:pt x="10800" y="21600"/>
                  </a:cubicBezTo>
                  <a:cubicBezTo>
                    <a:pt x="16763" y="21600"/>
                    <a:pt x="21599" y="16763"/>
                    <a:pt x="21599" y="10800"/>
                  </a:cubicBezTo>
                  <a:cubicBezTo>
                    <a:pt x="21599" y="4836"/>
                    <a:pt x="16763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29" name="AutoShape 125"/>
            <p:cNvSpPr/>
            <p:nvPr/>
          </p:nvSpPr>
          <p:spPr bwMode="auto">
            <a:xfrm>
              <a:off x="3325891" y="2279484"/>
              <a:ext cx="90253" cy="9025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8900"/>
                  </a:moveTo>
                  <a:cubicBezTo>
                    <a:pt x="6328" y="18900"/>
                    <a:pt x="2699" y="15271"/>
                    <a:pt x="2699" y="10800"/>
                  </a:cubicBezTo>
                  <a:cubicBezTo>
                    <a:pt x="2699" y="6329"/>
                    <a:pt x="6328" y="2700"/>
                    <a:pt x="10800" y="2700"/>
                  </a:cubicBezTo>
                  <a:cubicBezTo>
                    <a:pt x="15271" y="2700"/>
                    <a:pt x="18899" y="6329"/>
                    <a:pt x="18899" y="10800"/>
                  </a:cubicBezTo>
                  <a:cubicBezTo>
                    <a:pt x="18899" y="15271"/>
                    <a:pt x="15271" y="18900"/>
                    <a:pt x="10800" y="18900"/>
                  </a:cubicBezTo>
                  <a:moveTo>
                    <a:pt x="10800" y="0"/>
                  </a:moveTo>
                  <a:cubicBezTo>
                    <a:pt x="4830" y="0"/>
                    <a:pt x="0" y="4833"/>
                    <a:pt x="0" y="10800"/>
                  </a:cubicBezTo>
                  <a:cubicBezTo>
                    <a:pt x="0" y="16766"/>
                    <a:pt x="4830" y="21599"/>
                    <a:pt x="10800" y="21599"/>
                  </a:cubicBezTo>
                  <a:cubicBezTo>
                    <a:pt x="16764" y="21599"/>
                    <a:pt x="21600" y="16766"/>
                    <a:pt x="21600" y="10800"/>
                  </a:cubicBezTo>
                  <a:cubicBezTo>
                    <a:pt x="21600" y="4833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 flipH="1">
            <a:off x="1234355" y="1574570"/>
            <a:ext cx="464812" cy="464812"/>
            <a:chOff x="2473104" y="2145028"/>
            <a:chExt cx="359165" cy="359165"/>
          </a:xfrm>
          <a:solidFill>
            <a:srgbClr val="2E3032"/>
          </a:solidFill>
        </p:grpSpPr>
        <p:sp>
          <p:nvSpPr>
            <p:cNvPr id="31" name="AutoShape 126"/>
            <p:cNvSpPr/>
            <p:nvPr/>
          </p:nvSpPr>
          <p:spPr bwMode="auto">
            <a:xfrm>
              <a:off x="2473104" y="2145028"/>
              <a:ext cx="359165" cy="3591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3499" y="14850"/>
                  </a:moveTo>
                  <a:cubicBezTo>
                    <a:pt x="9772" y="14850"/>
                    <a:pt x="6749" y="11827"/>
                    <a:pt x="6749" y="8100"/>
                  </a:cubicBezTo>
                  <a:cubicBezTo>
                    <a:pt x="6749" y="4372"/>
                    <a:pt x="9772" y="1350"/>
                    <a:pt x="13499" y="1350"/>
                  </a:cubicBezTo>
                  <a:cubicBezTo>
                    <a:pt x="17227" y="1350"/>
                    <a:pt x="20249" y="4372"/>
                    <a:pt x="20249" y="8100"/>
                  </a:cubicBezTo>
                  <a:cubicBezTo>
                    <a:pt x="20249" y="11827"/>
                    <a:pt x="17227" y="14850"/>
                    <a:pt x="13499" y="14850"/>
                  </a:cubicBezTo>
                  <a:moveTo>
                    <a:pt x="3236" y="20042"/>
                  </a:moveTo>
                  <a:cubicBezTo>
                    <a:pt x="3019" y="20266"/>
                    <a:pt x="2718" y="20408"/>
                    <a:pt x="2382" y="20408"/>
                  </a:cubicBezTo>
                  <a:cubicBezTo>
                    <a:pt x="1724" y="20408"/>
                    <a:pt x="1191" y="19875"/>
                    <a:pt x="1191" y="19218"/>
                  </a:cubicBezTo>
                  <a:cubicBezTo>
                    <a:pt x="1191" y="18881"/>
                    <a:pt x="1332" y="18580"/>
                    <a:pt x="1557" y="18363"/>
                  </a:cubicBezTo>
                  <a:lnTo>
                    <a:pt x="1551" y="18358"/>
                  </a:lnTo>
                  <a:lnTo>
                    <a:pt x="6996" y="12913"/>
                  </a:lnTo>
                  <a:cubicBezTo>
                    <a:pt x="7472" y="13555"/>
                    <a:pt x="8039" y="14122"/>
                    <a:pt x="8680" y="14599"/>
                  </a:cubicBezTo>
                  <a:cubicBezTo>
                    <a:pt x="8680" y="14599"/>
                    <a:pt x="3236" y="20042"/>
                    <a:pt x="3236" y="20042"/>
                  </a:cubicBezTo>
                  <a:close/>
                  <a:moveTo>
                    <a:pt x="13499" y="0"/>
                  </a:moveTo>
                  <a:cubicBezTo>
                    <a:pt x="9026" y="0"/>
                    <a:pt x="5399" y="3626"/>
                    <a:pt x="5399" y="8100"/>
                  </a:cubicBezTo>
                  <a:cubicBezTo>
                    <a:pt x="5399" y="9467"/>
                    <a:pt x="5742" y="10754"/>
                    <a:pt x="6341" y="11884"/>
                  </a:cubicBezTo>
                  <a:lnTo>
                    <a:pt x="709" y="17515"/>
                  </a:lnTo>
                  <a:lnTo>
                    <a:pt x="713" y="17520"/>
                  </a:lnTo>
                  <a:cubicBezTo>
                    <a:pt x="274" y="17953"/>
                    <a:pt x="0" y="18552"/>
                    <a:pt x="0" y="19218"/>
                  </a:cubicBezTo>
                  <a:cubicBezTo>
                    <a:pt x="0" y="20533"/>
                    <a:pt x="1066" y="21599"/>
                    <a:pt x="2382" y="21599"/>
                  </a:cubicBezTo>
                  <a:cubicBezTo>
                    <a:pt x="3047" y="21599"/>
                    <a:pt x="3647" y="21326"/>
                    <a:pt x="4079" y="20885"/>
                  </a:cubicBezTo>
                  <a:lnTo>
                    <a:pt x="4078" y="20884"/>
                  </a:lnTo>
                  <a:lnTo>
                    <a:pt x="9708" y="15255"/>
                  </a:lnTo>
                  <a:cubicBezTo>
                    <a:pt x="10839" y="15856"/>
                    <a:pt x="12128" y="16200"/>
                    <a:pt x="13499" y="16200"/>
                  </a:cubicBezTo>
                  <a:cubicBezTo>
                    <a:pt x="17973" y="16200"/>
                    <a:pt x="21600" y="12573"/>
                    <a:pt x="21600" y="8100"/>
                  </a:cubicBezTo>
                  <a:cubicBezTo>
                    <a:pt x="21600" y="3626"/>
                    <a:pt x="17973" y="0"/>
                    <a:pt x="134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32" name="AutoShape 127"/>
            <p:cNvSpPr/>
            <p:nvPr/>
          </p:nvSpPr>
          <p:spPr bwMode="auto">
            <a:xfrm>
              <a:off x="2618611" y="2200897"/>
              <a:ext cx="84727" cy="841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80" y="0"/>
                  </a:moveTo>
                  <a:cubicBezTo>
                    <a:pt x="9025" y="0"/>
                    <a:pt x="0" y="9025"/>
                    <a:pt x="0" y="20180"/>
                  </a:cubicBezTo>
                  <a:cubicBezTo>
                    <a:pt x="0" y="20954"/>
                    <a:pt x="644" y="21600"/>
                    <a:pt x="1440" y="21600"/>
                  </a:cubicBezTo>
                  <a:cubicBezTo>
                    <a:pt x="2235" y="21600"/>
                    <a:pt x="2880" y="20954"/>
                    <a:pt x="2880" y="20180"/>
                  </a:cubicBezTo>
                  <a:cubicBezTo>
                    <a:pt x="2880" y="10618"/>
                    <a:pt x="10617" y="2880"/>
                    <a:pt x="20180" y="2880"/>
                  </a:cubicBezTo>
                  <a:cubicBezTo>
                    <a:pt x="20955" y="2880"/>
                    <a:pt x="21599" y="2234"/>
                    <a:pt x="21599" y="1440"/>
                  </a:cubicBezTo>
                  <a:cubicBezTo>
                    <a:pt x="21599" y="645"/>
                    <a:pt x="20955" y="0"/>
                    <a:pt x="2018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97991" y="0"/>
            <a:ext cx="395133" cy="865461"/>
          </a:xfrm>
          <a:prstGeom prst="rect">
            <a:avLst/>
          </a:prstGeom>
          <a:solidFill>
            <a:srgbClr val="FCD6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593124" y="272464"/>
            <a:ext cx="29418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>
                <a:solidFill>
                  <a:srgbClr val="2E3032"/>
                </a:solidFill>
                <a:latin typeface="+mj-lt"/>
              </a:rPr>
              <a:t>Overview Of Work 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56"/>
          <a:stretch>
            <a:fillRect/>
          </a:stretch>
        </p:blipFill>
        <p:spPr>
          <a:xfrm>
            <a:off x="5397499" y="0"/>
            <a:ext cx="3760291" cy="51435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97991" y="1270000"/>
            <a:ext cx="635000" cy="63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/>
          <p:nvPr/>
        </p:nvSpPr>
        <p:spPr>
          <a:xfrm>
            <a:off x="888224" y="1311494"/>
            <a:ext cx="3683776" cy="617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zh-CN" sz="1200">
                <a:solidFill>
                  <a:srgbClr val="2E3032"/>
                </a:solidFill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Lorem ipsum dolor sit amet, consectetuer adipiscing elit. Aenean commodo ligula eget dolor. </a:t>
            </a:r>
          </a:p>
        </p:txBody>
      </p:sp>
      <p:sp>
        <p:nvSpPr>
          <p:cNvPr id="15" name="矩形 14"/>
          <p:cNvSpPr/>
          <p:nvPr/>
        </p:nvSpPr>
        <p:spPr>
          <a:xfrm>
            <a:off x="197991" y="2535238"/>
            <a:ext cx="635000" cy="63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/>
          <p:nvPr/>
        </p:nvSpPr>
        <p:spPr>
          <a:xfrm>
            <a:off x="888224" y="2576732"/>
            <a:ext cx="3683776" cy="617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zh-CN" sz="1200">
                <a:solidFill>
                  <a:srgbClr val="2E3032"/>
                </a:solidFill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Lorem ipsum dolor sit amet, consectetuer adipiscing elit. Aenean commodo ligula eget dolor. </a:t>
            </a:r>
          </a:p>
        </p:txBody>
      </p:sp>
      <p:sp>
        <p:nvSpPr>
          <p:cNvPr id="17" name="矩形 16"/>
          <p:cNvSpPr/>
          <p:nvPr/>
        </p:nvSpPr>
        <p:spPr>
          <a:xfrm>
            <a:off x="197991" y="3806217"/>
            <a:ext cx="635000" cy="63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/>
          <p:nvPr/>
        </p:nvSpPr>
        <p:spPr>
          <a:xfrm>
            <a:off x="888224" y="3847711"/>
            <a:ext cx="3683776" cy="617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zh-CN" sz="1200">
                <a:solidFill>
                  <a:srgbClr val="2E3032"/>
                </a:solidFill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Lorem ipsum dolor sit amet, consectetuer adipiscing elit. Aenean commodo ligula eget dolor. </a:t>
            </a:r>
          </a:p>
        </p:txBody>
      </p:sp>
      <p:grpSp>
        <p:nvGrpSpPr>
          <p:cNvPr id="12" name="Group 112"/>
          <p:cNvGrpSpPr/>
          <p:nvPr/>
        </p:nvGrpSpPr>
        <p:grpSpPr>
          <a:xfrm>
            <a:off x="335601" y="3955185"/>
            <a:ext cx="359779" cy="337063"/>
            <a:chOff x="5368132" y="3540125"/>
            <a:chExt cx="465138" cy="435769"/>
          </a:xfrm>
          <a:solidFill>
            <a:srgbClr val="2E3032"/>
          </a:solidFill>
        </p:grpSpPr>
        <p:sp>
          <p:nvSpPr>
            <p:cNvPr id="13" name="AutoShape 110"/>
            <p:cNvSpPr/>
            <p:nvPr/>
          </p:nvSpPr>
          <p:spPr bwMode="auto">
            <a:xfrm>
              <a:off x="5426869" y="3598069"/>
              <a:ext cx="347663" cy="2325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699" y="20255"/>
                  </a:moveTo>
                  <a:lnTo>
                    <a:pt x="899" y="20255"/>
                  </a:lnTo>
                  <a:lnTo>
                    <a:pt x="899" y="1350"/>
                  </a:lnTo>
                  <a:lnTo>
                    <a:pt x="20699" y="1350"/>
                  </a:lnTo>
                  <a:cubicBezTo>
                    <a:pt x="20699" y="1350"/>
                    <a:pt x="20699" y="20255"/>
                    <a:pt x="20699" y="20255"/>
                  </a:cubicBezTo>
                  <a:close/>
                  <a:moveTo>
                    <a:pt x="20699" y="0"/>
                  </a:moveTo>
                  <a:lnTo>
                    <a:pt x="899" y="5"/>
                  </a:lnTo>
                  <a:cubicBezTo>
                    <a:pt x="402" y="5"/>
                    <a:pt x="0" y="603"/>
                    <a:pt x="0" y="1350"/>
                  </a:cubicBezTo>
                  <a:lnTo>
                    <a:pt x="0" y="20249"/>
                  </a:lnTo>
                  <a:cubicBezTo>
                    <a:pt x="0" y="20996"/>
                    <a:pt x="402" y="21599"/>
                    <a:pt x="899" y="21599"/>
                  </a:cubicBezTo>
                  <a:lnTo>
                    <a:pt x="20699" y="21599"/>
                  </a:lnTo>
                  <a:cubicBezTo>
                    <a:pt x="21197" y="21599"/>
                    <a:pt x="21600" y="20996"/>
                    <a:pt x="21600" y="20249"/>
                  </a:cubicBezTo>
                  <a:lnTo>
                    <a:pt x="21600" y="1350"/>
                  </a:lnTo>
                  <a:cubicBezTo>
                    <a:pt x="21600" y="603"/>
                    <a:pt x="21197" y="0"/>
                    <a:pt x="206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19" name="AutoShape 111"/>
            <p:cNvSpPr/>
            <p:nvPr/>
          </p:nvSpPr>
          <p:spPr bwMode="auto">
            <a:xfrm>
              <a:off x="5368132" y="3540125"/>
              <a:ext cx="465138" cy="4357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6562"/>
                  </a:moveTo>
                  <a:cubicBezTo>
                    <a:pt x="20249" y="16959"/>
                    <a:pt x="19946" y="17282"/>
                    <a:pt x="19575" y="17282"/>
                  </a:cubicBezTo>
                  <a:lnTo>
                    <a:pt x="13499" y="17282"/>
                  </a:lnTo>
                  <a:lnTo>
                    <a:pt x="8099" y="17282"/>
                  </a:lnTo>
                  <a:lnTo>
                    <a:pt x="2024" y="17282"/>
                  </a:lnTo>
                  <a:cubicBezTo>
                    <a:pt x="1651" y="17282"/>
                    <a:pt x="1349" y="16959"/>
                    <a:pt x="1349" y="16562"/>
                  </a:cubicBezTo>
                  <a:lnTo>
                    <a:pt x="1349" y="2160"/>
                  </a:lnTo>
                  <a:cubicBezTo>
                    <a:pt x="1349" y="1762"/>
                    <a:pt x="1651" y="1440"/>
                    <a:pt x="2024" y="1440"/>
                  </a:cubicBezTo>
                  <a:lnTo>
                    <a:pt x="19575" y="1440"/>
                  </a:lnTo>
                  <a:cubicBezTo>
                    <a:pt x="19946" y="1440"/>
                    <a:pt x="20249" y="1762"/>
                    <a:pt x="20249" y="2160"/>
                  </a:cubicBezTo>
                  <a:cubicBezTo>
                    <a:pt x="20249" y="2160"/>
                    <a:pt x="20249" y="16562"/>
                    <a:pt x="20249" y="16562"/>
                  </a:cubicBezTo>
                  <a:close/>
                  <a:moveTo>
                    <a:pt x="19575" y="0"/>
                  </a:moveTo>
                  <a:lnTo>
                    <a:pt x="2024" y="0"/>
                  </a:lnTo>
                  <a:cubicBezTo>
                    <a:pt x="905" y="0"/>
                    <a:pt x="0" y="966"/>
                    <a:pt x="0" y="2160"/>
                  </a:cubicBezTo>
                  <a:lnTo>
                    <a:pt x="0" y="16562"/>
                  </a:lnTo>
                  <a:cubicBezTo>
                    <a:pt x="0" y="17753"/>
                    <a:pt x="903" y="18718"/>
                    <a:pt x="2018" y="18721"/>
                  </a:cubicBezTo>
                  <a:lnTo>
                    <a:pt x="8774" y="18721"/>
                  </a:lnTo>
                  <a:lnTo>
                    <a:pt x="8774" y="19597"/>
                  </a:lnTo>
                  <a:lnTo>
                    <a:pt x="4561" y="20181"/>
                  </a:lnTo>
                  <a:cubicBezTo>
                    <a:pt x="4260" y="20262"/>
                    <a:pt x="4049" y="20549"/>
                    <a:pt x="4049" y="20879"/>
                  </a:cubicBezTo>
                  <a:cubicBezTo>
                    <a:pt x="4049" y="21277"/>
                    <a:pt x="4351" y="21599"/>
                    <a:pt x="4724" y="21599"/>
                  </a:cubicBezTo>
                  <a:lnTo>
                    <a:pt x="16874" y="21599"/>
                  </a:lnTo>
                  <a:cubicBezTo>
                    <a:pt x="17248" y="21599"/>
                    <a:pt x="17549" y="21277"/>
                    <a:pt x="17549" y="20879"/>
                  </a:cubicBezTo>
                  <a:cubicBezTo>
                    <a:pt x="17549" y="20549"/>
                    <a:pt x="17339" y="20262"/>
                    <a:pt x="17038" y="20181"/>
                  </a:cubicBezTo>
                  <a:lnTo>
                    <a:pt x="12824" y="19597"/>
                  </a:lnTo>
                  <a:lnTo>
                    <a:pt x="12824" y="18721"/>
                  </a:lnTo>
                  <a:lnTo>
                    <a:pt x="19581" y="18721"/>
                  </a:lnTo>
                  <a:cubicBezTo>
                    <a:pt x="20696" y="18718"/>
                    <a:pt x="21600" y="17753"/>
                    <a:pt x="21600" y="16562"/>
                  </a:cubicBezTo>
                  <a:lnTo>
                    <a:pt x="21600" y="2160"/>
                  </a:lnTo>
                  <a:cubicBezTo>
                    <a:pt x="21600" y="966"/>
                    <a:pt x="20692" y="0"/>
                    <a:pt x="19575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</p:grpSp>
      <p:sp>
        <p:nvSpPr>
          <p:cNvPr id="20" name="AutoShape 112"/>
          <p:cNvSpPr/>
          <p:nvPr/>
        </p:nvSpPr>
        <p:spPr bwMode="auto">
          <a:xfrm>
            <a:off x="325347" y="2673350"/>
            <a:ext cx="360363" cy="358775"/>
          </a:xfrm>
          <a:custGeom>
            <a:avLst/>
            <a:gdLst>
              <a:gd name="T0" fmla="*/ 10510 w 21020"/>
              <a:gd name="T1" fmla="*/ 10800 h 21600"/>
              <a:gd name="T2" fmla="*/ 10510 w 21020"/>
              <a:gd name="T3" fmla="*/ 10800 h 21600"/>
              <a:gd name="T4" fmla="*/ 10510 w 21020"/>
              <a:gd name="T5" fmla="*/ 10800 h 21600"/>
              <a:gd name="T6" fmla="*/ 10510 w 2102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020" h="21600">
                <a:moveTo>
                  <a:pt x="18846" y="7946"/>
                </a:moveTo>
                <a:lnTo>
                  <a:pt x="17740" y="9091"/>
                </a:lnTo>
                <a:cubicBezTo>
                  <a:pt x="17740" y="8939"/>
                  <a:pt x="17758" y="8792"/>
                  <a:pt x="17744" y="8636"/>
                </a:cubicBezTo>
                <a:cubicBezTo>
                  <a:pt x="17629" y="7331"/>
                  <a:pt x="17036" y="6068"/>
                  <a:pt x="16074" y="5080"/>
                </a:cubicBezTo>
                <a:cubicBezTo>
                  <a:pt x="15004" y="3980"/>
                  <a:pt x="13585" y="3348"/>
                  <a:pt x="12180" y="3345"/>
                </a:cubicBezTo>
                <a:lnTo>
                  <a:pt x="13268" y="2218"/>
                </a:lnTo>
                <a:cubicBezTo>
                  <a:pt x="13812" y="1659"/>
                  <a:pt x="14572" y="1350"/>
                  <a:pt x="15403" y="1350"/>
                </a:cubicBezTo>
                <a:cubicBezTo>
                  <a:pt x="16460" y="1350"/>
                  <a:pt x="17546" y="1840"/>
                  <a:pt x="18381" y="2696"/>
                </a:cubicBezTo>
                <a:cubicBezTo>
                  <a:pt x="19165" y="3500"/>
                  <a:pt x="19631" y="4499"/>
                  <a:pt x="19698" y="5510"/>
                </a:cubicBezTo>
                <a:cubicBezTo>
                  <a:pt x="19760" y="6453"/>
                  <a:pt x="19457" y="7317"/>
                  <a:pt x="18846" y="7946"/>
                </a:cubicBezTo>
                <a:moveTo>
                  <a:pt x="5828" y="19329"/>
                </a:moveTo>
                <a:cubicBezTo>
                  <a:pt x="5813" y="18424"/>
                  <a:pt x="5454" y="17481"/>
                  <a:pt x="4730" y="16739"/>
                </a:cubicBezTo>
                <a:cubicBezTo>
                  <a:pt x="4046" y="16034"/>
                  <a:pt x="3150" y="15628"/>
                  <a:pt x="2257" y="15592"/>
                </a:cubicBezTo>
                <a:lnTo>
                  <a:pt x="2911" y="13157"/>
                </a:lnTo>
                <a:cubicBezTo>
                  <a:pt x="2959" y="12995"/>
                  <a:pt x="3052" y="12835"/>
                  <a:pt x="3168" y="12695"/>
                </a:cubicBezTo>
                <a:cubicBezTo>
                  <a:pt x="4485" y="11726"/>
                  <a:pt x="6512" y="12012"/>
                  <a:pt x="7920" y="13460"/>
                </a:cubicBezTo>
                <a:cubicBezTo>
                  <a:pt x="9409" y="14990"/>
                  <a:pt x="9639" y="17230"/>
                  <a:pt x="8492" y="18568"/>
                </a:cubicBezTo>
                <a:cubicBezTo>
                  <a:pt x="8416" y="18609"/>
                  <a:pt x="8339" y="18648"/>
                  <a:pt x="8256" y="18675"/>
                </a:cubicBezTo>
                <a:cubicBezTo>
                  <a:pt x="8256" y="18675"/>
                  <a:pt x="5828" y="19329"/>
                  <a:pt x="5828" y="19329"/>
                </a:cubicBezTo>
                <a:close/>
                <a:moveTo>
                  <a:pt x="2737" y="20184"/>
                </a:moveTo>
                <a:cubicBezTo>
                  <a:pt x="2665" y="20181"/>
                  <a:pt x="2443" y="20239"/>
                  <a:pt x="2291" y="20249"/>
                </a:cubicBezTo>
                <a:cubicBezTo>
                  <a:pt x="1751" y="20244"/>
                  <a:pt x="1313" y="19792"/>
                  <a:pt x="1313" y="19237"/>
                </a:cubicBezTo>
                <a:cubicBezTo>
                  <a:pt x="1321" y="19124"/>
                  <a:pt x="1365" y="18929"/>
                  <a:pt x="1380" y="18857"/>
                </a:cubicBezTo>
                <a:lnTo>
                  <a:pt x="2071" y="16283"/>
                </a:lnTo>
                <a:cubicBezTo>
                  <a:pt x="2822" y="16261"/>
                  <a:pt x="3630" y="16562"/>
                  <a:pt x="4265" y="17215"/>
                </a:cubicBezTo>
                <a:cubicBezTo>
                  <a:pt x="4911" y="17878"/>
                  <a:pt x="5214" y="18725"/>
                  <a:pt x="5181" y="19504"/>
                </a:cubicBezTo>
                <a:cubicBezTo>
                  <a:pt x="5181" y="19504"/>
                  <a:pt x="2737" y="20184"/>
                  <a:pt x="2737" y="20184"/>
                </a:cubicBezTo>
                <a:close/>
                <a:moveTo>
                  <a:pt x="6888" y="11179"/>
                </a:moveTo>
                <a:cubicBezTo>
                  <a:pt x="6280" y="10927"/>
                  <a:pt x="5642" y="10783"/>
                  <a:pt x="5004" y="10774"/>
                </a:cubicBezTo>
                <a:lnTo>
                  <a:pt x="10063" y="5536"/>
                </a:lnTo>
                <a:cubicBezTo>
                  <a:pt x="10838" y="4759"/>
                  <a:pt x="11966" y="4536"/>
                  <a:pt x="13077" y="4819"/>
                </a:cubicBezTo>
                <a:cubicBezTo>
                  <a:pt x="13077" y="4819"/>
                  <a:pt x="6888" y="11179"/>
                  <a:pt x="6888" y="11179"/>
                </a:cubicBezTo>
                <a:close/>
                <a:moveTo>
                  <a:pt x="9717" y="13672"/>
                </a:moveTo>
                <a:cubicBezTo>
                  <a:pt x="9473" y="13258"/>
                  <a:pt x="9194" y="12859"/>
                  <a:pt x="8848" y="12505"/>
                </a:cubicBezTo>
                <a:cubicBezTo>
                  <a:pt x="8447" y="12093"/>
                  <a:pt x="7986" y="11770"/>
                  <a:pt x="7507" y="11498"/>
                </a:cubicBezTo>
                <a:lnTo>
                  <a:pt x="13767" y="5064"/>
                </a:lnTo>
                <a:cubicBezTo>
                  <a:pt x="14259" y="5288"/>
                  <a:pt x="14729" y="5607"/>
                  <a:pt x="15145" y="6035"/>
                </a:cubicBezTo>
                <a:cubicBezTo>
                  <a:pt x="15500" y="6398"/>
                  <a:pt x="15775" y="6806"/>
                  <a:pt x="15987" y="7229"/>
                </a:cubicBezTo>
                <a:cubicBezTo>
                  <a:pt x="15987" y="7229"/>
                  <a:pt x="9717" y="13672"/>
                  <a:pt x="9717" y="13672"/>
                </a:cubicBezTo>
                <a:close/>
                <a:moveTo>
                  <a:pt x="10519" y="16061"/>
                </a:moveTo>
                <a:cubicBezTo>
                  <a:pt x="10465" y="15452"/>
                  <a:pt x="10298" y="14854"/>
                  <a:pt x="10047" y="14288"/>
                </a:cubicBezTo>
                <a:lnTo>
                  <a:pt x="16257" y="7906"/>
                </a:lnTo>
                <a:cubicBezTo>
                  <a:pt x="16637" y="9140"/>
                  <a:pt x="16442" y="10429"/>
                  <a:pt x="15610" y="11284"/>
                </a:cubicBezTo>
                <a:cubicBezTo>
                  <a:pt x="15604" y="11290"/>
                  <a:pt x="15598" y="11293"/>
                  <a:pt x="15593" y="11298"/>
                </a:cubicBezTo>
                <a:lnTo>
                  <a:pt x="15602" y="11306"/>
                </a:lnTo>
                <a:lnTo>
                  <a:pt x="10525" y="16565"/>
                </a:lnTo>
                <a:cubicBezTo>
                  <a:pt x="10527" y="16397"/>
                  <a:pt x="10534" y="16232"/>
                  <a:pt x="10519" y="16061"/>
                </a:cubicBezTo>
                <a:moveTo>
                  <a:pt x="19308" y="1741"/>
                </a:moveTo>
                <a:cubicBezTo>
                  <a:pt x="18228" y="632"/>
                  <a:pt x="16805" y="0"/>
                  <a:pt x="15403" y="0"/>
                </a:cubicBezTo>
                <a:cubicBezTo>
                  <a:pt x="14220" y="0"/>
                  <a:pt x="13131" y="450"/>
                  <a:pt x="12335" y="1266"/>
                </a:cubicBezTo>
                <a:lnTo>
                  <a:pt x="9138" y="4577"/>
                </a:lnTo>
                <a:cubicBezTo>
                  <a:pt x="9129" y="4585"/>
                  <a:pt x="9118" y="4592"/>
                  <a:pt x="9108" y="4602"/>
                </a:cubicBezTo>
                <a:cubicBezTo>
                  <a:pt x="9103" y="4608"/>
                  <a:pt x="9100" y="4614"/>
                  <a:pt x="9095" y="4620"/>
                </a:cubicBezTo>
                <a:lnTo>
                  <a:pt x="9096" y="4621"/>
                </a:lnTo>
                <a:lnTo>
                  <a:pt x="2310" y="11647"/>
                </a:lnTo>
                <a:cubicBezTo>
                  <a:pt x="1998" y="11966"/>
                  <a:pt x="1771" y="12364"/>
                  <a:pt x="1645" y="12797"/>
                </a:cubicBezTo>
                <a:lnTo>
                  <a:pt x="102" y="18541"/>
                </a:lnTo>
                <a:cubicBezTo>
                  <a:pt x="100" y="18557"/>
                  <a:pt x="0" y="19008"/>
                  <a:pt x="0" y="19237"/>
                </a:cubicBezTo>
                <a:cubicBezTo>
                  <a:pt x="0" y="20541"/>
                  <a:pt x="1030" y="21599"/>
                  <a:pt x="2302" y="21599"/>
                </a:cubicBezTo>
                <a:cubicBezTo>
                  <a:pt x="2554" y="21599"/>
                  <a:pt x="3044" y="21475"/>
                  <a:pt x="3062" y="21473"/>
                </a:cubicBezTo>
                <a:lnTo>
                  <a:pt x="8630" y="19969"/>
                </a:lnTo>
                <a:cubicBezTo>
                  <a:pt x="9054" y="19839"/>
                  <a:pt x="9439" y="19604"/>
                  <a:pt x="9750" y="19283"/>
                </a:cubicBezTo>
                <a:lnTo>
                  <a:pt x="19776" y="8899"/>
                </a:lnTo>
                <a:cubicBezTo>
                  <a:pt x="21600" y="7023"/>
                  <a:pt x="21394" y="3881"/>
                  <a:pt x="19308" y="1741"/>
                </a:cubicBezTo>
              </a:path>
            </a:pathLst>
          </a:custGeom>
          <a:solidFill>
            <a:srgbClr val="2E3032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sym typeface="Gill Sans" charset="0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382124" y="1426983"/>
            <a:ext cx="246811" cy="359779"/>
            <a:chOff x="2528974" y="2863357"/>
            <a:chExt cx="246811" cy="359779"/>
          </a:xfrm>
          <a:solidFill>
            <a:srgbClr val="2E3032"/>
          </a:solidFill>
        </p:grpSpPr>
        <p:sp>
          <p:nvSpPr>
            <p:cNvPr id="22" name="AutoShape 113"/>
            <p:cNvSpPr/>
            <p:nvPr/>
          </p:nvSpPr>
          <p:spPr bwMode="auto">
            <a:xfrm>
              <a:off x="2528974" y="2863357"/>
              <a:ext cx="246811" cy="35977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386" y="14175"/>
                  </a:moveTo>
                  <a:lnTo>
                    <a:pt x="6223" y="14175"/>
                  </a:lnTo>
                  <a:cubicBezTo>
                    <a:pt x="5734" y="13446"/>
                    <a:pt x="5147" y="12716"/>
                    <a:pt x="4568" y="12003"/>
                  </a:cubicBezTo>
                  <a:cubicBezTo>
                    <a:pt x="3287" y="10427"/>
                    <a:pt x="1963" y="8797"/>
                    <a:pt x="1963" y="7425"/>
                  </a:cubicBezTo>
                  <a:cubicBezTo>
                    <a:pt x="1963" y="4075"/>
                    <a:pt x="5927" y="1350"/>
                    <a:pt x="10800" y="1350"/>
                  </a:cubicBezTo>
                  <a:cubicBezTo>
                    <a:pt x="15672" y="1350"/>
                    <a:pt x="19636" y="4075"/>
                    <a:pt x="19636" y="7425"/>
                  </a:cubicBezTo>
                  <a:cubicBezTo>
                    <a:pt x="19636" y="8787"/>
                    <a:pt x="18312" y="10425"/>
                    <a:pt x="17029" y="12011"/>
                  </a:cubicBezTo>
                  <a:cubicBezTo>
                    <a:pt x="16455" y="12723"/>
                    <a:pt x="15873" y="13449"/>
                    <a:pt x="15386" y="14175"/>
                  </a:cubicBezTo>
                  <a:moveTo>
                    <a:pt x="10800" y="20249"/>
                  </a:moveTo>
                  <a:cubicBezTo>
                    <a:pt x="9805" y="20249"/>
                    <a:pt x="9347" y="20181"/>
                    <a:pt x="8839" y="19406"/>
                  </a:cubicBezTo>
                  <a:lnTo>
                    <a:pt x="13000" y="19048"/>
                  </a:lnTo>
                  <a:cubicBezTo>
                    <a:pt x="12398" y="20184"/>
                    <a:pt x="11959" y="20249"/>
                    <a:pt x="10800" y="20249"/>
                  </a:cubicBezTo>
                  <a:moveTo>
                    <a:pt x="7595" y="16813"/>
                  </a:moveTo>
                  <a:cubicBezTo>
                    <a:pt x="7417" y="16407"/>
                    <a:pt x="7215" y="15978"/>
                    <a:pt x="6991" y="15525"/>
                  </a:cubicBezTo>
                  <a:lnTo>
                    <a:pt x="14616" y="15525"/>
                  </a:lnTo>
                  <a:cubicBezTo>
                    <a:pt x="14496" y="15767"/>
                    <a:pt x="14375" y="16010"/>
                    <a:pt x="14270" y="16239"/>
                  </a:cubicBezTo>
                  <a:cubicBezTo>
                    <a:pt x="14270" y="16239"/>
                    <a:pt x="7595" y="16813"/>
                    <a:pt x="7595" y="16813"/>
                  </a:cubicBezTo>
                  <a:close/>
                  <a:moveTo>
                    <a:pt x="13345" y="18343"/>
                  </a:moveTo>
                  <a:lnTo>
                    <a:pt x="8476" y="18762"/>
                  </a:lnTo>
                  <a:cubicBezTo>
                    <a:pt x="8303" y="18416"/>
                    <a:pt x="8116" y="18011"/>
                    <a:pt x="7890" y="17483"/>
                  </a:cubicBezTo>
                  <a:cubicBezTo>
                    <a:pt x="7887" y="17477"/>
                    <a:pt x="7883" y="17469"/>
                    <a:pt x="7881" y="17462"/>
                  </a:cubicBezTo>
                  <a:lnTo>
                    <a:pt x="13957" y="16941"/>
                  </a:lnTo>
                  <a:cubicBezTo>
                    <a:pt x="13871" y="17140"/>
                    <a:pt x="13778" y="17350"/>
                    <a:pt x="13698" y="17537"/>
                  </a:cubicBezTo>
                  <a:cubicBezTo>
                    <a:pt x="13569" y="17841"/>
                    <a:pt x="13453" y="18104"/>
                    <a:pt x="13345" y="18343"/>
                  </a:cubicBezTo>
                  <a:moveTo>
                    <a:pt x="10800" y="0"/>
                  </a:moveTo>
                  <a:cubicBezTo>
                    <a:pt x="4835" y="0"/>
                    <a:pt x="0" y="3324"/>
                    <a:pt x="0" y="7425"/>
                  </a:cubicBezTo>
                  <a:cubicBezTo>
                    <a:pt x="0" y="10146"/>
                    <a:pt x="3621" y="13029"/>
                    <a:pt x="4939" y="15562"/>
                  </a:cubicBezTo>
                  <a:cubicBezTo>
                    <a:pt x="6906" y="19339"/>
                    <a:pt x="6688" y="21599"/>
                    <a:pt x="10800" y="21599"/>
                  </a:cubicBezTo>
                  <a:cubicBezTo>
                    <a:pt x="14972" y="21599"/>
                    <a:pt x="14692" y="19349"/>
                    <a:pt x="16660" y="15577"/>
                  </a:cubicBezTo>
                  <a:cubicBezTo>
                    <a:pt x="17983" y="13039"/>
                    <a:pt x="21600" y="10124"/>
                    <a:pt x="21600" y="7425"/>
                  </a:cubicBezTo>
                  <a:cubicBezTo>
                    <a:pt x="21600" y="332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23" name="AutoShape 114"/>
            <p:cNvSpPr/>
            <p:nvPr/>
          </p:nvSpPr>
          <p:spPr bwMode="auto">
            <a:xfrm>
              <a:off x="2584843" y="2919841"/>
              <a:ext cx="73061" cy="7306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938" y="0"/>
                  </a:moveTo>
                  <a:cubicBezTo>
                    <a:pt x="8943" y="0"/>
                    <a:pt x="0" y="8942"/>
                    <a:pt x="0" y="19938"/>
                  </a:cubicBezTo>
                  <a:cubicBezTo>
                    <a:pt x="0" y="20855"/>
                    <a:pt x="743" y="21600"/>
                    <a:pt x="1661" y="21600"/>
                  </a:cubicBezTo>
                  <a:cubicBezTo>
                    <a:pt x="2579" y="21600"/>
                    <a:pt x="3323" y="20855"/>
                    <a:pt x="3323" y="19938"/>
                  </a:cubicBezTo>
                  <a:cubicBezTo>
                    <a:pt x="3323" y="10777"/>
                    <a:pt x="10777" y="3323"/>
                    <a:pt x="19938" y="3323"/>
                  </a:cubicBezTo>
                  <a:cubicBezTo>
                    <a:pt x="20856" y="3323"/>
                    <a:pt x="21600" y="2578"/>
                    <a:pt x="21600" y="1661"/>
                  </a:cubicBezTo>
                  <a:cubicBezTo>
                    <a:pt x="21600" y="744"/>
                    <a:pt x="20856" y="0"/>
                    <a:pt x="19938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572000" y="1414235"/>
            <a:ext cx="4503961" cy="23150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连接符 9"/>
          <p:cNvCxnSpPr/>
          <p:nvPr/>
        </p:nvCxnSpPr>
        <p:spPr>
          <a:xfrm>
            <a:off x="4675122" y="2617566"/>
            <a:ext cx="747749" cy="0"/>
          </a:xfrm>
          <a:prstGeom prst="line">
            <a:avLst/>
          </a:prstGeom>
          <a:ln w="28575">
            <a:solidFill>
              <a:srgbClr val="2E30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 txBox="1"/>
          <p:nvPr/>
        </p:nvSpPr>
        <p:spPr>
          <a:xfrm>
            <a:off x="4572001" y="2646305"/>
            <a:ext cx="3310003" cy="512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050">
                <a:solidFill>
                  <a:srgbClr val="2E3032"/>
                </a:solidFill>
              </a:rPr>
              <a:t>Lorem ipsum dolor sit amet, consectetuer adipiscing elit. Aenean commodo ligula eget dolor. Aenean massa. </a:t>
            </a:r>
            <a:endParaRPr lang="en-US" altLang="zh-CN" sz="1050" dirty="0">
              <a:solidFill>
                <a:srgbClr val="2E3032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535309" y="1964296"/>
            <a:ext cx="42963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>
                <a:latin typeface="+mj-ea"/>
                <a:ea typeface="+mj-ea"/>
              </a:rPr>
              <a:t>Performance Display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97991" y="0"/>
            <a:ext cx="395133" cy="865461"/>
          </a:xfrm>
          <a:prstGeom prst="rect">
            <a:avLst/>
          </a:prstGeom>
          <a:solidFill>
            <a:srgbClr val="FCD6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593124" y="272464"/>
            <a:ext cx="32688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>
                <a:solidFill>
                  <a:srgbClr val="2E3032"/>
                </a:solidFill>
                <a:latin typeface="+mj-lt"/>
              </a:rPr>
              <a:t>Performance Display</a:t>
            </a:r>
          </a:p>
        </p:txBody>
      </p:sp>
      <p:sp>
        <p:nvSpPr>
          <p:cNvPr id="13" name="矩形 12"/>
          <p:cNvSpPr/>
          <p:nvPr/>
        </p:nvSpPr>
        <p:spPr>
          <a:xfrm>
            <a:off x="0" y="1417740"/>
            <a:ext cx="9144000" cy="28774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493059" y="1980603"/>
            <a:ext cx="14670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>
                <a:solidFill>
                  <a:srgbClr val="2E3032"/>
                </a:solidFill>
                <a:latin typeface="+mj-lt"/>
              </a:rPr>
              <a:t>35000</a:t>
            </a:r>
            <a:endParaRPr lang="zh-CN" altLang="en-US" sz="3600">
              <a:solidFill>
                <a:srgbClr val="2E3032"/>
              </a:solidFill>
              <a:latin typeface="+mj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171443" y="1981472"/>
            <a:ext cx="14670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>
                <a:solidFill>
                  <a:srgbClr val="2E3032"/>
                </a:solidFill>
                <a:latin typeface="+mj-lt"/>
              </a:rPr>
              <a:t>48000</a:t>
            </a:r>
            <a:endParaRPr lang="zh-CN" altLang="en-US" sz="3600">
              <a:solidFill>
                <a:srgbClr val="2E3032"/>
              </a:solidFill>
              <a:latin typeface="+mj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011787" y="1980602"/>
            <a:ext cx="10550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>
                <a:solidFill>
                  <a:srgbClr val="2E3032"/>
                </a:solidFill>
                <a:latin typeface="+mj-lt"/>
              </a:rPr>
              <a:t>90%</a:t>
            </a:r>
            <a:endParaRPr lang="zh-CN" altLang="en-US" sz="3600">
              <a:solidFill>
                <a:srgbClr val="2E3032"/>
              </a:solidFill>
              <a:latin typeface="+mj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690172" y="1982669"/>
            <a:ext cx="10550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>
                <a:solidFill>
                  <a:srgbClr val="2E3032"/>
                </a:solidFill>
                <a:latin typeface="+mj-lt"/>
              </a:rPr>
              <a:t>85%</a:t>
            </a:r>
            <a:endParaRPr lang="zh-CN" altLang="en-US" sz="3600">
              <a:solidFill>
                <a:srgbClr val="2E3032"/>
              </a:solidFill>
              <a:latin typeface="+mj-lt"/>
            </a:endParaRPr>
          </a:p>
        </p:txBody>
      </p:sp>
      <p:sp>
        <p:nvSpPr>
          <p:cNvPr id="18" name="文本框 17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 txBox="1">
            <a:spLocks noChangeArrowheads="1"/>
          </p:cNvSpPr>
          <p:nvPr/>
        </p:nvSpPr>
        <p:spPr bwMode="auto">
          <a:xfrm>
            <a:off x="840500" y="2672701"/>
            <a:ext cx="77777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>
                <a:solidFill>
                  <a:srgbClr val="2E3032"/>
                </a:solidFill>
                <a:latin typeface="+mj-lt"/>
                <a:ea typeface="+mn-ea"/>
                <a:sym typeface="Calibri" panose="020F0502020204030204" pitchFamily="34" charset="0"/>
              </a:rPr>
              <a:t>DISPLAY</a:t>
            </a:r>
          </a:p>
        </p:txBody>
      </p:sp>
      <p:sp>
        <p:nvSpPr>
          <p:cNvPr id="19" name="矩形 18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/>
          <p:nvPr/>
        </p:nvSpPr>
        <p:spPr>
          <a:xfrm>
            <a:off x="385483" y="2949700"/>
            <a:ext cx="16878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900">
                <a:solidFill>
                  <a:srgbClr val="2E3032"/>
                </a:solidFill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Lorem ipsum dolor sit amet, consectetuer adipiscing elit. Aenean commodo ligula eget dolor. </a:t>
            </a:r>
          </a:p>
        </p:txBody>
      </p:sp>
      <p:cxnSp>
        <p:nvCxnSpPr>
          <p:cNvPr id="20" name="直接连接符 19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CxnSpPr/>
          <p:nvPr/>
        </p:nvCxnSpPr>
        <p:spPr>
          <a:xfrm>
            <a:off x="1136135" y="2966326"/>
            <a:ext cx="186507" cy="0"/>
          </a:xfrm>
          <a:prstGeom prst="line">
            <a:avLst/>
          </a:prstGeom>
          <a:ln w="19050">
            <a:solidFill>
              <a:srgbClr val="2E30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 txBox="1">
            <a:spLocks noChangeArrowheads="1"/>
          </p:cNvSpPr>
          <p:nvPr/>
        </p:nvSpPr>
        <p:spPr bwMode="auto">
          <a:xfrm>
            <a:off x="3153394" y="2689327"/>
            <a:ext cx="77777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>
                <a:solidFill>
                  <a:srgbClr val="2E3032"/>
                </a:solidFill>
                <a:latin typeface="+mj-lt"/>
                <a:ea typeface="+mn-ea"/>
                <a:sym typeface="Calibri" panose="020F0502020204030204" pitchFamily="34" charset="0"/>
              </a:rPr>
              <a:t>DISPLAY</a:t>
            </a:r>
          </a:p>
        </p:txBody>
      </p:sp>
      <p:sp>
        <p:nvSpPr>
          <p:cNvPr id="22" name="矩形 21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/>
          <p:nvPr/>
        </p:nvSpPr>
        <p:spPr>
          <a:xfrm>
            <a:off x="2698377" y="2966326"/>
            <a:ext cx="16878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900">
                <a:solidFill>
                  <a:srgbClr val="2E3032"/>
                </a:solidFill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Lorem ipsum dolor sit amet, consectetuer adipiscing elit. Aenean commodo ligula eget dolor. </a:t>
            </a:r>
          </a:p>
        </p:txBody>
      </p:sp>
      <p:cxnSp>
        <p:nvCxnSpPr>
          <p:cNvPr id="23" name="直接连接符 22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CxnSpPr/>
          <p:nvPr/>
        </p:nvCxnSpPr>
        <p:spPr>
          <a:xfrm>
            <a:off x="3449029" y="2982952"/>
            <a:ext cx="186507" cy="0"/>
          </a:xfrm>
          <a:prstGeom prst="line">
            <a:avLst/>
          </a:prstGeom>
          <a:ln w="19050">
            <a:solidFill>
              <a:srgbClr val="2E30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本框 33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 txBox="1">
            <a:spLocks noChangeArrowheads="1"/>
          </p:cNvSpPr>
          <p:nvPr/>
        </p:nvSpPr>
        <p:spPr bwMode="auto">
          <a:xfrm>
            <a:off x="5462988" y="2672701"/>
            <a:ext cx="77777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>
                <a:solidFill>
                  <a:srgbClr val="2E3032"/>
                </a:solidFill>
                <a:latin typeface="+mj-lt"/>
                <a:ea typeface="+mn-ea"/>
                <a:sym typeface="Calibri" panose="020F0502020204030204" pitchFamily="34" charset="0"/>
              </a:rPr>
              <a:t>DISPLAY</a:t>
            </a:r>
          </a:p>
        </p:txBody>
      </p:sp>
      <p:sp>
        <p:nvSpPr>
          <p:cNvPr id="35" name="矩形 34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/>
          <p:nvPr/>
        </p:nvSpPr>
        <p:spPr>
          <a:xfrm>
            <a:off x="5007971" y="2949700"/>
            <a:ext cx="16878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900">
                <a:solidFill>
                  <a:srgbClr val="2E3032"/>
                </a:solidFill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Lorem ipsum dolor sit amet, consectetuer adipiscing elit. Aenean commodo ligula eget dolor. </a:t>
            </a:r>
          </a:p>
        </p:txBody>
      </p:sp>
      <p:cxnSp>
        <p:nvCxnSpPr>
          <p:cNvPr id="36" name="直接连接符 35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CxnSpPr/>
          <p:nvPr/>
        </p:nvCxnSpPr>
        <p:spPr>
          <a:xfrm>
            <a:off x="5758623" y="2966326"/>
            <a:ext cx="186507" cy="0"/>
          </a:xfrm>
          <a:prstGeom prst="line">
            <a:avLst/>
          </a:prstGeom>
          <a:ln w="19050">
            <a:solidFill>
              <a:srgbClr val="2E30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文本框 36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 txBox="1">
            <a:spLocks noChangeArrowheads="1"/>
          </p:cNvSpPr>
          <p:nvPr/>
        </p:nvSpPr>
        <p:spPr bwMode="auto">
          <a:xfrm>
            <a:off x="7864654" y="2672701"/>
            <a:ext cx="77777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>
                <a:solidFill>
                  <a:srgbClr val="2E3032"/>
                </a:solidFill>
                <a:latin typeface="+mj-lt"/>
                <a:ea typeface="+mn-ea"/>
                <a:sym typeface="Calibri" panose="020F0502020204030204" pitchFamily="34" charset="0"/>
              </a:rPr>
              <a:t>DISPLAY</a:t>
            </a:r>
          </a:p>
        </p:txBody>
      </p:sp>
      <p:sp>
        <p:nvSpPr>
          <p:cNvPr id="38" name="矩形 37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/>
          <p:nvPr/>
        </p:nvSpPr>
        <p:spPr>
          <a:xfrm>
            <a:off x="7409637" y="2949700"/>
            <a:ext cx="16878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900">
                <a:solidFill>
                  <a:srgbClr val="2E3032"/>
                </a:solidFill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Lorem ipsum dolor sit amet, consectetuer adipiscing elit. Aenean commodo ligula eget dolor. </a:t>
            </a:r>
          </a:p>
        </p:txBody>
      </p:sp>
      <p:cxnSp>
        <p:nvCxnSpPr>
          <p:cNvPr id="39" name="直接连接符 38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CxnSpPr/>
          <p:nvPr/>
        </p:nvCxnSpPr>
        <p:spPr>
          <a:xfrm>
            <a:off x="8160289" y="2966326"/>
            <a:ext cx="186507" cy="0"/>
          </a:xfrm>
          <a:prstGeom prst="line">
            <a:avLst/>
          </a:prstGeom>
          <a:ln w="19050">
            <a:solidFill>
              <a:srgbClr val="2E30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藕粉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CD6C1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00"/>
      </a:hlink>
      <a:folHlink>
        <a:srgbClr val="954F72"/>
      </a:folHlink>
    </a:clrScheme>
    <a:fontScheme name="华文细黑">
      <a:majorFont>
        <a:latin typeface="华文细黑"/>
        <a:ea typeface="华文细黑"/>
        <a:cs typeface=""/>
      </a:majorFont>
      <a:minorFont>
        <a:latin typeface="Calibri Light"/>
        <a:ea typeface="微软雅黑 Light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1074</Words>
  <Application>Microsoft Office PowerPoint</Application>
  <PresentationFormat>全屏显示(16:9)</PresentationFormat>
  <Paragraphs>114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6" baseType="lpstr">
      <vt:lpstr>Gill Sans</vt:lpstr>
      <vt:lpstr>华文细黑</vt:lpstr>
      <vt:lpstr>Arial</vt:lpstr>
      <vt:lpstr>Calibri</vt:lpstr>
      <vt:lpstr>Calibri Light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熊猫办公</dc:title>
  <dc:creator/>
  <cp:lastModifiedBy>天 下</cp:lastModifiedBy>
  <cp:revision>2</cp:revision>
  <dcterms:created xsi:type="dcterms:W3CDTF">2020-11-29T04:13:25Z</dcterms:created>
  <dcterms:modified xsi:type="dcterms:W3CDTF">2021-01-06T00:46:38Z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2052-11.1.0.9929</vt:lpwstr>
  </property>
</Properties>
</file>