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74" r:id="rId5"/>
    <p:sldId id="275" r:id="rId6"/>
    <p:sldId id="278" r:id="rId7"/>
    <p:sldId id="267" r:id="rId8"/>
    <p:sldId id="273" r:id="rId9"/>
    <p:sldId id="264" r:id="rId10"/>
    <p:sldId id="259" r:id="rId11"/>
    <p:sldId id="265" r:id="rId12"/>
    <p:sldId id="272" r:id="rId13"/>
    <p:sldId id="280" r:id="rId14"/>
    <p:sldId id="263" r:id="rId15"/>
    <p:sldId id="266" r:id="rId16"/>
    <p:sldId id="268" r:id="rId17"/>
    <p:sldId id="269" r:id="rId18"/>
    <p:sldId id="270" r:id="rId19"/>
    <p:sldId id="262" r:id="rId20"/>
    <p:sldId id="271" r:id="rId21"/>
    <p:sldId id="279" r:id="rId22"/>
    <p:sldId id="276" r:id="rId23"/>
    <p:sldId id="277" r:id="rId24"/>
    <p:sldId id="281" r:id="rId25"/>
    <p:sldId id="26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A2C0"/>
    <a:srgbClr val="DA1983"/>
    <a:srgbClr val="E48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5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FA-7797-4AC8-A819-AEC58B45542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2030-2A57-4656-8B73-D7658D922E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12030-2A57-4656-8B73-D7658D922E1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460500" y="1852613"/>
            <a:ext cx="2628900" cy="2942603"/>
          </a:xfrm>
          <a:custGeom>
            <a:avLst/>
            <a:gdLst>
              <a:gd name="connsiteX0" fmla="*/ 0 w 2628900"/>
              <a:gd name="connsiteY0" fmla="*/ 0 h 2942603"/>
              <a:gd name="connsiteX1" fmla="*/ 2628900 w 2628900"/>
              <a:gd name="connsiteY1" fmla="*/ 0 h 2942603"/>
              <a:gd name="connsiteX2" fmla="*/ 2628900 w 2628900"/>
              <a:gd name="connsiteY2" fmla="*/ 2942603 h 2942603"/>
              <a:gd name="connsiteX3" fmla="*/ 0 w 2628900"/>
              <a:gd name="connsiteY3" fmla="*/ 2942603 h 29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942603">
                <a:moveTo>
                  <a:pt x="0" y="0"/>
                </a:moveTo>
                <a:lnTo>
                  <a:pt x="2628900" y="0"/>
                </a:lnTo>
                <a:lnTo>
                  <a:pt x="2628900" y="2942603"/>
                </a:lnTo>
                <a:lnTo>
                  <a:pt x="0" y="29426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787900" y="1852613"/>
            <a:ext cx="2628900" cy="2942603"/>
          </a:xfrm>
          <a:custGeom>
            <a:avLst/>
            <a:gdLst>
              <a:gd name="connsiteX0" fmla="*/ 0 w 2628900"/>
              <a:gd name="connsiteY0" fmla="*/ 0 h 2942603"/>
              <a:gd name="connsiteX1" fmla="*/ 2628900 w 2628900"/>
              <a:gd name="connsiteY1" fmla="*/ 0 h 2942603"/>
              <a:gd name="connsiteX2" fmla="*/ 2628900 w 2628900"/>
              <a:gd name="connsiteY2" fmla="*/ 2942603 h 2942603"/>
              <a:gd name="connsiteX3" fmla="*/ 0 w 2628900"/>
              <a:gd name="connsiteY3" fmla="*/ 2942603 h 29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942603">
                <a:moveTo>
                  <a:pt x="0" y="0"/>
                </a:moveTo>
                <a:lnTo>
                  <a:pt x="2628900" y="0"/>
                </a:lnTo>
                <a:lnTo>
                  <a:pt x="2628900" y="2942603"/>
                </a:lnTo>
                <a:lnTo>
                  <a:pt x="0" y="29426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15300" y="1852613"/>
            <a:ext cx="2628900" cy="2942603"/>
          </a:xfrm>
          <a:custGeom>
            <a:avLst/>
            <a:gdLst>
              <a:gd name="connsiteX0" fmla="*/ 0 w 2628900"/>
              <a:gd name="connsiteY0" fmla="*/ 0 h 2942603"/>
              <a:gd name="connsiteX1" fmla="*/ 2628900 w 2628900"/>
              <a:gd name="connsiteY1" fmla="*/ 0 h 2942603"/>
              <a:gd name="connsiteX2" fmla="*/ 2628900 w 2628900"/>
              <a:gd name="connsiteY2" fmla="*/ 2942603 h 2942603"/>
              <a:gd name="connsiteX3" fmla="*/ 0 w 2628900"/>
              <a:gd name="connsiteY3" fmla="*/ 2942603 h 29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942603">
                <a:moveTo>
                  <a:pt x="0" y="0"/>
                </a:moveTo>
                <a:lnTo>
                  <a:pt x="2628900" y="0"/>
                </a:lnTo>
                <a:lnTo>
                  <a:pt x="2628900" y="2942603"/>
                </a:lnTo>
                <a:lnTo>
                  <a:pt x="0" y="29426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69750" y="2344316"/>
            <a:ext cx="1625970" cy="1625970"/>
          </a:xfrm>
          <a:custGeom>
            <a:avLst/>
            <a:gdLst>
              <a:gd name="connsiteX0" fmla="*/ 812985 w 1625970"/>
              <a:gd name="connsiteY0" fmla="*/ 0 h 1625970"/>
              <a:gd name="connsiteX1" fmla="*/ 1625970 w 1625970"/>
              <a:gd name="connsiteY1" fmla="*/ 812985 h 1625970"/>
              <a:gd name="connsiteX2" fmla="*/ 812985 w 1625970"/>
              <a:gd name="connsiteY2" fmla="*/ 1625970 h 1625970"/>
              <a:gd name="connsiteX3" fmla="*/ 0 w 1625970"/>
              <a:gd name="connsiteY3" fmla="*/ 812985 h 1625970"/>
              <a:gd name="connsiteX4" fmla="*/ 812985 w 1625970"/>
              <a:gd name="connsiteY4" fmla="*/ 0 h 16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970" h="1625970">
                <a:moveTo>
                  <a:pt x="812985" y="0"/>
                </a:moveTo>
                <a:cubicBezTo>
                  <a:pt x="1261984" y="0"/>
                  <a:pt x="1625970" y="363986"/>
                  <a:pt x="1625970" y="812985"/>
                </a:cubicBezTo>
                <a:cubicBezTo>
                  <a:pt x="1625970" y="1261984"/>
                  <a:pt x="1261984" y="1625970"/>
                  <a:pt x="812985" y="1625970"/>
                </a:cubicBezTo>
                <a:cubicBezTo>
                  <a:pt x="363986" y="1625970"/>
                  <a:pt x="0" y="1261984"/>
                  <a:pt x="0" y="812985"/>
                </a:cubicBezTo>
                <a:cubicBezTo>
                  <a:pt x="0" y="363986"/>
                  <a:pt x="363986" y="0"/>
                  <a:pt x="8129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97989" y="2344316"/>
            <a:ext cx="1625970" cy="1625970"/>
          </a:xfrm>
          <a:custGeom>
            <a:avLst/>
            <a:gdLst>
              <a:gd name="connsiteX0" fmla="*/ 812985 w 1625970"/>
              <a:gd name="connsiteY0" fmla="*/ 0 h 1625970"/>
              <a:gd name="connsiteX1" fmla="*/ 1625970 w 1625970"/>
              <a:gd name="connsiteY1" fmla="*/ 812985 h 1625970"/>
              <a:gd name="connsiteX2" fmla="*/ 812985 w 1625970"/>
              <a:gd name="connsiteY2" fmla="*/ 1625970 h 1625970"/>
              <a:gd name="connsiteX3" fmla="*/ 0 w 1625970"/>
              <a:gd name="connsiteY3" fmla="*/ 812985 h 1625970"/>
              <a:gd name="connsiteX4" fmla="*/ 812985 w 1625970"/>
              <a:gd name="connsiteY4" fmla="*/ 0 h 16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970" h="1625970">
                <a:moveTo>
                  <a:pt x="812985" y="0"/>
                </a:moveTo>
                <a:cubicBezTo>
                  <a:pt x="1261984" y="0"/>
                  <a:pt x="1625970" y="363986"/>
                  <a:pt x="1625970" y="812985"/>
                </a:cubicBezTo>
                <a:cubicBezTo>
                  <a:pt x="1625970" y="1261984"/>
                  <a:pt x="1261984" y="1625970"/>
                  <a:pt x="812985" y="1625970"/>
                </a:cubicBezTo>
                <a:cubicBezTo>
                  <a:pt x="363986" y="1625970"/>
                  <a:pt x="0" y="1261984"/>
                  <a:pt x="0" y="812985"/>
                </a:cubicBezTo>
                <a:cubicBezTo>
                  <a:pt x="0" y="363986"/>
                  <a:pt x="363986" y="0"/>
                  <a:pt x="8129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23271" y="2344316"/>
            <a:ext cx="1625970" cy="1625970"/>
          </a:xfrm>
          <a:custGeom>
            <a:avLst/>
            <a:gdLst>
              <a:gd name="connsiteX0" fmla="*/ 812985 w 1625970"/>
              <a:gd name="connsiteY0" fmla="*/ 0 h 1625970"/>
              <a:gd name="connsiteX1" fmla="*/ 1625970 w 1625970"/>
              <a:gd name="connsiteY1" fmla="*/ 812985 h 1625970"/>
              <a:gd name="connsiteX2" fmla="*/ 812985 w 1625970"/>
              <a:gd name="connsiteY2" fmla="*/ 1625970 h 1625970"/>
              <a:gd name="connsiteX3" fmla="*/ 0 w 1625970"/>
              <a:gd name="connsiteY3" fmla="*/ 812985 h 1625970"/>
              <a:gd name="connsiteX4" fmla="*/ 812985 w 1625970"/>
              <a:gd name="connsiteY4" fmla="*/ 0 h 16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970" h="1625970">
                <a:moveTo>
                  <a:pt x="812985" y="0"/>
                </a:moveTo>
                <a:cubicBezTo>
                  <a:pt x="1261984" y="0"/>
                  <a:pt x="1625970" y="363986"/>
                  <a:pt x="1625970" y="812985"/>
                </a:cubicBezTo>
                <a:cubicBezTo>
                  <a:pt x="1625970" y="1261984"/>
                  <a:pt x="1261984" y="1625970"/>
                  <a:pt x="812985" y="1625970"/>
                </a:cubicBezTo>
                <a:cubicBezTo>
                  <a:pt x="363986" y="1625970"/>
                  <a:pt x="0" y="1261984"/>
                  <a:pt x="0" y="812985"/>
                </a:cubicBezTo>
                <a:cubicBezTo>
                  <a:pt x="0" y="363986"/>
                  <a:pt x="363986" y="0"/>
                  <a:pt x="8129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400723" y="2481284"/>
            <a:ext cx="4036493" cy="2546408"/>
          </a:xfrm>
          <a:custGeom>
            <a:avLst/>
            <a:gdLst>
              <a:gd name="connsiteX0" fmla="*/ 0 w 4036493"/>
              <a:gd name="connsiteY0" fmla="*/ 0 h 2546408"/>
              <a:gd name="connsiteX1" fmla="*/ 4036493 w 4036493"/>
              <a:gd name="connsiteY1" fmla="*/ 0 h 2546408"/>
              <a:gd name="connsiteX2" fmla="*/ 4036493 w 4036493"/>
              <a:gd name="connsiteY2" fmla="*/ 2546408 h 2546408"/>
              <a:gd name="connsiteX3" fmla="*/ 0 w 4036493"/>
              <a:gd name="connsiteY3" fmla="*/ 2546408 h 25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493" h="2546408">
                <a:moveTo>
                  <a:pt x="0" y="0"/>
                </a:moveTo>
                <a:lnTo>
                  <a:pt x="4036493" y="0"/>
                </a:lnTo>
                <a:lnTo>
                  <a:pt x="4036493" y="2546408"/>
                </a:lnTo>
                <a:lnTo>
                  <a:pt x="0" y="25464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097005" y="2810247"/>
            <a:ext cx="1958234" cy="1958232"/>
          </a:xfrm>
          <a:custGeom>
            <a:avLst/>
            <a:gdLst>
              <a:gd name="connsiteX0" fmla="*/ 979117 w 1958234"/>
              <a:gd name="connsiteY0" fmla="*/ 0 h 1958232"/>
              <a:gd name="connsiteX1" fmla="*/ 1958234 w 1958234"/>
              <a:gd name="connsiteY1" fmla="*/ 979116 h 1958232"/>
              <a:gd name="connsiteX2" fmla="*/ 979117 w 1958234"/>
              <a:gd name="connsiteY2" fmla="*/ 1958232 h 1958232"/>
              <a:gd name="connsiteX3" fmla="*/ 0 w 1958234"/>
              <a:gd name="connsiteY3" fmla="*/ 979116 h 1958232"/>
              <a:gd name="connsiteX4" fmla="*/ 979117 w 1958234"/>
              <a:gd name="connsiteY4" fmla="*/ 0 h 195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234" h="1958232">
                <a:moveTo>
                  <a:pt x="979117" y="0"/>
                </a:moveTo>
                <a:cubicBezTo>
                  <a:pt x="1519868" y="0"/>
                  <a:pt x="1958234" y="438365"/>
                  <a:pt x="1958234" y="979116"/>
                </a:cubicBezTo>
                <a:cubicBezTo>
                  <a:pt x="1958234" y="1519867"/>
                  <a:pt x="1519868" y="1958232"/>
                  <a:pt x="979117" y="1958232"/>
                </a:cubicBezTo>
                <a:cubicBezTo>
                  <a:pt x="438366" y="1958232"/>
                  <a:pt x="0" y="1519867"/>
                  <a:pt x="0" y="979116"/>
                </a:cubicBezTo>
                <a:cubicBezTo>
                  <a:pt x="0" y="438365"/>
                  <a:pt x="438366" y="0"/>
                  <a:pt x="979117" y="0"/>
                </a:cubicBezTo>
                <a:close/>
              </a:path>
            </a:pathLst>
          </a:custGeom>
          <a:pattFill prst="pct5">
            <a:fgClr>
              <a:srgbClr val="E4E6EA"/>
            </a:fgClr>
            <a:bgClr>
              <a:srgbClr val="ADB5BF"/>
            </a:bgClr>
          </a:patt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40122" y="2378301"/>
            <a:ext cx="1942986" cy="1942986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949588" y="2378301"/>
            <a:ext cx="1942986" cy="1942986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53700" y="2378301"/>
            <a:ext cx="1942986" cy="1942986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51326" y="2378301"/>
            <a:ext cx="1942986" cy="1942986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/>
          <a:srcRect l="10569" t="24471" r="12012" b="294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06668" y="2177143"/>
            <a:ext cx="637867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创意三角形</a:t>
            </a: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68890" y="470419"/>
            <a:ext cx="576045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Broadway BT" panose="04040905080B02020502" pitchFamily="82" charset="0"/>
              </a:rPr>
              <a:t>THIS TEMPLATE DESIGNED FOR FEI ER SHE JI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309105" y="4020893"/>
            <a:ext cx="551542" cy="551542"/>
            <a:chOff x="3077029" y="3789363"/>
            <a:chExt cx="551542" cy="551542"/>
          </a:xfrm>
        </p:grpSpPr>
        <p:sp>
          <p:nvSpPr>
            <p:cNvPr id="66" name="椭圆 65"/>
            <p:cNvSpPr/>
            <p:nvPr/>
          </p:nvSpPr>
          <p:spPr>
            <a:xfrm>
              <a:off x="3077029" y="3789363"/>
              <a:ext cx="551542" cy="5515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7" name="椭圆 14"/>
            <p:cNvSpPr/>
            <p:nvPr/>
          </p:nvSpPr>
          <p:spPr>
            <a:xfrm>
              <a:off x="3189815" y="3907201"/>
              <a:ext cx="325970" cy="315866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68412" y="4020893"/>
            <a:ext cx="551542" cy="551542"/>
            <a:chOff x="3077029" y="3789363"/>
            <a:chExt cx="551542" cy="551542"/>
          </a:xfrm>
        </p:grpSpPr>
        <p:sp>
          <p:nvSpPr>
            <p:cNvPr id="64" name="椭圆 63"/>
            <p:cNvSpPr/>
            <p:nvPr/>
          </p:nvSpPr>
          <p:spPr>
            <a:xfrm>
              <a:off x="3077029" y="3789363"/>
              <a:ext cx="551542" cy="551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椭圆 38"/>
            <p:cNvSpPr/>
            <p:nvPr/>
          </p:nvSpPr>
          <p:spPr>
            <a:xfrm>
              <a:off x="3201713" y="3902149"/>
              <a:ext cx="302574" cy="325970"/>
            </a:xfrm>
            <a:custGeom>
              <a:avLst/>
              <a:gdLst>
                <a:gd name="T0" fmla="*/ 233 w 238"/>
                <a:gd name="T1" fmla="*/ 236 h 256"/>
                <a:gd name="T2" fmla="*/ 173 w 238"/>
                <a:gd name="T3" fmla="*/ 210 h 256"/>
                <a:gd name="T4" fmla="*/ 168 w 238"/>
                <a:gd name="T5" fmla="*/ 207 h 256"/>
                <a:gd name="T6" fmla="*/ 164 w 238"/>
                <a:gd name="T7" fmla="*/ 195 h 256"/>
                <a:gd name="T8" fmla="*/ 159 w 238"/>
                <a:gd name="T9" fmla="*/ 189 h 256"/>
                <a:gd name="T10" fmla="*/ 157 w 238"/>
                <a:gd name="T11" fmla="*/ 186 h 256"/>
                <a:gd name="T12" fmla="*/ 158 w 238"/>
                <a:gd name="T13" fmla="*/ 167 h 256"/>
                <a:gd name="T14" fmla="*/ 167 w 238"/>
                <a:gd name="T15" fmla="*/ 149 h 256"/>
                <a:gd name="T16" fmla="*/ 178 w 238"/>
                <a:gd name="T17" fmla="*/ 113 h 256"/>
                <a:gd name="T18" fmla="*/ 172 w 238"/>
                <a:gd name="T19" fmla="*/ 109 h 256"/>
                <a:gd name="T20" fmla="*/ 179 w 238"/>
                <a:gd name="T21" fmla="*/ 77 h 256"/>
                <a:gd name="T22" fmla="*/ 180 w 238"/>
                <a:gd name="T23" fmla="*/ 84 h 256"/>
                <a:gd name="T24" fmla="*/ 180 w 238"/>
                <a:gd name="T25" fmla="*/ 86 h 256"/>
                <a:gd name="T26" fmla="*/ 216 w 238"/>
                <a:gd name="T27" fmla="*/ 63 h 256"/>
                <a:gd name="T28" fmla="*/ 119 w 238"/>
                <a:gd name="T29" fmla="*/ 0 h 256"/>
                <a:gd name="T30" fmla="*/ 21 w 238"/>
                <a:gd name="T31" fmla="*/ 63 h 256"/>
                <a:gd name="T32" fmla="*/ 30 w 238"/>
                <a:gd name="T33" fmla="*/ 69 h 256"/>
                <a:gd name="T34" fmla="*/ 30 w 238"/>
                <a:gd name="T35" fmla="*/ 82 h 256"/>
                <a:gd name="T36" fmla="*/ 27 w 238"/>
                <a:gd name="T37" fmla="*/ 85 h 256"/>
                <a:gd name="T38" fmla="*/ 29 w 238"/>
                <a:gd name="T39" fmla="*/ 89 h 256"/>
                <a:gd name="T40" fmla="*/ 21 w 238"/>
                <a:gd name="T41" fmla="*/ 133 h 256"/>
                <a:gd name="T42" fmla="*/ 41 w 238"/>
                <a:gd name="T43" fmla="*/ 133 h 256"/>
                <a:gd name="T44" fmla="*/ 33 w 238"/>
                <a:gd name="T45" fmla="*/ 89 h 256"/>
                <a:gd name="T46" fmla="*/ 35 w 238"/>
                <a:gd name="T47" fmla="*/ 85 h 256"/>
                <a:gd name="T48" fmla="*/ 32 w 238"/>
                <a:gd name="T49" fmla="*/ 82 h 256"/>
                <a:gd name="T50" fmla="*/ 32 w 238"/>
                <a:gd name="T51" fmla="*/ 70 h 256"/>
                <a:gd name="T52" fmla="*/ 57 w 238"/>
                <a:gd name="T53" fmla="*/ 86 h 256"/>
                <a:gd name="T54" fmla="*/ 57 w 238"/>
                <a:gd name="T55" fmla="*/ 85 h 256"/>
                <a:gd name="T56" fmla="*/ 58 w 238"/>
                <a:gd name="T57" fmla="*/ 92 h 256"/>
                <a:gd name="T58" fmla="*/ 67 w 238"/>
                <a:gd name="T59" fmla="*/ 109 h 256"/>
                <a:gd name="T60" fmla="*/ 67 w 238"/>
                <a:gd name="T61" fmla="*/ 110 h 256"/>
                <a:gd name="T62" fmla="*/ 67 w 238"/>
                <a:gd name="T63" fmla="*/ 110 h 256"/>
                <a:gd name="T64" fmla="*/ 65 w 238"/>
                <a:gd name="T65" fmla="*/ 113 h 256"/>
                <a:gd name="T66" fmla="*/ 62 w 238"/>
                <a:gd name="T67" fmla="*/ 118 h 256"/>
                <a:gd name="T68" fmla="*/ 66 w 238"/>
                <a:gd name="T69" fmla="*/ 138 h 256"/>
                <a:gd name="T70" fmla="*/ 70 w 238"/>
                <a:gd name="T71" fmla="*/ 148 h 256"/>
                <a:gd name="T72" fmla="*/ 80 w 238"/>
                <a:gd name="T73" fmla="*/ 166 h 256"/>
                <a:gd name="T74" fmla="*/ 82 w 238"/>
                <a:gd name="T75" fmla="*/ 170 h 256"/>
                <a:gd name="T76" fmla="*/ 80 w 238"/>
                <a:gd name="T77" fmla="*/ 186 h 256"/>
                <a:gd name="T78" fmla="*/ 77 w 238"/>
                <a:gd name="T79" fmla="*/ 189 h 256"/>
                <a:gd name="T80" fmla="*/ 71 w 238"/>
                <a:gd name="T81" fmla="*/ 195 h 256"/>
                <a:gd name="T82" fmla="*/ 67 w 238"/>
                <a:gd name="T83" fmla="*/ 206 h 256"/>
                <a:gd name="T84" fmla="*/ 64 w 238"/>
                <a:gd name="T85" fmla="*/ 209 h 256"/>
                <a:gd name="T86" fmla="*/ 41 w 238"/>
                <a:gd name="T87" fmla="*/ 217 h 256"/>
                <a:gd name="T88" fmla="*/ 4 w 238"/>
                <a:gd name="T89" fmla="*/ 237 h 256"/>
                <a:gd name="T90" fmla="*/ 2 w 238"/>
                <a:gd name="T91" fmla="*/ 256 h 256"/>
                <a:gd name="T92" fmla="*/ 235 w 238"/>
                <a:gd name="T93" fmla="*/ 256 h 256"/>
                <a:gd name="T94" fmla="*/ 233 w 238"/>
                <a:gd name="T95" fmla="*/ 2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256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27719" y="4020893"/>
            <a:ext cx="551542" cy="551542"/>
            <a:chOff x="3077029" y="3789363"/>
            <a:chExt cx="551542" cy="551542"/>
          </a:xfrm>
        </p:grpSpPr>
        <p:sp>
          <p:nvSpPr>
            <p:cNvPr id="62" name="椭圆 61"/>
            <p:cNvSpPr/>
            <p:nvPr/>
          </p:nvSpPr>
          <p:spPr>
            <a:xfrm>
              <a:off x="3077029" y="3789363"/>
              <a:ext cx="551542" cy="5515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3" name="椭圆 49"/>
            <p:cNvSpPr/>
            <p:nvPr/>
          </p:nvSpPr>
          <p:spPr>
            <a:xfrm>
              <a:off x="3207267" y="3902149"/>
              <a:ext cx="291066" cy="325970"/>
            </a:xfrm>
            <a:custGeom>
              <a:avLst/>
              <a:gdLst>
                <a:gd name="connsiteX0" fmla="*/ 211492 w 296877"/>
                <a:gd name="connsiteY0" fmla="*/ 63688 h 332477"/>
                <a:gd name="connsiteX1" fmla="*/ 242753 w 296877"/>
                <a:gd name="connsiteY1" fmla="*/ 95772 h 332477"/>
                <a:gd name="connsiteX2" fmla="*/ 240148 w 296877"/>
                <a:gd name="connsiteY2" fmla="*/ 122509 h 332477"/>
                <a:gd name="connsiteX3" fmla="*/ 225820 w 296877"/>
                <a:gd name="connsiteY3" fmla="*/ 137214 h 332477"/>
                <a:gd name="connsiteX4" fmla="*/ 223215 w 296877"/>
                <a:gd name="connsiteY4" fmla="*/ 137214 h 332477"/>
                <a:gd name="connsiteX5" fmla="*/ 194559 w 296877"/>
                <a:gd name="connsiteY5" fmla="*/ 105130 h 332477"/>
                <a:gd name="connsiteX6" fmla="*/ 195861 w 296877"/>
                <a:gd name="connsiteY6" fmla="*/ 79730 h 332477"/>
                <a:gd name="connsiteX7" fmla="*/ 211492 w 296877"/>
                <a:gd name="connsiteY7" fmla="*/ 63688 h 332477"/>
                <a:gd name="connsiteX8" fmla="*/ 205897 w 296877"/>
                <a:gd name="connsiteY8" fmla="*/ 30851 h 332477"/>
                <a:gd name="connsiteX9" fmla="*/ 199249 w 296877"/>
                <a:gd name="connsiteY9" fmla="*/ 32171 h 332477"/>
                <a:gd name="connsiteX10" fmla="*/ 169999 w 296877"/>
                <a:gd name="connsiteY10" fmla="*/ 61221 h 332477"/>
                <a:gd name="connsiteX11" fmla="*/ 168670 w 296877"/>
                <a:gd name="connsiteY11" fmla="*/ 112719 h 332477"/>
                <a:gd name="connsiteX12" fmla="*/ 229828 w 296877"/>
                <a:gd name="connsiteY12" fmla="*/ 169498 h 332477"/>
                <a:gd name="connsiteX13" fmla="*/ 236476 w 296877"/>
                <a:gd name="connsiteY13" fmla="*/ 168178 h 332477"/>
                <a:gd name="connsiteX14" fmla="*/ 264396 w 296877"/>
                <a:gd name="connsiteY14" fmla="*/ 140448 h 332477"/>
                <a:gd name="connsiteX15" fmla="*/ 265726 w 296877"/>
                <a:gd name="connsiteY15" fmla="*/ 86310 h 332477"/>
                <a:gd name="connsiteX16" fmla="*/ 208556 w 296877"/>
                <a:gd name="connsiteY16" fmla="*/ 30851 h 332477"/>
                <a:gd name="connsiteX17" fmla="*/ 205897 w 296877"/>
                <a:gd name="connsiteY17" fmla="*/ 30851 h 332477"/>
                <a:gd name="connsiteX18" fmla="*/ 202245 w 296877"/>
                <a:gd name="connsiteY18" fmla="*/ 141 h 332477"/>
                <a:gd name="connsiteX19" fmla="*/ 291970 w 296877"/>
                <a:gd name="connsiteY19" fmla="*/ 80270 h 332477"/>
                <a:gd name="connsiteX20" fmla="*/ 281414 w 296877"/>
                <a:gd name="connsiteY20" fmla="*/ 176161 h 332477"/>
                <a:gd name="connsiteX21" fmla="*/ 244468 w 296877"/>
                <a:gd name="connsiteY21" fmla="*/ 201119 h 332477"/>
                <a:gd name="connsiteX22" fmla="*/ 111201 w 296877"/>
                <a:gd name="connsiteY22" fmla="*/ 211628 h 332477"/>
                <a:gd name="connsiteX23" fmla="*/ 146827 w 296877"/>
                <a:gd name="connsiteY23" fmla="*/ 304892 h 332477"/>
                <a:gd name="connsiteX24" fmla="*/ 152105 w 296877"/>
                <a:gd name="connsiteY24" fmla="*/ 315401 h 332477"/>
                <a:gd name="connsiteX25" fmla="*/ 149466 w 296877"/>
                <a:gd name="connsiteY25" fmla="*/ 323282 h 332477"/>
                <a:gd name="connsiteX26" fmla="*/ 115159 w 296877"/>
                <a:gd name="connsiteY26" fmla="*/ 332477 h 332477"/>
                <a:gd name="connsiteX27" fmla="*/ 91409 w 296877"/>
                <a:gd name="connsiteY27" fmla="*/ 325909 h 332477"/>
                <a:gd name="connsiteX28" fmla="*/ 86131 w 296877"/>
                <a:gd name="connsiteY28" fmla="*/ 310146 h 332477"/>
                <a:gd name="connsiteX29" fmla="*/ 62380 w 296877"/>
                <a:gd name="connsiteY29" fmla="*/ 215568 h 332477"/>
                <a:gd name="connsiteX30" fmla="*/ 39949 w 296877"/>
                <a:gd name="connsiteY30" fmla="*/ 216882 h 332477"/>
                <a:gd name="connsiteX31" fmla="*/ 37310 w 296877"/>
                <a:gd name="connsiteY31" fmla="*/ 216882 h 332477"/>
                <a:gd name="connsiteX32" fmla="*/ 6962 w 296877"/>
                <a:gd name="connsiteY32" fmla="*/ 190610 h 332477"/>
                <a:gd name="connsiteX33" fmla="*/ 6962 w 296877"/>
                <a:gd name="connsiteY33" fmla="*/ 134126 h 332477"/>
                <a:gd name="connsiteX34" fmla="*/ 8281 w 296877"/>
                <a:gd name="connsiteY34" fmla="*/ 132813 h 332477"/>
                <a:gd name="connsiteX35" fmla="*/ 173216 w 296877"/>
                <a:gd name="connsiteY35" fmla="*/ 10650 h 332477"/>
                <a:gd name="connsiteX36" fmla="*/ 191689 w 296877"/>
                <a:gd name="connsiteY36" fmla="*/ 2768 h 332477"/>
                <a:gd name="connsiteX37" fmla="*/ 202245 w 296877"/>
                <a:gd name="connsiteY37" fmla="*/ 141 h 3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6877" h="332477">
                  <a:moveTo>
                    <a:pt x="211492" y="63688"/>
                  </a:moveTo>
                  <a:cubicBezTo>
                    <a:pt x="224518" y="61014"/>
                    <a:pt x="238846" y="75719"/>
                    <a:pt x="242753" y="95772"/>
                  </a:cubicBezTo>
                  <a:cubicBezTo>
                    <a:pt x="244056" y="105130"/>
                    <a:pt x="244056" y="114488"/>
                    <a:pt x="240148" y="122509"/>
                  </a:cubicBezTo>
                  <a:cubicBezTo>
                    <a:pt x="237543" y="130530"/>
                    <a:pt x="232333" y="135877"/>
                    <a:pt x="225820" y="137214"/>
                  </a:cubicBezTo>
                  <a:cubicBezTo>
                    <a:pt x="224518" y="137214"/>
                    <a:pt x="224518" y="137214"/>
                    <a:pt x="223215" y="137214"/>
                  </a:cubicBezTo>
                  <a:cubicBezTo>
                    <a:pt x="210189" y="137214"/>
                    <a:pt x="198466" y="123846"/>
                    <a:pt x="194559" y="105130"/>
                  </a:cubicBezTo>
                  <a:cubicBezTo>
                    <a:pt x="193256" y="95772"/>
                    <a:pt x="193256" y="86414"/>
                    <a:pt x="195861" y="79730"/>
                  </a:cubicBezTo>
                  <a:cubicBezTo>
                    <a:pt x="198466" y="70372"/>
                    <a:pt x="204979" y="65025"/>
                    <a:pt x="211492" y="63688"/>
                  </a:cubicBezTo>
                  <a:close/>
                  <a:moveTo>
                    <a:pt x="205897" y="30851"/>
                  </a:moveTo>
                  <a:cubicBezTo>
                    <a:pt x="203238" y="30851"/>
                    <a:pt x="200579" y="30851"/>
                    <a:pt x="199249" y="32171"/>
                  </a:cubicBezTo>
                  <a:cubicBezTo>
                    <a:pt x="185954" y="34812"/>
                    <a:pt x="175317" y="45376"/>
                    <a:pt x="169999" y="61221"/>
                  </a:cubicBezTo>
                  <a:cubicBezTo>
                    <a:pt x="164681" y="75746"/>
                    <a:pt x="164681" y="94233"/>
                    <a:pt x="168670" y="112719"/>
                  </a:cubicBezTo>
                  <a:cubicBezTo>
                    <a:pt x="177976" y="147051"/>
                    <a:pt x="204567" y="172139"/>
                    <a:pt x="229828" y="169498"/>
                  </a:cubicBezTo>
                  <a:cubicBezTo>
                    <a:pt x="232487" y="169498"/>
                    <a:pt x="233817" y="169498"/>
                    <a:pt x="236476" y="168178"/>
                  </a:cubicBezTo>
                  <a:cubicBezTo>
                    <a:pt x="248442" y="165537"/>
                    <a:pt x="259078" y="154973"/>
                    <a:pt x="264396" y="140448"/>
                  </a:cubicBezTo>
                  <a:cubicBezTo>
                    <a:pt x="271044" y="124603"/>
                    <a:pt x="271044" y="106117"/>
                    <a:pt x="265726" y="86310"/>
                  </a:cubicBezTo>
                  <a:cubicBezTo>
                    <a:pt x="257749" y="54619"/>
                    <a:pt x="232487" y="30851"/>
                    <a:pt x="208556" y="30851"/>
                  </a:cubicBezTo>
                  <a:cubicBezTo>
                    <a:pt x="207226" y="30851"/>
                    <a:pt x="207226" y="30851"/>
                    <a:pt x="205897" y="30851"/>
                  </a:cubicBezTo>
                  <a:close/>
                  <a:moveTo>
                    <a:pt x="202245" y="141"/>
                  </a:moveTo>
                  <a:cubicBezTo>
                    <a:pt x="241829" y="-2486"/>
                    <a:pt x="278775" y="31667"/>
                    <a:pt x="291970" y="80270"/>
                  </a:cubicBezTo>
                  <a:cubicBezTo>
                    <a:pt x="301206" y="115736"/>
                    <a:pt x="297248" y="151203"/>
                    <a:pt x="281414" y="176161"/>
                  </a:cubicBezTo>
                  <a:cubicBezTo>
                    <a:pt x="270858" y="190610"/>
                    <a:pt x="258983" y="199805"/>
                    <a:pt x="244468" y="201119"/>
                  </a:cubicBezTo>
                  <a:cubicBezTo>
                    <a:pt x="237871" y="202433"/>
                    <a:pt x="112520" y="210314"/>
                    <a:pt x="111201" y="211628"/>
                  </a:cubicBezTo>
                  <a:cubicBezTo>
                    <a:pt x="116479" y="245781"/>
                    <a:pt x="136271" y="283875"/>
                    <a:pt x="146827" y="304892"/>
                  </a:cubicBezTo>
                  <a:cubicBezTo>
                    <a:pt x="149466" y="308833"/>
                    <a:pt x="150785" y="312773"/>
                    <a:pt x="152105" y="315401"/>
                  </a:cubicBezTo>
                  <a:cubicBezTo>
                    <a:pt x="153424" y="318028"/>
                    <a:pt x="152105" y="321968"/>
                    <a:pt x="149466" y="323282"/>
                  </a:cubicBezTo>
                  <a:cubicBezTo>
                    <a:pt x="144188" y="327223"/>
                    <a:pt x="129673" y="332477"/>
                    <a:pt x="115159" y="332477"/>
                  </a:cubicBezTo>
                  <a:cubicBezTo>
                    <a:pt x="104603" y="332477"/>
                    <a:pt x="96686" y="331163"/>
                    <a:pt x="91409" y="325909"/>
                  </a:cubicBezTo>
                  <a:cubicBezTo>
                    <a:pt x="88770" y="321968"/>
                    <a:pt x="86131" y="316714"/>
                    <a:pt x="86131" y="310146"/>
                  </a:cubicBezTo>
                  <a:cubicBezTo>
                    <a:pt x="87450" y="282561"/>
                    <a:pt x="74255" y="243154"/>
                    <a:pt x="62380" y="215568"/>
                  </a:cubicBezTo>
                  <a:cubicBezTo>
                    <a:pt x="62380" y="215568"/>
                    <a:pt x="62380" y="215568"/>
                    <a:pt x="39949" y="216882"/>
                  </a:cubicBezTo>
                  <a:cubicBezTo>
                    <a:pt x="38629" y="216882"/>
                    <a:pt x="38629" y="216882"/>
                    <a:pt x="37310" y="216882"/>
                  </a:cubicBezTo>
                  <a:cubicBezTo>
                    <a:pt x="20177" y="216882"/>
                    <a:pt x="10920" y="198492"/>
                    <a:pt x="6962" y="190610"/>
                  </a:cubicBezTo>
                  <a:cubicBezTo>
                    <a:pt x="-955" y="172220"/>
                    <a:pt x="-3594" y="145949"/>
                    <a:pt x="6962" y="134126"/>
                  </a:cubicBezTo>
                  <a:cubicBezTo>
                    <a:pt x="6962" y="132813"/>
                    <a:pt x="8281" y="132813"/>
                    <a:pt x="8281" y="132813"/>
                  </a:cubicBezTo>
                  <a:cubicBezTo>
                    <a:pt x="8281" y="132813"/>
                    <a:pt x="8281" y="132813"/>
                    <a:pt x="173216" y="10650"/>
                  </a:cubicBezTo>
                  <a:cubicBezTo>
                    <a:pt x="179814" y="6709"/>
                    <a:pt x="185092" y="4082"/>
                    <a:pt x="191689" y="2768"/>
                  </a:cubicBezTo>
                  <a:cubicBezTo>
                    <a:pt x="194328" y="1455"/>
                    <a:pt x="198287" y="141"/>
                    <a:pt x="202245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9" name="文本框 22"/>
          <p:cNvSpPr txBox="1"/>
          <p:nvPr/>
        </p:nvSpPr>
        <p:spPr>
          <a:xfrm>
            <a:off x="3909583" y="4127387"/>
            <a:ext cx="105470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工作总结</a:t>
            </a:r>
          </a:p>
        </p:txBody>
      </p:sp>
      <p:sp>
        <p:nvSpPr>
          <p:cNvPr id="60" name="文本框 23"/>
          <p:cNvSpPr txBox="1"/>
          <p:nvPr/>
        </p:nvSpPr>
        <p:spPr>
          <a:xfrm>
            <a:off x="5868890" y="4127387"/>
            <a:ext cx="105470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教育说课</a:t>
            </a:r>
          </a:p>
        </p:txBody>
      </p:sp>
      <p:sp>
        <p:nvSpPr>
          <p:cNvPr id="61" name="文本框 24"/>
          <p:cNvSpPr txBox="1"/>
          <p:nvPr/>
        </p:nvSpPr>
        <p:spPr>
          <a:xfrm>
            <a:off x="7828195" y="4127387"/>
            <a:ext cx="105470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演讲汇报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05100" y="316913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-246172" y="5829022"/>
            <a:ext cx="47961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Broadway BT" panose="04040905080B02020502" pitchFamily="82" charset="0"/>
              </a:rPr>
              <a:t>DESIGNED</a:t>
            </a:r>
          </a:p>
        </p:txBody>
      </p:sp>
      <p:pic>
        <p:nvPicPr>
          <p:cNvPr id="68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3219" y="-44113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4" grpId="0"/>
      <p:bldP spid="12" grpId="0"/>
      <p:bldP spid="59" grpId="0"/>
      <p:bldP spid="60" grpId="0"/>
      <p:bldP spid="61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4" name="文本框 3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460500" y="1852613"/>
            <a:ext cx="2628900" cy="3136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87900" y="1852613"/>
            <a:ext cx="2628900" cy="313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15300" y="1852613"/>
            <a:ext cx="2628900" cy="313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0500" y="513272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1550" y="513272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15300" y="513272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1748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r="20227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248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7796" y="2594644"/>
            <a:ext cx="2372938" cy="2389438"/>
            <a:chOff x="1740215" y="2198819"/>
            <a:chExt cx="2601366" cy="2619455"/>
          </a:xfrm>
        </p:grpSpPr>
        <p:grpSp>
          <p:nvGrpSpPr>
            <p:cNvPr id="43" name="组合 42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47" name="任意多边形: 形状 46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4" name="任意多边形: 形状 43"/>
            <p:cNvSpPr/>
            <p:nvPr/>
          </p:nvSpPr>
          <p:spPr>
            <a:xfrm>
              <a:off x="2699139" y="3255035"/>
              <a:ext cx="683518" cy="50702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41267" y="2594644"/>
            <a:ext cx="2372938" cy="2389438"/>
            <a:chOff x="1740215" y="2198819"/>
            <a:chExt cx="2601366" cy="2619455"/>
          </a:xfrm>
        </p:grpSpPr>
        <p:grpSp>
          <p:nvGrpSpPr>
            <p:cNvPr id="33" name="组合 32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任意多边形: 形状 33"/>
            <p:cNvSpPr/>
            <p:nvPr/>
          </p:nvSpPr>
          <p:spPr>
            <a:xfrm>
              <a:off x="2705267" y="3173896"/>
              <a:ext cx="671262" cy="66930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56" name="文本框 55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10332" y="2108470"/>
            <a:ext cx="2444433" cy="1175547"/>
            <a:chOff x="8602472" y="3626462"/>
            <a:chExt cx="2444433" cy="1175547"/>
          </a:xfrm>
        </p:grpSpPr>
        <p:sp>
          <p:nvSpPr>
            <p:cNvPr id="58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602474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810332" y="4170747"/>
            <a:ext cx="2444433" cy="1175547"/>
            <a:chOff x="8602472" y="3626462"/>
            <a:chExt cx="2444433" cy="1175547"/>
          </a:xfrm>
        </p:grpSpPr>
        <p:sp>
          <p:nvSpPr>
            <p:cNvPr id="62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602474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50481" y="2108470"/>
            <a:ext cx="2444433" cy="1175547"/>
            <a:chOff x="8602472" y="3626462"/>
            <a:chExt cx="2444433" cy="1175547"/>
          </a:xfrm>
        </p:grpSpPr>
        <p:sp>
          <p:nvSpPr>
            <p:cNvPr id="65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79367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50481" y="4170747"/>
            <a:ext cx="2444433" cy="1175547"/>
            <a:chOff x="8602472" y="3626462"/>
            <a:chExt cx="2444433" cy="1175547"/>
          </a:xfrm>
        </p:grpSpPr>
        <p:sp>
          <p:nvSpPr>
            <p:cNvPr id="68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779367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8361321" y="1988716"/>
            <a:ext cx="2345680" cy="2345680"/>
            <a:chOff x="8361321" y="1988716"/>
            <a:chExt cx="2345680" cy="2345680"/>
          </a:xfrm>
        </p:grpSpPr>
        <p:sp>
          <p:nvSpPr>
            <p:cNvPr id="5" name="Oval 17"/>
            <p:cNvSpPr/>
            <p:nvPr/>
          </p:nvSpPr>
          <p:spPr>
            <a:xfrm>
              <a:off x="8361321" y="19887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8"/>
            <p:cNvSpPr/>
            <p:nvPr/>
          </p:nvSpPr>
          <p:spPr>
            <a:xfrm>
              <a:off x="10142866" y="2137941"/>
              <a:ext cx="412750" cy="4127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07800" y="1988716"/>
            <a:ext cx="2345680" cy="2345680"/>
            <a:chOff x="1507800" y="1988716"/>
            <a:chExt cx="2345680" cy="2345680"/>
          </a:xfrm>
        </p:grpSpPr>
        <p:sp>
          <p:nvSpPr>
            <p:cNvPr id="9" name="Oval 5"/>
            <p:cNvSpPr/>
            <p:nvPr/>
          </p:nvSpPr>
          <p:spPr>
            <a:xfrm>
              <a:off x="1507800" y="19887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6"/>
            <p:cNvSpPr/>
            <p:nvPr/>
          </p:nvSpPr>
          <p:spPr>
            <a:xfrm>
              <a:off x="3289345" y="2137941"/>
              <a:ext cx="412750" cy="4127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936039" y="1988716"/>
            <a:ext cx="2345680" cy="2345680"/>
            <a:chOff x="4936039" y="1988716"/>
            <a:chExt cx="2345680" cy="2345680"/>
          </a:xfrm>
        </p:grpSpPr>
        <p:sp>
          <p:nvSpPr>
            <p:cNvPr id="14" name="Oval 11"/>
            <p:cNvSpPr/>
            <p:nvPr/>
          </p:nvSpPr>
          <p:spPr>
            <a:xfrm>
              <a:off x="4936039" y="19887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2"/>
            <p:cNvSpPr/>
            <p:nvPr/>
          </p:nvSpPr>
          <p:spPr>
            <a:xfrm>
              <a:off x="6717584" y="2137941"/>
              <a:ext cx="412750" cy="412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27" name="文本框 26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pic>
        <p:nvPicPr>
          <p:cNvPr id="42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6733"/>
          <a:stretch>
            <a:fillRect/>
          </a:stretch>
        </p:blipFill>
        <p:spPr/>
      </p:pic>
      <p:pic>
        <p:nvPicPr>
          <p:cNvPr id="44" name="图片占位符 4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r="13564"/>
          <a:stretch>
            <a:fillRect/>
          </a:stretch>
        </p:blipFill>
        <p:spPr/>
      </p:pic>
      <p:pic>
        <p:nvPicPr>
          <p:cNvPr id="46" name="图片占位符 4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grpSp>
        <p:nvGrpSpPr>
          <p:cNvPr id="32" name="组合 31"/>
          <p:cNvGrpSpPr/>
          <p:nvPr/>
        </p:nvGrpSpPr>
        <p:grpSpPr>
          <a:xfrm>
            <a:off x="1383491" y="4622985"/>
            <a:ext cx="2645098" cy="990881"/>
            <a:chOff x="8602473" y="3626462"/>
            <a:chExt cx="2645098" cy="990881"/>
          </a:xfrm>
        </p:grpSpPr>
        <p:sp>
          <p:nvSpPr>
            <p:cNvPr id="33" name="TextBox 19"/>
            <p:cNvSpPr txBox="1"/>
            <p:nvPr/>
          </p:nvSpPr>
          <p:spPr>
            <a:xfrm>
              <a:off x="8702806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02473" y="3971012"/>
              <a:ext cx="2645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1730" y="4622985"/>
            <a:ext cx="2645098" cy="990881"/>
            <a:chOff x="8602473" y="3626462"/>
            <a:chExt cx="2645098" cy="990881"/>
          </a:xfrm>
        </p:grpSpPr>
        <p:sp>
          <p:nvSpPr>
            <p:cNvPr id="36" name="TextBox 19"/>
            <p:cNvSpPr txBox="1"/>
            <p:nvPr/>
          </p:nvSpPr>
          <p:spPr>
            <a:xfrm>
              <a:off x="8702806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602473" y="3971012"/>
              <a:ext cx="2645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37012" y="4622985"/>
            <a:ext cx="2645098" cy="990881"/>
            <a:chOff x="8602473" y="3626462"/>
            <a:chExt cx="2645098" cy="990881"/>
          </a:xfrm>
        </p:grpSpPr>
        <p:sp>
          <p:nvSpPr>
            <p:cNvPr id="39" name="TextBox 19"/>
            <p:cNvSpPr txBox="1"/>
            <p:nvPr/>
          </p:nvSpPr>
          <p:spPr>
            <a:xfrm>
              <a:off x="8702806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02473" y="3971012"/>
              <a:ext cx="2645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f734803-9a05-4975-b914-a32fc27e5d2b"/>
          <p:cNvGrpSpPr>
            <a:grpSpLocks noChangeAspect="1"/>
          </p:cNvGrpSpPr>
          <p:nvPr/>
        </p:nvGrpSpPr>
        <p:grpSpPr>
          <a:xfrm>
            <a:off x="3350390" y="1381125"/>
            <a:ext cx="5366781" cy="3780218"/>
            <a:chOff x="3585447" y="1485684"/>
            <a:chExt cx="5366781" cy="3780218"/>
          </a:xfrm>
        </p:grpSpPr>
        <p:grpSp>
          <p:nvGrpSpPr>
            <p:cNvPr id="4" name="Group 1"/>
            <p:cNvGrpSpPr/>
            <p:nvPr/>
          </p:nvGrpSpPr>
          <p:grpSpPr>
            <a:xfrm>
              <a:off x="4800050" y="2570251"/>
              <a:ext cx="2352798" cy="2352790"/>
              <a:chOff x="4800050" y="2348734"/>
              <a:chExt cx="2352798" cy="2352790"/>
            </a:xfrm>
          </p:grpSpPr>
          <p:sp>
            <p:nvSpPr>
              <p:cNvPr id="452" name="Freeform 6"/>
              <p:cNvSpPr/>
              <p:nvPr/>
            </p:nvSpPr>
            <p:spPr>
              <a:xfrm>
                <a:off x="4800050" y="2348734"/>
                <a:ext cx="2352798" cy="2352790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dirty="0">
                  <a:cs typeface="+mn-ea"/>
                  <a:sym typeface="+mn-lt"/>
                </a:endParaRPr>
              </a:p>
            </p:txBody>
          </p:sp>
          <p:sp>
            <p:nvSpPr>
              <p:cNvPr id="453" name="Oval 7"/>
              <p:cNvSpPr/>
              <p:nvPr/>
            </p:nvSpPr>
            <p:spPr>
              <a:xfrm>
                <a:off x="5246579" y="2795260"/>
                <a:ext cx="1459740" cy="145973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757"/>
            <p:cNvGrpSpPr/>
            <p:nvPr/>
          </p:nvGrpSpPr>
          <p:grpSpPr>
            <a:xfrm>
              <a:off x="6882288" y="3405936"/>
              <a:ext cx="1522822" cy="1522817"/>
              <a:chOff x="6882288" y="3184419"/>
              <a:chExt cx="1522822" cy="1522817"/>
            </a:xfrm>
          </p:grpSpPr>
          <p:sp>
            <p:nvSpPr>
              <p:cNvPr id="450" name="Freeform 158"/>
              <p:cNvSpPr/>
              <p:nvPr/>
            </p:nvSpPr>
            <p:spPr>
              <a:xfrm>
                <a:off x="6882288" y="3184419"/>
                <a:ext cx="1522822" cy="1522817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dirty="0">
                  <a:cs typeface="+mn-ea"/>
                  <a:sym typeface="+mn-lt"/>
                </a:endParaRPr>
              </a:p>
            </p:txBody>
          </p:sp>
          <p:sp>
            <p:nvSpPr>
              <p:cNvPr id="451" name="Oval 159"/>
              <p:cNvSpPr/>
              <p:nvPr/>
            </p:nvSpPr>
            <p:spPr>
              <a:xfrm>
                <a:off x="7171299" y="3473428"/>
                <a:ext cx="944801" cy="944799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2"/>
            <p:cNvGrpSpPr/>
            <p:nvPr/>
          </p:nvGrpSpPr>
          <p:grpSpPr>
            <a:xfrm>
              <a:off x="3975192" y="3673245"/>
              <a:ext cx="1107734" cy="1107730"/>
              <a:chOff x="3975192" y="3451728"/>
              <a:chExt cx="1107734" cy="1107730"/>
            </a:xfrm>
          </p:grpSpPr>
          <p:sp>
            <p:nvSpPr>
              <p:cNvPr id="448" name="Freeform 309"/>
              <p:cNvSpPr/>
              <p:nvPr/>
            </p:nvSpPr>
            <p:spPr>
              <a:xfrm>
                <a:off x="3975192" y="3451728"/>
                <a:ext cx="1107734" cy="1107730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kern="1200" dirty="0">
                  <a:cs typeface="+mn-ea"/>
                  <a:sym typeface="+mn-lt"/>
                </a:endParaRPr>
              </a:p>
            </p:txBody>
          </p:sp>
          <p:sp>
            <p:nvSpPr>
              <p:cNvPr id="449" name="Oval 310"/>
              <p:cNvSpPr/>
              <p:nvPr/>
            </p:nvSpPr>
            <p:spPr>
              <a:xfrm>
                <a:off x="4185425" y="3661959"/>
                <a:ext cx="687269" cy="687267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11"/>
            <p:cNvGrpSpPr/>
            <p:nvPr/>
          </p:nvGrpSpPr>
          <p:grpSpPr>
            <a:xfrm flipH="1" flipV="1">
              <a:off x="3585447" y="4084611"/>
              <a:ext cx="1084052" cy="1181291"/>
              <a:chOff x="654280" y="1047000"/>
              <a:chExt cx="3037332" cy="3309787"/>
            </a:xfrm>
          </p:grpSpPr>
          <p:grpSp>
            <p:nvGrpSpPr>
              <p:cNvPr id="305" name="Group 312"/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326" name="Group 336"/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408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5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6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7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8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9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1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2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5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6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7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8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9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1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2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3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4" name="Freeform 155"/>
                  <p:cNvSpPr/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5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6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7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8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9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0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1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3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4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5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6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7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7" name="Group 337"/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369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8" name="Group 338"/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329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155"/>
                  <p:cNvSpPr/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06" name="Group 313"/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307" name="Freeform 6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7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8"/>
                <p:cNvSpPr/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0"/>
                <p:cNvSpPr/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11"/>
                <p:cNvSpPr/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12"/>
                <p:cNvSpPr/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23"/>
                <p:cNvSpPr/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31"/>
                <p:cNvSpPr/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Oval 32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33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Oval 34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35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36"/>
                <p:cNvSpPr/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37"/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38"/>
                <p:cNvSpPr/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40"/>
                <p:cNvSpPr/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41"/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42"/>
                <p:cNvSpPr/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4"/>
                <p:cNvSpPr/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460"/>
            <p:cNvGrpSpPr/>
            <p:nvPr/>
          </p:nvGrpSpPr>
          <p:grpSpPr>
            <a:xfrm flipH="1">
              <a:off x="4422941" y="1485684"/>
              <a:ext cx="2116381" cy="2306228"/>
              <a:chOff x="654280" y="1047000"/>
              <a:chExt cx="3037332" cy="3309787"/>
            </a:xfrm>
          </p:grpSpPr>
          <p:grpSp>
            <p:nvGrpSpPr>
              <p:cNvPr id="162" name="Group 461"/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183" name="Group 483"/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265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6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7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8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9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0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1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2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3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4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5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8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9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0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1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4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5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6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7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8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Freeform 155"/>
                  <p:cNvSpPr/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4" name="Group 484"/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226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3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8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9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0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1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2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3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5" name="Group 485"/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186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155"/>
                  <p:cNvSpPr/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3" name="Group 462"/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164" name="Freeform 6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7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8"/>
                <p:cNvSpPr/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10"/>
                <p:cNvSpPr/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11"/>
                <p:cNvSpPr/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12"/>
                <p:cNvSpPr/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23"/>
                <p:cNvSpPr/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rgbClr val="4CC1B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31"/>
                <p:cNvSpPr/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Oval 32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33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Oval 34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35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36"/>
                <p:cNvSpPr/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37"/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38"/>
                <p:cNvSpPr/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40"/>
                <p:cNvSpPr/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41"/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42"/>
                <p:cNvSpPr/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14"/>
                <p:cNvSpPr/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605"/>
            <p:cNvGrpSpPr/>
            <p:nvPr/>
          </p:nvGrpSpPr>
          <p:grpSpPr>
            <a:xfrm>
              <a:off x="7456057" y="2515711"/>
              <a:ext cx="1496171" cy="1630379"/>
              <a:chOff x="654280" y="1047000"/>
              <a:chExt cx="3037332" cy="3309787"/>
            </a:xfrm>
          </p:grpSpPr>
          <p:grpSp>
            <p:nvGrpSpPr>
              <p:cNvPr id="19" name="Group 606"/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40" name="Group 628"/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122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155"/>
                  <p:cNvSpPr/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Group 629"/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83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2" name="Group 630"/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43" name="Freeform 129"/>
                  <p:cNvSpPr/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30"/>
                  <p:cNvSpPr/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131"/>
                  <p:cNvSpPr/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132"/>
                  <p:cNvSpPr/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33"/>
                  <p:cNvSpPr/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134"/>
                  <p:cNvSpPr/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135"/>
                  <p:cNvSpPr/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136"/>
                  <p:cNvSpPr/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137"/>
                  <p:cNvSpPr/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138"/>
                  <p:cNvSpPr/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39"/>
                  <p:cNvSpPr/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140"/>
                  <p:cNvSpPr/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141"/>
                  <p:cNvSpPr/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142"/>
                  <p:cNvSpPr/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143"/>
                  <p:cNvSpPr/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145"/>
                  <p:cNvSpPr/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146"/>
                  <p:cNvSpPr/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147"/>
                  <p:cNvSpPr/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148"/>
                  <p:cNvSpPr/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149"/>
                  <p:cNvSpPr/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150"/>
                  <p:cNvSpPr/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151"/>
                  <p:cNvSpPr/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152"/>
                  <p:cNvSpPr/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153"/>
                  <p:cNvSpPr/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154"/>
                  <p:cNvSpPr/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155"/>
                  <p:cNvSpPr/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156"/>
                  <p:cNvSpPr/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157"/>
                  <p:cNvSpPr/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58"/>
                  <p:cNvSpPr/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59"/>
                  <p:cNvSpPr/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60"/>
                  <p:cNvSpPr/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61"/>
                  <p:cNvSpPr/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62"/>
                  <p:cNvSpPr/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63"/>
                  <p:cNvSpPr/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64"/>
                  <p:cNvSpPr/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65"/>
                  <p:cNvSpPr/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66"/>
                  <p:cNvSpPr/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67"/>
                  <p:cNvSpPr/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68"/>
                  <p:cNvSpPr/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0" name="Group 607"/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21" name="Freeform 6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7"/>
                <p:cNvSpPr/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8"/>
                <p:cNvSpPr/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0"/>
                <p:cNvSpPr/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1"/>
                <p:cNvSpPr/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"/>
                <p:cNvSpPr/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1"/>
                <p:cNvSpPr/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32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3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5"/>
                <p:cNvSpPr/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6"/>
                <p:cNvSpPr/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7"/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8"/>
                <p:cNvSpPr/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40"/>
                <p:cNvSpPr/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41"/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42"/>
                <p:cNvSpPr/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4"/>
                <p:cNvSpPr/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Placeholder 3"/>
            <p:cNvSpPr txBox="1"/>
            <p:nvPr/>
          </p:nvSpPr>
          <p:spPr>
            <a:xfrm>
              <a:off x="4354602" y="4095319"/>
              <a:ext cx="410369" cy="26827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7414211" y="3994661"/>
              <a:ext cx="461665" cy="30187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5568032" y="3711465"/>
              <a:ext cx="820738" cy="53662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3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</p:grpSp>
      <p:pic>
        <p:nvPicPr>
          <p:cNvPr id="454" name="图片 45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455" name="组合 454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456" name="文本框 455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457" name="文本框 456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731864" y="3388868"/>
            <a:ext cx="2444433" cy="1175547"/>
            <a:chOff x="8602472" y="3626462"/>
            <a:chExt cx="2444433" cy="1175547"/>
          </a:xfrm>
        </p:grpSpPr>
        <p:sp>
          <p:nvSpPr>
            <p:cNvPr id="459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0" name="文本框 459"/>
            <p:cNvSpPr txBox="1"/>
            <p:nvPr/>
          </p:nvSpPr>
          <p:spPr>
            <a:xfrm>
              <a:off x="8602474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61" name="组合 460"/>
          <p:cNvGrpSpPr/>
          <p:nvPr/>
        </p:nvGrpSpPr>
        <p:grpSpPr>
          <a:xfrm>
            <a:off x="1530409" y="2385472"/>
            <a:ext cx="2444433" cy="1175547"/>
            <a:chOff x="8602472" y="3626462"/>
            <a:chExt cx="2444433" cy="1175547"/>
          </a:xfrm>
        </p:grpSpPr>
        <p:sp>
          <p:nvSpPr>
            <p:cNvPr id="462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3" name="文本框 462"/>
            <p:cNvSpPr txBox="1"/>
            <p:nvPr/>
          </p:nvSpPr>
          <p:spPr>
            <a:xfrm>
              <a:off x="8602474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64" name="组合 463"/>
          <p:cNvGrpSpPr/>
          <p:nvPr/>
        </p:nvGrpSpPr>
        <p:grpSpPr>
          <a:xfrm>
            <a:off x="4512502" y="5078860"/>
            <a:ext cx="4127978" cy="806215"/>
            <a:chOff x="8602472" y="3626462"/>
            <a:chExt cx="4127978" cy="806215"/>
          </a:xfrm>
        </p:grpSpPr>
        <p:sp>
          <p:nvSpPr>
            <p:cNvPr id="465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6" name="文本框 465"/>
            <p:cNvSpPr txBox="1"/>
            <p:nvPr/>
          </p:nvSpPr>
          <p:spPr>
            <a:xfrm>
              <a:off x="8602473" y="3971012"/>
              <a:ext cx="4127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34" y="1879600"/>
            <a:ext cx="3377014" cy="3289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21148" y="337635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21148" y="4099501"/>
            <a:ext cx="56103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148" y="2665909"/>
            <a:ext cx="2463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A1983"/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PART 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A1983"/>
              </a:solidFill>
              <a:effectLst/>
              <a:uLnTx/>
              <a:uFillTx/>
              <a:latin typeface="Arial" panose="020B0604020202020204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25" name="文本框 24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76371" y="2132247"/>
            <a:ext cx="2762684" cy="1276920"/>
            <a:chOff x="1076371" y="2132247"/>
            <a:chExt cx="2762684" cy="1276920"/>
          </a:xfrm>
        </p:grpSpPr>
        <p:sp>
          <p:nvSpPr>
            <p:cNvPr id="4" name="Rectangle 7"/>
            <p:cNvSpPr/>
            <p:nvPr/>
          </p:nvSpPr>
          <p:spPr>
            <a:xfrm>
              <a:off x="1522942" y="2136699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3"/>
            <p:cNvSpPr/>
            <p:nvPr/>
          </p:nvSpPr>
          <p:spPr>
            <a:xfrm>
              <a:off x="1076371" y="2132247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71517" y="2578170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571517" y="2578170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084050" y="4041988"/>
            <a:ext cx="2755005" cy="1302526"/>
            <a:chOff x="1084050" y="4041988"/>
            <a:chExt cx="2755005" cy="1302526"/>
          </a:xfrm>
        </p:grpSpPr>
        <p:sp>
          <p:nvSpPr>
            <p:cNvPr id="5" name="Rectangle 9"/>
            <p:cNvSpPr/>
            <p:nvPr/>
          </p:nvSpPr>
          <p:spPr>
            <a:xfrm>
              <a:off x="1522936" y="4041988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unded Rectangle 27"/>
            <p:cNvSpPr/>
            <p:nvPr/>
          </p:nvSpPr>
          <p:spPr>
            <a:xfrm>
              <a:off x="1084050" y="4046436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71517" y="4513517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571517" y="4488047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4793387" y="2132247"/>
            <a:ext cx="2777195" cy="1276920"/>
            <a:chOff x="4793387" y="2132247"/>
            <a:chExt cx="2777195" cy="1276920"/>
          </a:xfrm>
        </p:grpSpPr>
        <p:sp>
          <p:nvSpPr>
            <p:cNvPr id="6" name="Rectangle 13"/>
            <p:cNvSpPr/>
            <p:nvPr/>
          </p:nvSpPr>
          <p:spPr>
            <a:xfrm>
              <a:off x="5267358" y="2136485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4"/>
            <p:cNvSpPr/>
            <p:nvPr/>
          </p:nvSpPr>
          <p:spPr>
            <a:xfrm>
              <a:off x="4793387" y="2132247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03044" y="2578170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303044" y="2578170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801062" y="4041775"/>
            <a:ext cx="2769520" cy="1302739"/>
            <a:chOff x="4801062" y="4041775"/>
            <a:chExt cx="2769520" cy="1302739"/>
          </a:xfrm>
        </p:grpSpPr>
        <p:sp>
          <p:nvSpPr>
            <p:cNvPr id="7" name="Rectangle 15"/>
            <p:cNvSpPr/>
            <p:nvPr/>
          </p:nvSpPr>
          <p:spPr>
            <a:xfrm>
              <a:off x="5267352" y="4041775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33"/>
            <p:cNvSpPr/>
            <p:nvPr/>
          </p:nvSpPr>
          <p:spPr>
            <a:xfrm>
              <a:off x="4801062" y="4046436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303044" y="4513517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303044" y="4488047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8417501" y="2126395"/>
            <a:ext cx="2781842" cy="1282772"/>
            <a:chOff x="8417501" y="2126395"/>
            <a:chExt cx="2781842" cy="1282772"/>
          </a:xfrm>
        </p:grpSpPr>
        <p:sp>
          <p:nvSpPr>
            <p:cNvPr id="8" name="Rectangle 19"/>
            <p:cNvSpPr/>
            <p:nvPr/>
          </p:nvSpPr>
          <p:spPr>
            <a:xfrm>
              <a:off x="8847976" y="2136699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ounded Rectangle 25"/>
            <p:cNvSpPr/>
            <p:nvPr/>
          </p:nvSpPr>
          <p:spPr>
            <a:xfrm>
              <a:off x="8417501" y="2126395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931805" y="2578170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8911480" y="2578170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425179" y="4040584"/>
            <a:ext cx="2774164" cy="1303930"/>
            <a:chOff x="8425179" y="4040584"/>
            <a:chExt cx="2774164" cy="1303930"/>
          </a:xfrm>
        </p:grpSpPr>
        <p:sp>
          <p:nvSpPr>
            <p:cNvPr id="9" name="Rectangle 21"/>
            <p:cNvSpPr/>
            <p:nvPr/>
          </p:nvSpPr>
          <p:spPr>
            <a:xfrm>
              <a:off x="8847971" y="4041988"/>
              <a:ext cx="1862042" cy="446272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ed Rectangle 34"/>
            <p:cNvSpPr/>
            <p:nvPr/>
          </p:nvSpPr>
          <p:spPr>
            <a:xfrm>
              <a:off x="8425179" y="4040584"/>
              <a:ext cx="451775" cy="451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31805" y="4513517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911480" y="4488047"/>
              <a:ext cx="22675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808176" y="2006600"/>
            <a:ext cx="4599154" cy="3565526"/>
            <a:chOff x="3808176" y="2006600"/>
            <a:chExt cx="4599154" cy="3565526"/>
          </a:xfrm>
        </p:grpSpPr>
        <p:grpSp>
          <p:nvGrpSpPr>
            <p:cNvPr id="3" name="12030bb2-35dc-49b5-b248-f821276e72d5"/>
            <p:cNvGrpSpPr>
              <a:grpSpLocks noChangeAspect="1"/>
            </p:cNvGrpSpPr>
            <p:nvPr/>
          </p:nvGrpSpPr>
          <p:grpSpPr>
            <a:xfrm>
              <a:off x="3808176" y="2006600"/>
              <a:ext cx="4599154" cy="3565526"/>
              <a:chOff x="2828492" y="974921"/>
              <a:chExt cx="6558521" cy="508454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804783" y="2935409"/>
                <a:ext cx="2582437" cy="2582435"/>
              </a:xfrm>
              <a:prstGeom prst="ellipse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Teardrop 4"/>
              <p:cNvSpPr>
                <a:spLocks noChangeAspect="1"/>
              </p:cNvSpPr>
              <p:nvPr/>
            </p:nvSpPr>
            <p:spPr>
              <a:xfrm rot="13976589">
                <a:off x="6926983" y="3429613"/>
                <a:ext cx="2361144" cy="2361144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Teardrop 5"/>
              <p:cNvSpPr>
                <a:spLocks noChangeAspect="1"/>
              </p:cNvSpPr>
              <p:nvPr/>
            </p:nvSpPr>
            <p:spPr>
              <a:xfrm rot="7461556" flipH="1">
                <a:off x="2903873" y="3506881"/>
                <a:ext cx="2361144" cy="2361144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Teardrop 6"/>
              <p:cNvSpPr>
                <a:spLocks noChangeAspect="1"/>
              </p:cNvSpPr>
              <p:nvPr/>
            </p:nvSpPr>
            <p:spPr>
              <a:xfrm rot="8068996">
                <a:off x="4915428" y="1056391"/>
                <a:ext cx="2361144" cy="2361144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Arc 17"/>
              <p:cNvSpPr/>
              <p:nvPr/>
            </p:nvSpPr>
            <p:spPr>
              <a:xfrm rot="19552821">
                <a:off x="6960453" y="3250409"/>
                <a:ext cx="2426560" cy="2426558"/>
              </a:xfrm>
              <a:prstGeom prst="arc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ot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Arc 18"/>
              <p:cNvSpPr/>
              <p:nvPr/>
            </p:nvSpPr>
            <p:spPr>
              <a:xfrm rot="14322164">
                <a:off x="4689644" y="974921"/>
                <a:ext cx="2426558" cy="2426558"/>
              </a:xfrm>
              <a:prstGeom prst="arc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ot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Arc 19"/>
              <p:cNvSpPr/>
              <p:nvPr/>
            </p:nvSpPr>
            <p:spPr>
              <a:xfrm rot="9363247">
                <a:off x="2828492" y="3632903"/>
                <a:ext cx="2426556" cy="2426558"/>
              </a:xfrm>
              <a:prstGeom prst="arc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ot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0" name="椭圆 24"/>
            <p:cNvSpPr/>
            <p:nvPr/>
          </p:nvSpPr>
          <p:spPr>
            <a:xfrm>
              <a:off x="5783652" y="2571349"/>
              <a:ext cx="624695" cy="627700"/>
            </a:xfrm>
            <a:custGeom>
              <a:avLst/>
              <a:gdLst>
                <a:gd name="connsiteX0" fmla="*/ 119063 w 330200"/>
                <a:gd name="connsiteY0" fmla="*/ 203200 h 331788"/>
                <a:gd name="connsiteX1" fmla="*/ 137172 w 330200"/>
                <a:gd name="connsiteY1" fmla="*/ 203200 h 331788"/>
                <a:gd name="connsiteX2" fmla="*/ 153988 w 330200"/>
                <a:gd name="connsiteY2" fmla="*/ 229508 h 331788"/>
                <a:gd name="connsiteX3" fmla="*/ 153988 w 330200"/>
                <a:gd name="connsiteY3" fmla="*/ 249238 h 331788"/>
                <a:gd name="connsiteX4" fmla="*/ 119063 w 330200"/>
                <a:gd name="connsiteY4" fmla="*/ 203200 h 331788"/>
                <a:gd name="connsiteX5" fmla="*/ 176213 w 330200"/>
                <a:gd name="connsiteY5" fmla="*/ 158750 h 331788"/>
                <a:gd name="connsiteX6" fmla="*/ 211138 w 330200"/>
                <a:gd name="connsiteY6" fmla="*/ 203994 h 331788"/>
                <a:gd name="connsiteX7" fmla="*/ 176213 w 330200"/>
                <a:gd name="connsiteY7" fmla="*/ 249238 h 331788"/>
                <a:gd name="connsiteX8" fmla="*/ 176213 w 330200"/>
                <a:gd name="connsiteY8" fmla="*/ 229848 h 331788"/>
                <a:gd name="connsiteX9" fmla="*/ 193029 w 330200"/>
                <a:gd name="connsiteY9" fmla="*/ 203994 h 331788"/>
                <a:gd name="connsiteX10" fmla="*/ 176213 w 330200"/>
                <a:gd name="connsiteY10" fmla="*/ 178141 h 331788"/>
                <a:gd name="connsiteX11" fmla="*/ 176213 w 330200"/>
                <a:gd name="connsiteY11" fmla="*/ 158750 h 331788"/>
                <a:gd name="connsiteX12" fmla="*/ 176213 w 330200"/>
                <a:gd name="connsiteY12" fmla="*/ 82550 h 331788"/>
                <a:gd name="connsiteX13" fmla="*/ 211138 w 330200"/>
                <a:gd name="connsiteY13" fmla="*/ 128588 h 331788"/>
                <a:gd name="connsiteX14" fmla="*/ 193029 w 330200"/>
                <a:gd name="connsiteY14" fmla="*/ 128588 h 331788"/>
                <a:gd name="connsiteX15" fmla="*/ 176213 w 330200"/>
                <a:gd name="connsiteY15" fmla="*/ 102281 h 331788"/>
                <a:gd name="connsiteX16" fmla="*/ 176213 w 330200"/>
                <a:gd name="connsiteY16" fmla="*/ 82550 h 331788"/>
                <a:gd name="connsiteX17" fmla="*/ 153988 w 330200"/>
                <a:gd name="connsiteY17" fmla="*/ 82550 h 331788"/>
                <a:gd name="connsiteX18" fmla="*/ 153988 w 330200"/>
                <a:gd name="connsiteY18" fmla="*/ 101941 h 331788"/>
                <a:gd name="connsiteX19" fmla="*/ 137172 w 330200"/>
                <a:gd name="connsiteY19" fmla="*/ 127794 h 331788"/>
                <a:gd name="connsiteX20" fmla="*/ 153988 w 330200"/>
                <a:gd name="connsiteY20" fmla="*/ 153648 h 331788"/>
                <a:gd name="connsiteX21" fmla="*/ 153988 w 330200"/>
                <a:gd name="connsiteY21" fmla="*/ 173038 h 331788"/>
                <a:gd name="connsiteX22" fmla="*/ 119063 w 330200"/>
                <a:gd name="connsiteY22" fmla="*/ 127794 h 331788"/>
                <a:gd name="connsiteX23" fmla="*/ 153988 w 330200"/>
                <a:gd name="connsiteY23" fmla="*/ 82550 h 331788"/>
                <a:gd name="connsiteX24" fmla="*/ 157163 w 330200"/>
                <a:gd name="connsiteY24" fmla="*/ 76200 h 331788"/>
                <a:gd name="connsiteX25" fmla="*/ 173038 w 330200"/>
                <a:gd name="connsiteY25" fmla="*/ 76200 h 331788"/>
                <a:gd name="connsiteX26" fmla="*/ 173038 w 330200"/>
                <a:gd name="connsiteY26" fmla="*/ 255588 h 331788"/>
                <a:gd name="connsiteX27" fmla="*/ 157163 w 330200"/>
                <a:gd name="connsiteY27" fmla="*/ 255588 h 331788"/>
                <a:gd name="connsiteX28" fmla="*/ 165101 w 330200"/>
                <a:gd name="connsiteY28" fmla="*/ 33337 h 331788"/>
                <a:gd name="connsiteX29" fmla="*/ 33338 w 330200"/>
                <a:gd name="connsiteY29" fmla="*/ 165894 h 331788"/>
                <a:gd name="connsiteX30" fmla="*/ 165101 w 330200"/>
                <a:gd name="connsiteY30" fmla="*/ 298451 h 331788"/>
                <a:gd name="connsiteX31" fmla="*/ 296864 w 330200"/>
                <a:gd name="connsiteY31" fmla="*/ 165894 h 331788"/>
                <a:gd name="connsiteX32" fmla="*/ 165101 w 330200"/>
                <a:gd name="connsiteY32" fmla="*/ 33337 h 331788"/>
                <a:gd name="connsiteX33" fmla="*/ 165100 w 330200"/>
                <a:gd name="connsiteY33" fmla="*/ 30162 h 331788"/>
                <a:gd name="connsiteX34" fmla="*/ 301625 w 330200"/>
                <a:gd name="connsiteY34" fmla="*/ 165894 h 331788"/>
                <a:gd name="connsiteX35" fmla="*/ 165100 w 330200"/>
                <a:gd name="connsiteY35" fmla="*/ 301626 h 331788"/>
                <a:gd name="connsiteX36" fmla="*/ 28575 w 330200"/>
                <a:gd name="connsiteY36" fmla="*/ 165894 h 331788"/>
                <a:gd name="connsiteX37" fmla="*/ 165100 w 330200"/>
                <a:gd name="connsiteY37" fmla="*/ 30162 h 331788"/>
                <a:gd name="connsiteX38" fmla="*/ 165101 w 330200"/>
                <a:gd name="connsiteY38" fmla="*/ 15875 h 331788"/>
                <a:gd name="connsiteX39" fmla="*/ 14288 w 330200"/>
                <a:gd name="connsiteY39" fmla="*/ 165894 h 331788"/>
                <a:gd name="connsiteX40" fmla="*/ 165101 w 330200"/>
                <a:gd name="connsiteY40" fmla="*/ 315913 h 331788"/>
                <a:gd name="connsiteX41" fmla="*/ 315914 w 330200"/>
                <a:gd name="connsiteY41" fmla="*/ 165894 h 331788"/>
                <a:gd name="connsiteX42" fmla="*/ 165101 w 330200"/>
                <a:gd name="connsiteY42" fmla="*/ 15875 h 331788"/>
                <a:gd name="connsiteX43" fmla="*/ 165100 w 330200"/>
                <a:gd name="connsiteY43" fmla="*/ 0 h 331788"/>
                <a:gd name="connsiteX44" fmla="*/ 330200 w 330200"/>
                <a:gd name="connsiteY44" fmla="*/ 165894 h 331788"/>
                <a:gd name="connsiteX45" fmla="*/ 165100 w 330200"/>
                <a:gd name="connsiteY45" fmla="*/ 331788 h 331788"/>
                <a:gd name="connsiteX46" fmla="*/ 0 w 330200"/>
                <a:gd name="connsiteY46" fmla="*/ 165894 h 331788"/>
                <a:gd name="connsiteX47" fmla="*/ 165100 w 330200"/>
                <a:gd name="connsiteY4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200" h="331788">
                  <a:moveTo>
                    <a:pt x="119063" y="203200"/>
                  </a:moveTo>
                  <a:cubicBezTo>
                    <a:pt x="119063" y="203200"/>
                    <a:pt x="119063" y="203200"/>
                    <a:pt x="137172" y="203200"/>
                  </a:cubicBezTo>
                  <a:cubicBezTo>
                    <a:pt x="137172" y="215039"/>
                    <a:pt x="143640" y="225562"/>
                    <a:pt x="153988" y="229508"/>
                  </a:cubicBezTo>
                  <a:lnTo>
                    <a:pt x="153988" y="249238"/>
                  </a:lnTo>
                  <a:cubicBezTo>
                    <a:pt x="133292" y="243977"/>
                    <a:pt x="119063" y="225562"/>
                    <a:pt x="119063" y="203200"/>
                  </a:cubicBezTo>
                  <a:close/>
                  <a:moveTo>
                    <a:pt x="176213" y="158750"/>
                  </a:moveTo>
                  <a:cubicBezTo>
                    <a:pt x="196909" y="163921"/>
                    <a:pt x="211138" y="182019"/>
                    <a:pt x="211138" y="203994"/>
                  </a:cubicBezTo>
                  <a:cubicBezTo>
                    <a:pt x="211138" y="225970"/>
                    <a:pt x="196909" y="244068"/>
                    <a:pt x="176213" y="249238"/>
                  </a:cubicBezTo>
                  <a:cubicBezTo>
                    <a:pt x="176213" y="249238"/>
                    <a:pt x="176213" y="249238"/>
                    <a:pt x="176213" y="229848"/>
                  </a:cubicBezTo>
                  <a:cubicBezTo>
                    <a:pt x="186561" y="225970"/>
                    <a:pt x="193029" y="215628"/>
                    <a:pt x="193029" y="203994"/>
                  </a:cubicBezTo>
                  <a:cubicBezTo>
                    <a:pt x="193029" y="192360"/>
                    <a:pt x="186561" y="183311"/>
                    <a:pt x="176213" y="178141"/>
                  </a:cubicBezTo>
                  <a:cubicBezTo>
                    <a:pt x="176213" y="178141"/>
                    <a:pt x="176213" y="178141"/>
                    <a:pt x="176213" y="158750"/>
                  </a:cubicBezTo>
                  <a:close/>
                  <a:moveTo>
                    <a:pt x="176213" y="82550"/>
                  </a:moveTo>
                  <a:cubicBezTo>
                    <a:pt x="196909" y="87812"/>
                    <a:pt x="211138" y="106227"/>
                    <a:pt x="211138" y="128588"/>
                  </a:cubicBezTo>
                  <a:cubicBezTo>
                    <a:pt x="211138" y="128588"/>
                    <a:pt x="211138" y="128588"/>
                    <a:pt x="193029" y="128588"/>
                  </a:cubicBezTo>
                  <a:cubicBezTo>
                    <a:pt x="193029" y="116750"/>
                    <a:pt x="186561" y="106227"/>
                    <a:pt x="176213" y="102281"/>
                  </a:cubicBezTo>
                  <a:cubicBezTo>
                    <a:pt x="176213" y="102281"/>
                    <a:pt x="176213" y="102281"/>
                    <a:pt x="176213" y="82550"/>
                  </a:cubicBezTo>
                  <a:close/>
                  <a:moveTo>
                    <a:pt x="153988" y="82550"/>
                  </a:moveTo>
                  <a:cubicBezTo>
                    <a:pt x="153988" y="82550"/>
                    <a:pt x="153988" y="82550"/>
                    <a:pt x="153988" y="101941"/>
                  </a:cubicBezTo>
                  <a:cubicBezTo>
                    <a:pt x="143640" y="105819"/>
                    <a:pt x="137172" y="116160"/>
                    <a:pt x="137172" y="127794"/>
                  </a:cubicBezTo>
                  <a:cubicBezTo>
                    <a:pt x="137172" y="139428"/>
                    <a:pt x="143640" y="148477"/>
                    <a:pt x="153988" y="153648"/>
                  </a:cubicBezTo>
                  <a:cubicBezTo>
                    <a:pt x="153988" y="153648"/>
                    <a:pt x="153988" y="153648"/>
                    <a:pt x="153988" y="173038"/>
                  </a:cubicBezTo>
                  <a:cubicBezTo>
                    <a:pt x="133292" y="167868"/>
                    <a:pt x="119063" y="149770"/>
                    <a:pt x="119063" y="127794"/>
                  </a:cubicBezTo>
                  <a:cubicBezTo>
                    <a:pt x="119063" y="105819"/>
                    <a:pt x="133292" y="87721"/>
                    <a:pt x="153988" y="82550"/>
                  </a:cubicBezTo>
                  <a:close/>
                  <a:moveTo>
                    <a:pt x="157163" y="76200"/>
                  </a:moveTo>
                  <a:lnTo>
                    <a:pt x="173038" y="76200"/>
                  </a:lnTo>
                  <a:lnTo>
                    <a:pt x="173038" y="255588"/>
                  </a:lnTo>
                  <a:lnTo>
                    <a:pt x="157163" y="255588"/>
                  </a:lnTo>
                  <a:close/>
                  <a:moveTo>
                    <a:pt x="165101" y="33337"/>
                  </a:moveTo>
                  <a:cubicBezTo>
                    <a:pt x="92330" y="33337"/>
                    <a:pt x="33338" y="92685"/>
                    <a:pt x="33338" y="165894"/>
                  </a:cubicBezTo>
                  <a:cubicBezTo>
                    <a:pt x="33338" y="239103"/>
                    <a:pt x="92330" y="298451"/>
                    <a:pt x="165101" y="298451"/>
                  </a:cubicBezTo>
                  <a:cubicBezTo>
                    <a:pt x="237872" y="298451"/>
                    <a:pt x="296864" y="239103"/>
                    <a:pt x="296864" y="165894"/>
                  </a:cubicBezTo>
                  <a:cubicBezTo>
                    <a:pt x="296864" y="92685"/>
                    <a:pt x="237872" y="33337"/>
                    <a:pt x="165101" y="33337"/>
                  </a:cubicBezTo>
                  <a:close/>
                  <a:moveTo>
                    <a:pt x="165100" y="30162"/>
                  </a:moveTo>
                  <a:cubicBezTo>
                    <a:pt x="240501" y="30162"/>
                    <a:pt x="301625" y="90931"/>
                    <a:pt x="301625" y="165894"/>
                  </a:cubicBezTo>
                  <a:cubicBezTo>
                    <a:pt x="301625" y="240857"/>
                    <a:pt x="240501" y="301626"/>
                    <a:pt x="165100" y="301626"/>
                  </a:cubicBezTo>
                  <a:cubicBezTo>
                    <a:pt x="89699" y="301626"/>
                    <a:pt x="28575" y="240857"/>
                    <a:pt x="28575" y="165894"/>
                  </a:cubicBezTo>
                  <a:cubicBezTo>
                    <a:pt x="28575" y="90931"/>
                    <a:pt x="89699" y="30162"/>
                    <a:pt x="165100" y="30162"/>
                  </a:cubicBezTo>
                  <a:close/>
                  <a:moveTo>
                    <a:pt x="165101" y="15875"/>
                  </a:moveTo>
                  <a:cubicBezTo>
                    <a:pt x="81809" y="15875"/>
                    <a:pt x="14288" y="83041"/>
                    <a:pt x="14288" y="165894"/>
                  </a:cubicBezTo>
                  <a:cubicBezTo>
                    <a:pt x="14288" y="248747"/>
                    <a:pt x="81809" y="315913"/>
                    <a:pt x="165101" y="315913"/>
                  </a:cubicBezTo>
                  <a:cubicBezTo>
                    <a:pt x="248393" y="315913"/>
                    <a:pt x="315914" y="248747"/>
                    <a:pt x="315914" y="165894"/>
                  </a:cubicBezTo>
                  <a:cubicBezTo>
                    <a:pt x="315914" y="83041"/>
                    <a:pt x="248393" y="15875"/>
                    <a:pt x="165101" y="1587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1" name="椭圆 25"/>
            <p:cNvSpPr/>
            <p:nvPr/>
          </p:nvSpPr>
          <p:spPr>
            <a:xfrm>
              <a:off x="4320210" y="4275395"/>
              <a:ext cx="627700" cy="587606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椭圆 26"/>
            <p:cNvSpPr/>
            <p:nvPr/>
          </p:nvSpPr>
          <p:spPr>
            <a:xfrm>
              <a:off x="7209623" y="4283308"/>
              <a:ext cx="627700" cy="571781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0" name="文本框 29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21816" y="2216936"/>
            <a:ext cx="2834120" cy="990881"/>
            <a:chOff x="8602472" y="3626462"/>
            <a:chExt cx="2834120" cy="990881"/>
          </a:xfrm>
        </p:grpSpPr>
        <p:sp>
          <p:nvSpPr>
            <p:cNvPr id="39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21816" y="4273038"/>
            <a:ext cx="2834120" cy="990881"/>
            <a:chOff x="8602472" y="3626462"/>
            <a:chExt cx="2834120" cy="990881"/>
          </a:xfrm>
        </p:grpSpPr>
        <p:sp>
          <p:nvSpPr>
            <p:cNvPr id="42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30685" y="2216936"/>
            <a:ext cx="2834119" cy="990881"/>
            <a:chOff x="8602473" y="3626462"/>
            <a:chExt cx="2834119" cy="990881"/>
          </a:xfrm>
        </p:grpSpPr>
        <p:sp>
          <p:nvSpPr>
            <p:cNvPr id="45" name="TextBox 19"/>
            <p:cNvSpPr txBox="1"/>
            <p:nvPr/>
          </p:nvSpPr>
          <p:spPr>
            <a:xfrm>
              <a:off x="8992159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0685" y="4273038"/>
            <a:ext cx="2834119" cy="990881"/>
            <a:chOff x="8602473" y="3626462"/>
            <a:chExt cx="2834119" cy="990881"/>
          </a:xfrm>
        </p:grpSpPr>
        <p:sp>
          <p:nvSpPr>
            <p:cNvPr id="48" name="TextBox 19"/>
            <p:cNvSpPr txBox="1"/>
            <p:nvPr/>
          </p:nvSpPr>
          <p:spPr>
            <a:xfrm>
              <a:off x="8992159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186938" y="1971066"/>
            <a:ext cx="1860468" cy="181071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1405173" y="2521493"/>
            <a:ext cx="1425575" cy="1250951"/>
          </a:xfrm>
          <a:custGeom>
            <a:avLst/>
            <a:gdLst>
              <a:gd name="T0" fmla="*/ 680 w 898"/>
              <a:gd name="T1" fmla="*/ 580 h 788"/>
              <a:gd name="T2" fmla="*/ 534 w 898"/>
              <a:gd name="T3" fmla="*/ 500 h 788"/>
              <a:gd name="T4" fmla="*/ 576 w 898"/>
              <a:gd name="T5" fmla="*/ 352 h 788"/>
              <a:gd name="T6" fmla="*/ 610 w 898"/>
              <a:gd name="T7" fmla="*/ 246 h 788"/>
              <a:gd name="T8" fmla="*/ 562 w 898"/>
              <a:gd name="T9" fmla="*/ 216 h 788"/>
              <a:gd name="T10" fmla="*/ 558 w 898"/>
              <a:gd name="T11" fmla="*/ 170 h 788"/>
              <a:gd name="T12" fmla="*/ 556 w 898"/>
              <a:gd name="T13" fmla="*/ 134 h 788"/>
              <a:gd name="T14" fmla="*/ 556 w 898"/>
              <a:gd name="T15" fmla="*/ 100 h 788"/>
              <a:gd name="T16" fmla="*/ 542 w 898"/>
              <a:gd name="T17" fmla="*/ 70 h 788"/>
              <a:gd name="T18" fmla="*/ 528 w 898"/>
              <a:gd name="T19" fmla="*/ 38 h 788"/>
              <a:gd name="T20" fmla="*/ 456 w 898"/>
              <a:gd name="T21" fmla="*/ 2 h 788"/>
              <a:gd name="T22" fmla="*/ 376 w 898"/>
              <a:gd name="T23" fmla="*/ 4 h 788"/>
              <a:gd name="T24" fmla="*/ 324 w 898"/>
              <a:gd name="T25" fmla="*/ 24 h 788"/>
              <a:gd name="T26" fmla="*/ 246 w 898"/>
              <a:gd name="T27" fmla="*/ 92 h 788"/>
              <a:gd name="T28" fmla="*/ 206 w 898"/>
              <a:gd name="T29" fmla="*/ 232 h 788"/>
              <a:gd name="T30" fmla="*/ 224 w 898"/>
              <a:gd name="T31" fmla="*/ 324 h 788"/>
              <a:gd name="T32" fmla="*/ 264 w 898"/>
              <a:gd name="T33" fmla="*/ 418 h 788"/>
              <a:gd name="T34" fmla="*/ 294 w 898"/>
              <a:gd name="T35" fmla="*/ 480 h 788"/>
              <a:gd name="T36" fmla="*/ 214 w 898"/>
              <a:gd name="T37" fmla="*/ 572 h 788"/>
              <a:gd name="T38" fmla="*/ 0 w 898"/>
              <a:gd name="T39" fmla="*/ 788 h 788"/>
              <a:gd name="T40" fmla="*/ 596 w 898"/>
              <a:gd name="T41" fmla="*/ 258 h 788"/>
              <a:gd name="T42" fmla="*/ 578 w 898"/>
              <a:gd name="T43" fmla="*/ 336 h 788"/>
              <a:gd name="T44" fmla="*/ 592 w 898"/>
              <a:gd name="T45" fmla="*/ 258 h 788"/>
              <a:gd name="T46" fmla="*/ 566 w 898"/>
              <a:gd name="T47" fmla="*/ 280 h 788"/>
              <a:gd name="T48" fmla="*/ 544 w 898"/>
              <a:gd name="T49" fmla="*/ 346 h 788"/>
              <a:gd name="T50" fmla="*/ 518 w 898"/>
              <a:gd name="T51" fmla="*/ 288 h 788"/>
              <a:gd name="T52" fmla="*/ 336 w 898"/>
              <a:gd name="T53" fmla="*/ 214 h 788"/>
              <a:gd name="T54" fmla="*/ 342 w 898"/>
              <a:gd name="T55" fmla="*/ 166 h 788"/>
              <a:gd name="T56" fmla="*/ 468 w 898"/>
              <a:gd name="T57" fmla="*/ 158 h 788"/>
              <a:gd name="T58" fmla="*/ 526 w 898"/>
              <a:gd name="T59" fmla="*/ 142 h 788"/>
              <a:gd name="T60" fmla="*/ 530 w 898"/>
              <a:gd name="T61" fmla="*/ 256 h 788"/>
              <a:gd name="T62" fmla="*/ 448 w 898"/>
              <a:gd name="T63" fmla="*/ 268 h 788"/>
              <a:gd name="T64" fmla="*/ 304 w 898"/>
              <a:gd name="T65" fmla="*/ 274 h 788"/>
              <a:gd name="T66" fmla="*/ 352 w 898"/>
              <a:gd name="T67" fmla="*/ 296 h 788"/>
              <a:gd name="T68" fmla="*/ 474 w 898"/>
              <a:gd name="T69" fmla="*/ 284 h 788"/>
              <a:gd name="T70" fmla="*/ 444 w 898"/>
              <a:gd name="T71" fmla="*/ 348 h 788"/>
              <a:gd name="T72" fmla="*/ 366 w 898"/>
              <a:gd name="T73" fmla="*/ 364 h 788"/>
              <a:gd name="T74" fmla="*/ 242 w 898"/>
              <a:gd name="T75" fmla="*/ 348 h 788"/>
              <a:gd name="T76" fmla="*/ 232 w 898"/>
              <a:gd name="T77" fmla="*/ 282 h 788"/>
              <a:gd name="T78" fmla="*/ 284 w 898"/>
              <a:gd name="T79" fmla="*/ 290 h 788"/>
              <a:gd name="T80" fmla="*/ 340 w 898"/>
              <a:gd name="T81" fmla="*/ 304 h 788"/>
              <a:gd name="T82" fmla="*/ 362 w 898"/>
              <a:gd name="T83" fmla="*/ 376 h 788"/>
              <a:gd name="T84" fmla="*/ 446 w 898"/>
              <a:gd name="T85" fmla="*/ 362 h 788"/>
              <a:gd name="T86" fmla="*/ 488 w 898"/>
              <a:gd name="T87" fmla="*/ 294 h 788"/>
              <a:gd name="T88" fmla="*/ 522 w 898"/>
              <a:gd name="T89" fmla="*/ 348 h 788"/>
              <a:gd name="T90" fmla="*/ 560 w 898"/>
              <a:gd name="T91" fmla="*/ 356 h 788"/>
              <a:gd name="T92" fmla="*/ 522 w 898"/>
              <a:gd name="T93" fmla="*/ 518 h 788"/>
              <a:gd name="T94" fmla="*/ 414 w 898"/>
              <a:gd name="T95" fmla="*/ 506 h 788"/>
              <a:gd name="T96" fmla="*/ 316 w 898"/>
              <a:gd name="T97" fmla="*/ 416 h 788"/>
              <a:gd name="T98" fmla="*/ 278 w 898"/>
              <a:gd name="T99" fmla="*/ 372 h 788"/>
              <a:gd name="T100" fmla="*/ 408 w 898"/>
              <a:gd name="T101" fmla="*/ 758 h 788"/>
              <a:gd name="T102" fmla="*/ 274 w 898"/>
              <a:gd name="T103" fmla="*/ 622 h 788"/>
              <a:gd name="T104" fmla="*/ 300 w 898"/>
              <a:gd name="T105" fmla="*/ 494 h 788"/>
              <a:gd name="T106" fmla="*/ 298 w 898"/>
              <a:gd name="T107" fmla="*/ 372 h 788"/>
              <a:gd name="T108" fmla="*/ 390 w 898"/>
              <a:gd name="T109" fmla="*/ 500 h 788"/>
              <a:gd name="T110" fmla="*/ 508 w 898"/>
              <a:gd name="T111" fmla="*/ 530 h 788"/>
              <a:gd name="T112" fmla="*/ 534 w 898"/>
              <a:gd name="T113" fmla="*/ 606 h 788"/>
              <a:gd name="T114" fmla="*/ 432 w 898"/>
              <a:gd name="T115" fmla="*/ 74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8" h="788">
                <a:moveTo>
                  <a:pt x="856" y="660"/>
                </a:moveTo>
                <a:lnTo>
                  <a:pt x="856" y="660"/>
                </a:lnTo>
                <a:lnTo>
                  <a:pt x="846" y="650"/>
                </a:lnTo>
                <a:lnTo>
                  <a:pt x="834" y="640"/>
                </a:lnTo>
                <a:lnTo>
                  <a:pt x="808" y="624"/>
                </a:lnTo>
                <a:lnTo>
                  <a:pt x="780" y="612"/>
                </a:lnTo>
                <a:lnTo>
                  <a:pt x="752" y="600"/>
                </a:lnTo>
                <a:lnTo>
                  <a:pt x="706" y="586"/>
                </a:lnTo>
                <a:lnTo>
                  <a:pt x="680" y="580"/>
                </a:lnTo>
                <a:lnTo>
                  <a:pt x="680" y="580"/>
                </a:lnTo>
                <a:lnTo>
                  <a:pt x="660" y="572"/>
                </a:lnTo>
                <a:lnTo>
                  <a:pt x="630" y="562"/>
                </a:lnTo>
                <a:lnTo>
                  <a:pt x="598" y="550"/>
                </a:lnTo>
                <a:lnTo>
                  <a:pt x="586" y="546"/>
                </a:lnTo>
                <a:lnTo>
                  <a:pt x="578" y="540"/>
                </a:lnTo>
                <a:lnTo>
                  <a:pt x="578" y="540"/>
                </a:lnTo>
                <a:lnTo>
                  <a:pt x="556" y="520"/>
                </a:lnTo>
                <a:lnTo>
                  <a:pt x="534" y="500"/>
                </a:lnTo>
                <a:lnTo>
                  <a:pt x="534" y="500"/>
                </a:lnTo>
                <a:lnTo>
                  <a:pt x="542" y="468"/>
                </a:lnTo>
                <a:lnTo>
                  <a:pt x="542" y="468"/>
                </a:lnTo>
                <a:lnTo>
                  <a:pt x="554" y="414"/>
                </a:lnTo>
                <a:lnTo>
                  <a:pt x="554" y="414"/>
                </a:lnTo>
                <a:lnTo>
                  <a:pt x="560" y="392"/>
                </a:lnTo>
                <a:lnTo>
                  <a:pt x="566" y="354"/>
                </a:lnTo>
                <a:lnTo>
                  <a:pt x="566" y="354"/>
                </a:lnTo>
                <a:lnTo>
                  <a:pt x="576" y="352"/>
                </a:lnTo>
                <a:lnTo>
                  <a:pt x="584" y="346"/>
                </a:lnTo>
                <a:lnTo>
                  <a:pt x="590" y="340"/>
                </a:lnTo>
                <a:lnTo>
                  <a:pt x="594" y="332"/>
                </a:lnTo>
                <a:lnTo>
                  <a:pt x="594" y="332"/>
                </a:lnTo>
                <a:lnTo>
                  <a:pt x="598" y="318"/>
                </a:lnTo>
                <a:lnTo>
                  <a:pt x="600" y="300"/>
                </a:lnTo>
                <a:lnTo>
                  <a:pt x="604" y="276"/>
                </a:lnTo>
                <a:lnTo>
                  <a:pt x="608" y="268"/>
                </a:lnTo>
                <a:lnTo>
                  <a:pt x="610" y="246"/>
                </a:lnTo>
                <a:lnTo>
                  <a:pt x="604" y="246"/>
                </a:lnTo>
                <a:lnTo>
                  <a:pt x="604" y="246"/>
                </a:lnTo>
                <a:lnTo>
                  <a:pt x="592" y="244"/>
                </a:lnTo>
                <a:lnTo>
                  <a:pt x="592" y="244"/>
                </a:lnTo>
                <a:lnTo>
                  <a:pt x="566" y="246"/>
                </a:lnTo>
                <a:lnTo>
                  <a:pt x="566" y="246"/>
                </a:lnTo>
                <a:lnTo>
                  <a:pt x="562" y="226"/>
                </a:lnTo>
                <a:lnTo>
                  <a:pt x="562" y="226"/>
                </a:lnTo>
                <a:lnTo>
                  <a:pt x="562" y="216"/>
                </a:lnTo>
                <a:lnTo>
                  <a:pt x="566" y="208"/>
                </a:lnTo>
                <a:lnTo>
                  <a:pt x="566" y="208"/>
                </a:lnTo>
                <a:lnTo>
                  <a:pt x="568" y="202"/>
                </a:lnTo>
                <a:lnTo>
                  <a:pt x="570" y="196"/>
                </a:lnTo>
                <a:lnTo>
                  <a:pt x="568" y="188"/>
                </a:lnTo>
                <a:lnTo>
                  <a:pt x="566" y="182"/>
                </a:lnTo>
                <a:lnTo>
                  <a:pt x="566" y="182"/>
                </a:lnTo>
                <a:lnTo>
                  <a:pt x="560" y="174"/>
                </a:lnTo>
                <a:lnTo>
                  <a:pt x="558" y="170"/>
                </a:lnTo>
                <a:lnTo>
                  <a:pt x="558" y="166"/>
                </a:lnTo>
                <a:lnTo>
                  <a:pt x="558" y="166"/>
                </a:lnTo>
                <a:lnTo>
                  <a:pt x="562" y="152"/>
                </a:lnTo>
                <a:lnTo>
                  <a:pt x="562" y="152"/>
                </a:lnTo>
                <a:lnTo>
                  <a:pt x="564" y="146"/>
                </a:lnTo>
                <a:lnTo>
                  <a:pt x="562" y="142"/>
                </a:lnTo>
                <a:lnTo>
                  <a:pt x="560" y="138"/>
                </a:lnTo>
                <a:lnTo>
                  <a:pt x="560" y="138"/>
                </a:lnTo>
                <a:lnTo>
                  <a:pt x="556" y="134"/>
                </a:lnTo>
                <a:lnTo>
                  <a:pt x="550" y="130"/>
                </a:lnTo>
                <a:lnTo>
                  <a:pt x="548" y="128"/>
                </a:lnTo>
                <a:lnTo>
                  <a:pt x="548" y="126"/>
                </a:lnTo>
                <a:lnTo>
                  <a:pt x="550" y="124"/>
                </a:lnTo>
                <a:lnTo>
                  <a:pt x="550" y="124"/>
                </a:lnTo>
                <a:lnTo>
                  <a:pt x="552" y="122"/>
                </a:lnTo>
                <a:lnTo>
                  <a:pt x="554" y="118"/>
                </a:lnTo>
                <a:lnTo>
                  <a:pt x="558" y="108"/>
                </a:lnTo>
                <a:lnTo>
                  <a:pt x="556" y="100"/>
                </a:lnTo>
                <a:lnTo>
                  <a:pt x="556" y="96"/>
                </a:lnTo>
                <a:lnTo>
                  <a:pt x="552" y="94"/>
                </a:lnTo>
                <a:lnTo>
                  <a:pt x="552" y="94"/>
                </a:lnTo>
                <a:lnTo>
                  <a:pt x="544" y="88"/>
                </a:lnTo>
                <a:lnTo>
                  <a:pt x="544" y="88"/>
                </a:lnTo>
                <a:lnTo>
                  <a:pt x="544" y="88"/>
                </a:lnTo>
                <a:lnTo>
                  <a:pt x="546" y="78"/>
                </a:lnTo>
                <a:lnTo>
                  <a:pt x="544" y="72"/>
                </a:lnTo>
                <a:lnTo>
                  <a:pt x="542" y="70"/>
                </a:lnTo>
                <a:lnTo>
                  <a:pt x="540" y="70"/>
                </a:lnTo>
                <a:lnTo>
                  <a:pt x="540" y="70"/>
                </a:lnTo>
                <a:lnTo>
                  <a:pt x="542" y="66"/>
                </a:lnTo>
                <a:lnTo>
                  <a:pt x="542" y="64"/>
                </a:lnTo>
                <a:lnTo>
                  <a:pt x="540" y="56"/>
                </a:lnTo>
                <a:lnTo>
                  <a:pt x="536" y="48"/>
                </a:lnTo>
                <a:lnTo>
                  <a:pt x="530" y="44"/>
                </a:lnTo>
                <a:lnTo>
                  <a:pt x="530" y="44"/>
                </a:lnTo>
                <a:lnTo>
                  <a:pt x="528" y="38"/>
                </a:lnTo>
                <a:lnTo>
                  <a:pt x="526" y="34"/>
                </a:lnTo>
                <a:lnTo>
                  <a:pt x="516" y="26"/>
                </a:lnTo>
                <a:lnTo>
                  <a:pt x="506" y="22"/>
                </a:lnTo>
                <a:lnTo>
                  <a:pt x="494" y="20"/>
                </a:lnTo>
                <a:lnTo>
                  <a:pt x="494" y="20"/>
                </a:lnTo>
                <a:lnTo>
                  <a:pt x="480" y="10"/>
                </a:lnTo>
                <a:lnTo>
                  <a:pt x="472" y="6"/>
                </a:lnTo>
                <a:lnTo>
                  <a:pt x="464" y="4"/>
                </a:lnTo>
                <a:lnTo>
                  <a:pt x="456" y="2"/>
                </a:lnTo>
                <a:lnTo>
                  <a:pt x="448" y="4"/>
                </a:lnTo>
                <a:lnTo>
                  <a:pt x="440" y="6"/>
                </a:lnTo>
                <a:lnTo>
                  <a:pt x="432" y="10"/>
                </a:lnTo>
                <a:lnTo>
                  <a:pt x="432" y="10"/>
                </a:lnTo>
                <a:lnTo>
                  <a:pt x="416" y="4"/>
                </a:lnTo>
                <a:lnTo>
                  <a:pt x="402" y="0"/>
                </a:lnTo>
                <a:lnTo>
                  <a:pt x="394" y="0"/>
                </a:lnTo>
                <a:lnTo>
                  <a:pt x="386" y="0"/>
                </a:lnTo>
                <a:lnTo>
                  <a:pt x="376" y="4"/>
                </a:lnTo>
                <a:lnTo>
                  <a:pt x="366" y="12"/>
                </a:lnTo>
                <a:lnTo>
                  <a:pt x="366" y="12"/>
                </a:lnTo>
                <a:lnTo>
                  <a:pt x="356" y="14"/>
                </a:lnTo>
                <a:lnTo>
                  <a:pt x="350" y="14"/>
                </a:lnTo>
                <a:lnTo>
                  <a:pt x="344" y="16"/>
                </a:lnTo>
                <a:lnTo>
                  <a:pt x="338" y="18"/>
                </a:lnTo>
                <a:lnTo>
                  <a:pt x="338" y="18"/>
                </a:lnTo>
                <a:lnTo>
                  <a:pt x="328" y="22"/>
                </a:lnTo>
                <a:lnTo>
                  <a:pt x="324" y="24"/>
                </a:lnTo>
                <a:lnTo>
                  <a:pt x="324" y="24"/>
                </a:lnTo>
                <a:lnTo>
                  <a:pt x="316" y="26"/>
                </a:lnTo>
                <a:lnTo>
                  <a:pt x="310" y="28"/>
                </a:lnTo>
                <a:lnTo>
                  <a:pt x="304" y="34"/>
                </a:lnTo>
                <a:lnTo>
                  <a:pt x="304" y="34"/>
                </a:lnTo>
                <a:lnTo>
                  <a:pt x="290" y="48"/>
                </a:lnTo>
                <a:lnTo>
                  <a:pt x="262" y="74"/>
                </a:lnTo>
                <a:lnTo>
                  <a:pt x="262" y="74"/>
                </a:lnTo>
                <a:lnTo>
                  <a:pt x="246" y="92"/>
                </a:lnTo>
                <a:lnTo>
                  <a:pt x="234" y="110"/>
                </a:lnTo>
                <a:lnTo>
                  <a:pt x="224" y="132"/>
                </a:lnTo>
                <a:lnTo>
                  <a:pt x="216" y="160"/>
                </a:lnTo>
                <a:lnTo>
                  <a:pt x="216" y="160"/>
                </a:lnTo>
                <a:lnTo>
                  <a:pt x="210" y="186"/>
                </a:lnTo>
                <a:lnTo>
                  <a:pt x="206" y="206"/>
                </a:lnTo>
                <a:lnTo>
                  <a:pt x="204" y="214"/>
                </a:lnTo>
                <a:lnTo>
                  <a:pt x="204" y="224"/>
                </a:lnTo>
                <a:lnTo>
                  <a:pt x="206" y="232"/>
                </a:lnTo>
                <a:lnTo>
                  <a:pt x="210" y="242"/>
                </a:lnTo>
                <a:lnTo>
                  <a:pt x="210" y="242"/>
                </a:lnTo>
                <a:lnTo>
                  <a:pt x="210" y="262"/>
                </a:lnTo>
                <a:lnTo>
                  <a:pt x="212" y="278"/>
                </a:lnTo>
                <a:lnTo>
                  <a:pt x="216" y="290"/>
                </a:lnTo>
                <a:lnTo>
                  <a:pt x="220" y="300"/>
                </a:lnTo>
                <a:lnTo>
                  <a:pt x="220" y="300"/>
                </a:lnTo>
                <a:lnTo>
                  <a:pt x="222" y="312"/>
                </a:lnTo>
                <a:lnTo>
                  <a:pt x="224" y="324"/>
                </a:lnTo>
                <a:lnTo>
                  <a:pt x="234" y="346"/>
                </a:lnTo>
                <a:lnTo>
                  <a:pt x="236" y="350"/>
                </a:lnTo>
                <a:lnTo>
                  <a:pt x="236" y="350"/>
                </a:lnTo>
                <a:lnTo>
                  <a:pt x="242" y="360"/>
                </a:lnTo>
                <a:lnTo>
                  <a:pt x="250" y="368"/>
                </a:lnTo>
                <a:lnTo>
                  <a:pt x="250" y="368"/>
                </a:lnTo>
                <a:lnTo>
                  <a:pt x="254" y="392"/>
                </a:lnTo>
                <a:lnTo>
                  <a:pt x="258" y="406"/>
                </a:lnTo>
                <a:lnTo>
                  <a:pt x="264" y="418"/>
                </a:lnTo>
                <a:lnTo>
                  <a:pt x="264" y="418"/>
                </a:lnTo>
                <a:lnTo>
                  <a:pt x="270" y="426"/>
                </a:lnTo>
                <a:lnTo>
                  <a:pt x="278" y="430"/>
                </a:lnTo>
                <a:lnTo>
                  <a:pt x="288" y="436"/>
                </a:lnTo>
                <a:lnTo>
                  <a:pt x="288" y="436"/>
                </a:lnTo>
                <a:lnTo>
                  <a:pt x="290" y="452"/>
                </a:lnTo>
                <a:lnTo>
                  <a:pt x="292" y="454"/>
                </a:lnTo>
                <a:lnTo>
                  <a:pt x="292" y="454"/>
                </a:lnTo>
                <a:lnTo>
                  <a:pt x="294" y="480"/>
                </a:lnTo>
                <a:lnTo>
                  <a:pt x="294" y="494"/>
                </a:lnTo>
                <a:lnTo>
                  <a:pt x="294" y="510"/>
                </a:lnTo>
                <a:lnTo>
                  <a:pt x="294" y="510"/>
                </a:lnTo>
                <a:lnTo>
                  <a:pt x="280" y="518"/>
                </a:lnTo>
                <a:lnTo>
                  <a:pt x="266" y="530"/>
                </a:lnTo>
                <a:lnTo>
                  <a:pt x="254" y="544"/>
                </a:lnTo>
                <a:lnTo>
                  <a:pt x="244" y="556"/>
                </a:lnTo>
                <a:lnTo>
                  <a:pt x="244" y="556"/>
                </a:lnTo>
                <a:lnTo>
                  <a:pt x="214" y="572"/>
                </a:lnTo>
                <a:lnTo>
                  <a:pt x="186" y="588"/>
                </a:lnTo>
                <a:lnTo>
                  <a:pt x="138" y="616"/>
                </a:lnTo>
                <a:lnTo>
                  <a:pt x="138" y="616"/>
                </a:lnTo>
                <a:lnTo>
                  <a:pt x="22" y="684"/>
                </a:lnTo>
                <a:lnTo>
                  <a:pt x="22" y="684"/>
                </a:lnTo>
                <a:lnTo>
                  <a:pt x="10" y="724"/>
                </a:lnTo>
                <a:lnTo>
                  <a:pt x="2" y="758"/>
                </a:lnTo>
                <a:lnTo>
                  <a:pt x="0" y="774"/>
                </a:lnTo>
                <a:lnTo>
                  <a:pt x="0" y="788"/>
                </a:lnTo>
                <a:lnTo>
                  <a:pt x="898" y="788"/>
                </a:lnTo>
                <a:lnTo>
                  <a:pt x="898" y="788"/>
                </a:lnTo>
                <a:lnTo>
                  <a:pt x="882" y="738"/>
                </a:lnTo>
                <a:lnTo>
                  <a:pt x="870" y="696"/>
                </a:lnTo>
                <a:lnTo>
                  <a:pt x="856" y="660"/>
                </a:lnTo>
                <a:lnTo>
                  <a:pt x="856" y="660"/>
                </a:lnTo>
                <a:close/>
                <a:moveTo>
                  <a:pt x="592" y="258"/>
                </a:moveTo>
                <a:lnTo>
                  <a:pt x="592" y="258"/>
                </a:lnTo>
                <a:lnTo>
                  <a:pt x="596" y="258"/>
                </a:lnTo>
                <a:lnTo>
                  <a:pt x="596" y="264"/>
                </a:lnTo>
                <a:lnTo>
                  <a:pt x="592" y="270"/>
                </a:lnTo>
                <a:lnTo>
                  <a:pt x="592" y="272"/>
                </a:lnTo>
                <a:lnTo>
                  <a:pt x="592" y="272"/>
                </a:lnTo>
                <a:lnTo>
                  <a:pt x="588" y="300"/>
                </a:lnTo>
                <a:lnTo>
                  <a:pt x="586" y="316"/>
                </a:lnTo>
                <a:lnTo>
                  <a:pt x="582" y="326"/>
                </a:lnTo>
                <a:lnTo>
                  <a:pt x="582" y="326"/>
                </a:lnTo>
                <a:lnTo>
                  <a:pt x="578" y="336"/>
                </a:lnTo>
                <a:lnTo>
                  <a:pt x="568" y="340"/>
                </a:lnTo>
                <a:lnTo>
                  <a:pt x="568" y="340"/>
                </a:lnTo>
                <a:lnTo>
                  <a:pt x="572" y="296"/>
                </a:lnTo>
                <a:lnTo>
                  <a:pt x="572" y="296"/>
                </a:lnTo>
                <a:lnTo>
                  <a:pt x="572" y="280"/>
                </a:lnTo>
                <a:lnTo>
                  <a:pt x="568" y="260"/>
                </a:lnTo>
                <a:lnTo>
                  <a:pt x="568" y="260"/>
                </a:lnTo>
                <a:lnTo>
                  <a:pt x="592" y="258"/>
                </a:lnTo>
                <a:lnTo>
                  <a:pt x="592" y="258"/>
                </a:lnTo>
                <a:close/>
                <a:moveTo>
                  <a:pt x="520" y="280"/>
                </a:moveTo>
                <a:lnTo>
                  <a:pt x="520" y="280"/>
                </a:lnTo>
                <a:lnTo>
                  <a:pt x="520" y="278"/>
                </a:lnTo>
                <a:lnTo>
                  <a:pt x="524" y="274"/>
                </a:lnTo>
                <a:lnTo>
                  <a:pt x="534" y="268"/>
                </a:lnTo>
                <a:lnTo>
                  <a:pt x="548" y="264"/>
                </a:lnTo>
                <a:lnTo>
                  <a:pt x="562" y="260"/>
                </a:lnTo>
                <a:lnTo>
                  <a:pt x="562" y="260"/>
                </a:lnTo>
                <a:lnTo>
                  <a:pt x="566" y="280"/>
                </a:lnTo>
                <a:lnTo>
                  <a:pt x="566" y="296"/>
                </a:lnTo>
                <a:lnTo>
                  <a:pt x="566" y="296"/>
                </a:lnTo>
                <a:lnTo>
                  <a:pt x="564" y="318"/>
                </a:lnTo>
                <a:lnTo>
                  <a:pt x="562" y="342"/>
                </a:lnTo>
                <a:lnTo>
                  <a:pt x="562" y="342"/>
                </a:lnTo>
                <a:lnTo>
                  <a:pt x="550" y="346"/>
                </a:lnTo>
                <a:lnTo>
                  <a:pt x="550" y="346"/>
                </a:lnTo>
                <a:lnTo>
                  <a:pt x="544" y="346"/>
                </a:lnTo>
                <a:lnTo>
                  <a:pt x="544" y="346"/>
                </a:lnTo>
                <a:lnTo>
                  <a:pt x="536" y="344"/>
                </a:lnTo>
                <a:lnTo>
                  <a:pt x="532" y="340"/>
                </a:lnTo>
                <a:lnTo>
                  <a:pt x="532" y="340"/>
                </a:lnTo>
                <a:lnTo>
                  <a:pt x="530" y="338"/>
                </a:lnTo>
                <a:lnTo>
                  <a:pt x="530" y="338"/>
                </a:lnTo>
                <a:lnTo>
                  <a:pt x="524" y="328"/>
                </a:lnTo>
                <a:lnTo>
                  <a:pt x="520" y="312"/>
                </a:lnTo>
                <a:lnTo>
                  <a:pt x="518" y="296"/>
                </a:lnTo>
                <a:lnTo>
                  <a:pt x="518" y="288"/>
                </a:lnTo>
                <a:lnTo>
                  <a:pt x="520" y="280"/>
                </a:lnTo>
                <a:lnTo>
                  <a:pt x="520" y="280"/>
                </a:lnTo>
                <a:close/>
                <a:moveTo>
                  <a:pt x="338" y="244"/>
                </a:moveTo>
                <a:lnTo>
                  <a:pt x="338" y="244"/>
                </a:lnTo>
                <a:lnTo>
                  <a:pt x="342" y="240"/>
                </a:lnTo>
                <a:lnTo>
                  <a:pt x="344" y="236"/>
                </a:lnTo>
                <a:lnTo>
                  <a:pt x="344" y="230"/>
                </a:lnTo>
                <a:lnTo>
                  <a:pt x="342" y="226"/>
                </a:lnTo>
                <a:lnTo>
                  <a:pt x="336" y="214"/>
                </a:lnTo>
                <a:lnTo>
                  <a:pt x="332" y="206"/>
                </a:lnTo>
                <a:lnTo>
                  <a:pt x="332" y="206"/>
                </a:lnTo>
                <a:lnTo>
                  <a:pt x="328" y="198"/>
                </a:lnTo>
                <a:lnTo>
                  <a:pt x="326" y="188"/>
                </a:lnTo>
                <a:lnTo>
                  <a:pt x="328" y="184"/>
                </a:lnTo>
                <a:lnTo>
                  <a:pt x="330" y="178"/>
                </a:lnTo>
                <a:lnTo>
                  <a:pt x="336" y="172"/>
                </a:lnTo>
                <a:lnTo>
                  <a:pt x="342" y="166"/>
                </a:lnTo>
                <a:lnTo>
                  <a:pt x="342" y="166"/>
                </a:lnTo>
                <a:lnTo>
                  <a:pt x="362" y="164"/>
                </a:lnTo>
                <a:lnTo>
                  <a:pt x="374" y="160"/>
                </a:lnTo>
                <a:lnTo>
                  <a:pt x="386" y="156"/>
                </a:lnTo>
                <a:lnTo>
                  <a:pt x="386" y="156"/>
                </a:lnTo>
                <a:lnTo>
                  <a:pt x="430" y="158"/>
                </a:lnTo>
                <a:lnTo>
                  <a:pt x="454" y="160"/>
                </a:lnTo>
                <a:lnTo>
                  <a:pt x="464" y="160"/>
                </a:lnTo>
                <a:lnTo>
                  <a:pt x="468" y="158"/>
                </a:lnTo>
                <a:lnTo>
                  <a:pt x="468" y="158"/>
                </a:lnTo>
                <a:lnTo>
                  <a:pt x="476" y="158"/>
                </a:lnTo>
                <a:lnTo>
                  <a:pt x="482" y="158"/>
                </a:lnTo>
                <a:lnTo>
                  <a:pt x="492" y="154"/>
                </a:lnTo>
                <a:lnTo>
                  <a:pt x="502" y="148"/>
                </a:lnTo>
                <a:lnTo>
                  <a:pt x="508" y="144"/>
                </a:lnTo>
                <a:lnTo>
                  <a:pt x="508" y="144"/>
                </a:lnTo>
                <a:lnTo>
                  <a:pt x="518" y="144"/>
                </a:lnTo>
                <a:lnTo>
                  <a:pt x="526" y="142"/>
                </a:lnTo>
                <a:lnTo>
                  <a:pt x="526" y="142"/>
                </a:lnTo>
                <a:lnTo>
                  <a:pt x="536" y="152"/>
                </a:lnTo>
                <a:lnTo>
                  <a:pt x="534" y="154"/>
                </a:lnTo>
                <a:lnTo>
                  <a:pt x="534" y="154"/>
                </a:lnTo>
                <a:lnTo>
                  <a:pt x="546" y="190"/>
                </a:lnTo>
                <a:lnTo>
                  <a:pt x="554" y="218"/>
                </a:lnTo>
                <a:lnTo>
                  <a:pt x="560" y="248"/>
                </a:lnTo>
                <a:lnTo>
                  <a:pt x="560" y="248"/>
                </a:lnTo>
                <a:lnTo>
                  <a:pt x="544" y="252"/>
                </a:lnTo>
                <a:lnTo>
                  <a:pt x="530" y="256"/>
                </a:lnTo>
                <a:lnTo>
                  <a:pt x="518" y="264"/>
                </a:lnTo>
                <a:lnTo>
                  <a:pt x="510" y="272"/>
                </a:lnTo>
                <a:lnTo>
                  <a:pt x="510" y="272"/>
                </a:lnTo>
                <a:lnTo>
                  <a:pt x="482" y="276"/>
                </a:lnTo>
                <a:lnTo>
                  <a:pt x="482" y="276"/>
                </a:lnTo>
                <a:lnTo>
                  <a:pt x="478" y="272"/>
                </a:lnTo>
                <a:lnTo>
                  <a:pt x="470" y="270"/>
                </a:lnTo>
                <a:lnTo>
                  <a:pt x="462" y="268"/>
                </a:lnTo>
                <a:lnTo>
                  <a:pt x="448" y="268"/>
                </a:lnTo>
                <a:lnTo>
                  <a:pt x="448" y="268"/>
                </a:lnTo>
                <a:lnTo>
                  <a:pt x="420" y="270"/>
                </a:lnTo>
                <a:lnTo>
                  <a:pt x="390" y="274"/>
                </a:lnTo>
                <a:lnTo>
                  <a:pt x="364" y="280"/>
                </a:lnTo>
                <a:lnTo>
                  <a:pt x="344" y="286"/>
                </a:lnTo>
                <a:lnTo>
                  <a:pt x="340" y="286"/>
                </a:lnTo>
                <a:lnTo>
                  <a:pt x="340" y="288"/>
                </a:lnTo>
                <a:lnTo>
                  <a:pt x="340" y="288"/>
                </a:lnTo>
                <a:lnTo>
                  <a:pt x="304" y="274"/>
                </a:lnTo>
                <a:lnTo>
                  <a:pt x="304" y="274"/>
                </a:lnTo>
                <a:lnTo>
                  <a:pt x="306" y="270"/>
                </a:lnTo>
                <a:lnTo>
                  <a:pt x="310" y="264"/>
                </a:lnTo>
                <a:lnTo>
                  <a:pt x="318" y="256"/>
                </a:lnTo>
                <a:lnTo>
                  <a:pt x="338" y="244"/>
                </a:lnTo>
                <a:lnTo>
                  <a:pt x="338" y="244"/>
                </a:lnTo>
                <a:close/>
                <a:moveTo>
                  <a:pt x="352" y="304"/>
                </a:moveTo>
                <a:lnTo>
                  <a:pt x="352" y="296"/>
                </a:lnTo>
                <a:lnTo>
                  <a:pt x="352" y="296"/>
                </a:lnTo>
                <a:lnTo>
                  <a:pt x="372" y="290"/>
                </a:lnTo>
                <a:lnTo>
                  <a:pt x="396" y="286"/>
                </a:lnTo>
                <a:lnTo>
                  <a:pt x="424" y="282"/>
                </a:lnTo>
                <a:lnTo>
                  <a:pt x="448" y="280"/>
                </a:lnTo>
                <a:lnTo>
                  <a:pt x="448" y="280"/>
                </a:lnTo>
                <a:lnTo>
                  <a:pt x="460" y="280"/>
                </a:lnTo>
                <a:lnTo>
                  <a:pt x="468" y="282"/>
                </a:lnTo>
                <a:lnTo>
                  <a:pt x="472" y="284"/>
                </a:lnTo>
                <a:lnTo>
                  <a:pt x="474" y="284"/>
                </a:lnTo>
                <a:lnTo>
                  <a:pt x="474" y="284"/>
                </a:lnTo>
                <a:lnTo>
                  <a:pt x="474" y="292"/>
                </a:lnTo>
                <a:lnTo>
                  <a:pt x="474" y="300"/>
                </a:lnTo>
                <a:lnTo>
                  <a:pt x="468" y="316"/>
                </a:lnTo>
                <a:lnTo>
                  <a:pt x="458" y="332"/>
                </a:lnTo>
                <a:lnTo>
                  <a:pt x="446" y="346"/>
                </a:lnTo>
                <a:lnTo>
                  <a:pt x="446" y="346"/>
                </a:lnTo>
                <a:lnTo>
                  <a:pt x="444" y="348"/>
                </a:lnTo>
                <a:lnTo>
                  <a:pt x="444" y="348"/>
                </a:lnTo>
                <a:lnTo>
                  <a:pt x="440" y="352"/>
                </a:lnTo>
                <a:lnTo>
                  <a:pt x="432" y="356"/>
                </a:lnTo>
                <a:lnTo>
                  <a:pt x="424" y="360"/>
                </a:lnTo>
                <a:lnTo>
                  <a:pt x="410" y="364"/>
                </a:lnTo>
                <a:lnTo>
                  <a:pt x="410" y="364"/>
                </a:lnTo>
                <a:lnTo>
                  <a:pt x="380" y="368"/>
                </a:lnTo>
                <a:lnTo>
                  <a:pt x="380" y="368"/>
                </a:lnTo>
                <a:lnTo>
                  <a:pt x="372" y="366"/>
                </a:lnTo>
                <a:lnTo>
                  <a:pt x="366" y="364"/>
                </a:lnTo>
                <a:lnTo>
                  <a:pt x="364" y="362"/>
                </a:lnTo>
                <a:lnTo>
                  <a:pt x="362" y="360"/>
                </a:lnTo>
                <a:lnTo>
                  <a:pt x="362" y="360"/>
                </a:lnTo>
                <a:lnTo>
                  <a:pt x="360" y="350"/>
                </a:lnTo>
                <a:lnTo>
                  <a:pt x="358" y="338"/>
                </a:lnTo>
                <a:lnTo>
                  <a:pt x="356" y="310"/>
                </a:lnTo>
                <a:lnTo>
                  <a:pt x="356" y="308"/>
                </a:lnTo>
                <a:lnTo>
                  <a:pt x="352" y="304"/>
                </a:lnTo>
                <a:close/>
                <a:moveTo>
                  <a:pt x="242" y="348"/>
                </a:moveTo>
                <a:lnTo>
                  <a:pt x="240" y="344"/>
                </a:lnTo>
                <a:lnTo>
                  <a:pt x="240" y="344"/>
                </a:lnTo>
                <a:lnTo>
                  <a:pt x="232" y="330"/>
                </a:lnTo>
                <a:lnTo>
                  <a:pt x="228" y="312"/>
                </a:lnTo>
                <a:lnTo>
                  <a:pt x="226" y="304"/>
                </a:lnTo>
                <a:lnTo>
                  <a:pt x="226" y="296"/>
                </a:lnTo>
                <a:lnTo>
                  <a:pt x="228" y="288"/>
                </a:lnTo>
                <a:lnTo>
                  <a:pt x="232" y="282"/>
                </a:lnTo>
                <a:lnTo>
                  <a:pt x="232" y="282"/>
                </a:lnTo>
                <a:lnTo>
                  <a:pt x="238" y="276"/>
                </a:lnTo>
                <a:lnTo>
                  <a:pt x="242" y="272"/>
                </a:lnTo>
                <a:lnTo>
                  <a:pt x="248" y="270"/>
                </a:lnTo>
                <a:lnTo>
                  <a:pt x="254" y="270"/>
                </a:lnTo>
                <a:lnTo>
                  <a:pt x="254" y="270"/>
                </a:lnTo>
                <a:lnTo>
                  <a:pt x="262" y="272"/>
                </a:lnTo>
                <a:lnTo>
                  <a:pt x="270" y="276"/>
                </a:lnTo>
                <a:lnTo>
                  <a:pt x="278" y="282"/>
                </a:lnTo>
                <a:lnTo>
                  <a:pt x="284" y="290"/>
                </a:lnTo>
                <a:lnTo>
                  <a:pt x="286" y="288"/>
                </a:lnTo>
                <a:lnTo>
                  <a:pt x="286" y="288"/>
                </a:lnTo>
                <a:lnTo>
                  <a:pt x="290" y="300"/>
                </a:lnTo>
                <a:lnTo>
                  <a:pt x="294" y="314"/>
                </a:lnTo>
                <a:lnTo>
                  <a:pt x="294" y="328"/>
                </a:lnTo>
                <a:lnTo>
                  <a:pt x="308" y="336"/>
                </a:lnTo>
                <a:lnTo>
                  <a:pt x="308" y="336"/>
                </a:lnTo>
                <a:lnTo>
                  <a:pt x="304" y="288"/>
                </a:lnTo>
                <a:lnTo>
                  <a:pt x="340" y="304"/>
                </a:lnTo>
                <a:lnTo>
                  <a:pt x="338" y="308"/>
                </a:lnTo>
                <a:lnTo>
                  <a:pt x="344" y="314"/>
                </a:lnTo>
                <a:lnTo>
                  <a:pt x="344" y="314"/>
                </a:lnTo>
                <a:lnTo>
                  <a:pt x="346" y="338"/>
                </a:lnTo>
                <a:lnTo>
                  <a:pt x="348" y="354"/>
                </a:lnTo>
                <a:lnTo>
                  <a:pt x="352" y="366"/>
                </a:lnTo>
                <a:lnTo>
                  <a:pt x="352" y="366"/>
                </a:lnTo>
                <a:lnTo>
                  <a:pt x="356" y="372"/>
                </a:lnTo>
                <a:lnTo>
                  <a:pt x="362" y="376"/>
                </a:lnTo>
                <a:lnTo>
                  <a:pt x="370" y="378"/>
                </a:lnTo>
                <a:lnTo>
                  <a:pt x="380" y="380"/>
                </a:lnTo>
                <a:lnTo>
                  <a:pt x="380" y="380"/>
                </a:lnTo>
                <a:lnTo>
                  <a:pt x="394" y="378"/>
                </a:lnTo>
                <a:lnTo>
                  <a:pt x="412" y="376"/>
                </a:lnTo>
                <a:lnTo>
                  <a:pt x="412" y="376"/>
                </a:lnTo>
                <a:lnTo>
                  <a:pt x="428" y="372"/>
                </a:lnTo>
                <a:lnTo>
                  <a:pt x="440" y="368"/>
                </a:lnTo>
                <a:lnTo>
                  <a:pt x="446" y="362"/>
                </a:lnTo>
                <a:lnTo>
                  <a:pt x="452" y="358"/>
                </a:lnTo>
                <a:lnTo>
                  <a:pt x="452" y="358"/>
                </a:lnTo>
                <a:lnTo>
                  <a:pt x="454" y="354"/>
                </a:lnTo>
                <a:lnTo>
                  <a:pt x="454" y="354"/>
                </a:lnTo>
                <a:lnTo>
                  <a:pt x="466" y="344"/>
                </a:lnTo>
                <a:lnTo>
                  <a:pt x="476" y="328"/>
                </a:lnTo>
                <a:lnTo>
                  <a:pt x="484" y="312"/>
                </a:lnTo>
                <a:lnTo>
                  <a:pt x="488" y="294"/>
                </a:lnTo>
                <a:lnTo>
                  <a:pt x="488" y="294"/>
                </a:lnTo>
                <a:lnTo>
                  <a:pt x="496" y="292"/>
                </a:lnTo>
                <a:lnTo>
                  <a:pt x="506" y="292"/>
                </a:lnTo>
                <a:lnTo>
                  <a:pt x="506" y="292"/>
                </a:lnTo>
                <a:lnTo>
                  <a:pt x="506" y="308"/>
                </a:lnTo>
                <a:lnTo>
                  <a:pt x="510" y="322"/>
                </a:lnTo>
                <a:lnTo>
                  <a:pt x="516" y="336"/>
                </a:lnTo>
                <a:lnTo>
                  <a:pt x="522" y="346"/>
                </a:lnTo>
                <a:lnTo>
                  <a:pt x="522" y="346"/>
                </a:lnTo>
                <a:lnTo>
                  <a:pt x="522" y="348"/>
                </a:lnTo>
                <a:lnTo>
                  <a:pt x="522" y="348"/>
                </a:lnTo>
                <a:lnTo>
                  <a:pt x="526" y="350"/>
                </a:lnTo>
                <a:lnTo>
                  <a:pt x="530" y="354"/>
                </a:lnTo>
                <a:lnTo>
                  <a:pt x="536" y="356"/>
                </a:lnTo>
                <a:lnTo>
                  <a:pt x="544" y="358"/>
                </a:lnTo>
                <a:lnTo>
                  <a:pt x="544" y="358"/>
                </a:lnTo>
                <a:lnTo>
                  <a:pt x="552" y="358"/>
                </a:lnTo>
                <a:lnTo>
                  <a:pt x="552" y="358"/>
                </a:lnTo>
                <a:lnTo>
                  <a:pt x="560" y="356"/>
                </a:lnTo>
                <a:lnTo>
                  <a:pt x="560" y="356"/>
                </a:lnTo>
                <a:lnTo>
                  <a:pt x="554" y="390"/>
                </a:lnTo>
                <a:lnTo>
                  <a:pt x="548" y="414"/>
                </a:lnTo>
                <a:lnTo>
                  <a:pt x="548" y="414"/>
                </a:lnTo>
                <a:lnTo>
                  <a:pt x="536" y="466"/>
                </a:lnTo>
                <a:lnTo>
                  <a:pt x="536" y="466"/>
                </a:lnTo>
                <a:lnTo>
                  <a:pt x="524" y="516"/>
                </a:lnTo>
                <a:lnTo>
                  <a:pt x="524" y="516"/>
                </a:lnTo>
                <a:lnTo>
                  <a:pt x="522" y="518"/>
                </a:lnTo>
                <a:lnTo>
                  <a:pt x="516" y="522"/>
                </a:lnTo>
                <a:lnTo>
                  <a:pt x="500" y="526"/>
                </a:lnTo>
                <a:lnTo>
                  <a:pt x="480" y="530"/>
                </a:lnTo>
                <a:lnTo>
                  <a:pt x="470" y="530"/>
                </a:lnTo>
                <a:lnTo>
                  <a:pt x="464" y="528"/>
                </a:lnTo>
                <a:lnTo>
                  <a:pt x="464" y="528"/>
                </a:lnTo>
                <a:lnTo>
                  <a:pt x="436" y="518"/>
                </a:lnTo>
                <a:lnTo>
                  <a:pt x="414" y="506"/>
                </a:lnTo>
                <a:lnTo>
                  <a:pt x="414" y="506"/>
                </a:lnTo>
                <a:lnTo>
                  <a:pt x="394" y="494"/>
                </a:lnTo>
                <a:lnTo>
                  <a:pt x="376" y="486"/>
                </a:lnTo>
                <a:lnTo>
                  <a:pt x="376" y="486"/>
                </a:lnTo>
                <a:lnTo>
                  <a:pt x="364" y="478"/>
                </a:lnTo>
                <a:lnTo>
                  <a:pt x="352" y="470"/>
                </a:lnTo>
                <a:lnTo>
                  <a:pt x="342" y="462"/>
                </a:lnTo>
                <a:lnTo>
                  <a:pt x="332" y="450"/>
                </a:lnTo>
                <a:lnTo>
                  <a:pt x="324" y="436"/>
                </a:lnTo>
                <a:lnTo>
                  <a:pt x="316" y="416"/>
                </a:lnTo>
                <a:lnTo>
                  <a:pt x="310" y="390"/>
                </a:lnTo>
                <a:lnTo>
                  <a:pt x="302" y="358"/>
                </a:lnTo>
                <a:lnTo>
                  <a:pt x="296" y="360"/>
                </a:lnTo>
                <a:lnTo>
                  <a:pt x="296" y="360"/>
                </a:lnTo>
                <a:lnTo>
                  <a:pt x="298" y="364"/>
                </a:lnTo>
                <a:lnTo>
                  <a:pt x="298" y="364"/>
                </a:lnTo>
                <a:lnTo>
                  <a:pt x="290" y="370"/>
                </a:lnTo>
                <a:lnTo>
                  <a:pt x="284" y="374"/>
                </a:lnTo>
                <a:lnTo>
                  <a:pt x="278" y="372"/>
                </a:lnTo>
                <a:lnTo>
                  <a:pt x="276" y="372"/>
                </a:lnTo>
                <a:lnTo>
                  <a:pt x="276" y="372"/>
                </a:lnTo>
                <a:lnTo>
                  <a:pt x="266" y="370"/>
                </a:lnTo>
                <a:lnTo>
                  <a:pt x="256" y="364"/>
                </a:lnTo>
                <a:lnTo>
                  <a:pt x="248" y="358"/>
                </a:lnTo>
                <a:lnTo>
                  <a:pt x="242" y="348"/>
                </a:lnTo>
                <a:lnTo>
                  <a:pt x="242" y="348"/>
                </a:lnTo>
                <a:close/>
                <a:moveTo>
                  <a:pt x="408" y="758"/>
                </a:moveTo>
                <a:lnTo>
                  <a:pt x="408" y="758"/>
                </a:lnTo>
                <a:lnTo>
                  <a:pt x="372" y="730"/>
                </a:lnTo>
                <a:lnTo>
                  <a:pt x="342" y="706"/>
                </a:lnTo>
                <a:lnTo>
                  <a:pt x="318" y="686"/>
                </a:lnTo>
                <a:lnTo>
                  <a:pt x="302" y="668"/>
                </a:lnTo>
                <a:lnTo>
                  <a:pt x="290" y="654"/>
                </a:lnTo>
                <a:lnTo>
                  <a:pt x="282" y="642"/>
                </a:lnTo>
                <a:lnTo>
                  <a:pt x="276" y="632"/>
                </a:lnTo>
                <a:lnTo>
                  <a:pt x="274" y="622"/>
                </a:lnTo>
                <a:lnTo>
                  <a:pt x="274" y="622"/>
                </a:lnTo>
                <a:lnTo>
                  <a:pt x="274" y="604"/>
                </a:lnTo>
                <a:lnTo>
                  <a:pt x="278" y="582"/>
                </a:lnTo>
                <a:lnTo>
                  <a:pt x="284" y="562"/>
                </a:lnTo>
                <a:lnTo>
                  <a:pt x="288" y="544"/>
                </a:lnTo>
                <a:lnTo>
                  <a:pt x="292" y="544"/>
                </a:lnTo>
                <a:lnTo>
                  <a:pt x="292" y="544"/>
                </a:lnTo>
                <a:lnTo>
                  <a:pt x="296" y="532"/>
                </a:lnTo>
                <a:lnTo>
                  <a:pt x="298" y="518"/>
                </a:lnTo>
                <a:lnTo>
                  <a:pt x="300" y="494"/>
                </a:lnTo>
                <a:lnTo>
                  <a:pt x="300" y="472"/>
                </a:lnTo>
                <a:lnTo>
                  <a:pt x="298" y="454"/>
                </a:lnTo>
                <a:lnTo>
                  <a:pt x="296" y="452"/>
                </a:lnTo>
                <a:lnTo>
                  <a:pt x="296" y="452"/>
                </a:lnTo>
                <a:lnTo>
                  <a:pt x="288" y="378"/>
                </a:lnTo>
                <a:lnTo>
                  <a:pt x="288" y="378"/>
                </a:lnTo>
                <a:lnTo>
                  <a:pt x="294" y="376"/>
                </a:lnTo>
                <a:lnTo>
                  <a:pt x="298" y="372"/>
                </a:lnTo>
                <a:lnTo>
                  <a:pt x="298" y="372"/>
                </a:lnTo>
                <a:lnTo>
                  <a:pt x="306" y="402"/>
                </a:lnTo>
                <a:lnTo>
                  <a:pt x="312" y="426"/>
                </a:lnTo>
                <a:lnTo>
                  <a:pt x="320" y="444"/>
                </a:lnTo>
                <a:lnTo>
                  <a:pt x="328" y="458"/>
                </a:lnTo>
                <a:lnTo>
                  <a:pt x="338" y="468"/>
                </a:lnTo>
                <a:lnTo>
                  <a:pt x="348" y="476"/>
                </a:lnTo>
                <a:lnTo>
                  <a:pt x="374" y="492"/>
                </a:lnTo>
                <a:lnTo>
                  <a:pt x="374" y="492"/>
                </a:lnTo>
                <a:lnTo>
                  <a:pt x="390" y="500"/>
                </a:lnTo>
                <a:lnTo>
                  <a:pt x="410" y="512"/>
                </a:lnTo>
                <a:lnTo>
                  <a:pt x="410" y="512"/>
                </a:lnTo>
                <a:lnTo>
                  <a:pt x="434" y="524"/>
                </a:lnTo>
                <a:lnTo>
                  <a:pt x="462" y="534"/>
                </a:lnTo>
                <a:lnTo>
                  <a:pt x="462" y="534"/>
                </a:lnTo>
                <a:lnTo>
                  <a:pt x="474" y="536"/>
                </a:lnTo>
                <a:lnTo>
                  <a:pt x="474" y="536"/>
                </a:lnTo>
                <a:lnTo>
                  <a:pt x="492" y="534"/>
                </a:lnTo>
                <a:lnTo>
                  <a:pt x="508" y="530"/>
                </a:lnTo>
                <a:lnTo>
                  <a:pt x="522" y="524"/>
                </a:lnTo>
                <a:lnTo>
                  <a:pt x="526" y="522"/>
                </a:lnTo>
                <a:lnTo>
                  <a:pt x="530" y="518"/>
                </a:lnTo>
                <a:lnTo>
                  <a:pt x="530" y="518"/>
                </a:lnTo>
                <a:lnTo>
                  <a:pt x="530" y="512"/>
                </a:lnTo>
                <a:lnTo>
                  <a:pt x="530" y="512"/>
                </a:lnTo>
                <a:lnTo>
                  <a:pt x="530" y="558"/>
                </a:lnTo>
                <a:lnTo>
                  <a:pt x="532" y="582"/>
                </a:lnTo>
                <a:lnTo>
                  <a:pt x="534" y="606"/>
                </a:lnTo>
                <a:lnTo>
                  <a:pt x="534" y="606"/>
                </a:lnTo>
                <a:lnTo>
                  <a:pt x="534" y="614"/>
                </a:lnTo>
                <a:lnTo>
                  <a:pt x="534" y="622"/>
                </a:lnTo>
                <a:lnTo>
                  <a:pt x="526" y="642"/>
                </a:lnTo>
                <a:lnTo>
                  <a:pt x="514" y="664"/>
                </a:lnTo>
                <a:lnTo>
                  <a:pt x="498" y="688"/>
                </a:lnTo>
                <a:lnTo>
                  <a:pt x="478" y="710"/>
                </a:lnTo>
                <a:lnTo>
                  <a:pt x="456" y="730"/>
                </a:lnTo>
                <a:lnTo>
                  <a:pt x="432" y="748"/>
                </a:lnTo>
                <a:lnTo>
                  <a:pt x="420" y="754"/>
                </a:lnTo>
                <a:lnTo>
                  <a:pt x="408" y="758"/>
                </a:lnTo>
                <a:lnTo>
                  <a:pt x="408" y="758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" name="矩形: 圆角 12"/>
          <p:cNvSpPr/>
          <p:nvPr/>
        </p:nvSpPr>
        <p:spPr>
          <a:xfrm>
            <a:off x="3860368" y="1971066"/>
            <a:ext cx="1860468" cy="181071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矩形: 圆角 20"/>
          <p:cNvSpPr/>
          <p:nvPr/>
        </p:nvSpPr>
        <p:spPr>
          <a:xfrm>
            <a:off x="6489412" y="1971066"/>
            <a:ext cx="1860468" cy="181071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矩形: 圆角 28"/>
          <p:cNvSpPr/>
          <p:nvPr/>
        </p:nvSpPr>
        <p:spPr>
          <a:xfrm>
            <a:off x="9118455" y="1971066"/>
            <a:ext cx="1860468" cy="181071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任意多边形: 形状 36"/>
          <p:cNvSpPr/>
          <p:nvPr/>
        </p:nvSpPr>
        <p:spPr bwMode="auto">
          <a:xfrm>
            <a:off x="4093816" y="2521506"/>
            <a:ext cx="1304829" cy="1247631"/>
          </a:xfrm>
          <a:custGeom>
            <a:avLst/>
            <a:gdLst>
              <a:gd name="T0" fmla="*/ 656 w 730"/>
              <a:gd name="T1" fmla="*/ 504 h 698"/>
              <a:gd name="T2" fmla="*/ 552 w 730"/>
              <a:gd name="T3" fmla="*/ 428 h 698"/>
              <a:gd name="T4" fmla="*/ 524 w 730"/>
              <a:gd name="T5" fmla="*/ 302 h 698"/>
              <a:gd name="T6" fmla="*/ 492 w 730"/>
              <a:gd name="T7" fmla="*/ 110 h 698"/>
              <a:gd name="T8" fmla="*/ 436 w 730"/>
              <a:gd name="T9" fmla="*/ 26 h 698"/>
              <a:gd name="T10" fmla="*/ 380 w 730"/>
              <a:gd name="T11" fmla="*/ 2 h 698"/>
              <a:gd name="T12" fmla="*/ 316 w 730"/>
              <a:gd name="T13" fmla="*/ 4 h 698"/>
              <a:gd name="T14" fmla="*/ 246 w 730"/>
              <a:gd name="T15" fmla="*/ 44 h 698"/>
              <a:gd name="T16" fmla="*/ 202 w 730"/>
              <a:gd name="T17" fmla="*/ 136 h 698"/>
              <a:gd name="T18" fmla="*/ 170 w 730"/>
              <a:gd name="T19" fmla="*/ 304 h 698"/>
              <a:gd name="T20" fmla="*/ 134 w 730"/>
              <a:gd name="T21" fmla="*/ 486 h 698"/>
              <a:gd name="T22" fmla="*/ 58 w 730"/>
              <a:gd name="T23" fmla="*/ 526 h 698"/>
              <a:gd name="T24" fmla="*/ 32 w 730"/>
              <a:gd name="T25" fmla="*/ 562 h 698"/>
              <a:gd name="T26" fmla="*/ 718 w 730"/>
              <a:gd name="T27" fmla="*/ 632 h 698"/>
              <a:gd name="T28" fmla="*/ 278 w 730"/>
              <a:gd name="T29" fmla="*/ 134 h 698"/>
              <a:gd name="T30" fmla="*/ 326 w 730"/>
              <a:gd name="T31" fmla="*/ 94 h 698"/>
              <a:gd name="T32" fmla="*/ 380 w 730"/>
              <a:gd name="T33" fmla="*/ 122 h 698"/>
              <a:gd name="T34" fmla="*/ 426 w 730"/>
              <a:gd name="T35" fmla="*/ 182 h 698"/>
              <a:gd name="T36" fmla="*/ 456 w 730"/>
              <a:gd name="T37" fmla="*/ 258 h 698"/>
              <a:gd name="T38" fmla="*/ 430 w 730"/>
              <a:gd name="T39" fmla="*/ 340 h 698"/>
              <a:gd name="T40" fmla="*/ 382 w 730"/>
              <a:gd name="T41" fmla="*/ 396 h 698"/>
              <a:gd name="T42" fmla="*/ 332 w 730"/>
              <a:gd name="T43" fmla="*/ 402 h 698"/>
              <a:gd name="T44" fmla="*/ 292 w 730"/>
              <a:gd name="T45" fmla="*/ 376 h 698"/>
              <a:gd name="T46" fmla="*/ 256 w 730"/>
              <a:gd name="T47" fmla="*/ 310 h 698"/>
              <a:gd name="T48" fmla="*/ 242 w 730"/>
              <a:gd name="T49" fmla="*/ 200 h 698"/>
              <a:gd name="T50" fmla="*/ 278 w 730"/>
              <a:gd name="T51" fmla="*/ 134 h 698"/>
              <a:gd name="T52" fmla="*/ 208 w 730"/>
              <a:gd name="T53" fmla="*/ 552 h 698"/>
              <a:gd name="T54" fmla="*/ 266 w 730"/>
              <a:gd name="T55" fmla="*/ 602 h 698"/>
              <a:gd name="T56" fmla="*/ 258 w 730"/>
              <a:gd name="T57" fmla="*/ 594 h 698"/>
              <a:gd name="T58" fmla="*/ 236 w 730"/>
              <a:gd name="T59" fmla="*/ 570 h 698"/>
              <a:gd name="T60" fmla="*/ 286 w 730"/>
              <a:gd name="T61" fmla="*/ 588 h 698"/>
              <a:gd name="T62" fmla="*/ 252 w 730"/>
              <a:gd name="T63" fmla="*/ 552 h 698"/>
              <a:gd name="T64" fmla="*/ 264 w 730"/>
              <a:gd name="T65" fmla="*/ 554 h 698"/>
              <a:gd name="T66" fmla="*/ 250 w 730"/>
              <a:gd name="T67" fmla="*/ 464 h 698"/>
              <a:gd name="T68" fmla="*/ 276 w 730"/>
              <a:gd name="T69" fmla="*/ 518 h 698"/>
              <a:gd name="T70" fmla="*/ 262 w 730"/>
              <a:gd name="T71" fmla="*/ 462 h 698"/>
              <a:gd name="T72" fmla="*/ 270 w 730"/>
              <a:gd name="T73" fmla="*/ 356 h 698"/>
              <a:gd name="T74" fmla="*/ 298 w 730"/>
              <a:gd name="T75" fmla="*/ 388 h 698"/>
              <a:gd name="T76" fmla="*/ 352 w 730"/>
              <a:gd name="T77" fmla="*/ 410 h 698"/>
              <a:gd name="T78" fmla="*/ 384 w 730"/>
              <a:gd name="T79" fmla="*/ 402 h 698"/>
              <a:gd name="T80" fmla="*/ 430 w 730"/>
              <a:gd name="T81" fmla="*/ 352 h 698"/>
              <a:gd name="T82" fmla="*/ 446 w 730"/>
              <a:gd name="T83" fmla="*/ 466 h 698"/>
              <a:gd name="T84" fmla="*/ 456 w 730"/>
              <a:gd name="T85" fmla="*/ 542 h 698"/>
              <a:gd name="T86" fmla="*/ 464 w 730"/>
              <a:gd name="T87" fmla="*/ 526 h 698"/>
              <a:gd name="T88" fmla="*/ 456 w 730"/>
              <a:gd name="T89" fmla="*/ 572 h 698"/>
              <a:gd name="T90" fmla="*/ 472 w 730"/>
              <a:gd name="T91" fmla="*/ 552 h 698"/>
              <a:gd name="T92" fmla="*/ 450 w 730"/>
              <a:gd name="T93" fmla="*/ 600 h 698"/>
              <a:gd name="T94" fmla="*/ 480 w 730"/>
              <a:gd name="T95" fmla="*/ 544 h 698"/>
              <a:gd name="T96" fmla="*/ 464 w 730"/>
              <a:gd name="T97" fmla="*/ 604 h 698"/>
              <a:gd name="T98" fmla="*/ 464 w 730"/>
              <a:gd name="T99" fmla="*/ 612 h 698"/>
              <a:gd name="T100" fmla="*/ 498 w 730"/>
              <a:gd name="T101" fmla="*/ 572 h 698"/>
              <a:gd name="T102" fmla="*/ 490 w 730"/>
              <a:gd name="T103" fmla="*/ 598 h 698"/>
              <a:gd name="T104" fmla="*/ 420 w 730"/>
              <a:gd name="T105" fmla="*/ 638 h 698"/>
              <a:gd name="T106" fmla="*/ 324 w 730"/>
              <a:gd name="T107" fmla="*/ 646 h 698"/>
              <a:gd name="T108" fmla="*/ 224 w 730"/>
              <a:gd name="T109" fmla="*/ 580 h 698"/>
              <a:gd name="T110" fmla="*/ 522 w 730"/>
              <a:gd name="T111" fmla="*/ 524 h 698"/>
              <a:gd name="T112" fmla="*/ 510 w 730"/>
              <a:gd name="T113" fmla="*/ 57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0" h="698">
                <a:moveTo>
                  <a:pt x="690" y="534"/>
                </a:moveTo>
                <a:lnTo>
                  <a:pt x="690" y="534"/>
                </a:lnTo>
                <a:lnTo>
                  <a:pt x="684" y="524"/>
                </a:lnTo>
                <a:lnTo>
                  <a:pt x="672" y="514"/>
                </a:lnTo>
                <a:lnTo>
                  <a:pt x="656" y="504"/>
                </a:lnTo>
                <a:lnTo>
                  <a:pt x="638" y="494"/>
                </a:lnTo>
                <a:lnTo>
                  <a:pt x="602" y="476"/>
                </a:lnTo>
                <a:lnTo>
                  <a:pt x="570" y="462"/>
                </a:lnTo>
                <a:lnTo>
                  <a:pt x="570" y="462"/>
                </a:lnTo>
                <a:lnTo>
                  <a:pt x="552" y="428"/>
                </a:lnTo>
                <a:lnTo>
                  <a:pt x="542" y="406"/>
                </a:lnTo>
                <a:lnTo>
                  <a:pt x="534" y="380"/>
                </a:lnTo>
                <a:lnTo>
                  <a:pt x="534" y="380"/>
                </a:lnTo>
                <a:lnTo>
                  <a:pt x="528" y="344"/>
                </a:lnTo>
                <a:lnTo>
                  <a:pt x="524" y="302"/>
                </a:lnTo>
                <a:lnTo>
                  <a:pt x="520" y="250"/>
                </a:lnTo>
                <a:lnTo>
                  <a:pt x="508" y="180"/>
                </a:lnTo>
                <a:lnTo>
                  <a:pt x="508" y="180"/>
                </a:lnTo>
                <a:lnTo>
                  <a:pt x="500" y="142"/>
                </a:lnTo>
                <a:lnTo>
                  <a:pt x="492" y="110"/>
                </a:lnTo>
                <a:lnTo>
                  <a:pt x="482" y="84"/>
                </a:lnTo>
                <a:lnTo>
                  <a:pt x="470" y="64"/>
                </a:lnTo>
                <a:lnTo>
                  <a:pt x="458" y="48"/>
                </a:lnTo>
                <a:lnTo>
                  <a:pt x="448" y="36"/>
                </a:lnTo>
                <a:lnTo>
                  <a:pt x="436" y="26"/>
                </a:lnTo>
                <a:lnTo>
                  <a:pt x="424" y="18"/>
                </a:lnTo>
                <a:lnTo>
                  <a:pt x="424" y="18"/>
                </a:lnTo>
                <a:lnTo>
                  <a:pt x="410" y="12"/>
                </a:lnTo>
                <a:lnTo>
                  <a:pt x="396" y="6"/>
                </a:lnTo>
                <a:lnTo>
                  <a:pt x="380" y="2"/>
                </a:lnTo>
                <a:lnTo>
                  <a:pt x="364" y="0"/>
                </a:lnTo>
                <a:lnTo>
                  <a:pt x="334" y="0"/>
                </a:lnTo>
                <a:lnTo>
                  <a:pt x="324" y="2"/>
                </a:lnTo>
                <a:lnTo>
                  <a:pt x="316" y="4"/>
                </a:lnTo>
                <a:lnTo>
                  <a:pt x="316" y="4"/>
                </a:lnTo>
                <a:lnTo>
                  <a:pt x="298" y="8"/>
                </a:lnTo>
                <a:lnTo>
                  <a:pt x="286" y="14"/>
                </a:lnTo>
                <a:lnTo>
                  <a:pt x="272" y="20"/>
                </a:lnTo>
                <a:lnTo>
                  <a:pt x="260" y="30"/>
                </a:lnTo>
                <a:lnTo>
                  <a:pt x="246" y="44"/>
                </a:lnTo>
                <a:lnTo>
                  <a:pt x="234" y="60"/>
                </a:lnTo>
                <a:lnTo>
                  <a:pt x="222" y="80"/>
                </a:lnTo>
                <a:lnTo>
                  <a:pt x="222" y="80"/>
                </a:lnTo>
                <a:lnTo>
                  <a:pt x="212" y="106"/>
                </a:lnTo>
                <a:lnTo>
                  <a:pt x="202" y="136"/>
                </a:lnTo>
                <a:lnTo>
                  <a:pt x="194" y="168"/>
                </a:lnTo>
                <a:lnTo>
                  <a:pt x="186" y="200"/>
                </a:lnTo>
                <a:lnTo>
                  <a:pt x="176" y="260"/>
                </a:lnTo>
                <a:lnTo>
                  <a:pt x="170" y="304"/>
                </a:lnTo>
                <a:lnTo>
                  <a:pt x="170" y="304"/>
                </a:lnTo>
                <a:lnTo>
                  <a:pt x="164" y="374"/>
                </a:lnTo>
                <a:lnTo>
                  <a:pt x="164" y="374"/>
                </a:lnTo>
                <a:lnTo>
                  <a:pt x="152" y="420"/>
                </a:lnTo>
                <a:lnTo>
                  <a:pt x="142" y="458"/>
                </a:lnTo>
                <a:lnTo>
                  <a:pt x="134" y="486"/>
                </a:lnTo>
                <a:lnTo>
                  <a:pt x="134" y="486"/>
                </a:lnTo>
                <a:lnTo>
                  <a:pt x="98" y="502"/>
                </a:lnTo>
                <a:lnTo>
                  <a:pt x="98" y="502"/>
                </a:lnTo>
                <a:lnTo>
                  <a:pt x="78" y="512"/>
                </a:lnTo>
                <a:lnTo>
                  <a:pt x="58" y="526"/>
                </a:lnTo>
                <a:lnTo>
                  <a:pt x="50" y="534"/>
                </a:lnTo>
                <a:lnTo>
                  <a:pt x="42" y="544"/>
                </a:lnTo>
                <a:lnTo>
                  <a:pt x="34" y="552"/>
                </a:lnTo>
                <a:lnTo>
                  <a:pt x="32" y="562"/>
                </a:lnTo>
                <a:lnTo>
                  <a:pt x="32" y="562"/>
                </a:lnTo>
                <a:lnTo>
                  <a:pt x="0" y="698"/>
                </a:lnTo>
                <a:lnTo>
                  <a:pt x="730" y="698"/>
                </a:lnTo>
                <a:lnTo>
                  <a:pt x="730" y="698"/>
                </a:lnTo>
                <a:lnTo>
                  <a:pt x="726" y="678"/>
                </a:lnTo>
                <a:lnTo>
                  <a:pt x="718" y="632"/>
                </a:lnTo>
                <a:lnTo>
                  <a:pt x="706" y="578"/>
                </a:lnTo>
                <a:lnTo>
                  <a:pt x="698" y="554"/>
                </a:lnTo>
                <a:lnTo>
                  <a:pt x="690" y="534"/>
                </a:lnTo>
                <a:lnTo>
                  <a:pt x="690" y="534"/>
                </a:lnTo>
                <a:close/>
                <a:moveTo>
                  <a:pt x="278" y="134"/>
                </a:moveTo>
                <a:lnTo>
                  <a:pt x="278" y="134"/>
                </a:lnTo>
                <a:lnTo>
                  <a:pt x="292" y="124"/>
                </a:lnTo>
                <a:lnTo>
                  <a:pt x="308" y="112"/>
                </a:lnTo>
                <a:lnTo>
                  <a:pt x="320" y="100"/>
                </a:lnTo>
                <a:lnTo>
                  <a:pt x="326" y="94"/>
                </a:lnTo>
                <a:lnTo>
                  <a:pt x="326" y="94"/>
                </a:lnTo>
                <a:lnTo>
                  <a:pt x="340" y="96"/>
                </a:lnTo>
                <a:lnTo>
                  <a:pt x="354" y="102"/>
                </a:lnTo>
                <a:lnTo>
                  <a:pt x="366" y="110"/>
                </a:lnTo>
                <a:lnTo>
                  <a:pt x="380" y="122"/>
                </a:lnTo>
                <a:lnTo>
                  <a:pt x="392" y="134"/>
                </a:lnTo>
                <a:lnTo>
                  <a:pt x="404" y="148"/>
                </a:lnTo>
                <a:lnTo>
                  <a:pt x="416" y="164"/>
                </a:lnTo>
                <a:lnTo>
                  <a:pt x="426" y="182"/>
                </a:lnTo>
                <a:lnTo>
                  <a:pt x="426" y="182"/>
                </a:lnTo>
                <a:lnTo>
                  <a:pt x="446" y="224"/>
                </a:lnTo>
                <a:lnTo>
                  <a:pt x="458" y="250"/>
                </a:lnTo>
                <a:lnTo>
                  <a:pt x="458" y="250"/>
                </a:lnTo>
                <a:lnTo>
                  <a:pt x="456" y="258"/>
                </a:lnTo>
                <a:lnTo>
                  <a:pt x="456" y="258"/>
                </a:lnTo>
                <a:lnTo>
                  <a:pt x="452" y="284"/>
                </a:lnTo>
                <a:lnTo>
                  <a:pt x="448" y="304"/>
                </a:lnTo>
                <a:lnTo>
                  <a:pt x="448" y="304"/>
                </a:lnTo>
                <a:lnTo>
                  <a:pt x="440" y="322"/>
                </a:lnTo>
                <a:lnTo>
                  <a:pt x="430" y="340"/>
                </a:lnTo>
                <a:lnTo>
                  <a:pt x="420" y="356"/>
                </a:lnTo>
                <a:lnTo>
                  <a:pt x="408" y="374"/>
                </a:lnTo>
                <a:lnTo>
                  <a:pt x="408" y="374"/>
                </a:lnTo>
                <a:lnTo>
                  <a:pt x="396" y="388"/>
                </a:lnTo>
                <a:lnTo>
                  <a:pt x="382" y="396"/>
                </a:lnTo>
                <a:lnTo>
                  <a:pt x="368" y="402"/>
                </a:lnTo>
                <a:lnTo>
                  <a:pt x="352" y="404"/>
                </a:lnTo>
                <a:lnTo>
                  <a:pt x="352" y="404"/>
                </a:lnTo>
                <a:lnTo>
                  <a:pt x="342" y="404"/>
                </a:lnTo>
                <a:lnTo>
                  <a:pt x="332" y="402"/>
                </a:lnTo>
                <a:lnTo>
                  <a:pt x="324" y="398"/>
                </a:lnTo>
                <a:lnTo>
                  <a:pt x="316" y="394"/>
                </a:lnTo>
                <a:lnTo>
                  <a:pt x="302" y="384"/>
                </a:lnTo>
                <a:lnTo>
                  <a:pt x="292" y="376"/>
                </a:lnTo>
                <a:lnTo>
                  <a:pt x="292" y="376"/>
                </a:lnTo>
                <a:lnTo>
                  <a:pt x="276" y="358"/>
                </a:lnTo>
                <a:lnTo>
                  <a:pt x="270" y="346"/>
                </a:lnTo>
                <a:lnTo>
                  <a:pt x="264" y="334"/>
                </a:lnTo>
                <a:lnTo>
                  <a:pt x="264" y="334"/>
                </a:lnTo>
                <a:lnTo>
                  <a:pt x="256" y="310"/>
                </a:lnTo>
                <a:lnTo>
                  <a:pt x="248" y="284"/>
                </a:lnTo>
                <a:lnTo>
                  <a:pt x="248" y="284"/>
                </a:lnTo>
                <a:lnTo>
                  <a:pt x="244" y="238"/>
                </a:lnTo>
                <a:lnTo>
                  <a:pt x="242" y="200"/>
                </a:lnTo>
                <a:lnTo>
                  <a:pt x="242" y="200"/>
                </a:lnTo>
                <a:lnTo>
                  <a:pt x="246" y="182"/>
                </a:lnTo>
                <a:lnTo>
                  <a:pt x="254" y="162"/>
                </a:lnTo>
                <a:lnTo>
                  <a:pt x="266" y="144"/>
                </a:lnTo>
                <a:lnTo>
                  <a:pt x="272" y="138"/>
                </a:lnTo>
                <a:lnTo>
                  <a:pt x="278" y="134"/>
                </a:lnTo>
                <a:lnTo>
                  <a:pt x="278" y="134"/>
                </a:lnTo>
                <a:close/>
                <a:moveTo>
                  <a:pt x="224" y="580"/>
                </a:moveTo>
                <a:lnTo>
                  <a:pt x="224" y="580"/>
                </a:lnTo>
                <a:lnTo>
                  <a:pt x="216" y="566"/>
                </a:lnTo>
                <a:lnTo>
                  <a:pt x="208" y="552"/>
                </a:lnTo>
                <a:lnTo>
                  <a:pt x="208" y="552"/>
                </a:lnTo>
                <a:lnTo>
                  <a:pt x="216" y="562"/>
                </a:lnTo>
                <a:lnTo>
                  <a:pt x="226" y="572"/>
                </a:lnTo>
                <a:lnTo>
                  <a:pt x="248" y="590"/>
                </a:lnTo>
                <a:lnTo>
                  <a:pt x="266" y="602"/>
                </a:lnTo>
                <a:lnTo>
                  <a:pt x="272" y="606"/>
                </a:lnTo>
                <a:lnTo>
                  <a:pt x="276" y="606"/>
                </a:lnTo>
                <a:lnTo>
                  <a:pt x="276" y="606"/>
                </a:lnTo>
                <a:lnTo>
                  <a:pt x="268" y="600"/>
                </a:lnTo>
                <a:lnTo>
                  <a:pt x="258" y="594"/>
                </a:lnTo>
                <a:lnTo>
                  <a:pt x="240" y="578"/>
                </a:lnTo>
                <a:lnTo>
                  <a:pt x="228" y="566"/>
                </a:lnTo>
                <a:lnTo>
                  <a:pt x="222" y="558"/>
                </a:lnTo>
                <a:lnTo>
                  <a:pt x="222" y="558"/>
                </a:lnTo>
                <a:lnTo>
                  <a:pt x="236" y="570"/>
                </a:lnTo>
                <a:lnTo>
                  <a:pt x="248" y="578"/>
                </a:lnTo>
                <a:lnTo>
                  <a:pt x="260" y="582"/>
                </a:lnTo>
                <a:lnTo>
                  <a:pt x="268" y="586"/>
                </a:lnTo>
                <a:lnTo>
                  <a:pt x="282" y="588"/>
                </a:lnTo>
                <a:lnTo>
                  <a:pt x="286" y="588"/>
                </a:lnTo>
                <a:lnTo>
                  <a:pt x="286" y="588"/>
                </a:lnTo>
                <a:lnTo>
                  <a:pt x="274" y="578"/>
                </a:lnTo>
                <a:lnTo>
                  <a:pt x="264" y="570"/>
                </a:lnTo>
                <a:lnTo>
                  <a:pt x="256" y="560"/>
                </a:lnTo>
                <a:lnTo>
                  <a:pt x="252" y="552"/>
                </a:lnTo>
                <a:lnTo>
                  <a:pt x="248" y="540"/>
                </a:lnTo>
                <a:lnTo>
                  <a:pt x="246" y="536"/>
                </a:lnTo>
                <a:lnTo>
                  <a:pt x="246" y="536"/>
                </a:lnTo>
                <a:lnTo>
                  <a:pt x="256" y="548"/>
                </a:lnTo>
                <a:lnTo>
                  <a:pt x="264" y="554"/>
                </a:lnTo>
                <a:lnTo>
                  <a:pt x="272" y="560"/>
                </a:lnTo>
                <a:lnTo>
                  <a:pt x="272" y="560"/>
                </a:lnTo>
                <a:lnTo>
                  <a:pt x="266" y="544"/>
                </a:lnTo>
                <a:lnTo>
                  <a:pt x="260" y="518"/>
                </a:lnTo>
                <a:lnTo>
                  <a:pt x="250" y="464"/>
                </a:lnTo>
                <a:lnTo>
                  <a:pt x="250" y="464"/>
                </a:lnTo>
                <a:lnTo>
                  <a:pt x="256" y="484"/>
                </a:lnTo>
                <a:lnTo>
                  <a:pt x="262" y="500"/>
                </a:lnTo>
                <a:lnTo>
                  <a:pt x="268" y="512"/>
                </a:lnTo>
                <a:lnTo>
                  <a:pt x="276" y="518"/>
                </a:lnTo>
                <a:lnTo>
                  <a:pt x="276" y="518"/>
                </a:lnTo>
                <a:lnTo>
                  <a:pt x="270" y="502"/>
                </a:lnTo>
                <a:lnTo>
                  <a:pt x="266" y="488"/>
                </a:lnTo>
                <a:lnTo>
                  <a:pt x="264" y="474"/>
                </a:lnTo>
                <a:lnTo>
                  <a:pt x="262" y="462"/>
                </a:lnTo>
                <a:lnTo>
                  <a:pt x="264" y="442"/>
                </a:lnTo>
                <a:lnTo>
                  <a:pt x="266" y="424"/>
                </a:lnTo>
                <a:lnTo>
                  <a:pt x="266" y="424"/>
                </a:lnTo>
                <a:lnTo>
                  <a:pt x="268" y="396"/>
                </a:lnTo>
                <a:lnTo>
                  <a:pt x="270" y="356"/>
                </a:lnTo>
                <a:lnTo>
                  <a:pt x="270" y="356"/>
                </a:lnTo>
                <a:lnTo>
                  <a:pt x="278" y="368"/>
                </a:lnTo>
                <a:lnTo>
                  <a:pt x="288" y="378"/>
                </a:lnTo>
                <a:lnTo>
                  <a:pt x="288" y="378"/>
                </a:lnTo>
                <a:lnTo>
                  <a:pt x="298" y="388"/>
                </a:lnTo>
                <a:lnTo>
                  <a:pt x="312" y="398"/>
                </a:lnTo>
                <a:lnTo>
                  <a:pt x="320" y="404"/>
                </a:lnTo>
                <a:lnTo>
                  <a:pt x="330" y="406"/>
                </a:lnTo>
                <a:lnTo>
                  <a:pt x="340" y="410"/>
                </a:lnTo>
                <a:lnTo>
                  <a:pt x="352" y="410"/>
                </a:lnTo>
                <a:lnTo>
                  <a:pt x="352" y="410"/>
                </a:lnTo>
                <a:lnTo>
                  <a:pt x="354" y="410"/>
                </a:lnTo>
                <a:lnTo>
                  <a:pt x="354" y="410"/>
                </a:lnTo>
                <a:lnTo>
                  <a:pt x="370" y="408"/>
                </a:lnTo>
                <a:lnTo>
                  <a:pt x="384" y="402"/>
                </a:lnTo>
                <a:lnTo>
                  <a:pt x="398" y="392"/>
                </a:lnTo>
                <a:lnTo>
                  <a:pt x="412" y="376"/>
                </a:lnTo>
                <a:lnTo>
                  <a:pt x="412" y="376"/>
                </a:lnTo>
                <a:lnTo>
                  <a:pt x="430" y="352"/>
                </a:lnTo>
                <a:lnTo>
                  <a:pt x="430" y="352"/>
                </a:lnTo>
                <a:lnTo>
                  <a:pt x="428" y="378"/>
                </a:lnTo>
                <a:lnTo>
                  <a:pt x="428" y="396"/>
                </a:lnTo>
                <a:lnTo>
                  <a:pt x="432" y="414"/>
                </a:lnTo>
                <a:lnTo>
                  <a:pt x="432" y="414"/>
                </a:lnTo>
                <a:lnTo>
                  <a:pt x="446" y="466"/>
                </a:lnTo>
                <a:lnTo>
                  <a:pt x="454" y="490"/>
                </a:lnTo>
                <a:lnTo>
                  <a:pt x="458" y="510"/>
                </a:lnTo>
                <a:lnTo>
                  <a:pt x="458" y="510"/>
                </a:lnTo>
                <a:lnTo>
                  <a:pt x="458" y="528"/>
                </a:lnTo>
                <a:lnTo>
                  <a:pt x="456" y="542"/>
                </a:lnTo>
                <a:lnTo>
                  <a:pt x="452" y="556"/>
                </a:lnTo>
                <a:lnTo>
                  <a:pt x="452" y="556"/>
                </a:lnTo>
                <a:lnTo>
                  <a:pt x="454" y="550"/>
                </a:lnTo>
                <a:lnTo>
                  <a:pt x="464" y="526"/>
                </a:lnTo>
                <a:lnTo>
                  <a:pt x="464" y="526"/>
                </a:lnTo>
                <a:lnTo>
                  <a:pt x="464" y="536"/>
                </a:lnTo>
                <a:lnTo>
                  <a:pt x="462" y="548"/>
                </a:lnTo>
                <a:lnTo>
                  <a:pt x="452" y="578"/>
                </a:lnTo>
                <a:lnTo>
                  <a:pt x="452" y="578"/>
                </a:lnTo>
                <a:lnTo>
                  <a:pt x="456" y="572"/>
                </a:lnTo>
                <a:lnTo>
                  <a:pt x="460" y="564"/>
                </a:lnTo>
                <a:lnTo>
                  <a:pt x="472" y="528"/>
                </a:lnTo>
                <a:lnTo>
                  <a:pt x="472" y="528"/>
                </a:lnTo>
                <a:lnTo>
                  <a:pt x="472" y="542"/>
                </a:lnTo>
                <a:lnTo>
                  <a:pt x="472" y="552"/>
                </a:lnTo>
                <a:lnTo>
                  <a:pt x="468" y="562"/>
                </a:lnTo>
                <a:lnTo>
                  <a:pt x="466" y="572"/>
                </a:lnTo>
                <a:lnTo>
                  <a:pt x="458" y="588"/>
                </a:lnTo>
                <a:lnTo>
                  <a:pt x="450" y="600"/>
                </a:lnTo>
                <a:lnTo>
                  <a:pt x="450" y="600"/>
                </a:lnTo>
                <a:lnTo>
                  <a:pt x="460" y="592"/>
                </a:lnTo>
                <a:lnTo>
                  <a:pt x="470" y="580"/>
                </a:lnTo>
                <a:lnTo>
                  <a:pt x="476" y="562"/>
                </a:lnTo>
                <a:lnTo>
                  <a:pt x="480" y="544"/>
                </a:lnTo>
                <a:lnTo>
                  <a:pt x="480" y="544"/>
                </a:lnTo>
                <a:lnTo>
                  <a:pt x="480" y="560"/>
                </a:lnTo>
                <a:lnTo>
                  <a:pt x="480" y="574"/>
                </a:lnTo>
                <a:lnTo>
                  <a:pt x="476" y="586"/>
                </a:lnTo>
                <a:lnTo>
                  <a:pt x="470" y="596"/>
                </a:lnTo>
                <a:lnTo>
                  <a:pt x="464" y="604"/>
                </a:lnTo>
                <a:lnTo>
                  <a:pt x="456" y="610"/>
                </a:lnTo>
                <a:lnTo>
                  <a:pt x="438" y="622"/>
                </a:lnTo>
                <a:lnTo>
                  <a:pt x="438" y="622"/>
                </a:lnTo>
                <a:lnTo>
                  <a:pt x="452" y="618"/>
                </a:lnTo>
                <a:lnTo>
                  <a:pt x="464" y="612"/>
                </a:lnTo>
                <a:lnTo>
                  <a:pt x="476" y="604"/>
                </a:lnTo>
                <a:lnTo>
                  <a:pt x="484" y="596"/>
                </a:lnTo>
                <a:lnTo>
                  <a:pt x="494" y="580"/>
                </a:lnTo>
                <a:lnTo>
                  <a:pt x="498" y="572"/>
                </a:lnTo>
                <a:lnTo>
                  <a:pt x="498" y="572"/>
                </a:lnTo>
                <a:lnTo>
                  <a:pt x="500" y="588"/>
                </a:lnTo>
                <a:lnTo>
                  <a:pt x="500" y="588"/>
                </a:lnTo>
                <a:lnTo>
                  <a:pt x="498" y="588"/>
                </a:lnTo>
                <a:lnTo>
                  <a:pt x="498" y="588"/>
                </a:lnTo>
                <a:lnTo>
                  <a:pt x="490" y="598"/>
                </a:lnTo>
                <a:lnTo>
                  <a:pt x="480" y="606"/>
                </a:lnTo>
                <a:lnTo>
                  <a:pt x="468" y="616"/>
                </a:lnTo>
                <a:lnTo>
                  <a:pt x="454" y="624"/>
                </a:lnTo>
                <a:lnTo>
                  <a:pt x="438" y="632"/>
                </a:lnTo>
                <a:lnTo>
                  <a:pt x="420" y="638"/>
                </a:lnTo>
                <a:lnTo>
                  <a:pt x="402" y="644"/>
                </a:lnTo>
                <a:lnTo>
                  <a:pt x="384" y="646"/>
                </a:lnTo>
                <a:lnTo>
                  <a:pt x="364" y="648"/>
                </a:lnTo>
                <a:lnTo>
                  <a:pt x="344" y="648"/>
                </a:lnTo>
                <a:lnTo>
                  <a:pt x="324" y="646"/>
                </a:lnTo>
                <a:lnTo>
                  <a:pt x="304" y="640"/>
                </a:lnTo>
                <a:lnTo>
                  <a:pt x="284" y="630"/>
                </a:lnTo>
                <a:lnTo>
                  <a:pt x="264" y="618"/>
                </a:lnTo>
                <a:lnTo>
                  <a:pt x="244" y="602"/>
                </a:lnTo>
                <a:lnTo>
                  <a:pt x="224" y="580"/>
                </a:lnTo>
                <a:lnTo>
                  <a:pt x="224" y="580"/>
                </a:lnTo>
                <a:close/>
                <a:moveTo>
                  <a:pt x="510" y="574"/>
                </a:moveTo>
                <a:lnTo>
                  <a:pt x="510" y="574"/>
                </a:lnTo>
                <a:lnTo>
                  <a:pt x="516" y="548"/>
                </a:lnTo>
                <a:lnTo>
                  <a:pt x="522" y="524"/>
                </a:lnTo>
                <a:lnTo>
                  <a:pt x="522" y="524"/>
                </a:lnTo>
                <a:lnTo>
                  <a:pt x="522" y="540"/>
                </a:lnTo>
                <a:lnTo>
                  <a:pt x="520" y="554"/>
                </a:lnTo>
                <a:lnTo>
                  <a:pt x="516" y="566"/>
                </a:lnTo>
                <a:lnTo>
                  <a:pt x="510" y="574"/>
                </a:lnTo>
                <a:lnTo>
                  <a:pt x="510" y="574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任意多边形: 形状 37"/>
          <p:cNvSpPr/>
          <p:nvPr/>
        </p:nvSpPr>
        <p:spPr bwMode="auto">
          <a:xfrm>
            <a:off x="9473794" y="2485969"/>
            <a:ext cx="1152747" cy="1280400"/>
          </a:xfrm>
          <a:custGeom>
            <a:avLst/>
            <a:gdLst>
              <a:gd name="T0" fmla="*/ 408 w 596"/>
              <a:gd name="T1" fmla="*/ 488 h 662"/>
              <a:gd name="T2" fmla="*/ 294 w 596"/>
              <a:gd name="T3" fmla="*/ 646 h 662"/>
              <a:gd name="T4" fmla="*/ 174 w 596"/>
              <a:gd name="T5" fmla="*/ 474 h 662"/>
              <a:gd name="T6" fmla="*/ 232 w 596"/>
              <a:gd name="T7" fmla="*/ 432 h 662"/>
              <a:gd name="T8" fmla="*/ 278 w 596"/>
              <a:gd name="T9" fmla="*/ 410 h 662"/>
              <a:gd name="T10" fmla="*/ 310 w 596"/>
              <a:gd name="T11" fmla="*/ 412 h 662"/>
              <a:gd name="T12" fmla="*/ 358 w 596"/>
              <a:gd name="T13" fmla="*/ 438 h 662"/>
              <a:gd name="T14" fmla="*/ 398 w 596"/>
              <a:gd name="T15" fmla="*/ 478 h 662"/>
              <a:gd name="T16" fmla="*/ 370 w 596"/>
              <a:gd name="T17" fmla="*/ 458 h 662"/>
              <a:gd name="T18" fmla="*/ 382 w 596"/>
              <a:gd name="T19" fmla="*/ 344 h 662"/>
              <a:gd name="T20" fmla="*/ 424 w 596"/>
              <a:gd name="T21" fmla="*/ 384 h 662"/>
              <a:gd name="T22" fmla="*/ 404 w 596"/>
              <a:gd name="T23" fmla="*/ 336 h 662"/>
              <a:gd name="T24" fmla="*/ 448 w 596"/>
              <a:gd name="T25" fmla="*/ 352 h 662"/>
              <a:gd name="T26" fmla="*/ 434 w 596"/>
              <a:gd name="T27" fmla="*/ 338 h 662"/>
              <a:gd name="T28" fmla="*/ 444 w 596"/>
              <a:gd name="T29" fmla="*/ 332 h 662"/>
              <a:gd name="T30" fmla="*/ 436 w 596"/>
              <a:gd name="T31" fmla="*/ 308 h 662"/>
              <a:gd name="T32" fmla="*/ 486 w 596"/>
              <a:gd name="T33" fmla="*/ 318 h 662"/>
              <a:gd name="T34" fmla="*/ 448 w 596"/>
              <a:gd name="T35" fmla="*/ 278 h 662"/>
              <a:gd name="T36" fmla="*/ 478 w 596"/>
              <a:gd name="T37" fmla="*/ 188 h 662"/>
              <a:gd name="T38" fmla="*/ 458 w 596"/>
              <a:gd name="T39" fmla="*/ 106 h 662"/>
              <a:gd name="T40" fmla="*/ 378 w 596"/>
              <a:gd name="T41" fmla="*/ 44 h 662"/>
              <a:gd name="T42" fmla="*/ 306 w 596"/>
              <a:gd name="T43" fmla="*/ 6 h 662"/>
              <a:gd name="T44" fmla="*/ 204 w 596"/>
              <a:gd name="T45" fmla="*/ 20 h 662"/>
              <a:gd name="T46" fmla="*/ 148 w 596"/>
              <a:gd name="T47" fmla="*/ 68 h 662"/>
              <a:gd name="T48" fmla="*/ 106 w 596"/>
              <a:gd name="T49" fmla="*/ 122 h 662"/>
              <a:gd name="T50" fmla="*/ 114 w 596"/>
              <a:gd name="T51" fmla="*/ 198 h 662"/>
              <a:gd name="T52" fmla="*/ 84 w 596"/>
              <a:gd name="T53" fmla="*/ 232 h 662"/>
              <a:gd name="T54" fmla="*/ 114 w 596"/>
              <a:gd name="T55" fmla="*/ 234 h 662"/>
              <a:gd name="T56" fmla="*/ 146 w 596"/>
              <a:gd name="T57" fmla="*/ 308 h 662"/>
              <a:gd name="T58" fmla="*/ 136 w 596"/>
              <a:gd name="T59" fmla="*/ 338 h 662"/>
              <a:gd name="T60" fmla="*/ 162 w 596"/>
              <a:gd name="T61" fmla="*/ 334 h 662"/>
              <a:gd name="T62" fmla="*/ 182 w 596"/>
              <a:gd name="T63" fmla="*/ 298 h 662"/>
              <a:gd name="T64" fmla="*/ 168 w 596"/>
              <a:gd name="T65" fmla="*/ 356 h 662"/>
              <a:gd name="T66" fmla="*/ 194 w 596"/>
              <a:gd name="T67" fmla="*/ 346 h 662"/>
              <a:gd name="T68" fmla="*/ 152 w 596"/>
              <a:gd name="T69" fmla="*/ 362 h 662"/>
              <a:gd name="T70" fmla="*/ 196 w 596"/>
              <a:gd name="T71" fmla="*/ 358 h 662"/>
              <a:gd name="T72" fmla="*/ 226 w 596"/>
              <a:gd name="T73" fmla="*/ 366 h 662"/>
              <a:gd name="T74" fmla="*/ 218 w 596"/>
              <a:gd name="T75" fmla="*/ 448 h 662"/>
              <a:gd name="T76" fmla="*/ 150 w 596"/>
              <a:gd name="T77" fmla="*/ 474 h 662"/>
              <a:gd name="T78" fmla="*/ 38 w 596"/>
              <a:gd name="T79" fmla="*/ 544 h 662"/>
              <a:gd name="T80" fmla="*/ 572 w 596"/>
              <a:gd name="T81" fmla="*/ 582 h 662"/>
              <a:gd name="T82" fmla="*/ 206 w 596"/>
              <a:gd name="T83" fmla="*/ 324 h 662"/>
              <a:gd name="T84" fmla="*/ 174 w 596"/>
              <a:gd name="T85" fmla="*/ 214 h 662"/>
              <a:gd name="T86" fmla="*/ 220 w 596"/>
              <a:gd name="T87" fmla="*/ 142 h 662"/>
              <a:gd name="T88" fmla="*/ 192 w 596"/>
              <a:gd name="T89" fmla="*/ 198 h 662"/>
              <a:gd name="T90" fmla="*/ 248 w 596"/>
              <a:gd name="T91" fmla="*/ 152 h 662"/>
              <a:gd name="T92" fmla="*/ 274 w 596"/>
              <a:gd name="T93" fmla="*/ 160 h 662"/>
              <a:gd name="T94" fmla="*/ 316 w 596"/>
              <a:gd name="T95" fmla="*/ 116 h 662"/>
              <a:gd name="T96" fmla="*/ 278 w 596"/>
              <a:gd name="T97" fmla="*/ 212 h 662"/>
              <a:gd name="T98" fmla="*/ 356 w 596"/>
              <a:gd name="T99" fmla="*/ 116 h 662"/>
              <a:gd name="T100" fmla="*/ 374 w 596"/>
              <a:gd name="T101" fmla="*/ 148 h 662"/>
              <a:gd name="T102" fmla="*/ 414 w 596"/>
              <a:gd name="T103" fmla="*/ 180 h 662"/>
              <a:gd name="T104" fmla="*/ 396 w 596"/>
              <a:gd name="T105" fmla="*/ 224 h 662"/>
              <a:gd name="T106" fmla="*/ 404 w 596"/>
              <a:gd name="T107" fmla="*/ 282 h 662"/>
              <a:gd name="T108" fmla="*/ 380 w 596"/>
              <a:gd name="T109" fmla="*/ 338 h 662"/>
              <a:gd name="T110" fmla="*/ 294 w 596"/>
              <a:gd name="T111" fmla="*/ 408 h 662"/>
              <a:gd name="T112" fmla="*/ 212 w 596"/>
              <a:gd name="T113" fmla="*/ 336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" h="662">
                <a:moveTo>
                  <a:pt x="548" y="538"/>
                </a:moveTo>
                <a:lnTo>
                  <a:pt x="548" y="538"/>
                </a:lnTo>
                <a:lnTo>
                  <a:pt x="520" y="522"/>
                </a:lnTo>
                <a:lnTo>
                  <a:pt x="476" y="502"/>
                </a:lnTo>
                <a:lnTo>
                  <a:pt x="414" y="472"/>
                </a:lnTo>
                <a:lnTo>
                  <a:pt x="414" y="472"/>
                </a:lnTo>
                <a:lnTo>
                  <a:pt x="408" y="488"/>
                </a:lnTo>
                <a:lnTo>
                  <a:pt x="400" y="506"/>
                </a:lnTo>
                <a:lnTo>
                  <a:pt x="382" y="536"/>
                </a:lnTo>
                <a:lnTo>
                  <a:pt x="364" y="566"/>
                </a:lnTo>
                <a:lnTo>
                  <a:pt x="344" y="592"/>
                </a:lnTo>
                <a:lnTo>
                  <a:pt x="324" y="614"/>
                </a:lnTo>
                <a:lnTo>
                  <a:pt x="308" y="632"/>
                </a:lnTo>
                <a:lnTo>
                  <a:pt x="294" y="646"/>
                </a:lnTo>
                <a:lnTo>
                  <a:pt x="294" y="646"/>
                </a:lnTo>
                <a:lnTo>
                  <a:pt x="276" y="628"/>
                </a:lnTo>
                <a:lnTo>
                  <a:pt x="256" y="604"/>
                </a:lnTo>
                <a:lnTo>
                  <a:pt x="238" y="580"/>
                </a:lnTo>
                <a:lnTo>
                  <a:pt x="220" y="554"/>
                </a:lnTo>
                <a:lnTo>
                  <a:pt x="192" y="508"/>
                </a:lnTo>
                <a:lnTo>
                  <a:pt x="174" y="474"/>
                </a:lnTo>
                <a:lnTo>
                  <a:pt x="174" y="474"/>
                </a:lnTo>
                <a:lnTo>
                  <a:pt x="212" y="464"/>
                </a:lnTo>
                <a:lnTo>
                  <a:pt x="214" y="462"/>
                </a:lnTo>
                <a:lnTo>
                  <a:pt x="214" y="462"/>
                </a:lnTo>
                <a:lnTo>
                  <a:pt x="222" y="454"/>
                </a:lnTo>
                <a:lnTo>
                  <a:pt x="228" y="444"/>
                </a:lnTo>
                <a:lnTo>
                  <a:pt x="232" y="432"/>
                </a:lnTo>
                <a:lnTo>
                  <a:pt x="234" y="420"/>
                </a:lnTo>
                <a:lnTo>
                  <a:pt x="234" y="394"/>
                </a:lnTo>
                <a:lnTo>
                  <a:pt x="234" y="374"/>
                </a:lnTo>
                <a:lnTo>
                  <a:pt x="234" y="374"/>
                </a:lnTo>
                <a:lnTo>
                  <a:pt x="248" y="388"/>
                </a:lnTo>
                <a:lnTo>
                  <a:pt x="264" y="402"/>
                </a:lnTo>
                <a:lnTo>
                  <a:pt x="278" y="410"/>
                </a:lnTo>
                <a:lnTo>
                  <a:pt x="286" y="414"/>
                </a:lnTo>
                <a:lnTo>
                  <a:pt x="294" y="414"/>
                </a:lnTo>
                <a:lnTo>
                  <a:pt x="294" y="414"/>
                </a:lnTo>
                <a:lnTo>
                  <a:pt x="296" y="414"/>
                </a:lnTo>
                <a:lnTo>
                  <a:pt x="296" y="414"/>
                </a:lnTo>
                <a:lnTo>
                  <a:pt x="302" y="414"/>
                </a:lnTo>
                <a:lnTo>
                  <a:pt x="310" y="412"/>
                </a:lnTo>
                <a:lnTo>
                  <a:pt x="326" y="404"/>
                </a:lnTo>
                <a:lnTo>
                  <a:pt x="342" y="390"/>
                </a:lnTo>
                <a:lnTo>
                  <a:pt x="356" y="376"/>
                </a:lnTo>
                <a:lnTo>
                  <a:pt x="356" y="376"/>
                </a:lnTo>
                <a:lnTo>
                  <a:pt x="356" y="396"/>
                </a:lnTo>
                <a:lnTo>
                  <a:pt x="356" y="424"/>
                </a:lnTo>
                <a:lnTo>
                  <a:pt x="358" y="438"/>
                </a:lnTo>
                <a:lnTo>
                  <a:pt x="360" y="450"/>
                </a:lnTo>
                <a:lnTo>
                  <a:pt x="364" y="460"/>
                </a:lnTo>
                <a:lnTo>
                  <a:pt x="370" y="468"/>
                </a:lnTo>
                <a:lnTo>
                  <a:pt x="370" y="470"/>
                </a:lnTo>
                <a:lnTo>
                  <a:pt x="370" y="470"/>
                </a:lnTo>
                <a:lnTo>
                  <a:pt x="370" y="470"/>
                </a:lnTo>
                <a:lnTo>
                  <a:pt x="398" y="478"/>
                </a:lnTo>
                <a:lnTo>
                  <a:pt x="410" y="480"/>
                </a:lnTo>
                <a:lnTo>
                  <a:pt x="412" y="474"/>
                </a:lnTo>
                <a:lnTo>
                  <a:pt x="412" y="474"/>
                </a:lnTo>
                <a:lnTo>
                  <a:pt x="400" y="472"/>
                </a:lnTo>
                <a:lnTo>
                  <a:pt x="374" y="464"/>
                </a:lnTo>
                <a:lnTo>
                  <a:pt x="374" y="464"/>
                </a:lnTo>
                <a:lnTo>
                  <a:pt x="370" y="458"/>
                </a:lnTo>
                <a:lnTo>
                  <a:pt x="366" y="448"/>
                </a:lnTo>
                <a:lnTo>
                  <a:pt x="362" y="424"/>
                </a:lnTo>
                <a:lnTo>
                  <a:pt x="362" y="396"/>
                </a:lnTo>
                <a:lnTo>
                  <a:pt x="362" y="368"/>
                </a:lnTo>
                <a:lnTo>
                  <a:pt x="362" y="368"/>
                </a:lnTo>
                <a:lnTo>
                  <a:pt x="382" y="344"/>
                </a:lnTo>
                <a:lnTo>
                  <a:pt x="382" y="344"/>
                </a:lnTo>
                <a:lnTo>
                  <a:pt x="384" y="352"/>
                </a:lnTo>
                <a:lnTo>
                  <a:pt x="388" y="360"/>
                </a:lnTo>
                <a:lnTo>
                  <a:pt x="392" y="366"/>
                </a:lnTo>
                <a:lnTo>
                  <a:pt x="398" y="370"/>
                </a:lnTo>
                <a:lnTo>
                  <a:pt x="412" y="380"/>
                </a:lnTo>
                <a:lnTo>
                  <a:pt x="424" y="384"/>
                </a:lnTo>
                <a:lnTo>
                  <a:pt x="424" y="384"/>
                </a:lnTo>
                <a:lnTo>
                  <a:pt x="414" y="378"/>
                </a:lnTo>
                <a:lnTo>
                  <a:pt x="408" y="370"/>
                </a:lnTo>
                <a:lnTo>
                  <a:pt x="404" y="362"/>
                </a:lnTo>
                <a:lnTo>
                  <a:pt x="400" y="356"/>
                </a:lnTo>
                <a:lnTo>
                  <a:pt x="400" y="348"/>
                </a:lnTo>
                <a:lnTo>
                  <a:pt x="402" y="342"/>
                </a:lnTo>
                <a:lnTo>
                  <a:pt x="404" y="336"/>
                </a:lnTo>
                <a:lnTo>
                  <a:pt x="408" y="332"/>
                </a:lnTo>
                <a:lnTo>
                  <a:pt x="408" y="332"/>
                </a:lnTo>
                <a:lnTo>
                  <a:pt x="412" y="336"/>
                </a:lnTo>
                <a:lnTo>
                  <a:pt x="418" y="342"/>
                </a:lnTo>
                <a:lnTo>
                  <a:pt x="424" y="346"/>
                </a:lnTo>
                <a:lnTo>
                  <a:pt x="432" y="348"/>
                </a:lnTo>
                <a:lnTo>
                  <a:pt x="448" y="352"/>
                </a:lnTo>
                <a:lnTo>
                  <a:pt x="454" y="350"/>
                </a:lnTo>
                <a:lnTo>
                  <a:pt x="458" y="350"/>
                </a:lnTo>
                <a:lnTo>
                  <a:pt x="458" y="350"/>
                </a:lnTo>
                <a:lnTo>
                  <a:pt x="448" y="348"/>
                </a:lnTo>
                <a:lnTo>
                  <a:pt x="442" y="346"/>
                </a:lnTo>
                <a:lnTo>
                  <a:pt x="438" y="342"/>
                </a:lnTo>
                <a:lnTo>
                  <a:pt x="434" y="338"/>
                </a:lnTo>
                <a:lnTo>
                  <a:pt x="434" y="338"/>
                </a:lnTo>
                <a:lnTo>
                  <a:pt x="442" y="340"/>
                </a:lnTo>
                <a:lnTo>
                  <a:pt x="450" y="340"/>
                </a:lnTo>
                <a:lnTo>
                  <a:pt x="456" y="336"/>
                </a:lnTo>
                <a:lnTo>
                  <a:pt x="456" y="336"/>
                </a:lnTo>
                <a:lnTo>
                  <a:pt x="450" y="336"/>
                </a:lnTo>
                <a:lnTo>
                  <a:pt x="444" y="332"/>
                </a:lnTo>
                <a:lnTo>
                  <a:pt x="440" y="328"/>
                </a:lnTo>
                <a:lnTo>
                  <a:pt x="436" y="324"/>
                </a:lnTo>
                <a:lnTo>
                  <a:pt x="432" y="312"/>
                </a:lnTo>
                <a:lnTo>
                  <a:pt x="432" y="306"/>
                </a:lnTo>
                <a:lnTo>
                  <a:pt x="434" y="302"/>
                </a:lnTo>
                <a:lnTo>
                  <a:pt x="434" y="302"/>
                </a:lnTo>
                <a:lnTo>
                  <a:pt x="436" y="308"/>
                </a:lnTo>
                <a:lnTo>
                  <a:pt x="442" y="314"/>
                </a:lnTo>
                <a:lnTo>
                  <a:pt x="448" y="318"/>
                </a:lnTo>
                <a:lnTo>
                  <a:pt x="456" y="320"/>
                </a:lnTo>
                <a:lnTo>
                  <a:pt x="466" y="322"/>
                </a:lnTo>
                <a:lnTo>
                  <a:pt x="474" y="322"/>
                </a:lnTo>
                <a:lnTo>
                  <a:pt x="480" y="320"/>
                </a:lnTo>
                <a:lnTo>
                  <a:pt x="486" y="318"/>
                </a:lnTo>
                <a:lnTo>
                  <a:pt x="486" y="318"/>
                </a:lnTo>
                <a:lnTo>
                  <a:pt x="472" y="316"/>
                </a:lnTo>
                <a:lnTo>
                  <a:pt x="462" y="310"/>
                </a:lnTo>
                <a:lnTo>
                  <a:pt x="454" y="304"/>
                </a:lnTo>
                <a:lnTo>
                  <a:pt x="450" y="296"/>
                </a:lnTo>
                <a:lnTo>
                  <a:pt x="448" y="286"/>
                </a:lnTo>
                <a:lnTo>
                  <a:pt x="448" y="278"/>
                </a:lnTo>
                <a:lnTo>
                  <a:pt x="450" y="272"/>
                </a:lnTo>
                <a:lnTo>
                  <a:pt x="450" y="268"/>
                </a:lnTo>
                <a:lnTo>
                  <a:pt x="450" y="268"/>
                </a:lnTo>
                <a:lnTo>
                  <a:pt x="456" y="260"/>
                </a:lnTo>
                <a:lnTo>
                  <a:pt x="462" y="250"/>
                </a:lnTo>
                <a:lnTo>
                  <a:pt x="468" y="228"/>
                </a:lnTo>
                <a:lnTo>
                  <a:pt x="478" y="188"/>
                </a:lnTo>
                <a:lnTo>
                  <a:pt x="478" y="188"/>
                </a:lnTo>
                <a:lnTo>
                  <a:pt x="478" y="176"/>
                </a:lnTo>
                <a:lnTo>
                  <a:pt x="480" y="166"/>
                </a:lnTo>
                <a:lnTo>
                  <a:pt x="478" y="154"/>
                </a:lnTo>
                <a:lnTo>
                  <a:pt x="476" y="144"/>
                </a:lnTo>
                <a:lnTo>
                  <a:pt x="468" y="124"/>
                </a:lnTo>
                <a:lnTo>
                  <a:pt x="458" y="106"/>
                </a:lnTo>
                <a:lnTo>
                  <a:pt x="448" y="92"/>
                </a:lnTo>
                <a:lnTo>
                  <a:pt x="436" y="78"/>
                </a:lnTo>
                <a:lnTo>
                  <a:pt x="420" y="64"/>
                </a:lnTo>
                <a:lnTo>
                  <a:pt x="420" y="64"/>
                </a:lnTo>
                <a:lnTo>
                  <a:pt x="408" y="56"/>
                </a:lnTo>
                <a:lnTo>
                  <a:pt x="394" y="50"/>
                </a:lnTo>
                <a:lnTo>
                  <a:pt x="378" y="44"/>
                </a:lnTo>
                <a:lnTo>
                  <a:pt x="360" y="40"/>
                </a:lnTo>
                <a:lnTo>
                  <a:pt x="360" y="40"/>
                </a:lnTo>
                <a:lnTo>
                  <a:pt x="356" y="32"/>
                </a:lnTo>
                <a:lnTo>
                  <a:pt x="348" y="24"/>
                </a:lnTo>
                <a:lnTo>
                  <a:pt x="336" y="16"/>
                </a:lnTo>
                <a:lnTo>
                  <a:pt x="322" y="10"/>
                </a:lnTo>
                <a:lnTo>
                  <a:pt x="306" y="6"/>
                </a:lnTo>
                <a:lnTo>
                  <a:pt x="286" y="2"/>
                </a:lnTo>
                <a:lnTo>
                  <a:pt x="268" y="0"/>
                </a:lnTo>
                <a:lnTo>
                  <a:pt x="250" y="2"/>
                </a:lnTo>
                <a:lnTo>
                  <a:pt x="250" y="2"/>
                </a:lnTo>
                <a:lnTo>
                  <a:pt x="232" y="6"/>
                </a:lnTo>
                <a:lnTo>
                  <a:pt x="218" y="12"/>
                </a:lnTo>
                <a:lnTo>
                  <a:pt x="204" y="20"/>
                </a:lnTo>
                <a:lnTo>
                  <a:pt x="192" y="30"/>
                </a:lnTo>
                <a:lnTo>
                  <a:pt x="184" y="38"/>
                </a:lnTo>
                <a:lnTo>
                  <a:pt x="176" y="46"/>
                </a:lnTo>
                <a:lnTo>
                  <a:pt x="164" y="62"/>
                </a:lnTo>
                <a:lnTo>
                  <a:pt x="164" y="62"/>
                </a:lnTo>
                <a:lnTo>
                  <a:pt x="158" y="64"/>
                </a:lnTo>
                <a:lnTo>
                  <a:pt x="148" y="68"/>
                </a:lnTo>
                <a:lnTo>
                  <a:pt x="138" y="76"/>
                </a:lnTo>
                <a:lnTo>
                  <a:pt x="132" y="82"/>
                </a:lnTo>
                <a:lnTo>
                  <a:pt x="128" y="90"/>
                </a:lnTo>
                <a:lnTo>
                  <a:pt x="128" y="90"/>
                </a:lnTo>
                <a:lnTo>
                  <a:pt x="118" y="98"/>
                </a:lnTo>
                <a:lnTo>
                  <a:pt x="110" y="110"/>
                </a:lnTo>
                <a:lnTo>
                  <a:pt x="106" y="122"/>
                </a:lnTo>
                <a:lnTo>
                  <a:pt x="104" y="136"/>
                </a:lnTo>
                <a:lnTo>
                  <a:pt x="104" y="150"/>
                </a:lnTo>
                <a:lnTo>
                  <a:pt x="106" y="164"/>
                </a:lnTo>
                <a:lnTo>
                  <a:pt x="112" y="176"/>
                </a:lnTo>
                <a:lnTo>
                  <a:pt x="120" y="186"/>
                </a:lnTo>
                <a:lnTo>
                  <a:pt x="120" y="186"/>
                </a:lnTo>
                <a:lnTo>
                  <a:pt x="114" y="198"/>
                </a:lnTo>
                <a:lnTo>
                  <a:pt x="106" y="212"/>
                </a:lnTo>
                <a:lnTo>
                  <a:pt x="100" y="218"/>
                </a:lnTo>
                <a:lnTo>
                  <a:pt x="92" y="224"/>
                </a:lnTo>
                <a:lnTo>
                  <a:pt x="86" y="226"/>
                </a:lnTo>
                <a:lnTo>
                  <a:pt x="78" y="228"/>
                </a:lnTo>
                <a:lnTo>
                  <a:pt x="78" y="228"/>
                </a:lnTo>
                <a:lnTo>
                  <a:pt x="84" y="232"/>
                </a:lnTo>
                <a:lnTo>
                  <a:pt x="92" y="234"/>
                </a:lnTo>
                <a:lnTo>
                  <a:pt x="98" y="234"/>
                </a:lnTo>
                <a:lnTo>
                  <a:pt x="104" y="232"/>
                </a:lnTo>
                <a:lnTo>
                  <a:pt x="110" y="228"/>
                </a:lnTo>
                <a:lnTo>
                  <a:pt x="116" y="224"/>
                </a:lnTo>
                <a:lnTo>
                  <a:pt x="116" y="224"/>
                </a:lnTo>
                <a:lnTo>
                  <a:pt x="114" y="234"/>
                </a:lnTo>
                <a:lnTo>
                  <a:pt x="114" y="246"/>
                </a:lnTo>
                <a:lnTo>
                  <a:pt x="116" y="260"/>
                </a:lnTo>
                <a:lnTo>
                  <a:pt x="120" y="272"/>
                </a:lnTo>
                <a:lnTo>
                  <a:pt x="126" y="282"/>
                </a:lnTo>
                <a:lnTo>
                  <a:pt x="134" y="292"/>
                </a:lnTo>
                <a:lnTo>
                  <a:pt x="146" y="308"/>
                </a:lnTo>
                <a:lnTo>
                  <a:pt x="146" y="308"/>
                </a:lnTo>
                <a:lnTo>
                  <a:pt x="144" y="320"/>
                </a:lnTo>
                <a:lnTo>
                  <a:pt x="138" y="328"/>
                </a:lnTo>
                <a:lnTo>
                  <a:pt x="132" y="334"/>
                </a:lnTo>
                <a:lnTo>
                  <a:pt x="120" y="336"/>
                </a:lnTo>
                <a:lnTo>
                  <a:pt x="120" y="336"/>
                </a:lnTo>
                <a:lnTo>
                  <a:pt x="128" y="338"/>
                </a:lnTo>
                <a:lnTo>
                  <a:pt x="136" y="338"/>
                </a:lnTo>
                <a:lnTo>
                  <a:pt x="142" y="338"/>
                </a:lnTo>
                <a:lnTo>
                  <a:pt x="148" y="336"/>
                </a:lnTo>
                <a:lnTo>
                  <a:pt x="156" y="328"/>
                </a:lnTo>
                <a:lnTo>
                  <a:pt x="164" y="320"/>
                </a:lnTo>
                <a:lnTo>
                  <a:pt x="164" y="320"/>
                </a:lnTo>
                <a:lnTo>
                  <a:pt x="164" y="328"/>
                </a:lnTo>
                <a:lnTo>
                  <a:pt x="162" y="334"/>
                </a:lnTo>
                <a:lnTo>
                  <a:pt x="162" y="334"/>
                </a:lnTo>
                <a:lnTo>
                  <a:pt x="168" y="328"/>
                </a:lnTo>
                <a:lnTo>
                  <a:pt x="174" y="318"/>
                </a:lnTo>
                <a:lnTo>
                  <a:pt x="176" y="304"/>
                </a:lnTo>
                <a:lnTo>
                  <a:pt x="176" y="288"/>
                </a:lnTo>
                <a:lnTo>
                  <a:pt x="176" y="288"/>
                </a:lnTo>
                <a:lnTo>
                  <a:pt x="182" y="298"/>
                </a:lnTo>
                <a:lnTo>
                  <a:pt x="184" y="310"/>
                </a:lnTo>
                <a:lnTo>
                  <a:pt x="184" y="320"/>
                </a:lnTo>
                <a:lnTo>
                  <a:pt x="182" y="330"/>
                </a:lnTo>
                <a:lnTo>
                  <a:pt x="180" y="338"/>
                </a:lnTo>
                <a:lnTo>
                  <a:pt x="176" y="346"/>
                </a:lnTo>
                <a:lnTo>
                  <a:pt x="172" y="352"/>
                </a:lnTo>
                <a:lnTo>
                  <a:pt x="168" y="356"/>
                </a:lnTo>
                <a:lnTo>
                  <a:pt x="168" y="356"/>
                </a:lnTo>
                <a:lnTo>
                  <a:pt x="176" y="352"/>
                </a:lnTo>
                <a:lnTo>
                  <a:pt x="184" y="346"/>
                </a:lnTo>
                <a:lnTo>
                  <a:pt x="190" y="338"/>
                </a:lnTo>
                <a:lnTo>
                  <a:pt x="196" y="332"/>
                </a:lnTo>
                <a:lnTo>
                  <a:pt x="196" y="332"/>
                </a:lnTo>
                <a:lnTo>
                  <a:pt x="194" y="346"/>
                </a:lnTo>
                <a:lnTo>
                  <a:pt x="190" y="356"/>
                </a:lnTo>
                <a:lnTo>
                  <a:pt x="186" y="362"/>
                </a:lnTo>
                <a:lnTo>
                  <a:pt x="178" y="366"/>
                </a:lnTo>
                <a:lnTo>
                  <a:pt x="172" y="366"/>
                </a:lnTo>
                <a:lnTo>
                  <a:pt x="164" y="366"/>
                </a:lnTo>
                <a:lnTo>
                  <a:pt x="152" y="362"/>
                </a:lnTo>
                <a:lnTo>
                  <a:pt x="152" y="362"/>
                </a:lnTo>
                <a:lnTo>
                  <a:pt x="156" y="366"/>
                </a:lnTo>
                <a:lnTo>
                  <a:pt x="162" y="368"/>
                </a:lnTo>
                <a:lnTo>
                  <a:pt x="168" y="370"/>
                </a:lnTo>
                <a:lnTo>
                  <a:pt x="176" y="370"/>
                </a:lnTo>
                <a:lnTo>
                  <a:pt x="184" y="368"/>
                </a:lnTo>
                <a:lnTo>
                  <a:pt x="190" y="364"/>
                </a:lnTo>
                <a:lnTo>
                  <a:pt x="196" y="358"/>
                </a:lnTo>
                <a:lnTo>
                  <a:pt x="202" y="348"/>
                </a:lnTo>
                <a:lnTo>
                  <a:pt x="202" y="348"/>
                </a:lnTo>
                <a:lnTo>
                  <a:pt x="204" y="334"/>
                </a:lnTo>
                <a:lnTo>
                  <a:pt x="204" y="334"/>
                </a:lnTo>
                <a:lnTo>
                  <a:pt x="206" y="338"/>
                </a:lnTo>
                <a:lnTo>
                  <a:pt x="206" y="338"/>
                </a:lnTo>
                <a:lnTo>
                  <a:pt x="226" y="366"/>
                </a:lnTo>
                <a:lnTo>
                  <a:pt x="226" y="366"/>
                </a:lnTo>
                <a:lnTo>
                  <a:pt x="226" y="366"/>
                </a:lnTo>
                <a:lnTo>
                  <a:pt x="228" y="384"/>
                </a:lnTo>
                <a:lnTo>
                  <a:pt x="228" y="410"/>
                </a:lnTo>
                <a:lnTo>
                  <a:pt x="228" y="424"/>
                </a:lnTo>
                <a:lnTo>
                  <a:pt x="224" y="436"/>
                </a:lnTo>
                <a:lnTo>
                  <a:pt x="218" y="448"/>
                </a:lnTo>
                <a:lnTo>
                  <a:pt x="210" y="458"/>
                </a:lnTo>
                <a:lnTo>
                  <a:pt x="210" y="458"/>
                </a:lnTo>
                <a:lnTo>
                  <a:pt x="172" y="470"/>
                </a:lnTo>
                <a:lnTo>
                  <a:pt x="172" y="470"/>
                </a:lnTo>
                <a:lnTo>
                  <a:pt x="170" y="466"/>
                </a:lnTo>
                <a:lnTo>
                  <a:pt x="170" y="466"/>
                </a:lnTo>
                <a:lnTo>
                  <a:pt x="150" y="474"/>
                </a:lnTo>
                <a:lnTo>
                  <a:pt x="108" y="494"/>
                </a:lnTo>
                <a:lnTo>
                  <a:pt x="84" y="506"/>
                </a:lnTo>
                <a:lnTo>
                  <a:pt x="62" y="520"/>
                </a:lnTo>
                <a:lnTo>
                  <a:pt x="46" y="532"/>
                </a:lnTo>
                <a:lnTo>
                  <a:pt x="42" y="540"/>
                </a:lnTo>
                <a:lnTo>
                  <a:pt x="38" y="544"/>
                </a:lnTo>
                <a:lnTo>
                  <a:pt x="38" y="544"/>
                </a:lnTo>
                <a:lnTo>
                  <a:pt x="16" y="614"/>
                </a:lnTo>
                <a:lnTo>
                  <a:pt x="0" y="662"/>
                </a:lnTo>
                <a:lnTo>
                  <a:pt x="596" y="662"/>
                </a:lnTo>
                <a:lnTo>
                  <a:pt x="596" y="662"/>
                </a:lnTo>
                <a:lnTo>
                  <a:pt x="592" y="644"/>
                </a:lnTo>
                <a:lnTo>
                  <a:pt x="580" y="604"/>
                </a:lnTo>
                <a:lnTo>
                  <a:pt x="572" y="582"/>
                </a:lnTo>
                <a:lnTo>
                  <a:pt x="564" y="562"/>
                </a:lnTo>
                <a:lnTo>
                  <a:pt x="556" y="546"/>
                </a:lnTo>
                <a:lnTo>
                  <a:pt x="552" y="540"/>
                </a:lnTo>
                <a:lnTo>
                  <a:pt x="548" y="538"/>
                </a:lnTo>
                <a:lnTo>
                  <a:pt x="548" y="538"/>
                </a:lnTo>
                <a:close/>
                <a:moveTo>
                  <a:pt x="206" y="324"/>
                </a:moveTo>
                <a:lnTo>
                  <a:pt x="206" y="324"/>
                </a:lnTo>
                <a:lnTo>
                  <a:pt x="204" y="308"/>
                </a:lnTo>
                <a:lnTo>
                  <a:pt x="202" y="294"/>
                </a:lnTo>
                <a:lnTo>
                  <a:pt x="194" y="266"/>
                </a:lnTo>
                <a:lnTo>
                  <a:pt x="194" y="266"/>
                </a:lnTo>
                <a:lnTo>
                  <a:pt x="188" y="248"/>
                </a:lnTo>
                <a:lnTo>
                  <a:pt x="182" y="230"/>
                </a:lnTo>
                <a:lnTo>
                  <a:pt x="174" y="214"/>
                </a:lnTo>
                <a:lnTo>
                  <a:pt x="166" y="206"/>
                </a:lnTo>
                <a:lnTo>
                  <a:pt x="166" y="206"/>
                </a:lnTo>
                <a:lnTo>
                  <a:pt x="174" y="198"/>
                </a:lnTo>
                <a:lnTo>
                  <a:pt x="188" y="184"/>
                </a:lnTo>
                <a:lnTo>
                  <a:pt x="204" y="164"/>
                </a:lnTo>
                <a:lnTo>
                  <a:pt x="220" y="142"/>
                </a:lnTo>
                <a:lnTo>
                  <a:pt x="220" y="142"/>
                </a:lnTo>
                <a:lnTo>
                  <a:pt x="212" y="158"/>
                </a:lnTo>
                <a:lnTo>
                  <a:pt x="204" y="176"/>
                </a:lnTo>
                <a:lnTo>
                  <a:pt x="194" y="192"/>
                </a:lnTo>
                <a:lnTo>
                  <a:pt x="188" y="198"/>
                </a:lnTo>
                <a:lnTo>
                  <a:pt x="180" y="204"/>
                </a:lnTo>
                <a:lnTo>
                  <a:pt x="180" y="204"/>
                </a:lnTo>
                <a:lnTo>
                  <a:pt x="192" y="198"/>
                </a:lnTo>
                <a:lnTo>
                  <a:pt x="202" y="192"/>
                </a:lnTo>
                <a:lnTo>
                  <a:pt x="212" y="184"/>
                </a:lnTo>
                <a:lnTo>
                  <a:pt x="222" y="174"/>
                </a:lnTo>
                <a:lnTo>
                  <a:pt x="238" y="154"/>
                </a:lnTo>
                <a:lnTo>
                  <a:pt x="256" y="132"/>
                </a:lnTo>
                <a:lnTo>
                  <a:pt x="256" y="132"/>
                </a:lnTo>
                <a:lnTo>
                  <a:pt x="248" y="152"/>
                </a:lnTo>
                <a:lnTo>
                  <a:pt x="242" y="174"/>
                </a:lnTo>
                <a:lnTo>
                  <a:pt x="234" y="214"/>
                </a:lnTo>
                <a:lnTo>
                  <a:pt x="234" y="214"/>
                </a:lnTo>
                <a:lnTo>
                  <a:pt x="248" y="200"/>
                </a:lnTo>
                <a:lnTo>
                  <a:pt x="260" y="188"/>
                </a:lnTo>
                <a:lnTo>
                  <a:pt x="268" y="174"/>
                </a:lnTo>
                <a:lnTo>
                  <a:pt x="274" y="160"/>
                </a:lnTo>
                <a:lnTo>
                  <a:pt x="274" y="160"/>
                </a:lnTo>
                <a:lnTo>
                  <a:pt x="282" y="148"/>
                </a:lnTo>
                <a:lnTo>
                  <a:pt x="290" y="134"/>
                </a:lnTo>
                <a:lnTo>
                  <a:pt x="304" y="118"/>
                </a:lnTo>
                <a:lnTo>
                  <a:pt x="320" y="102"/>
                </a:lnTo>
                <a:lnTo>
                  <a:pt x="320" y="102"/>
                </a:lnTo>
                <a:lnTo>
                  <a:pt x="316" y="116"/>
                </a:lnTo>
                <a:lnTo>
                  <a:pt x="314" y="128"/>
                </a:lnTo>
                <a:lnTo>
                  <a:pt x="312" y="152"/>
                </a:lnTo>
                <a:lnTo>
                  <a:pt x="310" y="166"/>
                </a:lnTo>
                <a:lnTo>
                  <a:pt x="304" y="180"/>
                </a:lnTo>
                <a:lnTo>
                  <a:pt x="294" y="194"/>
                </a:lnTo>
                <a:lnTo>
                  <a:pt x="278" y="212"/>
                </a:lnTo>
                <a:lnTo>
                  <a:pt x="278" y="212"/>
                </a:lnTo>
                <a:lnTo>
                  <a:pt x="294" y="204"/>
                </a:lnTo>
                <a:lnTo>
                  <a:pt x="308" y="194"/>
                </a:lnTo>
                <a:lnTo>
                  <a:pt x="322" y="180"/>
                </a:lnTo>
                <a:lnTo>
                  <a:pt x="334" y="166"/>
                </a:lnTo>
                <a:lnTo>
                  <a:pt x="344" y="148"/>
                </a:lnTo>
                <a:lnTo>
                  <a:pt x="350" y="132"/>
                </a:lnTo>
                <a:lnTo>
                  <a:pt x="356" y="116"/>
                </a:lnTo>
                <a:lnTo>
                  <a:pt x="358" y="100"/>
                </a:lnTo>
                <a:lnTo>
                  <a:pt x="358" y="100"/>
                </a:lnTo>
                <a:lnTo>
                  <a:pt x="360" y="126"/>
                </a:lnTo>
                <a:lnTo>
                  <a:pt x="360" y="126"/>
                </a:lnTo>
                <a:lnTo>
                  <a:pt x="360" y="132"/>
                </a:lnTo>
                <a:lnTo>
                  <a:pt x="364" y="138"/>
                </a:lnTo>
                <a:lnTo>
                  <a:pt x="374" y="148"/>
                </a:lnTo>
                <a:lnTo>
                  <a:pt x="386" y="156"/>
                </a:lnTo>
                <a:lnTo>
                  <a:pt x="398" y="162"/>
                </a:lnTo>
                <a:lnTo>
                  <a:pt x="398" y="162"/>
                </a:lnTo>
                <a:lnTo>
                  <a:pt x="402" y="164"/>
                </a:lnTo>
                <a:lnTo>
                  <a:pt x="408" y="170"/>
                </a:lnTo>
                <a:lnTo>
                  <a:pt x="410" y="174"/>
                </a:lnTo>
                <a:lnTo>
                  <a:pt x="414" y="180"/>
                </a:lnTo>
                <a:lnTo>
                  <a:pt x="414" y="188"/>
                </a:lnTo>
                <a:lnTo>
                  <a:pt x="414" y="194"/>
                </a:lnTo>
                <a:lnTo>
                  <a:pt x="412" y="202"/>
                </a:lnTo>
                <a:lnTo>
                  <a:pt x="406" y="208"/>
                </a:lnTo>
                <a:lnTo>
                  <a:pt x="406" y="208"/>
                </a:lnTo>
                <a:lnTo>
                  <a:pt x="400" y="216"/>
                </a:lnTo>
                <a:lnTo>
                  <a:pt x="396" y="224"/>
                </a:lnTo>
                <a:lnTo>
                  <a:pt x="392" y="234"/>
                </a:lnTo>
                <a:lnTo>
                  <a:pt x="392" y="244"/>
                </a:lnTo>
                <a:lnTo>
                  <a:pt x="392" y="254"/>
                </a:lnTo>
                <a:lnTo>
                  <a:pt x="394" y="264"/>
                </a:lnTo>
                <a:lnTo>
                  <a:pt x="398" y="274"/>
                </a:lnTo>
                <a:lnTo>
                  <a:pt x="404" y="282"/>
                </a:lnTo>
                <a:lnTo>
                  <a:pt x="404" y="282"/>
                </a:lnTo>
                <a:lnTo>
                  <a:pt x="398" y="292"/>
                </a:lnTo>
                <a:lnTo>
                  <a:pt x="390" y="306"/>
                </a:lnTo>
                <a:lnTo>
                  <a:pt x="384" y="328"/>
                </a:lnTo>
                <a:lnTo>
                  <a:pt x="384" y="328"/>
                </a:lnTo>
                <a:lnTo>
                  <a:pt x="382" y="334"/>
                </a:lnTo>
                <a:lnTo>
                  <a:pt x="382" y="334"/>
                </a:lnTo>
                <a:lnTo>
                  <a:pt x="380" y="338"/>
                </a:lnTo>
                <a:lnTo>
                  <a:pt x="380" y="338"/>
                </a:lnTo>
                <a:lnTo>
                  <a:pt x="358" y="364"/>
                </a:lnTo>
                <a:lnTo>
                  <a:pt x="338" y="386"/>
                </a:lnTo>
                <a:lnTo>
                  <a:pt x="326" y="396"/>
                </a:lnTo>
                <a:lnTo>
                  <a:pt x="316" y="404"/>
                </a:lnTo>
                <a:lnTo>
                  <a:pt x="304" y="408"/>
                </a:lnTo>
                <a:lnTo>
                  <a:pt x="294" y="408"/>
                </a:lnTo>
                <a:lnTo>
                  <a:pt x="294" y="408"/>
                </a:lnTo>
                <a:lnTo>
                  <a:pt x="284" y="406"/>
                </a:lnTo>
                <a:lnTo>
                  <a:pt x="272" y="402"/>
                </a:lnTo>
                <a:lnTo>
                  <a:pt x="260" y="394"/>
                </a:lnTo>
                <a:lnTo>
                  <a:pt x="250" y="384"/>
                </a:lnTo>
                <a:lnTo>
                  <a:pt x="228" y="360"/>
                </a:lnTo>
                <a:lnTo>
                  <a:pt x="212" y="336"/>
                </a:lnTo>
                <a:lnTo>
                  <a:pt x="212" y="336"/>
                </a:lnTo>
                <a:lnTo>
                  <a:pt x="206" y="324"/>
                </a:lnTo>
                <a:lnTo>
                  <a:pt x="206" y="324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任意多边形: 形状 38"/>
          <p:cNvSpPr/>
          <p:nvPr/>
        </p:nvSpPr>
        <p:spPr bwMode="auto">
          <a:xfrm>
            <a:off x="6733200" y="2520902"/>
            <a:ext cx="1364399" cy="1245468"/>
          </a:xfrm>
          <a:custGeom>
            <a:avLst/>
            <a:gdLst>
              <a:gd name="T0" fmla="*/ 514 w 826"/>
              <a:gd name="T1" fmla="*/ 482 h 754"/>
              <a:gd name="T2" fmla="*/ 550 w 826"/>
              <a:gd name="T3" fmla="*/ 356 h 754"/>
              <a:gd name="T4" fmla="*/ 586 w 826"/>
              <a:gd name="T5" fmla="*/ 306 h 754"/>
              <a:gd name="T6" fmla="*/ 584 w 826"/>
              <a:gd name="T7" fmla="*/ 226 h 754"/>
              <a:gd name="T8" fmla="*/ 562 w 826"/>
              <a:gd name="T9" fmla="*/ 218 h 754"/>
              <a:gd name="T10" fmla="*/ 560 w 826"/>
              <a:gd name="T11" fmla="*/ 176 h 754"/>
              <a:gd name="T12" fmla="*/ 560 w 826"/>
              <a:gd name="T13" fmla="*/ 148 h 754"/>
              <a:gd name="T14" fmla="*/ 564 w 826"/>
              <a:gd name="T15" fmla="*/ 114 h 754"/>
              <a:gd name="T16" fmla="*/ 548 w 826"/>
              <a:gd name="T17" fmla="*/ 82 h 754"/>
              <a:gd name="T18" fmla="*/ 536 w 826"/>
              <a:gd name="T19" fmla="*/ 62 h 754"/>
              <a:gd name="T20" fmla="*/ 524 w 826"/>
              <a:gd name="T21" fmla="*/ 50 h 754"/>
              <a:gd name="T22" fmla="*/ 466 w 826"/>
              <a:gd name="T23" fmla="*/ 14 h 754"/>
              <a:gd name="T24" fmla="*/ 428 w 826"/>
              <a:gd name="T25" fmla="*/ 2 h 754"/>
              <a:gd name="T26" fmla="*/ 380 w 826"/>
              <a:gd name="T27" fmla="*/ 2 h 754"/>
              <a:gd name="T28" fmla="*/ 354 w 826"/>
              <a:gd name="T29" fmla="*/ 6 h 754"/>
              <a:gd name="T30" fmla="*/ 306 w 826"/>
              <a:gd name="T31" fmla="*/ 40 h 754"/>
              <a:gd name="T32" fmla="*/ 288 w 826"/>
              <a:gd name="T33" fmla="*/ 66 h 754"/>
              <a:gd name="T34" fmla="*/ 272 w 826"/>
              <a:gd name="T35" fmla="*/ 88 h 754"/>
              <a:gd name="T36" fmla="*/ 254 w 826"/>
              <a:gd name="T37" fmla="*/ 130 h 754"/>
              <a:gd name="T38" fmla="*/ 254 w 826"/>
              <a:gd name="T39" fmla="*/ 174 h 754"/>
              <a:gd name="T40" fmla="*/ 254 w 826"/>
              <a:gd name="T41" fmla="*/ 224 h 754"/>
              <a:gd name="T42" fmla="*/ 220 w 826"/>
              <a:gd name="T43" fmla="*/ 278 h 754"/>
              <a:gd name="T44" fmla="*/ 244 w 826"/>
              <a:gd name="T45" fmla="*/ 338 h 754"/>
              <a:gd name="T46" fmla="*/ 274 w 826"/>
              <a:gd name="T47" fmla="*/ 366 h 754"/>
              <a:gd name="T48" fmla="*/ 248 w 826"/>
              <a:gd name="T49" fmla="*/ 494 h 754"/>
              <a:gd name="T50" fmla="*/ 4 w 826"/>
              <a:gd name="T51" fmla="*/ 728 h 754"/>
              <a:gd name="T52" fmla="*/ 772 w 826"/>
              <a:gd name="T53" fmla="*/ 588 h 754"/>
              <a:gd name="T54" fmla="*/ 558 w 826"/>
              <a:gd name="T55" fmla="*/ 234 h 754"/>
              <a:gd name="T56" fmla="*/ 584 w 826"/>
              <a:gd name="T57" fmla="*/ 234 h 754"/>
              <a:gd name="T58" fmla="*/ 574 w 826"/>
              <a:gd name="T59" fmla="*/ 316 h 754"/>
              <a:gd name="T60" fmla="*/ 548 w 826"/>
              <a:gd name="T61" fmla="*/ 348 h 754"/>
              <a:gd name="T62" fmla="*/ 550 w 826"/>
              <a:gd name="T63" fmla="*/ 266 h 754"/>
              <a:gd name="T64" fmla="*/ 252 w 826"/>
              <a:gd name="T65" fmla="*/ 344 h 754"/>
              <a:gd name="T66" fmla="*/ 226 w 826"/>
              <a:gd name="T67" fmla="*/ 278 h 754"/>
              <a:gd name="T68" fmla="*/ 248 w 826"/>
              <a:gd name="T69" fmla="*/ 228 h 754"/>
              <a:gd name="T70" fmla="*/ 268 w 826"/>
              <a:gd name="T71" fmla="*/ 246 h 754"/>
              <a:gd name="T72" fmla="*/ 262 w 826"/>
              <a:gd name="T73" fmla="*/ 330 h 754"/>
              <a:gd name="T74" fmla="*/ 276 w 826"/>
              <a:gd name="T75" fmla="*/ 262 h 754"/>
              <a:gd name="T76" fmla="*/ 282 w 826"/>
              <a:gd name="T77" fmla="*/ 174 h 754"/>
              <a:gd name="T78" fmla="*/ 306 w 826"/>
              <a:gd name="T79" fmla="*/ 92 h 754"/>
              <a:gd name="T80" fmla="*/ 410 w 826"/>
              <a:gd name="T81" fmla="*/ 88 h 754"/>
              <a:gd name="T82" fmla="*/ 522 w 826"/>
              <a:gd name="T83" fmla="*/ 96 h 754"/>
              <a:gd name="T84" fmla="*/ 534 w 826"/>
              <a:gd name="T85" fmla="*/ 182 h 754"/>
              <a:gd name="T86" fmla="*/ 542 w 826"/>
              <a:gd name="T87" fmla="*/ 278 h 754"/>
              <a:gd name="T88" fmla="*/ 522 w 826"/>
              <a:gd name="T89" fmla="*/ 380 h 754"/>
              <a:gd name="T90" fmla="*/ 448 w 826"/>
              <a:gd name="T91" fmla="*/ 492 h 754"/>
              <a:gd name="T92" fmla="*/ 356 w 826"/>
              <a:gd name="T93" fmla="*/ 490 h 754"/>
              <a:gd name="T94" fmla="*/ 284 w 826"/>
              <a:gd name="T95" fmla="*/ 374 h 754"/>
              <a:gd name="T96" fmla="*/ 272 w 826"/>
              <a:gd name="T97" fmla="*/ 280 h 754"/>
              <a:gd name="T98" fmla="*/ 310 w 826"/>
              <a:gd name="T99" fmla="*/ 636 h 754"/>
              <a:gd name="T100" fmla="*/ 272 w 826"/>
              <a:gd name="T101" fmla="*/ 522 h 754"/>
              <a:gd name="T102" fmla="*/ 298 w 826"/>
              <a:gd name="T103" fmla="*/ 400 h 754"/>
              <a:gd name="T104" fmla="*/ 360 w 826"/>
              <a:gd name="T105" fmla="*/ 502 h 754"/>
              <a:gd name="T106" fmla="*/ 444 w 826"/>
              <a:gd name="T107" fmla="*/ 502 h 754"/>
              <a:gd name="T108" fmla="*/ 510 w 826"/>
              <a:gd name="T109" fmla="*/ 406 h 754"/>
              <a:gd name="T110" fmla="*/ 526 w 826"/>
              <a:gd name="T111" fmla="*/ 514 h 754"/>
              <a:gd name="T112" fmla="*/ 482 w 826"/>
              <a:gd name="T113" fmla="*/ 640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6" h="754">
                <a:moveTo>
                  <a:pt x="754" y="572"/>
                </a:moveTo>
                <a:lnTo>
                  <a:pt x="754" y="572"/>
                </a:lnTo>
                <a:lnTo>
                  <a:pt x="736" y="566"/>
                </a:lnTo>
                <a:lnTo>
                  <a:pt x="708" y="556"/>
                </a:lnTo>
                <a:lnTo>
                  <a:pt x="632" y="526"/>
                </a:lnTo>
                <a:lnTo>
                  <a:pt x="558" y="498"/>
                </a:lnTo>
                <a:lnTo>
                  <a:pt x="530" y="488"/>
                </a:lnTo>
                <a:lnTo>
                  <a:pt x="514" y="482"/>
                </a:lnTo>
                <a:lnTo>
                  <a:pt x="514" y="482"/>
                </a:lnTo>
                <a:lnTo>
                  <a:pt x="516" y="398"/>
                </a:lnTo>
                <a:lnTo>
                  <a:pt x="516" y="398"/>
                </a:lnTo>
                <a:lnTo>
                  <a:pt x="526" y="384"/>
                </a:lnTo>
                <a:lnTo>
                  <a:pt x="526" y="384"/>
                </a:lnTo>
                <a:lnTo>
                  <a:pt x="536" y="370"/>
                </a:lnTo>
                <a:lnTo>
                  <a:pt x="546" y="354"/>
                </a:lnTo>
                <a:lnTo>
                  <a:pt x="546" y="354"/>
                </a:lnTo>
                <a:lnTo>
                  <a:pt x="550" y="356"/>
                </a:lnTo>
                <a:lnTo>
                  <a:pt x="550" y="356"/>
                </a:lnTo>
                <a:lnTo>
                  <a:pt x="554" y="356"/>
                </a:lnTo>
                <a:lnTo>
                  <a:pt x="554" y="356"/>
                </a:lnTo>
                <a:lnTo>
                  <a:pt x="562" y="352"/>
                </a:lnTo>
                <a:lnTo>
                  <a:pt x="568" y="346"/>
                </a:lnTo>
                <a:lnTo>
                  <a:pt x="574" y="338"/>
                </a:lnTo>
                <a:lnTo>
                  <a:pt x="576" y="328"/>
                </a:lnTo>
                <a:lnTo>
                  <a:pt x="576" y="328"/>
                </a:lnTo>
                <a:lnTo>
                  <a:pt x="580" y="318"/>
                </a:lnTo>
                <a:lnTo>
                  <a:pt x="586" y="306"/>
                </a:lnTo>
                <a:lnTo>
                  <a:pt x="586" y="306"/>
                </a:lnTo>
                <a:lnTo>
                  <a:pt x="592" y="292"/>
                </a:lnTo>
                <a:lnTo>
                  <a:pt x="594" y="286"/>
                </a:lnTo>
                <a:lnTo>
                  <a:pt x="596" y="278"/>
                </a:lnTo>
                <a:lnTo>
                  <a:pt x="596" y="278"/>
                </a:lnTo>
                <a:lnTo>
                  <a:pt x="594" y="258"/>
                </a:lnTo>
                <a:lnTo>
                  <a:pt x="592" y="244"/>
                </a:lnTo>
                <a:lnTo>
                  <a:pt x="590" y="232"/>
                </a:lnTo>
                <a:lnTo>
                  <a:pt x="584" y="226"/>
                </a:lnTo>
                <a:lnTo>
                  <a:pt x="584" y="226"/>
                </a:lnTo>
                <a:lnTo>
                  <a:pt x="578" y="222"/>
                </a:lnTo>
                <a:lnTo>
                  <a:pt x="572" y="220"/>
                </a:lnTo>
                <a:lnTo>
                  <a:pt x="564" y="222"/>
                </a:lnTo>
                <a:lnTo>
                  <a:pt x="560" y="226"/>
                </a:lnTo>
                <a:lnTo>
                  <a:pt x="560" y="226"/>
                </a:lnTo>
                <a:lnTo>
                  <a:pt x="560" y="222"/>
                </a:lnTo>
                <a:lnTo>
                  <a:pt x="560" y="222"/>
                </a:lnTo>
                <a:lnTo>
                  <a:pt x="562" y="218"/>
                </a:lnTo>
                <a:lnTo>
                  <a:pt x="560" y="214"/>
                </a:lnTo>
                <a:lnTo>
                  <a:pt x="560" y="214"/>
                </a:lnTo>
                <a:lnTo>
                  <a:pt x="558" y="210"/>
                </a:lnTo>
                <a:lnTo>
                  <a:pt x="558" y="208"/>
                </a:lnTo>
                <a:lnTo>
                  <a:pt x="558" y="202"/>
                </a:lnTo>
                <a:lnTo>
                  <a:pt x="558" y="202"/>
                </a:lnTo>
                <a:lnTo>
                  <a:pt x="560" y="190"/>
                </a:lnTo>
                <a:lnTo>
                  <a:pt x="560" y="176"/>
                </a:lnTo>
                <a:lnTo>
                  <a:pt x="560" y="176"/>
                </a:lnTo>
                <a:lnTo>
                  <a:pt x="558" y="172"/>
                </a:lnTo>
                <a:lnTo>
                  <a:pt x="558" y="170"/>
                </a:lnTo>
                <a:lnTo>
                  <a:pt x="558" y="170"/>
                </a:lnTo>
                <a:lnTo>
                  <a:pt x="560" y="166"/>
                </a:lnTo>
                <a:lnTo>
                  <a:pt x="562" y="164"/>
                </a:lnTo>
                <a:lnTo>
                  <a:pt x="562" y="164"/>
                </a:lnTo>
                <a:lnTo>
                  <a:pt x="562" y="152"/>
                </a:lnTo>
                <a:lnTo>
                  <a:pt x="562" y="152"/>
                </a:lnTo>
                <a:lnTo>
                  <a:pt x="560" y="148"/>
                </a:lnTo>
                <a:lnTo>
                  <a:pt x="560" y="146"/>
                </a:lnTo>
                <a:lnTo>
                  <a:pt x="560" y="146"/>
                </a:lnTo>
                <a:lnTo>
                  <a:pt x="562" y="140"/>
                </a:lnTo>
                <a:lnTo>
                  <a:pt x="564" y="138"/>
                </a:lnTo>
                <a:lnTo>
                  <a:pt x="564" y="132"/>
                </a:lnTo>
                <a:lnTo>
                  <a:pt x="564" y="132"/>
                </a:lnTo>
                <a:lnTo>
                  <a:pt x="564" y="120"/>
                </a:lnTo>
                <a:lnTo>
                  <a:pt x="564" y="120"/>
                </a:lnTo>
                <a:lnTo>
                  <a:pt x="564" y="114"/>
                </a:lnTo>
                <a:lnTo>
                  <a:pt x="564" y="114"/>
                </a:lnTo>
                <a:lnTo>
                  <a:pt x="564" y="106"/>
                </a:lnTo>
                <a:lnTo>
                  <a:pt x="564" y="106"/>
                </a:lnTo>
                <a:lnTo>
                  <a:pt x="558" y="94"/>
                </a:lnTo>
                <a:lnTo>
                  <a:pt x="558" y="94"/>
                </a:lnTo>
                <a:lnTo>
                  <a:pt x="552" y="88"/>
                </a:lnTo>
                <a:lnTo>
                  <a:pt x="548" y="86"/>
                </a:lnTo>
                <a:lnTo>
                  <a:pt x="548" y="86"/>
                </a:lnTo>
                <a:lnTo>
                  <a:pt x="548" y="82"/>
                </a:lnTo>
                <a:lnTo>
                  <a:pt x="548" y="82"/>
                </a:lnTo>
                <a:lnTo>
                  <a:pt x="546" y="74"/>
                </a:lnTo>
                <a:lnTo>
                  <a:pt x="546" y="74"/>
                </a:lnTo>
                <a:lnTo>
                  <a:pt x="544" y="70"/>
                </a:lnTo>
                <a:lnTo>
                  <a:pt x="542" y="66"/>
                </a:lnTo>
                <a:lnTo>
                  <a:pt x="542" y="66"/>
                </a:lnTo>
                <a:lnTo>
                  <a:pt x="542" y="64"/>
                </a:lnTo>
                <a:lnTo>
                  <a:pt x="540" y="64"/>
                </a:lnTo>
                <a:lnTo>
                  <a:pt x="536" y="62"/>
                </a:lnTo>
                <a:lnTo>
                  <a:pt x="536" y="62"/>
                </a:lnTo>
                <a:lnTo>
                  <a:pt x="532" y="60"/>
                </a:lnTo>
                <a:lnTo>
                  <a:pt x="530" y="56"/>
                </a:lnTo>
                <a:lnTo>
                  <a:pt x="530" y="56"/>
                </a:lnTo>
                <a:lnTo>
                  <a:pt x="528" y="54"/>
                </a:lnTo>
                <a:lnTo>
                  <a:pt x="528" y="54"/>
                </a:lnTo>
                <a:lnTo>
                  <a:pt x="526" y="52"/>
                </a:lnTo>
                <a:lnTo>
                  <a:pt x="524" y="50"/>
                </a:lnTo>
                <a:lnTo>
                  <a:pt x="524" y="50"/>
                </a:lnTo>
                <a:lnTo>
                  <a:pt x="522" y="48"/>
                </a:lnTo>
                <a:lnTo>
                  <a:pt x="520" y="46"/>
                </a:lnTo>
                <a:lnTo>
                  <a:pt x="516" y="46"/>
                </a:lnTo>
                <a:lnTo>
                  <a:pt x="516" y="46"/>
                </a:lnTo>
                <a:lnTo>
                  <a:pt x="504" y="36"/>
                </a:lnTo>
                <a:lnTo>
                  <a:pt x="504" y="36"/>
                </a:lnTo>
                <a:lnTo>
                  <a:pt x="472" y="16"/>
                </a:lnTo>
                <a:lnTo>
                  <a:pt x="472" y="16"/>
                </a:lnTo>
                <a:lnTo>
                  <a:pt x="466" y="14"/>
                </a:lnTo>
                <a:lnTo>
                  <a:pt x="466" y="14"/>
                </a:lnTo>
                <a:lnTo>
                  <a:pt x="452" y="8"/>
                </a:lnTo>
                <a:lnTo>
                  <a:pt x="452" y="8"/>
                </a:lnTo>
                <a:lnTo>
                  <a:pt x="446" y="6"/>
                </a:lnTo>
                <a:lnTo>
                  <a:pt x="442" y="4"/>
                </a:lnTo>
                <a:lnTo>
                  <a:pt x="442" y="4"/>
                </a:lnTo>
                <a:lnTo>
                  <a:pt x="436" y="4"/>
                </a:lnTo>
                <a:lnTo>
                  <a:pt x="428" y="2"/>
                </a:lnTo>
                <a:lnTo>
                  <a:pt x="428" y="2"/>
                </a:lnTo>
                <a:lnTo>
                  <a:pt x="424" y="2"/>
                </a:lnTo>
                <a:lnTo>
                  <a:pt x="422" y="2"/>
                </a:lnTo>
                <a:lnTo>
                  <a:pt x="422" y="2"/>
                </a:lnTo>
                <a:lnTo>
                  <a:pt x="404" y="0"/>
                </a:lnTo>
                <a:lnTo>
                  <a:pt x="404" y="0"/>
                </a:lnTo>
                <a:lnTo>
                  <a:pt x="392" y="0"/>
                </a:lnTo>
                <a:lnTo>
                  <a:pt x="392" y="0"/>
                </a:lnTo>
                <a:lnTo>
                  <a:pt x="388" y="2"/>
                </a:lnTo>
                <a:lnTo>
                  <a:pt x="380" y="2"/>
                </a:lnTo>
                <a:lnTo>
                  <a:pt x="380" y="2"/>
                </a:lnTo>
                <a:lnTo>
                  <a:pt x="376" y="2"/>
                </a:lnTo>
                <a:lnTo>
                  <a:pt x="372" y="2"/>
                </a:lnTo>
                <a:lnTo>
                  <a:pt x="368" y="4"/>
                </a:lnTo>
                <a:lnTo>
                  <a:pt x="364" y="4"/>
                </a:lnTo>
                <a:lnTo>
                  <a:pt x="364" y="4"/>
                </a:lnTo>
                <a:lnTo>
                  <a:pt x="358" y="4"/>
                </a:lnTo>
                <a:lnTo>
                  <a:pt x="354" y="6"/>
                </a:lnTo>
                <a:lnTo>
                  <a:pt x="354" y="6"/>
                </a:lnTo>
                <a:lnTo>
                  <a:pt x="346" y="10"/>
                </a:lnTo>
                <a:lnTo>
                  <a:pt x="338" y="14"/>
                </a:lnTo>
                <a:lnTo>
                  <a:pt x="338" y="14"/>
                </a:lnTo>
                <a:lnTo>
                  <a:pt x="326" y="22"/>
                </a:lnTo>
                <a:lnTo>
                  <a:pt x="316" y="28"/>
                </a:lnTo>
                <a:lnTo>
                  <a:pt x="316" y="28"/>
                </a:lnTo>
                <a:lnTo>
                  <a:pt x="312" y="32"/>
                </a:lnTo>
                <a:lnTo>
                  <a:pt x="310" y="36"/>
                </a:lnTo>
                <a:lnTo>
                  <a:pt x="306" y="40"/>
                </a:lnTo>
                <a:lnTo>
                  <a:pt x="302" y="42"/>
                </a:lnTo>
                <a:lnTo>
                  <a:pt x="302" y="42"/>
                </a:lnTo>
                <a:lnTo>
                  <a:pt x="300" y="44"/>
                </a:lnTo>
                <a:lnTo>
                  <a:pt x="298" y="50"/>
                </a:lnTo>
                <a:lnTo>
                  <a:pt x="296" y="54"/>
                </a:lnTo>
                <a:lnTo>
                  <a:pt x="292" y="56"/>
                </a:lnTo>
                <a:lnTo>
                  <a:pt x="292" y="56"/>
                </a:lnTo>
                <a:lnTo>
                  <a:pt x="290" y="60"/>
                </a:lnTo>
                <a:lnTo>
                  <a:pt x="288" y="66"/>
                </a:lnTo>
                <a:lnTo>
                  <a:pt x="286" y="74"/>
                </a:lnTo>
                <a:lnTo>
                  <a:pt x="286" y="74"/>
                </a:lnTo>
                <a:lnTo>
                  <a:pt x="284" y="76"/>
                </a:lnTo>
                <a:lnTo>
                  <a:pt x="278" y="78"/>
                </a:lnTo>
                <a:lnTo>
                  <a:pt x="278" y="78"/>
                </a:lnTo>
                <a:lnTo>
                  <a:pt x="276" y="80"/>
                </a:lnTo>
                <a:lnTo>
                  <a:pt x="274" y="84"/>
                </a:lnTo>
                <a:lnTo>
                  <a:pt x="272" y="88"/>
                </a:lnTo>
                <a:lnTo>
                  <a:pt x="272" y="88"/>
                </a:lnTo>
                <a:lnTo>
                  <a:pt x="264" y="96"/>
                </a:lnTo>
                <a:lnTo>
                  <a:pt x="264" y="96"/>
                </a:lnTo>
                <a:lnTo>
                  <a:pt x="262" y="100"/>
                </a:lnTo>
                <a:lnTo>
                  <a:pt x="262" y="106"/>
                </a:lnTo>
                <a:lnTo>
                  <a:pt x="260" y="112"/>
                </a:lnTo>
                <a:lnTo>
                  <a:pt x="260" y="116"/>
                </a:lnTo>
                <a:lnTo>
                  <a:pt x="260" y="116"/>
                </a:lnTo>
                <a:lnTo>
                  <a:pt x="258" y="122"/>
                </a:lnTo>
                <a:lnTo>
                  <a:pt x="254" y="130"/>
                </a:lnTo>
                <a:lnTo>
                  <a:pt x="254" y="130"/>
                </a:lnTo>
                <a:lnTo>
                  <a:pt x="254" y="134"/>
                </a:lnTo>
                <a:lnTo>
                  <a:pt x="254" y="136"/>
                </a:lnTo>
                <a:lnTo>
                  <a:pt x="254" y="142"/>
                </a:lnTo>
                <a:lnTo>
                  <a:pt x="254" y="142"/>
                </a:lnTo>
                <a:lnTo>
                  <a:pt x="252" y="152"/>
                </a:lnTo>
                <a:lnTo>
                  <a:pt x="254" y="162"/>
                </a:lnTo>
                <a:lnTo>
                  <a:pt x="254" y="162"/>
                </a:lnTo>
                <a:lnTo>
                  <a:pt x="254" y="174"/>
                </a:lnTo>
                <a:lnTo>
                  <a:pt x="254" y="180"/>
                </a:lnTo>
                <a:lnTo>
                  <a:pt x="252" y="186"/>
                </a:lnTo>
                <a:lnTo>
                  <a:pt x="252" y="186"/>
                </a:lnTo>
                <a:lnTo>
                  <a:pt x="250" y="194"/>
                </a:lnTo>
                <a:lnTo>
                  <a:pt x="250" y="202"/>
                </a:lnTo>
                <a:lnTo>
                  <a:pt x="252" y="216"/>
                </a:lnTo>
                <a:lnTo>
                  <a:pt x="252" y="216"/>
                </a:lnTo>
                <a:lnTo>
                  <a:pt x="254" y="224"/>
                </a:lnTo>
                <a:lnTo>
                  <a:pt x="254" y="224"/>
                </a:lnTo>
                <a:lnTo>
                  <a:pt x="250" y="222"/>
                </a:lnTo>
                <a:lnTo>
                  <a:pt x="244" y="220"/>
                </a:lnTo>
                <a:lnTo>
                  <a:pt x="236" y="222"/>
                </a:lnTo>
                <a:lnTo>
                  <a:pt x="232" y="226"/>
                </a:lnTo>
                <a:lnTo>
                  <a:pt x="232" y="226"/>
                </a:lnTo>
                <a:lnTo>
                  <a:pt x="226" y="232"/>
                </a:lnTo>
                <a:lnTo>
                  <a:pt x="224" y="244"/>
                </a:lnTo>
                <a:lnTo>
                  <a:pt x="222" y="258"/>
                </a:lnTo>
                <a:lnTo>
                  <a:pt x="220" y="278"/>
                </a:lnTo>
                <a:lnTo>
                  <a:pt x="220" y="278"/>
                </a:lnTo>
                <a:lnTo>
                  <a:pt x="222" y="286"/>
                </a:lnTo>
                <a:lnTo>
                  <a:pt x="224" y="292"/>
                </a:lnTo>
                <a:lnTo>
                  <a:pt x="230" y="306"/>
                </a:lnTo>
                <a:lnTo>
                  <a:pt x="230" y="306"/>
                </a:lnTo>
                <a:lnTo>
                  <a:pt x="236" y="318"/>
                </a:lnTo>
                <a:lnTo>
                  <a:pt x="240" y="328"/>
                </a:lnTo>
                <a:lnTo>
                  <a:pt x="240" y="328"/>
                </a:lnTo>
                <a:lnTo>
                  <a:pt x="244" y="338"/>
                </a:lnTo>
                <a:lnTo>
                  <a:pt x="248" y="346"/>
                </a:lnTo>
                <a:lnTo>
                  <a:pt x="254" y="354"/>
                </a:lnTo>
                <a:lnTo>
                  <a:pt x="260" y="356"/>
                </a:lnTo>
                <a:lnTo>
                  <a:pt x="260" y="356"/>
                </a:lnTo>
                <a:lnTo>
                  <a:pt x="264" y="356"/>
                </a:lnTo>
                <a:lnTo>
                  <a:pt x="264" y="356"/>
                </a:lnTo>
                <a:lnTo>
                  <a:pt x="268" y="356"/>
                </a:lnTo>
                <a:lnTo>
                  <a:pt x="268" y="356"/>
                </a:lnTo>
                <a:lnTo>
                  <a:pt x="274" y="366"/>
                </a:lnTo>
                <a:lnTo>
                  <a:pt x="280" y="376"/>
                </a:lnTo>
                <a:lnTo>
                  <a:pt x="292" y="394"/>
                </a:lnTo>
                <a:lnTo>
                  <a:pt x="292" y="394"/>
                </a:lnTo>
                <a:lnTo>
                  <a:pt x="292" y="394"/>
                </a:lnTo>
                <a:lnTo>
                  <a:pt x="294" y="426"/>
                </a:lnTo>
                <a:lnTo>
                  <a:pt x="292" y="482"/>
                </a:lnTo>
                <a:lnTo>
                  <a:pt x="292" y="482"/>
                </a:lnTo>
                <a:lnTo>
                  <a:pt x="276" y="486"/>
                </a:lnTo>
                <a:lnTo>
                  <a:pt x="248" y="494"/>
                </a:lnTo>
                <a:lnTo>
                  <a:pt x="172" y="524"/>
                </a:lnTo>
                <a:lnTo>
                  <a:pt x="46" y="578"/>
                </a:lnTo>
                <a:lnTo>
                  <a:pt x="46" y="578"/>
                </a:lnTo>
                <a:lnTo>
                  <a:pt x="40" y="582"/>
                </a:lnTo>
                <a:lnTo>
                  <a:pt x="36" y="588"/>
                </a:lnTo>
                <a:lnTo>
                  <a:pt x="26" y="610"/>
                </a:lnTo>
                <a:lnTo>
                  <a:pt x="18" y="638"/>
                </a:lnTo>
                <a:lnTo>
                  <a:pt x="12" y="670"/>
                </a:lnTo>
                <a:lnTo>
                  <a:pt x="4" y="728"/>
                </a:lnTo>
                <a:lnTo>
                  <a:pt x="0" y="754"/>
                </a:lnTo>
                <a:lnTo>
                  <a:pt x="826" y="754"/>
                </a:lnTo>
                <a:lnTo>
                  <a:pt x="826" y="754"/>
                </a:lnTo>
                <a:lnTo>
                  <a:pt x="818" y="732"/>
                </a:lnTo>
                <a:lnTo>
                  <a:pt x="810" y="706"/>
                </a:lnTo>
                <a:lnTo>
                  <a:pt x="794" y="646"/>
                </a:lnTo>
                <a:lnTo>
                  <a:pt x="786" y="620"/>
                </a:lnTo>
                <a:lnTo>
                  <a:pt x="776" y="596"/>
                </a:lnTo>
                <a:lnTo>
                  <a:pt x="772" y="588"/>
                </a:lnTo>
                <a:lnTo>
                  <a:pt x="766" y="580"/>
                </a:lnTo>
                <a:lnTo>
                  <a:pt x="760" y="574"/>
                </a:lnTo>
                <a:lnTo>
                  <a:pt x="754" y="572"/>
                </a:lnTo>
                <a:lnTo>
                  <a:pt x="754" y="572"/>
                </a:lnTo>
                <a:close/>
                <a:moveTo>
                  <a:pt x="558" y="246"/>
                </a:moveTo>
                <a:lnTo>
                  <a:pt x="558" y="246"/>
                </a:lnTo>
                <a:lnTo>
                  <a:pt x="558" y="242"/>
                </a:lnTo>
                <a:lnTo>
                  <a:pt x="558" y="234"/>
                </a:lnTo>
                <a:lnTo>
                  <a:pt x="558" y="234"/>
                </a:lnTo>
                <a:lnTo>
                  <a:pt x="558" y="230"/>
                </a:lnTo>
                <a:lnTo>
                  <a:pt x="560" y="232"/>
                </a:lnTo>
                <a:lnTo>
                  <a:pt x="560" y="232"/>
                </a:lnTo>
                <a:lnTo>
                  <a:pt x="564" y="230"/>
                </a:lnTo>
                <a:lnTo>
                  <a:pt x="570" y="228"/>
                </a:lnTo>
                <a:lnTo>
                  <a:pt x="574" y="226"/>
                </a:lnTo>
                <a:lnTo>
                  <a:pt x="580" y="230"/>
                </a:lnTo>
                <a:lnTo>
                  <a:pt x="580" y="230"/>
                </a:lnTo>
                <a:lnTo>
                  <a:pt x="584" y="234"/>
                </a:lnTo>
                <a:lnTo>
                  <a:pt x="586" y="242"/>
                </a:lnTo>
                <a:lnTo>
                  <a:pt x="588" y="256"/>
                </a:lnTo>
                <a:lnTo>
                  <a:pt x="590" y="278"/>
                </a:lnTo>
                <a:lnTo>
                  <a:pt x="590" y="278"/>
                </a:lnTo>
                <a:lnTo>
                  <a:pt x="588" y="284"/>
                </a:lnTo>
                <a:lnTo>
                  <a:pt x="586" y="290"/>
                </a:lnTo>
                <a:lnTo>
                  <a:pt x="580" y="304"/>
                </a:lnTo>
                <a:lnTo>
                  <a:pt x="580" y="304"/>
                </a:lnTo>
                <a:lnTo>
                  <a:pt x="574" y="316"/>
                </a:lnTo>
                <a:lnTo>
                  <a:pt x="570" y="328"/>
                </a:lnTo>
                <a:lnTo>
                  <a:pt x="570" y="328"/>
                </a:lnTo>
                <a:lnTo>
                  <a:pt x="568" y="336"/>
                </a:lnTo>
                <a:lnTo>
                  <a:pt x="564" y="342"/>
                </a:lnTo>
                <a:lnTo>
                  <a:pt x="558" y="346"/>
                </a:lnTo>
                <a:lnTo>
                  <a:pt x="554" y="350"/>
                </a:lnTo>
                <a:lnTo>
                  <a:pt x="554" y="350"/>
                </a:lnTo>
                <a:lnTo>
                  <a:pt x="550" y="350"/>
                </a:lnTo>
                <a:lnTo>
                  <a:pt x="548" y="348"/>
                </a:lnTo>
                <a:lnTo>
                  <a:pt x="548" y="348"/>
                </a:lnTo>
                <a:lnTo>
                  <a:pt x="552" y="332"/>
                </a:lnTo>
                <a:lnTo>
                  <a:pt x="554" y="318"/>
                </a:lnTo>
                <a:lnTo>
                  <a:pt x="552" y="304"/>
                </a:lnTo>
                <a:lnTo>
                  <a:pt x="550" y="294"/>
                </a:lnTo>
                <a:lnTo>
                  <a:pt x="550" y="294"/>
                </a:lnTo>
                <a:lnTo>
                  <a:pt x="548" y="278"/>
                </a:lnTo>
                <a:lnTo>
                  <a:pt x="548" y="272"/>
                </a:lnTo>
                <a:lnTo>
                  <a:pt x="550" y="266"/>
                </a:lnTo>
                <a:lnTo>
                  <a:pt x="550" y="266"/>
                </a:lnTo>
                <a:lnTo>
                  <a:pt x="552" y="250"/>
                </a:lnTo>
                <a:lnTo>
                  <a:pt x="552" y="250"/>
                </a:lnTo>
                <a:lnTo>
                  <a:pt x="558" y="246"/>
                </a:lnTo>
                <a:lnTo>
                  <a:pt x="558" y="246"/>
                </a:lnTo>
                <a:close/>
                <a:moveTo>
                  <a:pt x="262" y="350"/>
                </a:moveTo>
                <a:lnTo>
                  <a:pt x="262" y="350"/>
                </a:lnTo>
                <a:lnTo>
                  <a:pt x="258" y="348"/>
                </a:lnTo>
                <a:lnTo>
                  <a:pt x="252" y="344"/>
                </a:lnTo>
                <a:lnTo>
                  <a:pt x="248" y="336"/>
                </a:lnTo>
                <a:lnTo>
                  <a:pt x="246" y="328"/>
                </a:lnTo>
                <a:lnTo>
                  <a:pt x="246" y="328"/>
                </a:lnTo>
                <a:lnTo>
                  <a:pt x="242" y="316"/>
                </a:lnTo>
                <a:lnTo>
                  <a:pt x="236" y="304"/>
                </a:lnTo>
                <a:lnTo>
                  <a:pt x="236" y="304"/>
                </a:lnTo>
                <a:lnTo>
                  <a:pt x="230" y="290"/>
                </a:lnTo>
                <a:lnTo>
                  <a:pt x="228" y="284"/>
                </a:lnTo>
                <a:lnTo>
                  <a:pt x="226" y="278"/>
                </a:lnTo>
                <a:lnTo>
                  <a:pt x="226" y="278"/>
                </a:lnTo>
                <a:lnTo>
                  <a:pt x="228" y="256"/>
                </a:lnTo>
                <a:lnTo>
                  <a:pt x="230" y="242"/>
                </a:lnTo>
                <a:lnTo>
                  <a:pt x="232" y="234"/>
                </a:lnTo>
                <a:lnTo>
                  <a:pt x="236" y="230"/>
                </a:lnTo>
                <a:lnTo>
                  <a:pt x="236" y="230"/>
                </a:lnTo>
                <a:lnTo>
                  <a:pt x="238" y="228"/>
                </a:lnTo>
                <a:lnTo>
                  <a:pt x="242" y="226"/>
                </a:lnTo>
                <a:lnTo>
                  <a:pt x="248" y="228"/>
                </a:lnTo>
                <a:lnTo>
                  <a:pt x="254" y="230"/>
                </a:lnTo>
                <a:lnTo>
                  <a:pt x="256" y="232"/>
                </a:lnTo>
                <a:lnTo>
                  <a:pt x="258" y="230"/>
                </a:lnTo>
                <a:lnTo>
                  <a:pt x="258" y="230"/>
                </a:lnTo>
                <a:lnTo>
                  <a:pt x="262" y="240"/>
                </a:lnTo>
                <a:lnTo>
                  <a:pt x="266" y="238"/>
                </a:lnTo>
                <a:lnTo>
                  <a:pt x="266" y="238"/>
                </a:lnTo>
                <a:lnTo>
                  <a:pt x="268" y="246"/>
                </a:lnTo>
                <a:lnTo>
                  <a:pt x="268" y="246"/>
                </a:lnTo>
                <a:lnTo>
                  <a:pt x="270" y="254"/>
                </a:lnTo>
                <a:lnTo>
                  <a:pt x="270" y="262"/>
                </a:lnTo>
                <a:lnTo>
                  <a:pt x="270" y="262"/>
                </a:lnTo>
                <a:lnTo>
                  <a:pt x="268" y="270"/>
                </a:lnTo>
                <a:lnTo>
                  <a:pt x="266" y="280"/>
                </a:lnTo>
                <a:lnTo>
                  <a:pt x="266" y="280"/>
                </a:lnTo>
                <a:lnTo>
                  <a:pt x="262" y="294"/>
                </a:lnTo>
                <a:lnTo>
                  <a:pt x="260" y="310"/>
                </a:lnTo>
                <a:lnTo>
                  <a:pt x="262" y="330"/>
                </a:lnTo>
                <a:lnTo>
                  <a:pt x="262" y="340"/>
                </a:lnTo>
                <a:lnTo>
                  <a:pt x="266" y="350"/>
                </a:lnTo>
                <a:lnTo>
                  <a:pt x="266" y="350"/>
                </a:lnTo>
                <a:lnTo>
                  <a:pt x="262" y="350"/>
                </a:lnTo>
                <a:lnTo>
                  <a:pt x="262" y="350"/>
                </a:lnTo>
                <a:close/>
                <a:moveTo>
                  <a:pt x="272" y="280"/>
                </a:moveTo>
                <a:lnTo>
                  <a:pt x="272" y="280"/>
                </a:lnTo>
                <a:lnTo>
                  <a:pt x="274" y="270"/>
                </a:lnTo>
                <a:lnTo>
                  <a:pt x="276" y="262"/>
                </a:lnTo>
                <a:lnTo>
                  <a:pt x="276" y="262"/>
                </a:lnTo>
                <a:lnTo>
                  <a:pt x="274" y="252"/>
                </a:lnTo>
                <a:lnTo>
                  <a:pt x="274" y="244"/>
                </a:lnTo>
                <a:lnTo>
                  <a:pt x="274" y="244"/>
                </a:lnTo>
                <a:lnTo>
                  <a:pt x="270" y="232"/>
                </a:lnTo>
                <a:lnTo>
                  <a:pt x="270" y="214"/>
                </a:lnTo>
                <a:lnTo>
                  <a:pt x="270" y="214"/>
                </a:lnTo>
                <a:lnTo>
                  <a:pt x="276" y="194"/>
                </a:lnTo>
                <a:lnTo>
                  <a:pt x="282" y="174"/>
                </a:lnTo>
                <a:lnTo>
                  <a:pt x="282" y="174"/>
                </a:lnTo>
                <a:lnTo>
                  <a:pt x="282" y="160"/>
                </a:lnTo>
                <a:lnTo>
                  <a:pt x="284" y="146"/>
                </a:lnTo>
                <a:lnTo>
                  <a:pt x="288" y="118"/>
                </a:lnTo>
                <a:lnTo>
                  <a:pt x="288" y="118"/>
                </a:lnTo>
                <a:lnTo>
                  <a:pt x="290" y="110"/>
                </a:lnTo>
                <a:lnTo>
                  <a:pt x="294" y="104"/>
                </a:lnTo>
                <a:lnTo>
                  <a:pt x="300" y="98"/>
                </a:lnTo>
                <a:lnTo>
                  <a:pt x="306" y="92"/>
                </a:lnTo>
                <a:lnTo>
                  <a:pt x="322" y="84"/>
                </a:lnTo>
                <a:lnTo>
                  <a:pt x="336" y="80"/>
                </a:lnTo>
                <a:lnTo>
                  <a:pt x="336" y="80"/>
                </a:lnTo>
                <a:lnTo>
                  <a:pt x="346" y="80"/>
                </a:lnTo>
                <a:lnTo>
                  <a:pt x="356" y="80"/>
                </a:lnTo>
                <a:lnTo>
                  <a:pt x="374" y="84"/>
                </a:lnTo>
                <a:lnTo>
                  <a:pt x="390" y="86"/>
                </a:lnTo>
                <a:lnTo>
                  <a:pt x="410" y="88"/>
                </a:lnTo>
                <a:lnTo>
                  <a:pt x="410" y="88"/>
                </a:lnTo>
                <a:lnTo>
                  <a:pt x="430" y="86"/>
                </a:lnTo>
                <a:lnTo>
                  <a:pt x="446" y="84"/>
                </a:lnTo>
                <a:lnTo>
                  <a:pt x="462" y="80"/>
                </a:lnTo>
                <a:lnTo>
                  <a:pt x="484" y="80"/>
                </a:lnTo>
                <a:lnTo>
                  <a:pt x="484" y="80"/>
                </a:lnTo>
                <a:lnTo>
                  <a:pt x="496" y="80"/>
                </a:lnTo>
                <a:lnTo>
                  <a:pt x="506" y="84"/>
                </a:lnTo>
                <a:lnTo>
                  <a:pt x="516" y="88"/>
                </a:lnTo>
                <a:lnTo>
                  <a:pt x="522" y="96"/>
                </a:lnTo>
                <a:lnTo>
                  <a:pt x="528" y="102"/>
                </a:lnTo>
                <a:lnTo>
                  <a:pt x="532" y="108"/>
                </a:lnTo>
                <a:lnTo>
                  <a:pt x="536" y="120"/>
                </a:lnTo>
                <a:lnTo>
                  <a:pt x="536" y="120"/>
                </a:lnTo>
                <a:lnTo>
                  <a:pt x="538" y="132"/>
                </a:lnTo>
                <a:lnTo>
                  <a:pt x="538" y="150"/>
                </a:lnTo>
                <a:lnTo>
                  <a:pt x="536" y="170"/>
                </a:lnTo>
                <a:lnTo>
                  <a:pt x="534" y="182"/>
                </a:lnTo>
                <a:lnTo>
                  <a:pt x="534" y="182"/>
                </a:lnTo>
                <a:lnTo>
                  <a:pt x="540" y="202"/>
                </a:lnTo>
                <a:lnTo>
                  <a:pt x="546" y="224"/>
                </a:lnTo>
                <a:lnTo>
                  <a:pt x="546" y="224"/>
                </a:lnTo>
                <a:lnTo>
                  <a:pt x="546" y="250"/>
                </a:lnTo>
                <a:lnTo>
                  <a:pt x="546" y="250"/>
                </a:lnTo>
                <a:lnTo>
                  <a:pt x="544" y="264"/>
                </a:lnTo>
                <a:lnTo>
                  <a:pt x="544" y="264"/>
                </a:lnTo>
                <a:lnTo>
                  <a:pt x="542" y="272"/>
                </a:lnTo>
                <a:lnTo>
                  <a:pt x="542" y="278"/>
                </a:lnTo>
                <a:lnTo>
                  <a:pt x="544" y="294"/>
                </a:lnTo>
                <a:lnTo>
                  <a:pt x="544" y="294"/>
                </a:lnTo>
                <a:lnTo>
                  <a:pt x="546" y="306"/>
                </a:lnTo>
                <a:lnTo>
                  <a:pt x="548" y="320"/>
                </a:lnTo>
                <a:lnTo>
                  <a:pt x="546" y="334"/>
                </a:lnTo>
                <a:lnTo>
                  <a:pt x="540" y="350"/>
                </a:lnTo>
                <a:lnTo>
                  <a:pt x="540" y="350"/>
                </a:lnTo>
                <a:lnTo>
                  <a:pt x="532" y="364"/>
                </a:lnTo>
                <a:lnTo>
                  <a:pt x="522" y="380"/>
                </a:lnTo>
                <a:lnTo>
                  <a:pt x="522" y="380"/>
                </a:lnTo>
                <a:lnTo>
                  <a:pt x="504" y="404"/>
                </a:lnTo>
                <a:lnTo>
                  <a:pt x="494" y="420"/>
                </a:lnTo>
                <a:lnTo>
                  <a:pt x="486" y="440"/>
                </a:lnTo>
                <a:lnTo>
                  <a:pt x="486" y="440"/>
                </a:lnTo>
                <a:lnTo>
                  <a:pt x="478" y="458"/>
                </a:lnTo>
                <a:lnTo>
                  <a:pt x="468" y="472"/>
                </a:lnTo>
                <a:lnTo>
                  <a:pt x="458" y="484"/>
                </a:lnTo>
                <a:lnTo>
                  <a:pt x="448" y="492"/>
                </a:lnTo>
                <a:lnTo>
                  <a:pt x="438" y="498"/>
                </a:lnTo>
                <a:lnTo>
                  <a:pt x="426" y="502"/>
                </a:lnTo>
                <a:lnTo>
                  <a:pt x="412" y="504"/>
                </a:lnTo>
                <a:lnTo>
                  <a:pt x="400" y="506"/>
                </a:lnTo>
                <a:lnTo>
                  <a:pt x="400" y="506"/>
                </a:lnTo>
                <a:lnTo>
                  <a:pt x="386" y="504"/>
                </a:lnTo>
                <a:lnTo>
                  <a:pt x="374" y="502"/>
                </a:lnTo>
                <a:lnTo>
                  <a:pt x="364" y="498"/>
                </a:lnTo>
                <a:lnTo>
                  <a:pt x="356" y="490"/>
                </a:lnTo>
                <a:lnTo>
                  <a:pt x="348" y="482"/>
                </a:lnTo>
                <a:lnTo>
                  <a:pt x="342" y="470"/>
                </a:lnTo>
                <a:lnTo>
                  <a:pt x="330" y="442"/>
                </a:lnTo>
                <a:lnTo>
                  <a:pt x="330" y="442"/>
                </a:lnTo>
                <a:lnTo>
                  <a:pt x="322" y="426"/>
                </a:lnTo>
                <a:lnTo>
                  <a:pt x="316" y="412"/>
                </a:lnTo>
                <a:lnTo>
                  <a:pt x="298" y="392"/>
                </a:lnTo>
                <a:lnTo>
                  <a:pt x="298" y="392"/>
                </a:lnTo>
                <a:lnTo>
                  <a:pt x="284" y="374"/>
                </a:lnTo>
                <a:lnTo>
                  <a:pt x="278" y="362"/>
                </a:lnTo>
                <a:lnTo>
                  <a:pt x="272" y="350"/>
                </a:lnTo>
                <a:lnTo>
                  <a:pt x="272" y="350"/>
                </a:lnTo>
                <a:lnTo>
                  <a:pt x="270" y="340"/>
                </a:lnTo>
                <a:lnTo>
                  <a:pt x="268" y="330"/>
                </a:lnTo>
                <a:lnTo>
                  <a:pt x="266" y="312"/>
                </a:lnTo>
                <a:lnTo>
                  <a:pt x="268" y="296"/>
                </a:lnTo>
                <a:lnTo>
                  <a:pt x="272" y="280"/>
                </a:lnTo>
                <a:lnTo>
                  <a:pt x="272" y="280"/>
                </a:lnTo>
                <a:close/>
                <a:moveTo>
                  <a:pt x="400" y="666"/>
                </a:moveTo>
                <a:lnTo>
                  <a:pt x="400" y="666"/>
                </a:lnTo>
                <a:lnTo>
                  <a:pt x="382" y="666"/>
                </a:lnTo>
                <a:lnTo>
                  <a:pt x="366" y="664"/>
                </a:lnTo>
                <a:lnTo>
                  <a:pt x="352" y="660"/>
                </a:lnTo>
                <a:lnTo>
                  <a:pt x="340" y="656"/>
                </a:lnTo>
                <a:lnTo>
                  <a:pt x="328" y="650"/>
                </a:lnTo>
                <a:lnTo>
                  <a:pt x="318" y="642"/>
                </a:lnTo>
                <a:lnTo>
                  <a:pt x="310" y="636"/>
                </a:lnTo>
                <a:lnTo>
                  <a:pt x="302" y="628"/>
                </a:lnTo>
                <a:lnTo>
                  <a:pt x="290" y="610"/>
                </a:lnTo>
                <a:lnTo>
                  <a:pt x="282" y="592"/>
                </a:lnTo>
                <a:lnTo>
                  <a:pt x="276" y="576"/>
                </a:lnTo>
                <a:lnTo>
                  <a:pt x="272" y="560"/>
                </a:lnTo>
                <a:lnTo>
                  <a:pt x="272" y="560"/>
                </a:lnTo>
                <a:lnTo>
                  <a:pt x="270" y="546"/>
                </a:lnTo>
                <a:lnTo>
                  <a:pt x="270" y="534"/>
                </a:lnTo>
                <a:lnTo>
                  <a:pt x="272" y="522"/>
                </a:lnTo>
                <a:lnTo>
                  <a:pt x="276" y="512"/>
                </a:lnTo>
                <a:lnTo>
                  <a:pt x="284" y="494"/>
                </a:lnTo>
                <a:lnTo>
                  <a:pt x="292" y="482"/>
                </a:lnTo>
                <a:lnTo>
                  <a:pt x="292" y="482"/>
                </a:lnTo>
                <a:lnTo>
                  <a:pt x="292" y="518"/>
                </a:lnTo>
                <a:lnTo>
                  <a:pt x="298" y="518"/>
                </a:lnTo>
                <a:lnTo>
                  <a:pt x="298" y="518"/>
                </a:lnTo>
                <a:lnTo>
                  <a:pt x="298" y="470"/>
                </a:lnTo>
                <a:lnTo>
                  <a:pt x="298" y="400"/>
                </a:lnTo>
                <a:lnTo>
                  <a:pt x="298" y="400"/>
                </a:lnTo>
                <a:lnTo>
                  <a:pt x="312" y="420"/>
                </a:lnTo>
                <a:lnTo>
                  <a:pt x="318" y="430"/>
                </a:lnTo>
                <a:lnTo>
                  <a:pt x="324" y="444"/>
                </a:lnTo>
                <a:lnTo>
                  <a:pt x="324" y="444"/>
                </a:lnTo>
                <a:lnTo>
                  <a:pt x="336" y="474"/>
                </a:lnTo>
                <a:lnTo>
                  <a:pt x="344" y="484"/>
                </a:lnTo>
                <a:lnTo>
                  <a:pt x="350" y="494"/>
                </a:lnTo>
                <a:lnTo>
                  <a:pt x="360" y="502"/>
                </a:lnTo>
                <a:lnTo>
                  <a:pt x="370" y="508"/>
                </a:lnTo>
                <a:lnTo>
                  <a:pt x="382" y="510"/>
                </a:lnTo>
                <a:lnTo>
                  <a:pt x="396" y="512"/>
                </a:lnTo>
                <a:lnTo>
                  <a:pt x="396" y="512"/>
                </a:lnTo>
                <a:lnTo>
                  <a:pt x="400" y="512"/>
                </a:lnTo>
                <a:lnTo>
                  <a:pt x="400" y="512"/>
                </a:lnTo>
                <a:lnTo>
                  <a:pt x="416" y="510"/>
                </a:lnTo>
                <a:lnTo>
                  <a:pt x="430" y="506"/>
                </a:lnTo>
                <a:lnTo>
                  <a:pt x="444" y="502"/>
                </a:lnTo>
                <a:lnTo>
                  <a:pt x="456" y="494"/>
                </a:lnTo>
                <a:lnTo>
                  <a:pt x="466" y="486"/>
                </a:lnTo>
                <a:lnTo>
                  <a:pt x="474" y="474"/>
                </a:lnTo>
                <a:lnTo>
                  <a:pt x="484" y="460"/>
                </a:lnTo>
                <a:lnTo>
                  <a:pt x="492" y="442"/>
                </a:lnTo>
                <a:lnTo>
                  <a:pt x="492" y="442"/>
                </a:lnTo>
                <a:lnTo>
                  <a:pt x="500" y="422"/>
                </a:lnTo>
                <a:lnTo>
                  <a:pt x="510" y="406"/>
                </a:lnTo>
                <a:lnTo>
                  <a:pt x="510" y="406"/>
                </a:lnTo>
                <a:lnTo>
                  <a:pt x="508" y="468"/>
                </a:lnTo>
                <a:lnTo>
                  <a:pt x="508" y="526"/>
                </a:lnTo>
                <a:lnTo>
                  <a:pt x="514" y="526"/>
                </a:lnTo>
                <a:lnTo>
                  <a:pt x="514" y="526"/>
                </a:lnTo>
                <a:lnTo>
                  <a:pt x="514" y="486"/>
                </a:lnTo>
                <a:lnTo>
                  <a:pt x="514" y="486"/>
                </a:lnTo>
                <a:lnTo>
                  <a:pt x="518" y="490"/>
                </a:lnTo>
                <a:lnTo>
                  <a:pt x="520" y="496"/>
                </a:lnTo>
                <a:lnTo>
                  <a:pt x="526" y="514"/>
                </a:lnTo>
                <a:lnTo>
                  <a:pt x="528" y="536"/>
                </a:lnTo>
                <a:lnTo>
                  <a:pt x="530" y="558"/>
                </a:lnTo>
                <a:lnTo>
                  <a:pt x="530" y="558"/>
                </a:lnTo>
                <a:lnTo>
                  <a:pt x="528" y="572"/>
                </a:lnTo>
                <a:lnTo>
                  <a:pt x="522" y="588"/>
                </a:lnTo>
                <a:lnTo>
                  <a:pt x="514" y="606"/>
                </a:lnTo>
                <a:lnTo>
                  <a:pt x="500" y="624"/>
                </a:lnTo>
                <a:lnTo>
                  <a:pt x="492" y="632"/>
                </a:lnTo>
                <a:lnTo>
                  <a:pt x="482" y="640"/>
                </a:lnTo>
                <a:lnTo>
                  <a:pt x="472" y="648"/>
                </a:lnTo>
                <a:lnTo>
                  <a:pt x="460" y="654"/>
                </a:lnTo>
                <a:lnTo>
                  <a:pt x="446" y="660"/>
                </a:lnTo>
                <a:lnTo>
                  <a:pt x="432" y="664"/>
                </a:lnTo>
                <a:lnTo>
                  <a:pt x="416" y="666"/>
                </a:lnTo>
                <a:lnTo>
                  <a:pt x="400" y="666"/>
                </a:lnTo>
                <a:lnTo>
                  <a:pt x="400" y="666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42" name="文本框 41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94955" y="4044057"/>
            <a:ext cx="2444433" cy="1586202"/>
            <a:chOff x="894955" y="4044057"/>
            <a:chExt cx="2444433" cy="1586202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1222167" y="45635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>
            <a:xfrm rot="18914935">
              <a:off x="2072805" y="45081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>
            <a:xfrm rot="2703745">
              <a:off x="2188924" y="45072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315323" y="45635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9"/>
            <p:cNvSpPr txBox="1"/>
            <p:nvPr/>
          </p:nvSpPr>
          <p:spPr>
            <a:xfrm>
              <a:off x="894955" y="404405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83402" y="479926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523999" y="4044057"/>
            <a:ext cx="2444433" cy="1586202"/>
            <a:chOff x="3523999" y="4044057"/>
            <a:chExt cx="2444433" cy="1586202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851211" y="45635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/>
            <p:cNvSpPr/>
            <p:nvPr/>
          </p:nvSpPr>
          <p:spPr>
            <a:xfrm rot="18914935">
              <a:off x="4701849" y="45081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>
            <a:xfrm rot="2703745">
              <a:off x="4817968" y="45072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4944367" y="45635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9"/>
            <p:cNvSpPr txBox="1"/>
            <p:nvPr/>
          </p:nvSpPr>
          <p:spPr>
            <a:xfrm>
              <a:off x="3523999" y="404405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56833" y="479926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93182" y="4044057"/>
            <a:ext cx="2444433" cy="1586202"/>
            <a:chOff x="6193182" y="4044057"/>
            <a:chExt cx="2444433" cy="158620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80255" y="45635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2"/>
            <p:cNvSpPr/>
            <p:nvPr/>
          </p:nvSpPr>
          <p:spPr>
            <a:xfrm rot="18914935">
              <a:off x="7330893" y="45081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 rot="2703745">
              <a:off x="7447012" y="45072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7573411" y="45635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9"/>
            <p:cNvSpPr txBox="1"/>
            <p:nvPr/>
          </p:nvSpPr>
          <p:spPr>
            <a:xfrm>
              <a:off x="6193182" y="404405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281629" y="479926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826472" y="4044057"/>
            <a:ext cx="2444433" cy="1586202"/>
            <a:chOff x="8826472" y="4044057"/>
            <a:chExt cx="2444433" cy="1586202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9109298" y="45635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/>
            <p:cNvSpPr/>
            <p:nvPr/>
          </p:nvSpPr>
          <p:spPr>
            <a:xfrm rot="18914935">
              <a:off x="9959936" y="45081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>
            <a:xfrm rot="2703745">
              <a:off x="10076055" y="45072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10202454" y="45635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9"/>
            <p:cNvSpPr txBox="1"/>
            <p:nvPr/>
          </p:nvSpPr>
          <p:spPr>
            <a:xfrm>
              <a:off x="8826472" y="404405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914919" y="479926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21" grpId="0" animBg="1"/>
      <p:bldP spid="29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e285cad1-94d8-42c7-a3c2-adbf8f19834b"/>
          <p:cNvGrpSpPr>
            <a:grpSpLocks noChangeAspect="1"/>
          </p:cNvGrpSpPr>
          <p:nvPr/>
        </p:nvGrpSpPr>
        <p:grpSpPr>
          <a:xfrm>
            <a:off x="1567595" y="1971272"/>
            <a:ext cx="8319883" cy="2684345"/>
            <a:chOff x="908553" y="1548976"/>
            <a:chExt cx="9898303" cy="3193610"/>
          </a:xfrm>
        </p:grpSpPr>
        <p:sp>
          <p:nvSpPr>
            <p:cNvPr id="80" name="任意多边形: 形状 79"/>
            <p:cNvSpPr/>
            <p:nvPr/>
          </p:nvSpPr>
          <p:spPr>
            <a:xfrm>
              <a:off x="3974843" y="1859060"/>
              <a:ext cx="2557197" cy="106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55" extrusionOk="0">
                  <a:moveTo>
                    <a:pt x="0" y="17755"/>
                  </a:moveTo>
                  <a:cubicBezTo>
                    <a:pt x="4555" y="1088"/>
                    <a:pt x="11755" y="-3845"/>
                    <a:pt x="21600" y="2956"/>
                  </a:cubicBezTo>
                </a:path>
              </a:pathLst>
            </a:custGeom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1353844" y="2309079"/>
              <a:ext cx="2428682" cy="108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78" extrusionOk="0">
                  <a:moveTo>
                    <a:pt x="0" y="17478"/>
                  </a:moveTo>
                  <a:cubicBezTo>
                    <a:pt x="6934" y="476"/>
                    <a:pt x="14134" y="-4122"/>
                    <a:pt x="21600" y="3685"/>
                  </a:cubicBezTo>
                </a:path>
              </a:pathLst>
            </a:custGeom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2" name="椭圆 81"/>
            <p:cNvSpPr/>
            <p:nvPr/>
          </p:nvSpPr>
          <p:spPr>
            <a:xfrm rot="21284061">
              <a:off x="2272326" y="2098980"/>
              <a:ext cx="563614" cy="563613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3" name="任意多边形: 形状 82"/>
            <p:cNvSpPr/>
            <p:nvPr/>
          </p:nvSpPr>
          <p:spPr>
            <a:xfrm rot="21284061">
              <a:off x="2414430" y="2216460"/>
              <a:ext cx="275659" cy="28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4" name="椭圆 83"/>
            <p:cNvSpPr/>
            <p:nvPr/>
          </p:nvSpPr>
          <p:spPr>
            <a:xfrm rot="21284061">
              <a:off x="4926129" y="1548976"/>
              <a:ext cx="667726" cy="667726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5" name="任意多边形: 形状 84"/>
            <p:cNvSpPr/>
            <p:nvPr/>
          </p:nvSpPr>
          <p:spPr>
            <a:xfrm rot="21284061">
              <a:off x="5094483" y="1688159"/>
              <a:ext cx="326579" cy="34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6" name="椭圆 85"/>
            <p:cNvSpPr/>
            <p:nvPr/>
          </p:nvSpPr>
          <p:spPr>
            <a:xfrm>
              <a:off x="908553" y="3205470"/>
              <a:ext cx="1504407" cy="1504407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>
              <a:noFill/>
              <a:miter lim="400000"/>
            </a:ln>
          </p:spPr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2991764" y="2774951"/>
              <a:ext cx="1947715" cy="194771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>
              <a:noFill/>
              <a:miter lim="400000"/>
            </a:ln>
          </p:spPr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 rot="21284061">
              <a:off x="5506972" y="2355977"/>
              <a:ext cx="2386608" cy="2386609"/>
            </a:xfrm>
            <a:prstGeom prst="ellipse">
              <a:avLst/>
            </a:pr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9" name="椭圆 88"/>
            <p:cNvSpPr/>
            <p:nvPr/>
          </p:nvSpPr>
          <p:spPr>
            <a:xfrm>
              <a:off x="5506972" y="2355977"/>
              <a:ext cx="2386608" cy="2386609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>
              <a:noFill/>
              <a:miter lim="400000"/>
            </a:ln>
          </p:spPr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150254" y="3753066"/>
              <a:ext cx="1021002" cy="325782"/>
            </a:xfrm>
            <a:prstGeom prst="rect">
              <a:avLst/>
            </a:prstGeom>
            <a:ln w="25400"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1" name="矩形 90"/>
            <p:cNvSpPr/>
            <p:nvPr/>
          </p:nvSpPr>
          <p:spPr>
            <a:xfrm>
              <a:off x="3173000" y="3544202"/>
              <a:ext cx="1585246" cy="325782"/>
            </a:xfrm>
            <a:prstGeom prst="rect">
              <a:avLst/>
            </a:prstGeom>
            <a:ln w="25400"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2" name="矩形 91"/>
            <p:cNvSpPr/>
            <p:nvPr/>
          </p:nvSpPr>
          <p:spPr>
            <a:xfrm>
              <a:off x="9221611" y="3534840"/>
              <a:ext cx="1585245" cy="535235"/>
            </a:xfrm>
            <a:prstGeom prst="rect">
              <a:avLst/>
            </a:prstGeom>
            <a:ln w="25400"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3" name="矩形 92"/>
            <p:cNvSpPr/>
            <p:nvPr/>
          </p:nvSpPr>
          <p:spPr>
            <a:xfrm>
              <a:off x="5677776" y="3230770"/>
              <a:ext cx="2045000" cy="612958"/>
            </a:xfrm>
            <a:prstGeom prst="rect">
              <a:avLst/>
            </a:prstGeom>
            <a:ln w="25400"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6204334" y="2970873"/>
              <a:ext cx="991884" cy="991884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7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7"/>
                  </a:cubicBezTo>
                  <a:cubicBezTo>
                    <a:pt x="282803" y="232017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3616713" y="3384504"/>
              <a:ext cx="698478" cy="722716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299398" y="3681013"/>
              <a:ext cx="722716" cy="536098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5" name="文本框 34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06725" y="4899034"/>
            <a:ext cx="5888472" cy="806215"/>
            <a:chOff x="8602472" y="3626462"/>
            <a:chExt cx="5888472" cy="806215"/>
          </a:xfrm>
        </p:grpSpPr>
        <p:sp>
          <p:nvSpPr>
            <p:cNvPr id="38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2474" y="3971012"/>
              <a:ext cx="588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024921" y="2649586"/>
            <a:ext cx="2947879" cy="2189350"/>
            <a:chOff x="8602472" y="3626462"/>
            <a:chExt cx="2947879" cy="2189350"/>
          </a:xfrm>
        </p:grpSpPr>
        <p:sp>
          <p:nvSpPr>
            <p:cNvPr id="41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602474" y="3971012"/>
              <a:ext cx="2947877" cy="18448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34" y="1879600"/>
            <a:ext cx="3377014" cy="3289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21148" y="337635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21148" y="4099501"/>
            <a:ext cx="56103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148" y="2665909"/>
            <a:ext cx="2463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A1983"/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PART 04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A1983"/>
              </a:solidFill>
              <a:effectLst/>
              <a:uLnTx/>
              <a:uFillTx/>
              <a:latin typeface="Arial" panose="020B0604020202020204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2" y="3594100"/>
            <a:ext cx="3060123" cy="3263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97937" y="473928"/>
            <a:ext cx="47961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 BT" panose="04040905080B02020502" pitchFamily="82" charset="0"/>
              </a:rPr>
              <a:t>CONTENTS</a:t>
            </a:r>
          </a:p>
        </p:txBody>
      </p:sp>
      <p:sp>
        <p:nvSpPr>
          <p:cNvPr id="7" name="等腰三角形 6"/>
          <p:cNvSpPr/>
          <p:nvPr/>
        </p:nvSpPr>
        <p:spPr>
          <a:xfrm>
            <a:off x="2362778" y="2451976"/>
            <a:ext cx="1117600" cy="96344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4479059" y="2451976"/>
            <a:ext cx="1117600" cy="9634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6595340" y="2451976"/>
            <a:ext cx="1117600" cy="9634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8711621" y="2451976"/>
            <a:ext cx="1117600" cy="9634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V="1">
            <a:off x="2362778" y="2706852"/>
            <a:ext cx="1117600" cy="9634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V="1">
            <a:off x="4479059" y="2706852"/>
            <a:ext cx="1117600" cy="9634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flipV="1">
            <a:off x="6595340" y="2706852"/>
            <a:ext cx="1117600" cy="96344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V="1">
            <a:off x="8711621" y="2706852"/>
            <a:ext cx="1117600" cy="9634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57723" y="280223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74004" y="28022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0285" y="28022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6566" y="28022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16284" y="384188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432564" y="384188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48845" y="384188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665126" y="384188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/>
          <a:srcRect b="35671"/>
          <a:stretch>
            <a:fillRect/>
          </a:stretch>
        </p:blipFill>
        <p:spPr>
          <a:xfrm>
            <a:off x="9286177" y="-1"/>
            <a:ext cx="2905821" cy="219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02097" y="2004158"/>
            <a:ext cx="3987804" cy="3570410"/>
            <a:chOff x="2940844" y="1512916"/>
            <a:chExt cx="3251200" cy="2910904"/>
          </a:xfrm>
        </p:grpSpPr>
        <p:sp>
          <p:nvSpPr>
            <p:cNvPr id="32" name="圆: 空心 31"/>
            <p:cNvSpPr/>
            <p:nvPr/>
          </p:nvSpPr>
          <p:spPr>
            <a:xfrm>
              <a:off x="3398044" y="1799968"/>
              <a:ext cx="2336800" cy="2336800"/>
            </a:xfrm>
            <a:prstGeom prst="donut">
              <a:avLst>
                <a:gd name="adj" fmla="val 12516"/>
              </a:avLst>
            </a:prstGeom>
            <a:solidFill>
              <a:schemeClr val="bg1">
                <a:alpha val="14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altLang="zh-CN" sz="2000">
                <a:sym typeface="华文细黑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083844" y="2485768"/>
              <a:ext cx="965200" cy="965200"/>
            </a:xfrm>
            <a:prstGeom prst="ellipse">
              <a:avLst/>
            </a:prstGeom>
            <a:solidFill>
              <a:schemeClr val="tx2"/>
            </a:solidFill>
            <a:ln w="920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ea"/>
                  <a:sym typeface="华文细黑" panose="02010600040101010101" pitchFamily="2" charset="-122"/>
                </a:rPr>
                <a:t>关键词</a:t>
              </a:r>
              <a:endParaRPr lang="en-US" altLang="zh-CN" sz="1600" dirty="0">
                <a:solidFill>
                  <a:schemeClr val="bg1"/>
                </a:solidFill>
                <a:latin typeface="+mn-ea"/>
                <a:sym typeface="华文细黑" panose="02010600040101010101" pitchFamily="2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563144" y="2092712"/>
              <a:ext cx="2006600" cy="1788811"/>
              <a:chOff x="3563144" y="2092712"/>
              <a:chExt cx="2006600" cy="1788811"/>
            </a:xfrm>
          </p:grpSpPr>
          <p:cxnSp>
            <p:nvCxnSpPr>
              <p:cNvPr id="42" name="直接连接符 41"/>
              <p:cNvCxnSpPr/>
              <p:nvPr/>
            </p:nvCxnSpPr>
            <p:spPr>
              <a:xfrm rot="16200000">
                <a:off x="3753644" y="2796618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19800000">
                <a:off x="4160044" y="2092712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800000">
                <a:off x="4972844" y="2092712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5379244" y="2796618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000000">
                <a:off x="4972844" y="3500523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2600000">
                <a:off x="4160044" y="3500523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2940844" y="1512916"/>
              <a:ext cx="3251200" cy="2910904"/>
              <a:chOff x="2940844" y="1512916"/>
              <a:chExt cx="3251200" cy="2910904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940844" y="2612768"/>
                <a:ext cx="711200" cy="711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575844" y="1512916"/>
                <a:ext cx="711200" cy="711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+mn-ea"/>
                    <a:sym typeface="华文细黑" panose="02010600040101010101" pitchFamily="2" charset="-122"/>
                  </a:rPr>
                  <a:t>关键词</a:t>
                </a:r>
                <a:endParaRPr lang="en-US" altLang="zh-CN" sz="1400" b="1" dirty="0">
                  <a:solidFill>
                    <a:schemeClr val="bg1"/>
                  </a:solidFill>
                  <a:latin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845844" y="1512916"/>
                <a:ext cx="711200" cy="711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480844" y="2612768"/>
                <a:ext cx="711200" cy="711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845844" y="3712620"/>
                <a:ext cx="711200" cy="711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575844" y="3712620"/>
                <a:ext cx="711200" cy="711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</p:grp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50" name="文本框 49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51227" y="1885609"/>
            <a:ext cx="3029332" cy="990881"/>
            <a:chOff x="8602472" y="3626462"/>
            <a:chExt cx="3029332" cy="990881"/>
          </a:xfrm>
        </p:grpSpPr>
        <p:sp>
          <p:nvSpPr>
            <p:cNvPr id="53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208581" y="3264285"/>
            <a:ext cx="3029332" cy="990881"/>
            <a:chOff x="8602472" y="3626462"/>
            <a:chExt cx="3029332" cy="990881"/>
          </a:xfrm>
        </p:grpSpPr>
        <p:sp>
          <p:nvSpPr>
            <p:cNvPr id="56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451227" y="4642961"/>
            <a:ext cx="3029332" cy="990881"/>
            <a:chOff x="8602472" y="3626462"/>
            <a:chExt cx="3029332" cy="990881"/>
          </a:xfrm>
        </p:grpSpPr>
        <p:sp>
          <p:nvSpPr>
            <p:cNvPr id="59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03040" y="1885609"/>
            <a:ext cx="3029330" cy="990881"/>
            <a:chOff x="8602474" y="3626462"/>
            <a:chExt cx="3029330" cy="990881"/>
          </a:xfrm>
        </p:grpSpPr>
        <p:sp>
          <p:nvSpPr>
            <p:cNvPr id="62" name="TextBox 19"/>
            <p:cNvSpPr txBox="1"/>
            <p:nvPr/>
          </p:nvSpPr>
          <p:spPr>
            <a:xfrm>
              <a:off x="9187371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4085" y="3264285"/>
            <a:ext cx="3029330" cy="990881"/>
            <a:chOff x="8602474" y="3626462"/>
            <a:chExt cx="3029330" cy="990881"/>
          </a:xfrm>
        </p:grpSpPr>
        <p:sp>
          <p:nvSpPr>
            <p:cNvPr id="65" name="TextBox 19"/>
            <p:cNvSpPr txBox="1"/>
            <p:nvPr/>
          </p:nvSpPr>
          <p:spPr>
            <a:xfrm>
              <a:off x="9187371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03040" y="4642961"/>
            <a:ext cx="3029330" cy="990881"/>
            <a:chOff x="8602474" y="3626462"/>
            <a:chExt cx="3029330" cy="990881"/>
          </a:xfrm>
        </p:grpSpPr>
        <p:sp>
          <p:nvSpPr>
            <p:cNvPr id="68" name="TextBox 19"/>
            <p:cNvSpPr txBox="1"/>
            <p:nvPr/>
          </p:nvSpPr>
          <p:spPr>
            <a:xfrm>
              <a:off x="9187371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602474" y="3971012"/>
              <a:ext cx="302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7d18f8c-4646-445c-9d96-415ef756f11f"/>
          <p:cNvGrpSpPr>
            <a:grpSpLocks noChangeAspect="1"/>
          </p:cNvGrpSpPr>
          <p:nvPr/>
        </p:nvGrpSpPr>
        <p:grpSpPr>
          <a:xfrm>
            <a:off x="3966040" y="2234315"/>
            <a:ext cx="7027404" cy="3949974"/>
            <a:chOff x="3966040" y="2107310"/>
            <a:chExt cx="7027404" cy="3949974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7269605" y="2471480"/>
              <a:ext cx="3723839" cy="5700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/>
                <a:t>标题文本预设</a:t>
              </a:r>
            </a:p>
          </p:txBody>
        </p:sp>
        <p:sp>
          <p:nvSpPr>
            <p:cNvPr id="5" name="Rectangle: Rounded Corners 74"/>
            <p:cNvSpPr/>
            <p:nvPr/>
          </p:nvSpPr>
          <p:spPr>
            <a:xfrm>
              <a:off x="7327338" y="3041497"/>
              <a:ext cx="3239703" cy="5700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6" name="Rectangle: Rounded Corners 75"/>
            <p:cNvSpPr/>
            <p:nvPr/>
          </p:nvSpPr>
          <p:spPr>
            <a:xfrm>
              <a:off x="7385075" y="3611517"/>
              <a:ext cx="2755559" cy="57001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grpSp>
          <p:nvGrpSpPr>
            <p:cNvPr id="7" name="Group 64"/>
            <p:cNvGrpSpPr/>
            <p:nvPr/>
          </p:nvGrpSpPr>
          <p:grpSpPr>
            <a:xfrm rot="19891913">
              <a:off x="6041658" y="2194156"/>
              <a:ext cx="2346184" cy="3863128"/>
              <a:chOff x="170364" y="949888"/>
              <a:chExt cx="1945268" cy="3203011"/>
            </a:xfrm>
          </p:grpSpPr>
          <p:sp>
            <p:nvSpPr>
              <p:cNvPr id="22" name="Rectangle 69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70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71"/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Top Corners Rounded 72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Top Corners Rounded 73"/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Oval 4"/>
            <p:cNvSpPr/>
            <p:nvPr/>
          </p:nvSpPr>
          <p:spPr>
            <a:xfrm>
              <a:off x="10463380" y="2510570"/>
              <a:ext cx="491845" cy="491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9" name="Oval 76"/>
            <p:cNvSpPr/>
            <p:nvPr/>
          </p:nvSpPr>
          <p:spPr>
            <a:xfrm>
              <a:off x="10042476" y="3087636"/>
              <a:ext cx="491845" cy="491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10" name="Oval 77"/>
            <p:cNvSpPr/>
            <p:nvPr/>
          </p:nvSpPr>
          <p:spPr>
            <a:xfrm>
              <a:off x="9616074" y="3656232"/>
              <a:ext cx="491845" cy="491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grpSp>
          <p:nvGrpSpPr>
            <p:cNvPr id="11" name="Group 81"/>
            <p:cNvGrpSpPr/>
            <p:nvPr/>
          </p:nvGrpSpPr>
          <p:grpSpPr>
            <a:xfrm flipH="1">
              <a:off x="3966040" y="2107310"/>
              <a:ext cx="2102646" cy="475327"/>
              <a:chOff x="5170018" y="1564582"/>
              <a:chExt cx="2006989" cy="555110"/>
            </a:xfrm>
          </p:grpSpPr>
          <p:cxnSp>
            <p:nvCxnSpPr>
              <p:cNvPr id="20" name="Straight Connector 82"/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83"/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86"/>
            <p:cNvCxnSpPr/>
            <p:nvPr/>
          </p:nvCxnSpPr>
          <p:spPr>
            <a:xfrm flipH="1">
              <a:off x="4163699" y="3448420"/>
              <a:ext cx="153505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88"/>
            <p:cNvGrpSpPr/>
            <p:nvPr/>
          </p:nvGrpSpPr>
          <p:grpSpPr>
            <a:xfrm flipH="1" flipV="1">
              <a:off x="3992395" y="4366042"/>
              <a:ext cx="2102646" cy="475327"/>
              <a:chOff x="5170018" y="1564582"/>
              <a:chExt cx="2006989" cy="555110"/>
            </a:xfrm>
          </p:grpSpPr>
          <p:cxnSp>
            <p:nvCxnSpPr>
              <p:cNvPr id="18" name="Straight Connector 89"/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90"/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Freeform: Shape 40"/>
            <p:cNvSpPr/>
            <p:nvPr/>
          </p:nvSpPr>
          <p:spPr bwMode="auto">
            <a:xfrm>
              <a:off x="6397109" y="2983971"/>
              <a:ext cx="936620" cy="93662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29" name="文本框 28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121845" y="1911149"/>
            <a:ext cx="27482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121845" y="3252259"/>
            <a:ext cx="27482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121845" y="4643171"/>
            <a:ext cx="27482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691045" y="2198903"/>
            <a:ext cx="3159546" cy="3180919"/>
            <a:chOff x="5042691" y="2273920"/>
            <a:chExt cx="702937" cy="707692"/>
          </a:xfrm>
        </p:grpSpPr>
        <p:sp>
          <p:nvSpPr>
            <p:cNvPr id="59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64" name="文本框 63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639377" y="2110003"/>
            <a:ext cx="5037277" cy="806215"/>
            <a:chOff x="5757723" y="2198903"/>
            <a:chExt cx="5037277" cy="806215"/>
          </a:xfrm>
        </p:grpSpPr>
        <p:grpSp>
          <p:nvGrpSpPr>
            <p:cNvPr id="82" name="组合 81"/>
            <p:cNvGrpSpPr/>
            <p:nvPr/>
          </p:nvGrpSpPr>
          <p:grpSpPr>
            <a:xfrm>
              <a:off x="6448132" y="2198903"/>
              <a:ext cx="4346868" cy="806215"/>
              <a:chOff x="8602472" y="3626462"/>
              <a:chExt cx="4346868" cy="806215"/>
            </a:xfrm>
          </p:grpSpPr>
          <p:sp>
            <p:nvSpPr>
              <p:cNvPr id="84" name="TextBox 19"/>
              <p:cNvSpPr txBox="1"/>
              <p:nvPr/>
            </p:nvSpPr>
            <p:spPr>
              <a:xfrm>
                <a:off x="8602472" y="3626462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85" name="文本框 67"/>
              <p:cNvSpPr txBox="1"/>
              <p:nvPr/>
            </p:nvSpPr>
            <p:spPr>
              <a:xfrm>
                <a:off x="8602474" y="3971012"/>
                <a:ext cx="434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  <p:sp>
          <p:nvSpPr>
            <p:cNvPr id="83" name="椭圆 68"/>
            <p:cNvSpPr/>
            <p:nvPr/>
          </p:nvSpPr>
          <p:spPr>
            <a:xfrm>
              <a:off x="5757723" y="2360710"/>
              <a:ext cx="466415" cy="48260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635330" y="3382193"/>
            <a:ext cx="5045369" cy="806215"/>
            <a:chOff x="5749631" y="2198903"/>
            <a:chExt cx="5045369" cy="806215"/>
          </a:xfrm>
        </p:grpSpPr>
        <p:grpSp>
          <p:nvGrpSpPr>
            <p:cNvPr id="92" name="组合 91"/>
            <p:cNvGrpSpPr/>
            <p:nvPr/>
          </p:nvGrpSpPr>
          <p:grpSpPr>
            <a:xfrm>
              <a:off x="6448132" y="2198903"/>
              <a:ext cx="4346868" cy="806215"/>
              <a:chOff x="8602472" y="3626462"/>
              <a:chExt cx="4346868" cy="806215"/>
            </a:xfrm>
          </p:grpSpPr>
          <p:sp>
            <p:nvSpPr>
              <p:cNvPr id="94" name="TextBox 19"/>
              <p:cNvSpPr txBox="1"/>
              <p:nvPr/>
            </p:nvSpPr>
            <p:spPr>
              <a:xfrm>
                <a:off x="8602472" y="3626462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95" name="文本框 74"/>
              <p:cNvSpPr txBox="1"/>
              <p:nvPr/>
            </p:nvSpPr>
            <p:spPr>
              <a:xfrm>
                <a:off x="8602474" y="3971012"/>
                <a:ext cx="434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  <p:sp>
          <p:nvSpPr>
            <p:cNvPr id="93" name="椭圆 72"/>
            <p:cNvSpPr/>
            <p:nvPr/>
          </p:nvSpPr>
          <p:spPr>
            <a:xfrm>
              <a:off x="5749631" y="2360710"/>
              <a:ext cx="482600" cy="48260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7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7"/>
                  </a:cubicBezTo>
                  <a:cubicBezTo>
                    <a:pt x="282803" y="232017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635330" y="4654382"/>
            <a:ext cx="5045369" cy="806215"/>
            <a:chOff x="5749631" y="2198903"/>
            <a:chExt cx="5045369" cy="806215"/>
          </a:xfrm>
        </p:grpSpPr>
        <p:grpSp>
          <p:nvGrpSpPr>
            <p:cNvPr id="97" name="组合 96"/>
            <p:cNvGrpSpPr/>
            <p:nvPr/>
          </p:nvGrpSpPr>
          <p:grpSpPr>
            <a:xfrm>
              <a:off x="6448132" y="2198903"/>
              <a:ext cx="4346868" cy="806215"/>
              <a:chOff x="8602472" y="3626462"/>
              <a:chExt cx="4346868" cy="806215"/>
            </a:xfrm>
          </p:grpSpPr>
          <p:sp>
            <p:nvSpPr>
              <p:cNvPr id="99" name="TextBox 19"/>
              <p:cNvSpPr txBox="1"/>
              <p:nvPr/>
            </p:nvSpPr>
            <p:spPr>
              <a:xfrm>
                <a:off x="8602472" y="3626462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00" name="文本框 79"/>
              <p:cNvSpPr txBox="1"/>
              <p:nvPr/>
            </p:nvSpPr>
            <p:spPr>
              <a:xfrm>
                <a:off x="8602474" y="3971012"/>
                <a:ext cx="434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  <p:sp>
          <p:nvSpPr>
            <p:cNvPr id="98" name="椭圆 77"/>
            <p:cNvSpPr/>
            <p:nvPr/>
          </p:nvSpPr>
          <p:spPr>
            <a:xfrm>
              <a:off x="5749631" y="2406893"/>
              <a:ext cx="482600" cy="390234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713" y="105259"/>
                    <a:pt x="2017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402007" y="3463849"/>
            <a:ext cx="9303021" cy="2159908"/>
            <a:chOff x="1402007" y="3463849"/>
            <a:chExt cx="9303021" cy="2159908"/>
          </a:xfrm>
        </p:grpSpPr>
        <p:sp>
          <p:nvSpPr>
            <p:cNvPr id="6" name="Rectangle: Rounded Corners 14"/>
            <p:cNvSpPr/>
            <p:nvPr/>
          </p:nvSpPr>
          <p:spPr>
            <a:xfrm>
              <a:off x="1402008" y="3722008"/>
              <a:ext cx="9303020" cy="18590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15"/>
            <p:cNvSpPr/>
            <p:nvPr/>
          </p:nvSpPr>
          <p:spPr>
            <a:xfrm>
              <a:off x="1402007" y="3722008"/>
              <a:ext cx="8008445" cy="1859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16"/>
            <p:cNvSpPr txBox="1"/>
            <p:nvPr/>
          </p:nvSpPr>
          <p:spPr bwMode="auto">
            <a:xfrm>
              <a:off x="1557704" y="3463849"/>
              <a:ext cx="3169441" cy="25815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9" name="TextBox 17"/>
            <p:cNvSpPr txBox="1"/>
            <p:nvPr/>
          </p:nvSpPr>
          <p:spPr bwMode="auto">
            <a:xfrm>
              <a:off x="9494322" y="3750247"/>
              <a:ext cx="202991" cy="1861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</a:t>
              </a:r>
            </a:p>
          </p:txBody>
        </p:sp>
        <p:sp>
          <p:nvSpPr>
            <p:cNvPr id="10" name="Rectangle: Rounded Corners 19"/>
            <p:cNvSpPr/>
            <p:nvPr/>
          </p:nvSpPr>
          <p:spPr>
            <a:xfrm>
              <a:off x="1402008" y="4285226"/>
              <a:ext cx="9303019" cy="1859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20"/>
            <p:cNvSpPr/>
            <p:nvPr/>
          </p:nvSpPr>
          <p:spPr>
            <a:xfrm>
              <a:off x="1402008" y="4285226"/>
              <a:ext cx="4964583" cy="185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2"/>
            <p:cNvSpPr txBox="1"/>
            <p:nvPr/>
          </p:nvSpPr>
          <p:spPr bwMode="auto">
            <a:xfrm>
              <a:off x="6470267" y="4312423"/>
              <a:ext cx="202991" cy="1861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</a:t>
              </a:r>
            </a:p>
          </p:txBody>
        </p:sp>
        <p:sp>
          <p:nvSpPr>
            <p:cNvPr id="13" name="Rectangle: Rounded Corners 24"/>
            <p:cNvSpPr/>
            <p:nvPr/>
          </p:nvSpPr>
          <p:spPr>
            <a:xfrm>
              <a:off x="1402008" y="4848705"/>
              <a:ext cx="9303019" cy="18590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25"/>
            <p:cNvSpPr/>
            <p:nvPr/>
          </p:nvSpPr>
          <p:spPr>
            <a:xfrm>
              <a:off x="1402008" y="4848705"/>
              <a:ext cx="5529775" cy="18590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27"/>
            <p:cNvSpPr txBox="1"/>
            <p:nvPr/>
          </p:nvSpPr>
          <p:spPr bwMode="auto">
            <a:xfrm>
              <a:off x="6998609" y="4874862"/>
              <a:ext cx="202991" cy="1861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</a:t>
              </a:r>
            </a:p>
          </p:txBody>
        </p:sp>
        <p:sp>
          <p:nvSpPr>
            <p:cNvPr id="16" name="Rectangle: Rounded Corners 29"/>
            <p:cNvSpPr/>
            <p:nvPr/>
          </p:nvSpPr>
          <p:spPr>
            <a:xfrm>
              <a:off x="1402008" y="5412455"/>
              <a:ext cx="9303019" cy="18590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: Rounded Corners 30"/>
            <p:cNvSpPr/>
            <p:nvPr/>
          </p:nvSpPr>
          <p:spPr>
            <a:xfrm>
              <a:off x="1402008" y="5412455"/>
              <a:ext cx="3333398" cy="1859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4829633" y="5437570"/>
              <a:ext cx="202991" cy="1861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</a:p>
          </p:txBody>
        </p:sp>
        <p:sp>
          <p:nvSpPr>
            <p:cNvPr id="27" name="TextBox 58"/>
            <p:cNvSpPr txBox="1"/>
            <p:nvPr/>
          </p:nvSpPr>
          <p:spPr bwMode="auto">
            <a:xfrm>
              <a:off x="1557704" y="4027067"/>
              <a:ext cx="3169441" cy="25815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8" name="TextBox 59"/>
            <p:cNvSpPr txBox="1"/>
            <p:nvPr/>
          </p:nvSpPr>
          <p:spPr bwMode="auto">
            <a:xfrm>
              <a:off x="1557704" y="4590546"/>
              <a:ext cx="3169441" cy="25815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9" name="TextBox 60"/>
            <p:cNvSpPr txBox="1"/>
            <p:nvPr/>
          </p:nvSpPr>
          <p:spPr bwMode="auto">
            <a:xfrm>
              <a:off x="1565964" y="5154295"/>
              <a:ext cx="3169441" cy="25815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42" name="文本框 41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02007" y="1666846"/>
            <a:ext cx="9395694" cy="1360213"/>
            <a:chOff x="8602472" y="3626462"/>
            <a:chExt cx="9395694" cy="1360213"/>
          </a:xfrm>
        </p:grpSpPr>
        <p:sp>
          <p:nvSpPr>
            <p:cNvPr id="45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02473" y="3971012"/>
              <a:ext cx="93956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orThe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printThe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theThe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aThe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filmnd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make it into a film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c8c7bc-61aa-4d43-ba79-1ad1272efd51"/>
          <p:cNvGrpSpPr>
            <a:grpSpLocks noChangeAspect="1"/>
          </p:cNvGrpSpPr>
          <p:nvPr/>
        </p:nvGrpSpPr>
        <p:grpSpPr>
          <a:xfrm>
            <a:off x="1286909" y="1863848"/>
            <a:ext cx="9618182" cy="3851029"/>
            <a:chOff x="4465638" y="3763963"/>
            <a:chExt cx="15451137" cy="6186487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4465638" y="6907213"/>
              <a:ext cx="3556000" cy="2428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5" y="0"/>
                    <a:pt x="4508" y="6511"/>
                    <a:pt x="3163" y="12415"/>
                  </a:cubicBezTo>
                  <a:cubicBezTo>
                    <a:pt x="2426" y="15650"/>
                    <a:pt x="1360" y="18729"/>
                    <a:pt x="0" y="21599"/>
                  </a:cubicBezTo>
                  <a:lnTo>
                    <a:pt x="21600" y="21599"/>
                  </a:lnTo>
                  <a:cubicBezTo>
                    <a:pt x="20239" y="18729"/>
                    <a:pt x="19173" y="15650"/>
                    <a:pt x="18436" y="12415"/>
                  </a:cubicBezTo>
                  <a:cubicBezTo>
                    <a:pt x="17091" y="6511"/>
                    <a:pt x="15424" y="0"/>
                    <a:pt x="1080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/>
            <p:nvPr/>
          </p:nvSpPr>
          <p:spPr bwMode="auto">
            <a:xfrm>
              <a:off x="6850063" y="5532438"/>
              <a:ext cx="3556000" cy="3803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9242425" y="7621588"/>
              <a:ext cx="3556000" cy="1714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11550650" y="6473825"/>
              <a:ext cx="3556000" cy="2862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4" y="0"/>
                    <a:pt x="4243" y="5400"/>
                    <a:pt x="3163" y="10538"/>
                  </a:cubicBezTo>
                  <a:cubicBezTo>
                    <a:pt x="2368" y="14322"/>
                    <a:pt x="1309" y="18015"/>
                    <a:pt x="0" y="21600"/>
                  </a:cubicBezTo>
                  <a:lnTo>
                    <a:pt x="21600" y="21600"/>
                  </a:lnTo>
                  <a:cubicBezTo>
                    <a:pt x="20290" y="18015"/>
                    <a:pt x="19231" y="14322"/>
                    <a:pt x="18436" y="10538"/>
                  </a:cubicBezTo>
                  <a:cubicBezTo>
                    <a:pt x="17356" y="5400"/>
                    <a:pt x="15425" y="0"/>
                    <a:pt x="10800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8" name="Freeform: Shape 6"/>
            <p:cNvSpPr/>
            <p:nvPr/>
          </p:nvSpPr>
          <p:spPr bwMode="auto">
            <a:xfrm>
              <a:off x="13950950" y="7437438"/>
              <a:ext cx="3556000" cy="1898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056" y="0"/>
                    <a:pt x="5367" y="9280"/>
                    <a:pt x="3163" y="15885"/>
                  </a:cubicBezTo>
                  <a:cubicBezTo>
                    <a:pt x="2408" y="18148"/>
                    <a:pt x="1324" y="20101"/>
                    <a:pt x="0" y="21600"/>
                  </a:cubicBezTo>
                  <a:lnTo>
                    <a:pt x="21600" y="21600"/>
                  </a:lnTo>
                  <a:cubicBezTo>
                    <a:pt x="20275" y="20101"/>
                    <a:pt x="19191" y="18148"/>
                    <a:pt x="18436" y="15885"/>
                  </a:cubicBezTo>
                  <a:cubicBezTo>
                    <a:pt x="16232" y="9280"/>
                    <a:pt x="15543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/>
            <p:nvPr/>
          </p:nvSpPr>
          <p:spPr bwMode="auto">
            <a:xfrm>
              <a:off x="16360775" y="6907213"/>
              <a:ext cx="3556000" cy="2428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5" y="0"/>
                    <a:pt x="4508" y="6511"/>
                    <a:pt x="3163" y="12415"/>
                  </a:cubicBezTo>
                  <a:cubicBezTo>
                    <a:pt x="2426" y="15650"/>
                    <a:pt x="1360" y="18729"/>
                    <a:pt x="0" y="21599"/>
                  </a:cubicBezTo>
                  <a:lnTo>
                    <a:pt x="21600" y="21599"/>
                  </a:lnTo>
                  <a:cubicBezTo>
                    <a:pt x="20239" y="18729"/>
                    <a:pt x="19173" y="15650"/>
                    <a:pt x="18436" y="12415"/>
                  </a:cubicBezTo>
                  <a:cubicBezTo>
                    <a:pt x="17091" y="6511"/>
                    <a:pt x="15424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5613400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1" name="Freeform: Shape 9"/>
            <p:cNvSpPr/>
            <p:nvPr/>
          </p:nvSpPr>
          <p:spPr bwMode="auto">
            <a:xfrm>
              <a:off x="7999413" y="9521825"/>
              <a:ext cx="1258887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10406063" y="9521825"/>
              <a:ext cx="1260475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3" name="Freeform: Shape 11"/>
            <p:cNvSpPr/>
            <p:nvPr/>
          </p:nvSpPr>
          <p:spPr bwMode="auto">
            <a:xfrm>
              <a:off x="12725400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15116175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17505363" y="9521825"/>
              <a:ext cx="1260475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关键词</a:t>
              </a: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5683250" y="5456238"/>
              <a:ext cx="1119188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5891213" y="5729288"/>
              <a:ext cx="679450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145</a:t>
              </a: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7997825" y="3763963"/>
              <a:ext cx="1265238" cy="142081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35938" y="4119563"/>
              <a:ext cx="962025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10431463" y="6069013"/>
              <a:ext cx="1119187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10731500" y="6342063"/>
              <a:ext cx="492125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22" name="Freeform: Shape 20"/>
            <p:cNvSpPr/>
            <p:nvPr/>
          </p:nvSpPr>
          <p:spPr bwMode="auto">
            <a:xfrm>
              <a:off x="12649200" y="4903788"/>
              <a:ext cx="1120775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12857163" y="5176838"/>
              <a:ext cx="679450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</a:p>
          </p:txBody>
        </p:sp>
        <p:sp>
          <p:nvSpPr>
            <p:cNvPr id="24" name="Freeform: Shape 22"/>
            <p:cNvSpPr/>
            <p:nvPr/>
          </p:nvSpPr>
          <p:spPr bwMode="auto">
            <a:xfrm>
              <a:off x="15035213" y="5845175"/>
              <a:ext cx="1119187" cy="125888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15336838" y="6118225"/>
              <a:ext cx="490537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17395825" y="5364163"/>
              <a:ext cx="1119188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/>
            <p:nvPr/>
          </p:nvSpPr>
          <p:spPr bwMode="auto">
            <a:xfrm>
              <a:off x="17602200" y="5637213"/>
              <a:ext cx="681038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245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0" name="文本框 29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l="10569" t="24471" r="12012" b="294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6190" y="2524204"/>
            <a:ext cx="519963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时尚中黑简体" panose="01010104010101010101" pitchFamily="2" charset="-122"/>
                <a:cs typeface="+mn-cs"/>
              </a:rPr>
              <a:t>THANK YOU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8890" y="470419"/>
            <a:ext cx="576045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roadway BT" panose="04040905080B02020502" pitchFamily="82" charset="0"/>
                <a:ea typeface="微软雅黑" panose="020B0503020204020204" charset="-122"/>
                <a:cs typeface="+mn-cs"/>
              </a:rPr>
              <a:t>THIS TEMPLATE DESIGNED FOR FEI ER SHE JI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05100" y="3600327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-246172" y="5829022"/>
            <a:ext cx="47961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roadway BT" panose="04040905080B02020502" pitchFamily="82" charset="0"/>
                <a:ea typeface="微软雅黑" panose="020B0503020204020204" charset="-122"/>
                <a:cs typeface="+mn-cs"/>
              </a:rPr>
              <a:t>DESIGNED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34" y="1879600"/>
            <a:ext cx="3377014" cy="3289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21148" y="337635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标题文字添加此处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21148" y="4099501"/>
            <a:ext cx="56103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148" y="2665909"/>
            <a:ext cx="2463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01</a:t>
            </a:r>
            <a:endParaRPr lang="zh-CN" altLang="en-US" sz="44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701623" y="2241977"/>
            <a:ext cx="5434690" cy="3094771"/>
            <a:chOff x="8540751" y="4843463"/>
            <a:chExt cx="8012112" cy="4562475"/>
          </a:xfrm>
          <a:effectLst/>
        </p:grpSpPr>
        <p:sp>
          <p:nvSpPr>
            <p:cNvPr id="10" name="任意多边形 69"/>
            <p:cNvSpPr/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70"/>
            <p:cNvSpPr/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 71"/>
            <p:cNvSpPr/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 72"/>
            <p:cNvSpPr/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 73"/>
            <p:cNvSpPr/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 74"/>
            <p:cNvSpPr/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4" name="文本框 33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pic>
        <p:nvPicPr>
          <p:cNvPr id="44" name="图片占位符 4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2694"/>
          <a:stretch>
            <a:fillRect/>
          </a:stretch>
        </p:blipFill>
        <p:spPr/>
      </p:pic>
      <p:grpSp>
        <p:nvGrpSpPr>
          <p:cNvPr id="40" name="组合 39"/>
          <p:cNvGrpSpPr/>
          <p:nvPr/>
        </p:nvGrpSpPr>
        <p:grpSpPr>
          <a:xfrm>
            <a:off x="1402007" y="2330276"/>
            <a:ext cx="3957394" cy="2745207"/>
            <a:chOff x="8602472" y="3626462"/>
            <a:chExt cx="3957394" cy="2745207"/>
          </a:xfrm>
        </p:grpSpPr>
        <p:sp>
          <p:nvSpPr>
            <p:cNvPr id="41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602474" y="3971012"/>
              <a:ext cx="39573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orThe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printThe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theThe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aThe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filmnd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make it into a film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381798" y="2253655"/>
            <a:ext cx="3428408" cy="3071416"/>
            <a:chOff x="3827417" y="1396637"/>
            <a:chExt cx="4537168" cy="4064727"/>
          </a:xfrm>
        </p:grpSpPr>
        <p:sp>
          <p:nvSpPr>
            <p:cNvPr id="24" name="任意多边形: 形状 23"/>
            <p:cNvSpPr/>
            <p:nvPr/>
          </p:nvSpPr>
          <p:spPr>
            <a:xfrm>
              <a:off x="3827418" y="1396637"/>
              <a:ext cx="2525485" cy="2525486"/>
            </a:xfrm>
            <a:custGeom>
              <a:avLst/>
              <a:gdLst>
                <a:gd name="connsiteX0" fmla="*/ 1262743 w 2525485"/>
                <a:gd name="connsiteY0" fmla="*/ 0 h 2525486"/>
                <a:gd name="connsiteX1" fmla="*/ 2237137 w 2525485"/>
                <a:gd name="connsiteY1" fmla="*/ 459521 h 2525486"/>
                <a:gd name="connsiteX2" fmla="*/ 2268583 w 2525485"/>
                <a:gd name="connsiteY2" fmla="*/ 501573 h 2525486"/>
                <a:gd name="connsiteX3" fmla="*/ 2268583 w 2525485"/>
                <a:gd name="connsiteY3" fmla="*/ 501574 h 2525486"/>
                <a:gd name="connsiteX4" fmla="*/ 2309828 w 2525485"/>
                <a:gd name="connsiteY4" fmla="*/ 556731 h 2525486"/>
                <a:gd name="connsiteX5" fmla="*/ 2525485 w 2525485"/>
                <a:gd name="connsiteY5" fmla="*/ 1262743 h 2525486"/>
                <a:gd name="connsiteX6" fmla="*/ 2309828 w 2525485"/>
                <a:gd name="connsiteY6" fmla="*/ 1968755 h 2525486"/>
                <a:gd name="connsiteX7" fmla="*/ 2268583 w 2525485"/>
                <a:gd name="connsiteY7" fmla="*/ 2023912 h 2525486"/>
                <a:gd name="connsiteX8" fmla="*/ 2268583 w 2525485"/>
                <a:gd name="connsiteY8" fmla="*/ 2023913 h 2525486"/>
                <a:gd name="connsiteX9" fmla="*/ 2237137 w 2525485"/>
                <a:gd name="connsiteY9" fmla="*/ 2065965 h 2525486"/>
                <a:gd name="connsiteX10" fmla="*/ 1262743 w 2525485"/>
                <a:gd name="connsiteY10" fmla="*/ 2525486 h 2525486"/>
                <a:gd name="connsiteX11" fmla="*/ 0 w 2525485"/>
                <a:gd name="connsiteY11" fmla="*/ 1262743 h 2525486"/>
                <a:gd name="connsiteX12" fmla="*/ 1262743 w 2525485"/>
                <a:gd name="connsiteY12" fmla="*/ 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485" h="2525486">
                  <a:moveTo>
                    <a:pt x="1262743" y="0"/>
                  </a:moveTo>
                  <a:cubicBezTo>
                    <a:pt x="1655027" y="0"/>
                    <a:pt x="2005532" y="178880"/>
                    <a:pt x="2237137" y="459521"/>
                  </a:cubicBezTo>
                  <a:lnTo>
                    <a:pt x="2268583" y="501573"/>
                  </a:lnTo>
                  <a:lnTo>
                    <a:pt x="2268583" y="501574"/>
                  </a:lnTo>
                  <a:lnTo>
                    <a:pt x="2309828" y="556731"/>
                  </a:lnTo>
                  <a:cubicBezTo>
                    <a:pt x="2445983" y="758266"/>
                    <a:pt x="2525485" y="1001220"/>
                    <a:pt x="2525485" y="1262743"/>
                  </a:cubicBezTo>
                  <a:cubicBezTo>
                    <a:pt x="2525485" y="1524266"/>
                    <a:pt x="2445983" y="1767220"/>
                    <a:pt x="2309828" y="1968755"/>
                  </a:cubicBezTo>
                  <a:lnTo>
                    <a:pt x="2268583" y="2023912"/>
                  </a:lnTo>
                  <a:lnTo>
                    <a:pt x="2268583" y="2023913"/>
                  </a:lnTo>
                  <a:lnTo>
                    <a:pt x="2237137" y="2065965"/>
                  </a:lnTo>
                  <a:cubicBezTo>
                    <a:pt x="2005532" y="2346606"/>
                    <a:pt x="1655027" y="2525486"/>
                    <a:pt x="1262743" y="2525486"/>
                  </a:cubicBezTo>
                  <a:cubicBezTo>
                    <a:pt x="565349" y="2525486"/>
                    <a:pt x="0" y="1960137"/>
                    <a:pt x="0" y="1262743"/>
                  </a:cubicBezTo>
                  <a:cubicBezTo>
                    <a:pt x="0" y="565349"/>
                    <a:pt x="565349" y="0"/>
                    <a:pt x="1262743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096001" y="1396637"/>
              <a:ext cx="2268584" cy="2525486"/>
            </a:xfrm>
            <a:custGeom>
              <a:avLst/>
              <a:gdLst>
                <a:gd name="connsiteX0" fmla="*/ 1005840 w 2268583"/>
                <a:gd name="connsiteY0" fmla="*/ 0 h 2525486"/>
                <a:gd name="connsiteX1" fmla="*/ 2268583 w 2268583"/>
                <a:gd name="connsiteY1" fmla="*/ 1262743 h 2525486"/>
                <a:gd name="connsiteX2" fmla="*/ 2052926 w 2268583"/>
                <a:gd name="connsiteY2" fmla="*/ 1968755 h 2525486"/>
                <a:gd name="connsiteX3" fmla="*/ 2005361 w 2268583"/>
                <a:gd name="connsiteY3" fmla="*/ 2032364 h 2525486"/>
                <a:gd name="connsiteX4" fmla="*/ 1980234 w 2268583"/>
                <a:gd name="connsiteY4" fmla="*/ 2065965 h 2525486"/>
                <a:gd name="connsiteX5" fmla="*/ 1005840 w 2268583"/>
                <a:gd name="connsiteY5" fmla="*/ 2525486 h 2525486"/>
                <a:gd name="connsiteX6" fmla="*/ 31446 w 2268583"/>
                <a:gd name="connsiteY6" fmla="*/ 2065965 h 2525486"/>
                <a:gd name="connsiteX7" fmla="*/ 6319 w 2268583"/>
                <a:gd name="connsiteY7" fmla="*/ 2032363 h 2525486"/>
                <a:gd name="connsiteX8" fmla="*/ 0 w 2268583"/>
                <a:gd name="connsiteY8" fmla="*/ 2023913 h 2525486"/>
                <a:gd name="connsiteX9" fmla="*/ 41246 w 2268583"/>
                <a:gd name="connsiteY9" fmla="*/ 1968755 h 2525486"/>
                <a:gd name="connsiteX10" fmla="*/ 256903 w 2268583"/>
                <a:gd name="connsiteY10" fmla="*/ 1262743 h 2525486"/>
                <a:gd name="connsiteX11" fmla="*/ 41246 w 2268583"/>
                <a:gd name="connsiteY11" fmla="*/ 556731 h 2525486"/>
                <a:gd name="connsiteX12" fmla="*/ 0 w 2268583"/>
                <a:gd name="connsiteY12" fmla="*/ 501573 h 2525486"/>
                <a:gd name="connsiteX13" fmla="*/ 31446 w 2268583"/>
                <a:gd name="connsiteY13" fmla="*/ 459521 h 2525486"/>
                <a:gd name="connsiteX14" fmla="*/ 1005840 w 2268583"/>
                <a:gd name="connsiteY14" fmla="*/ 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8583" h="2525486">
                  <a:moveTo>
                    <a:pt x="1005840" y="0"/>
                  </a:moveTo>
                  <a:cubicBezTo>
                    <a:pt x="1703234" y="0"/>
                    <a:pt x="2268583" y="565349"/>
                    <a:pt x="2268583" y="1262743"/>
                  </a:cubicBezTo>
                  <a:cubicBezTo>
                    <a:pt x="2268583" y="1524266"/>
                    <a:pt x="2189081" y="1767220"/>
                    <a:pt x="2052926" y="1968755"/>
                  </a:cubicBezTo>
                  <a:lnTo>
                    <a:pt x="2005361" y="2032364"/>
                  </a:lnTo>
                  <a:lnTo>
                    <a:pt x="1980234" y="2065965"/>
                  </a:lnTo>
                  <a:cubicBezTo>
                    <a:pt x="1748629" y="2346606"/>
                    <a:pt x="1398124" y="2525486"/>
                    <a:pt x="1005840" y="2525486"/>
                  </a:cubicBezTo>
                  <a:cubicBezTo>
                    <a:pt x="613556" y="2525486"/>
                    <a:pt x="263052" y="2346606"/>
                    <a:pt x="31446" y="2065965"/>
                  </a:cubicBezTo>
                  <a:lnTo>
                    <a:pt x="6319" y="2032363"/>
                  </a:lnTo>
                  <a:lnTo>
                    <a:pt x="0" y="2023913"/>
                  </a:lnTo>
                  <a:lnTo>
                    <a:pt x="41246" y="1968755"/>
                  </a:lnTo>
                  <a:cubicBezTo>
                    <a:pt x="177401" y="1767220"/>
                    <a:pt x="256903" y="1524266"/>
                    <a:pt x="256903" y="1262743"/>
                  </a:cubicBezTo>
                  <a:cubicBezTo>
                    <a:pt x="256903" y="1001220"/>
                    <a:pt x="177401" y="758266"/>
                    <a:pt x="41246" y="556731"/>
                  </a:cubicBezTo>
                  <a:lnTo>
                    <a:pt x="0" y="501573"/>
                  </a:lnTo>
                  <a:lnTo>
                    <a:pt x="31446" y="459521"/>
                  </a:lnTo>
                  <a:cubicBezTo>
                    <a:pt x="263052" y="178880"/>
                    <a:pt x="613556" y="0"/>
                    <a:pt x="1005840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839096" y="3429001"/>
              <a:ext cx="2525486" cy="2032363"/>
            </a:xfrm>
            <a:custGeom>
              <a:avLst/>
              <a:gdLst>
                <a:gd name="connsiteX0" fmla="*/ 263223 w 2525486"/>
                <a:gd name="connsiteY0" fmla="*/ 0 h 2032363"/>
                <a:gd name="connsiteX1" fmla="*/ 288350 w 2525486"/>
                <a:gd name="connsiteY1" fmla="*/ 33602 h 2032363"/>
                <a:gd name="connsiteX2" fmla="*/ 1262744 w 2525486"/>
                <a:gd name="connsiteY2" fmla="*/ 493123 h 2032363"/>
                <a:gd name="connsiteX3" fmla="*/ 2237138 w 2525486"/>
                <a:gd name="connsiteY3" fmla="*/ 33602 h 2032363"/>
                <a:gd name="connsiteX4" fmla="*/ 2262265 w 2525486"/>
                <a:gd name="connsiteY4" fmla="*/ 1 h 2032363"/>
                <a:gd name="connsiteX5" fmla="*/ 2309829 w 2525486"/>
                <a:gd name="connsiteY5" fmla="*/ 63608 h 2032363"/>
                <a:gd name="connsiteX6" fmla="*/ 2525486 w 2525486"/>
                <a:gd name="connsiteY6" fmla="*/ 769620 h 2032363"/>
                <a:gd name="connsiteX7" fmla="*/ 1262743 w 2525486"/>
                <a:gd name="connsiteY7" fmla="*/ 2032363 h 2032363"/>
                <a:gd name="connsiteX8" fmla="*/ 288349 w 2525486"/>
                <a:gd name="connsiteY8" fmla="*/ 1572842 h 2032363"/>
                <a:gd name="connsiteX9" fmla="*/ 256903 w 2525486"/>
                <a:gd name="connsiteY9" fmla="*/ 1530790 h 2032363"/>
                <a:gd name="connsiteX10" fmla="*/ 215657 w 2525486"/>
                <a:gd name="connsiteY10" fmla="*/ 1475632 h 2032363"/>
                <a:gd name="connsiteX11" fmla="*/ 0 w 2525486"/>
                <a:gd name="connsiteY11" fmla="*/ 769620 h 2032363"/>
                <a:gd name="connsiteX12" fmla="*/ 215657 w 2525486"/>
                <a:gd name="connsiteY12" fmla="*/ 63608 h 2032363"/>
                <a:gd name="connsiteX13" fmla="*/ 256905 w 2525486"/>
                <a:gd name="connsiteY13" fmla="*/ 8450 h 20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5486" h="2032363">
                  <a:moveTo>
                    <a:pt x="263223" y="0"/>
                  </a:moveTo>
                  <a:lnTo>
                    <a:pt x="288350" y="33602"/>
                  </a:lnTo>
                  <a:cubicBezTo>
                    <a:pt x="519956" y="314243"/>
                    <a:pt x="870460" y="493123"/>
                    <a:pt x="1262744" y="493123"/>
                  </a:cubicBezTo>
                  <a:cubicBezTo>
                    <a:pt x="1655028" y="493123"/>
                    <a:pt x="2005533" y="314243"/>
                    <a:pt x="2237138" y="33602"/>
                  </a:cubicBezTo>
                  <a:lnTo>
                    <a:pt x="2262265" y="1"/>
                  </a:lnTo>
                  <a:lnTo>
                    <a:pt x="2309829" y="63608"/>
                  </a:lnTo>
                  <a:cubicBezTo>
                    <a:pt x="2445984" y="265143"/>
                    <a:pt x="2525486" y="508097"/>
                    <a:pt x="2525486" y="769620"/>
                  </a:cubicBezTo>
                  <a:cubicBezTo>
                    <a:pt x="2525486" y="1467014"/>
                    <a:pt x="1960137" y="2032363"/>
                    <a:pt x="1262743" y="2032363"/>
                  </a:cubicBezTo>
                  <a:cubicBezTo>
                    <a:pt x="870459" y="2032363"/>
                    <a:pt x="519955" y="1853483"/>
                    <a:pt x="288349" y="1572842"/>
                  </a:cubicBezTo>
                  <a:lnTo>
                    <a:pt x="256903" y="1530790"/>
                  </a:lnTo>
                  <a:lnTo>
                    <a:pt x="215657" y="1475632"/>
                  </a:lnTo>
                  <a:cubicBezTo>
                    <a:pt x="79502" y="1274097"/>
                    <a:pt x="0" y="1031143"/>
                    <a:pt x="0" y="769620"/>
                  </a:cubicBezTo>
                  <a:cubicBezTo>
                    <a:pt x="0" y="508097"/>
                    <a:pt x="79502" y="265143"/>
                    <a:pt x="215657" y="63608"/>
                  </a:cubicBezTo>
                  <a:lnTo>
                    <a:pt x="256905" y="8450"/>
                  </a:lnTo>
                  <a:close/>
                </a:path>
              </a:pathLst>
            </a:custGeom>
            <a:solidFill>
              <a:srgbClr val="10A2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3827417" y="2935876"/>
              <a:ext cx="2268584" cy="2525486"/>
            </a:xfrm>
            <a:custGeom>
              <a:avLst/>
              <a:gdLst>
                <a:gd name="connsiteX0" fmla="*/ 1262743 w 2268584"/>
                <a:gd name="connsiteY0" fmla="*/ 0 h 2525486"/>
                <a:gd name="connsiteX1" fmla="*/ 2237137 w 2268584"/>
                <a:gd name="connsiteY1" fmla="*/ 459521 h 2525486"/>
                <a:gd name="connsiteX2" fmla="*/ 2268584 w 2268584"/>
                <a:gd name="connsiteY2" fmla="*/ 501574 h 2525486"/>
                <a:gd name="connsiteX3" fmla="*/ 2227336 w 2268584"/>
                <a:gd name="connsiteY3" fmla="*/ 556732 h 2525486"/>
                <a:gd name="connsiteX4" fmla="*/ 2011679 w 2268584"/>
                <a:gd name="connsiteY4" fmla="*/ 1262744 h 2525486"/>
                <a:gd name="connsiteX5" fmla="*/ 2227336 w 2268584"/>
                <a:gd name="connsiteY5" fmla="*/ 1968756 h 2525486"/>
                <a:gd name="connsiteX6" fmla="*/ 2268582 w 2268584"/>
                <a:gd name="connsiteY6" fmla="*/ 2023914 h 2525486"/>
                <a:gd name="connsiteX7" fmla="*/ 2237137 w 2268584"/>
                <a:gd name="connsiteY7" fmla="*/ 2065965 h 2525486"/>
                <a:gd name="connsiteX8" fmla="*/ 1262743 w 2268584"/>
                <a:gd name="connsiteY8" fmla="*/ 2525486 h 2525486"/>
                <a:gd name="connsiteX9" fmla="*/ 0 w 2268584"/>
                <a:gd name="connsiteY9" fmla="*/ 1262743 h 2525486"/>
                <a:gd name="connsiteX10" fmla="*/ 1262743 w 2268584"/>
                <a:gd name="connsiteY10" fmla="*/ 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8584" h="2525486">
                  <a:moveTo>
                    <a:pt x="1262743" y="0"/>
                  </a:moveTo>
                  <a:cubicBezTo>
                    <a:pt x="1655027" y="0"/>
                    <a:pt x="2005531" y="178880"/>
                    <a:pt x="2237137" y="459521"/>
                  </a:cubicBezTo>
                  <a:lnTo>
                    <a:pt x="2268584" y="501574"/>
                  </a:lnTo>
                  <a:lnTo>
                    <a:pt x="2227336" y="556732"/>
                  </a:lnTo>
                  <a:cubicBezTo>
                    <a:pt x="2091181" y="758267"/>
                    <a:pt x="2011679" y="1001221"/>
                    <a:pt x="2011679" y="1262744"/>
                  </a:cubicBezTo>
                  <a:cubicBezTo>
                    <a:pt x="2011679" y="1524267"/>
                    <a:pt x="2091181" y="1767221"/>
                    <a:pt x="2227336" y="1968756"/>
                  </a:cubicBezTo>
                  <a:lnTo>
                    <a:pt x="2268582" y="2023914"/>
                  </a:lnTo>
                  <a:lnTo>
                    <a:pt x="2237137" y="2065965"/>
                  </a:lnTo>
                  <a:cubicBezTo>
                    <a:pt x="2005531" y="2346606"/>
                    <a:pt x="1655027" y="2525486"/>
                    <a:pt x="1262743" y="2525486"/>
                  </a:cubicBezTo>
                  <a:cubicBezTo>
                    <a:pt x="565349" y="2525486"/>
                    <a:pt x="0" y="1960137"/>
                    <a:pt x="0" y="1262743"/>
                  </a:cubicBezTo>
                  <a:cubicBezTo>
                    <a:pt x="0" y="565349"/>
                    <a:pt x="565349" y="0"/>
                    <a:pt x="1262743" y="0"/>
                  </a:cubicBezTo>
                  <a:close/>
                </a:path>
              </a:pathLst>
            </a:custGeom>
            <a:solidFill>
              <a:srgbClr val="DA198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1" name="文本框 30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pic>
        <p:nvPicPr>
          <p:cNvPr id="48" name="图片占位符 4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/>
      </p:pic>
      <p:grpSp>
        <p:nvGrpSpPr>
          <p:cNvPr id="35" name="组合 34"/>
          <p:cNvGrpSpPr/>
          <p:nvPr/>
        </p:nvGrpSpPr>
        <p:grpSpPr>
          <a:xfrm>
            <a:off x="8107349" y="2216936"/>
            <a:ext cx="2834120" cy="990881"/>
            <a:chOff x="8602472" y="3626462"/>
            <a:chExt cx="2834120" cy="990881"/>
          </a:xfrm>
        </p:grpSpPr>
        <p:sp>
          <p:nvSpPr>
            <p:cNvPr id="36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07349" y="4273038"/>
            <a:ext cx="2834120" cy="990881"/>
            <a:chOff x="8602472" y="3626462"/>
            <a:chExt cx="2834120" cy="990881"/>
          </a:xfrm>
        </p:grpSpPr>
        <p:sp>
          <p:nvSpPr>
            <p:cNvPr id="39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50537" y="2216936"/>
            <a:ext cx="2834119" cy="990881"/>
            <a:chOff x="8602473" y="3626462"/>
            <a:chExt cx="2834119" cy="990881"/>
          </a:xfrm>
        </p:grpSpPr>
        <p:sp>
          <p:nvSpPr>
            <p:cNvPr id="42" name="TextBox 19"/>
            <p:cNvSpPr txBox="1"/>
            <p:nvPr/>
          </p:nvSpPr>
          <p:spPr>
            <a:xfrm>
              <a:off x="8992159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50537" y="4273038"/>
            <a:ext cx="2834119" cy="990881"/>
            <a:chOff x="8602473" y="3626462"/>
            <a:chExt cx="2834119" cy="990881"/>
          </a:xfrm>
        </p:grpSpPr>
        <p:sp>
          <p:nvSpPr>
            <p:cNvPr id="45" name="TextBox 19"/>
            <p:cNvSpPr txBox="1"/>
            <p:nvPr/>
          </p:nvSpPr>
          <p:spPr>
            <a:xfrm>
              <a:off x="8992159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02473" y="3971012"/>
              <a:ext cx="283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54" name="图片占位符 5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6100"/>
          <a:stretch>
            <a:fillRect/>
          </a:stretch>
        </p:blipFill>
        <p:spPr/>
      </p:pic>
      <p:pic>
        <p:nvPicPr>
          <p:cNvPr id="56" name="图片占位符 5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58" name="图片占位符 5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867"/>
          <a:stretch>
            <a:fillRect/>
          </a:stretch>
        </p:blipFill>
        <p:spPr/>
      </p:pic>
      <p:sp>
        <p:nvSpPr>
          <p:cNvPr id="20" name="圆: 空心 19"/>
          <p:cNvSpPr/>
          <p:nvPr/>
        </p:nvSpPr>
        <p:spPr>
          <a:xfrm>
            <a:off x="1440122" y="2378301"/>
            <a:ext cx="1942986" cy="1942986"/>
          </a:xfrm>
          <a:prstGeom prst="donut">
            <a:avLst>
              <a:gd name="adj" fmla="val 1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圆: 空心 20"/>
          <p:cNvSpPr/>
          <p:nvPr/>
        </p:nvSpPr>
        <p:spPr>
          <a:xfrm>
            <a:off x="3949588" y="2378301"/>
            <a:ext cx="1942986" cy="1942986"/>
          </a:xfrm>
          <a:prstGeom prst="donut">
            <a:avLst>
              <a:gd name="adj" fmla="val 1000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圆: 空心 21"/>
          <p:cNvSpPr/>
          <p:nvPr/>
        </p:nvSpPr>
        <p:spPr>
          <a:xfrm>
            <a:off x="6453700" y="2378301"/>
            <a:ext cx="1942986" cy="1942986"/>
          </a:xfrm>
          <a:prstGeom prst="donut">
            <a:avLst>
              <a:gd name="adj" fmla="val 1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圆: 空心 22"/>
          <p:cNvSpPr/>
          <p:nvPr/>
        </p:nvSpPr>
        <p:spPr>
          <a:xfrm>
            <a:off x="8951326" y="2378301"/>
            <a:ext cx="1942986" cy="1942986"/>
          </a:xfrm>
          <a:prstGeom prst="donut">
            <a:avLst>
              <a:gd name="adj" fmla="val 1000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/>
        </p:nvSpPr>
        <p:spPr>
          <a:xfrm>
            <a:off x="2716654" y="2378301"/>
            <a:ext cx="606448" cy="6064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25" name="椭圆 24"/>
          <p:cNvSpPr/>
          <p:nvPr/>
        </p:nvSpPr>
        <p:spPr>
          <a:xfrm>
            <a:off x="5271578" y="2378301"/>
            <a:ext cx="606448" cy="6064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26" name="椭圆 25"/>
          <p:cNvSpPr/>
          <p:nvPr/>
        </p:nvSpPr>
        <p:spPr>
          <a:xfrm>
            <a:off x="7681208" y="2378301"/>
            <a:ext cx="606448" cy="6064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27" name="椭圆 26"/>
          <p:cNvSpPr/>
          <p:nvPr/>
        </p:nvSpPr>
        <p:spPr>
          <a:xfrm>
            <a:off x="10287864" y="2378301"/>
            <a:ext cx="606448" cy="6064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3" name="文本框 32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89398" y="4448182"/>
            <a:ext cx="2444433" cy="1175547"/>
            <a:chOff x="8602472" y="3626462"/>
            <a:chExt cx="2444433" cy="1175547"/>
          </a:xfrm>
        </p:grpSpPr>
        <p:sp>
          <p:nvSpPr>
            <p:cNvPr id="40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90919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98864" y="4448182"/>
            <a:ext cx="2444433" cy="1175547"/>
            <a:chOff x="8602472" y="3626462"/>
            <a:chExt cx="2444433" cy="1175547"/>
          </a:xfrm>
        </p:grpSpPr>
        <p:sp>
          <p:nvSpPr>
            <p:cNvPr id="43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90919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02976" y="4448182"/>
            <a:ext cx="2444433" cy="1175547"/>
            <a:chOff x="8602472" y="3626462"/>
            <a:chExt cx="2444433" cy="1175547"/>
          </a:xfrm>
        </p:grpSpPr>
        <p:sp>
          <p:nvSpPr>
            <p:cNvPr id="46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690919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00602" y="4448182"/>
            <a:ext cx="2444433" cy="1175547"/>
            <a:chOff x="8602472" y="3626462"/>
            <a:chExt cx="2444433" cy="1175547"/>
          </a:xfrm>
        </p:grpSpPr>
        <p:sp>
          <p:nvSpPr>
            <p:cNvPr id="49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690919" y="3971012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57" name="文本框 56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89285" y="1713779"/>
            <a:ext cx="4595078" cy="4205903"/>
            <a:chOff x="6289285" y="1713779"/>
            <a:chExt cx="4595078" cy="4205903"/>
          </a:xfrm>
        </p:grpSpPr>
        <p:grpSp>
          <p:nvGrpSpPr>
            <p:cNvPr id="3" name="02b829cf-a0ea-4939-bd97-f36fe4c547c0"/>
            <p:cNvGrpSpPr>
              <a:grpSpLocks noChangeAspect="1"/>
            </p:cNvGrpSpPr>
            <p:nvPr/>
          </p:nvGrpSpPr>
          <p:grpSpPr>
            <a:xfrm>
              <a:off x="6644283" y="2022480"/>
              <a:ext cx="3502680" cy="3525660"/>
              <a:chOff x="3526069" y="784146"/>
              <a:chExt cx="5255233" cy="5289708"/>
            </a:xfrm>
          </p:grpSpPr>
          <p:sp>
            <p:nvSpPr>
              <p:cNvPr id="4" name="Freeform: Shape 2"/>
              <p:cNvSpPr/>
              <p:nvPr/>
            </p:nvSpPr>
            <p:spPr bwMode="auto">
              <a:xfrm>
                <a:off x="3526069" y="3209826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4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8" y="372"/>
                      <a:pt x="270" y="434"/>
                      <a:pt x="166" y="406"/>
                    </a:cubicBezTo>
                    <a:cubicBezTo>
                      <a:pt x="62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Freeform: Shape 4"/>
              <p:cNvSpPr/>
              <p:nvPr/>
            </p:nvSpPr>
            <p:spPr bwMode="auto">
              <a:xfrm>
                <a:off x="6603114" y="3043599"/>
                <a:ext cx="1073703" cy="1215303"/>
              </a:xfrm>
              <a:custGeom>
                <a:avLst/>
                <a:gdLst>
                  <a:gd name="T0" fmla="*/ 0 w 369"/>
                  <a:gd name="T1" fmla="*/ 40 h 418"/>
                  <a:gd name="T2" fmla="*/ 309 w 369"/>
                  <a:gd name="T3" fmla="*/ 0 h 418"/>
                  <a:gd name="T4" fmla="*/ 369 w 369"/>
                  <a:gd name="T5" fmla="*/ 353 h 418"/>
                  <a:gd name="T6" fmla="*/ 64 w 369"/>
                  <a:gd name="T7" fmla="*/ 418 h 418"/>
                  <a:gd name="T8" fmla="*/ 0 w 369"/>
                  <a:gd name="T9" fmla="*/ 4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418">
                    <a:moveTo>
                      <a:pt x="0" y="40"/>
                    </a:moveTo>
                    <a:cubicBezTo>
                      <a:pt x="97" y="124"/>
                      <a:pt x="219" y="108"/>
                      <a:pt x="309" y="0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248" y="281"/>
                      <a:pt x="128" y="307"/>
                      <a:pt x="64" y="418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Freeform: Shape 5"/>
              <p:cNvSpPr/>
              <p:nvPr/>
            </p:nvSpPr>
            <p:spPr bwMode="auto">
              <a:xfrm>
                <a:off x="5747352" y="2206309"/>
                <a:ext cx="1257168" cy="1168513"/>
              </a:xfrm>
              <a:custGeom>
                <a:avLst/>
                <a:gdLst>
                  <a:gd name="T0" fmla="*/ 0 w 432"/>
                  <a:gd name="T1" fmla="*/ 271 h 402"/>
                  <a:gd name="T2" fmla="*/ 131 w 432"/>
                  <a:gd name="T3" fmla="*/ 0 h 402"/>
                  <a:gd name="T4" fmla="*/ 432 w 432"/>
                  <a:gd name="T5" fmla="*/ 111 h 402"/>
                  <a:gd name="T6" fmla="*/ 356 w 432"/>
                  <a:gd name="T7" fmla="*/ 402 h 402"/>
                  <a:gd name="T8" fmla="*/ 0 w 432"/>
                  <a:gd name="T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02">
                    <a:moveTo>
                      <a:pt x="0" y="271"/>
                    </a:moveTo>
                    <a:cubicBezTo>
                      <a:pt x="114" y="232"/>
                      <a:pt x="165" y="128"/>
                      <a:pt x="131" y="0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324" y="186"/>
                      <a:pt x="294" y="298"/>
                      <a:pt x="356" y="402"/>
                    </a:cubicBez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Freeform: Shape 6"/>
              <p:cNvSpPr/>
              <p:nvPr/>
            </p:nvSpPr>
            <p:spPr bwMode="auto">
              <a:xfrm>
                <a:off x="4418770" y="1548789"/>
                <a:ext cx="1808795" cy="2018117"/>
              </a:xfrm>
              <a:custGeom>
                <a:avLst/>
                <a:gdLst>
                  <a:gd name="T0" fmla="*/ 266 w 622"/>
                  <a:gd name="T1" fmla="*/ 694 h 694"/>
                  <a:gd name="T2" fmla="*/ 0 w 622"/>
                  <a:gd name="T3" fmla="*/ 177 h 694"/>
                  <a:gd name="T4" fmla="*/ 306 w 622"/>
                  <a:gd name="T5" fmla="*/ 0 h 694"/>
                  <a:gd name="T6" fmla="*/ 622 w 622"/>
                  <a:gd name="T7" fmla="*/ 488 h 694"/>
                  <a:gd name="T8" fmla="*/ 266 w 6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694">
                    <a:moveTo>
                      <a:pt x="266" y="694"/>
                    </a:moveTo>
                    <a:cubicBezTo>
                      <a:pt x="333" y="474"/>
                      <a:pt x="254" y="292"/>
                      <a:pt x="0" y="177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78" y="278"/>
                      <a:pt x="397" y="436"/>
                      <a:pt x="622" y="488"/>
                    </a:cubicBezTo>
                    <a:lnTo>
                      <a:pt x="266" y="69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Freeform: Shape 7"/>
              <p:cNvSpPr/>
              <p:nvPr/>
            </p:nvSpPr>
            <p:spPr bwMode="auto">
              <a:xfrm>
                <a:off x="4482798" y="3227064"/>
                <a:ext cx="916095" cy="1204222"/>
              </a:xfrm>
              <a:custGeom>
                <a:avLst/>
                <a:gdLst>
                  <a:gd name="T0" fmla="*/ 315 w 315"/>
                  <a:gd name="T1" fmla="*/ 414 h 414"/>
                  <a:gd name="T2" fmla="*/ 3 w 315"/>
                  <a:gd name="T3" fmla="*/ 370 h 414"/>
                  <a:gd name="T4" fmla="*/ 0 w 315"/>
                  <a:gd name="T5" fmla="*/ 50 h 414"/>
                  <a:gd name="T6" fmla="*/ 311 w 315"/>
                  <a:gd name="T7" fmla="*/ 0 h 414"/>
                  <a:gd name="T8" fmla="*/ 315 w 315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14">
                    <a:moveTo>
                      <a:pt x="315" y="414"/>
                    </a:moveTo>
                    <a:cubicBezTo>
                      <a:pt x="236" y="332"/>
                      <a:pt x="86" y="309"/>
                      <a:pt x="3" y="3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4" y="109"/>
                      <a:pt x="233" y="84"/>
                      <a:pt x="311" y="0"/>
                    </a:cubicBezTo>
                    <a:lnTo>
                      <a:pt x="315" y="414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8"/>
              <p:cNvSpPr/>
              <p:nvPr/>
            </p:nvSpPr>
            <p:spPr bwMode="auto">
              <a:xfrm>
                <a:off x="3976728" y="784146"/>
                <a:ext cx="1401232" cy="1404924"/>
              </a:xfrm>
              <a:custGeom>
                <a:avLst/>
                <a:gdLst>
                  <a:gd name="T0" fmla="*/ 31 w 482"/>
                  <a:gd name="T1" fmla="*/ 185 h 483"/>
                  <a:gd name="T2" fmla="*/ 298 w 482"/>
                  <a:gd name="T3" fmla="*/ 32 h 483"/>
                  <a:gd name="T4" fmla="*/ 451 w 482"/>
                  <a:gd name="T5" fmla="*/ 298 h 483"/>
                  <a:gd name="T6" fmla="*/ 185 w 482"/>
                  <a:gd name="T7" fmla="*/ 452 h 483"/>
                  <a:gd name="T8" fmla="*/ 31 w 482"/>
                  <a:gd name="T9" fmla="*/ 18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31" y="185"/>
                    </a:moveTo>
                    <a:cubicBezTo>
                      <a:pt x="63" y="69"/>
                      <a:pt x="182" y="0"/>
                      <a:pt x="298" y="32"/>
                    </a:cubicBezTo>
                    <a:cubicBezTo>
                      <a:pt x="414" y="63"/>
                      <a:pt x="482" y="182"/>
                      <a:pt x="451" y="298"/>
                    </a:cubicBezTo>
                    <a:cubicBezTo>
                      <a:pt x="420" y="414"/>
                      <a:pt x="301" y="483"/>
                      <a:pt x="185" y="452"/>
                    </a:cubicBezTo>
                    <a:cubicBezTo>
                      <a:pt x="69" y="420"/>
                      <a:pt x="0" y="301"/>
                      <a:pt x="31" y="18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9"/>
              <p:cNvSpPr/>
              <p:nvPr/>
            </p:nvSpPr>
            <p:spPr bwMode="auto">
              <a:xfrm>
                <a:off x="4165120" y="976230"/>
                <a:ext cx="1024450" cy="1020756"/>
              </a:xfrm>
              <a:custGeom>
                <a:avLst/>
                <a:gdLst>
                  <a:gd name="T0" fmla="*/ 23 w 352"/>
                  <a:gd name="T1" fmla="*/ 134 h 351"/>
                  <a:gd name="T2" fmla="*/ 218 w 352"/>
                  <a:gd name="T3" fmla="*/ 23 h 351"/>
                  <a:gd name="T4" fmla="*/ 329 w 352"/>
                  <a:gd name="T5" fmla="*/ 217 h 351"/>
                  <a:gd name="T6" fmla="*/ 135 w 352"/>
                  <a:gd name="T7" fmla="*/ 329 h 351"/>
                  <a:gd name="T8" fmla="*/ 23 w 352"/>
                  <a:gd name="T9" fmla="*/ 13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351">
                    <a:moveTo>
                      <a:pt x="23" y="134"/>
                    </a:moveTo>
                    <a:cubicBezTo>
                      <a:pt x="46" y="50"/>
                      <a:pt x="133" y="0"/>
                      <a:pt x="218" y="23"/>
                    </a:cubicBezTo>
                    <a:cubicBezTo>
                      <a:pt x="302" y="45"/>
                      <a:pt x="352" y="132"/>
                      <a:pt x="329" y="217"/>
                    </a:cubicBezTo>
                    <a:cubicBezTo>
                      <a:pt x="307" y="301"/>
                      <a:pt x="220" y="351"/>
                      <a:pt x="135" y="329"/>
                    </a:cubicBezTo>
                    <a:cubicBezTo>
                      <a:pt x="50" y="306"/>
                      <a:pt x="0" y="219"/>
                      <a:pt x="23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0"/>
              <p:cNvSpPr/>
              <p:nvPr/>
            </p:nvSpPr>
            <p:spPr bwMode="auto">
              <a:xfrm>
                <a:off x="6050256" y="1429352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3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7" y="372"/>
                      <a:pt x="270" y="434"/>
                      <a:pt x="166" y="406"/>
                    </a:cubicBezTo>
                    <a:cubicBezTo>
                      <a:pt x="61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1"/>
              <p:cNvSpPr/>
              <p:nvPr/>
            </p:nvSpPr>
            <p:spPr bwMode="auto">
              <a:xfrm>
                <a:off x="6218946" y="1601734"/>
                <a:ext cx="922252" cy="918558"/>
              </a:xfrm>
              <a:custGeom>
                <a:avLst/>
                <a:gdLst>
                  <a:gd name="T0" fmla="*/ 21 w 317"/>
                  <a:gd name="T1" fmla="*/ 121 h 316"/>
                  <a:gd name="T2" fmla="*/ 196 w 317"/>
                  <a:gd name="T3" fmla="*/ 20 h 316"/>
                  <a:gd name="T4" fmla="*/ 296 w 317"/>
                  <a:gd name="T5" fmla="*/ 195 h 316"/>
                  <a:gd name="T6" fmla="*/ 121 w 317"/>
                  <a:gd name="T7" fmla="*/ 296 h 316"/>
                  <a:gd name="T8" fmla="*/ 21 w 317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16">
                    <a:moveTo>
                      <a:pt x="21" y="121"/>
                    </a:moveTo>
                    <a:cubicBezTo>
                      <a:pt x="41" y="45"/>
                      <a:pt x="120" y="0"/>
                      <a:pt x="196" y="20"/>
                    </a:cubicBezTo>
                    <a:cubicBezTo>
                      <a:pt x="272" y="41"/>
                      <a:pt x="317" y="119"/>
                      <a:pt x="296" y="195"/>
                    </a:cubicBezTo>
                    <a:cubicBezTo>
                      <a:pt x="276" y="271"/>
                      <a:pt x="198" y="316"/>
                      <a:pt x="121" y="296"/>
                    </a:cubicBezTo>
                    <a:cubicBezTo>
                      <a:pt x="45" y="275"/>
                      <a:pt x="0" y="197"/>
                      <a:pt x="21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2"/>
              <p:cNvSpPr/>
              <p:nvPr/>
            </p:nvSpPr>
            <p:spPr bwMode="auto">
              <a:xfrm>
                <a:off x="3697222" y="3380978"/>
                <a:ext cx="918558" cy="919789"/>
              </a:xfrm>
              <a:custGeom>
                <a:avLst/>
                <a:gdLst>
                  <a:gd name="T0" fmla="*/ 20 w 316"/>
                  <a:gd name="T1" fmla="*/ 121 h 316"/>
                  <a:gd name="T2" fmla="*/ 195 w 316"/>
                  <a:gd name="T3" fmla="*/ 20 h 316"/>
                  <a:gd name="T4" fmla="*/ 296 w 316"/>
                  <a:gd name="T5" fmla="*/ 195 h 316"/>
                  <a:gd name="T6" fmla="*/ 121 w 316"/>
                  <a:gd name="T7" fmla="*/ 296 h 316"/>
                  <a:gd name="T8" fmla="*/ 20 w 316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20" y="121"/>
                    </a:moveTo>
                    <a:cubicBezTo>
                      <a:pt x="41" y="45"/>
                      <a:pt x="119" y="0"/>
                      <a:pt x="195" y="20"/>
                    </a:cubicBezTo>
                    <a:cubicBezTo>
                      <a:pt x="271" y="41"/>
                      <a:pt x="316" y="119"/>
                      <a:pt x="296" y="195"/>
                    </a:cubicBezTo>
                    <a:cubicBezTo>
                      <a:pt x="275" y="271"/>
                      <a:pt x="197" y="316"/>
                      <a:pt x="121" y="296"/>
                    </a:cubicBezTo>
                    <a:cubicBezTo>
                      <a:pt x="45" y="275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3"/>
              <p:cNvSpPr/>
              <p:nvPr/>
            </p:nvSpPr>
            <p:spPr bwMode="auto">
              <a:xfrm>
                <a:off x="7269252" y="2727154"/>
                <a:ext cx="1512050" cy="1512049"/>
              </a:xfrm>
              <a:custGeom>
                <a:avLst/>
                <a:gdLst>
                  <a:gd name="T0" fmla="*/ 33 w 520"/>
                  <a:gd name="T1" fmla="*/ 199 h 520"/>
                  <a:gd name="T2" fmla="*/ 321 w 520"/>
                  <a:gd name="T3" fmla="*/ 34 h 520"/>
                  <a:gd name="T4" fmla="*/ 486 w 520"/>
                  <a:gd name="T5" fmla="*/ 321 h 520"/>
                  <a:gd name="T6" fmla="*/ 199 w 520"/>
                  <a:gd name="T7" fmla="*/ 487 h 520"/>
                  <a:gd name="T8" fmla="*/ 33 w 520"/>
                  <a:gd name="T9" fmla="*/ 19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33" y="199"/>
                    </a:moveTo>
                    <a:cubicBezTo>
                      <a:pt x="67" y="74"/>
                      <a:pt x="196" y="0"/>
                      <a:pt x="321" y="34"/>
                    </a:cubicBezTo>
                    <a:cubicBezTo>
                      <a:pt x="446" y="68"/>
                      <a:pt x="520" y="196"/>
                      <a:pt x="486" y="321"/>
                    </a:cubicBezTo>
                    <a:cubicBezTo>
                      <a:pt x="452" y="446"/>
                      <a:pt x="324" y="520"/>
                      <a:pt x="199" y="487"/>
                    </a:cubicBezTo>
                    <a:cubicBezTo>
                      <a:pt x="74" y="453"/>
                      <a:pt x="0" y="324"/>
                      <a:pt x="33" y="199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4"/>
              <p:cNvSpPr/>
              <p:nvPr/>
            </p:nvSpPr>
            <p:spPr bwMode="auto">
              <a:xfrm>
                <a:off x="7472420" y="2932781"/>
                <a:ext cx="1102022" cy="1103253"/>
              </a:xfrm>
              <a:custGeom>
                <a:avLst/>
                <a:gdLst>
                  <a:gd name="T0" fmla="*/ 25 w 379"/>
                  <a:gd name="T1" fmla="*/ 145 h 379"/>
                  <a:gd name="T2" fmla="*/ 234 w 379"/>
                  <a:gd name="T3" fmla="*/ 24 h 379"/>
                  <a:gd name="T4" fmla="*/ 355 w 379"/>
                  <a:gd name="T5" fmla="*/ 234 h 379"/>
                  <a:gd name="T6" fmla="*/ 145 w 379"/>
                  <a:gd name="T7" fmla="*/ 354 h 379"/>
                  <a:gd name="T8" fmla="*/ 25 w 379"/>
                  <a:gd name="T9" fmla="*/ 14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79">
                    <a:moveTo>
                      <a:pt x="25" y="145"/>
                    </a:moveTo>
                    <a:cubicBezTo>
                      <a:pt x="49" y="54"/>
                      <a:pt x="143" y="0"/>
                      <a:pt x="234" y="24"/>
                    </a:cubicBezTo>
                    <a:cubicBezTo>
                      <a:pt x="325" y="49"/>
                      <a:pt x="379" y="143"/>
                      <a:pt x="355" y="234"/>
                    </a:cubicBezTo>
                    <a:cubicBezTo>
                      <a:pt x="330" y="325"/>
                      <a:pt x="236" y="379"/>
                      <a:pt x="145" y="354"/>
                    </a:cubicBezTo>
                    <a:cubicBezTo>
                      <a:pt x="54" y="330"/>
                      <a:pt x="0" y="236"/>
                      <a:pt x="2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5"/>
              <p:cNvSpPr/>
              <p:nvPr/>
            </p:nvSpPr>
            <p:spPr bwMode="auto">
              <a:xfrm>
                <a:off x="5059051" y="2851516"/>
                <a:ext cx="1943008" cy="1943008"/>
              </a:xfrm>
              <a:custGeom>
                <a:avLst/>
                <a:gdLst>
                  <a:gd name="T0" fmla="*/ 43 w 668"/>
                  <a:gd name="T1" fmla="*/ 255 h 668"/>
                  <a:gd name="T2" fmla="*/ 412 w 668"/>
                  <a:gd name="T3" fmla="*/ 43 h 668"/>
                  <a:gd name="T4" fmla="*/ 625 w 668"/>
                  <a:gd name="T5" fmla="*/ 412 h 668"/>
                  <a:gd name="T6" fmla="*/ 255 w 668"/>
                  <a:gd name="T7" fmla="*/ 625 h 668"/>
                  <a:gd name="T8" fmla="*/ 43 w 668"/>
                  <a:gd name="T9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8">
                    <a:moveTo>
                      <a:pt x="43" y="255"/>
                    </a:moveTo>
                    <a:cubicBezTo>
                      <a:pt x="86" y="95"/>
                      <a:pt x="252" y="0"/>
                      <a:pt x="412" y="43"/>
                    </a:cubicBezTo>
                    <a:cubicBezTo>
                      <a:pt x="573" y="86"/>
                      <a:pt x="668" y="252"/>
                      <a:pt x="625" y="412"/>
                    </a:cubicBezTo>
                    <a:cubicBezTo>
                      <a:pt x="581" y="573"/>
                      <a:pt x="416" y="668"/>
                      <a:pt x="255" y="625"/>
                    </a:cubicBezTo>
                    <a:cubicBezTo>
                      <a:pt x="95" y="581"/>
                      <a:pt x="0" y="416"/>
                      <a:pt x="43" y="2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6"/>
              <p:cNvSpPr/>
              <p:nvPr/>
            </p:nvSpPr>
            <p:spPr bwMode="auto">
              <a:xfrm>
                <a:off x="6827212" y="4809298"/>
                <a:ext cx="1262093" cy="1264556"/>
              </a:xfrm>
              <a:custGeom>
                <a:avLst/>
                <a:gdLst>
                  <a:gd name="T0" fmla="*/ 28 w 434"/>
                  <a:gd name="T1" fmla="*/ 166 h 435"/>
                  <a:gd name="T2" fmla="*/ 268 w 434"/>
                  <a:gd name="T3" fmla="*/ 29 h 435"/>
                  <a:gd name="T4" fmla="*/ 406 w 434"/>
                  <a:gd name="T5" fmla="*/ 268 h 435"/>
                  <a:gd name="T6" fmla="*/ 166 w 434"/>
                  <a:gd name="T7" fmla="*/ 406 h 435"/>
                  <a:gd name="T8" fmla="*/ 28 w 434"/>
                  <a:gd name="T9" fmla="*/ 16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5">
                    <a:moveTo>
                      <a:pt x="28" y="166"/>
                    </a:moveTo>
                    <a:cubicBezTo>
                      <a:pt x="56" y="62"/>
                      <a:pt x="164" y="0"/>
                      <a:pt x="268" y="29"/>
                    </a:cubicBezTo>
                    <a:cubicBezTo>
                      <a:pt x="373" y="57"/>
                      <a:pt x="434" y="164"/>
                      <a:pt x="406" y="268"/>
                    </a:cubicBezTo>
                    <a:cubicBezTo>
                      <a:pt x="378" y="373"/>
                      <a:pt x="271" y="435"/>
                      <a:pt x="166" y="406"/>
                    </a:cubicBezTo>
                    <a:cubicBezTo>
                      <a:pt x="62" y="378"/>
                      <a:pt x="0" y="271"/>
                      <a:pt x="28" y="16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7"/>
              <p:cNvSpPr/>
              <p:nvPr/>
            </p:nvSpPr>
            <p:spPr bwMode="auto">
              <a:xfrm>
                <a:off x="6047793" y="3921523"/>
                <a:ext cx="1418469" cy="1457872"/>
              </a:xfrm>
              <a:custGeom>
                <a:avLst/>
                <a:gdLst>
                  <a:gd name="T0" fmla="*/ 291 w 488"/>
                  <a:gd name="T1" fmla="*/ 501 h 501"/>
                  <a:gd name="T2" fmla="*/ 0 w 488"/>
                  <a:gd name="T3" fmla="*/ 185 h 501"/>
                  <a:gd name="T4" fmla="*/ 211 w 488"/>
                  <a:gd name="T5" fmla="*/ 0 h 501"/>
                  <a:gd name="T6" fmla="*/ 488 w 488"/>
                  <a:gd name="T7" fmla="*/ 327 h 501"/>
                  <a:gd name="T8" fmla="*/ 291 w 488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01">
                    <a:moveTo>
                      <a:pt x="291" y="501"/>
                    </a:moveTo>
                    <a:cubicBezTo>
                      <a:pt x="310" y="329"/>
                      <a:pt x="173" y="180"/>
                      <a:pt x="0" y="185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84" y="170"/>
                      <a:pt x="315" y="325"/>
                      <a:pt x="488" y="327"/>
                    </a:cubicBezTo>
                    <a:lnTo>
                      <a:pt x="291" y="50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8"/>
              <p:cNvSpPr/>
              <p:nvPr/>
            </p:nvSpPr>
            <p:spPr bwMode="auto">
              <a:xfrm>
                <a:off x="7020297" y="4980451"/>
                <a:ext cx="919789" cy="922252"/>
              </a:xfrm>
              <a:custGeom>
                <a:avLst/>
                <a:gdLst>
                  <a:gd name="T0" fmla="*/ 20 w 316"/>
                  <a:gd name="T1" fmla="*/ 121 h 317"/>
                  <a:gd name="T2" fmla="*/ 195 w 316"/>
                  <a:gd name="T3" fmla="*/ 21 h 317"/>
                  <a:gd name="T4" fmla="*/ 296 w 316"/>
                  <a:gd name="T5" fmla="*/ 196 h 317"/>
                  <a:gd name="T6" fmla="*/ 121 w 316"/>
                  <a:gd name="T7" fmla="*/ 296 h 317"/>
                  <a:gd name="T8" fmla="*/ 20 w 316"/>
                  <a:gd name="T9" fmla="*/ 12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7">
                    <a:moveTo>
                      <a:pt x="20" y="121"/>
                    </a:moveTo>
                    <a:cubicBezTo>
                      <a:pt x="41" y="45"/>
                      <a:pt x="119" y="0"/>
                      <a:pt x="195" y="21"/>
                    </a:cubicBezTo>
                    <a:cubicBezTo>
                      <a:pt x="271" y="41"/>
                      <a:pt x="316" y="120"/>
                      <a:pt x="296" y="196"/>
                    </a:cubicBezTo>
                    <a:cubicBezTo>
                      <a:pt x="275" y="272"/>
                      <a:pt x="197" y="317"/>
                      <a:pt x="121" y="296"/>
                    </a:cubicBezTo>
                    <a:cubicBezTo>
                      <a:pt x="45" y="276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9"/>
              <p:cNvSpPr/>
              <p:nvPr/>
            </p:nvSpPr>
            <p:spPr bwMode="auto">
              <a:xfrm>
                <a:off x="5320087" y="3113784"/>
                <a:ext cx="1417239" cy="1416007"/>
              </a:xfrm>
              <a:custGeom>
                <a:avLst/>
                <a:gdLst>
                  <a:gd name="T0" fmla="*/ 32 w 487"/>
                  <a:gd name="T1" fmla="*/ 187 h 487"/>
                  <a:gd name="T2" fmla="*/ 301 w 487"/>
                  <a:gd name="T3" fmla="*/ 32 h 487"/>
                  <a:gd name="T4" fmla="*/ 456 w 487"/>
                  <a:gd name="T5" fmla="*/ 301 h 487"/>
                  <a:gd name="T6" fmla="*/ 187 w 487"/>
                  <a:gd name="T7" fmla="*/ 456 h 487"/>
                  <a:gd name="T8" fmla="*/ 32 w 487"/>
                  <a:gd name="T9" fmla="*/ 1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7">
                    <a:moveTo>
                      <a:pt x="32" y="187"/>
                    </a:moveTo>
                    <a:cubicBezTo>
                      <a:pt x="63" y="70"/>
                      <a:pt x="184" y="0"/>
                      <a:pt x="301" y="32"/>
                    </a:cubicBezTo>
                    <a:cubicBezTo>
                      <a:pt x="418" y="63"/>
                      <a:pt x="487" y="184"/>
                      <a:pt x="456" y="301"/>
                    </a:cubicBezTo>
                    <a:cubicBezTo>
                      <a:pt x="424" y="418"/>
                      <a:pt x="304" y="487"/>
                      <a:pt x="187" y="456"/>
                    </a:cubicBezTo>
                    <a:cubicBezTo>
                      <a:pt x="69" y="424"/>
                      <a:pt x="0" y="304"/>
                      <a:pt x="32" y="187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0" name="椭圆 48"/>
            <p:cNvSpPr/>
            <p:nvPr/>
          </p:nvSpPr>
          <p:spPr>
            <a:xfrm>
              <a:off x="7281918" y="2335776"/>
              <a:ext cx="259407" cy="30980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椭圆 49"/>
            <p:cNvSpPr/>
            <p:nvPr/>
          </p:nvSpPr>
          <p:spPr>
            <a:xfrm>
              <a:off x="6906700" y="3918724"/>
              <a:ext cx="309807" cy="282207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2" name="椭圆 50"/>
            <p:cNvSpPr/>
            <p:nvPr/>
          </p:nvSpPr>
          <p:spPr>
            <a:xfrm>
              <a:off x="8591012" y="2714935"/>
              <a:ext cx="309807" cy="30980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785" y="2017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3" name="椭圆 51"/>
            <p:cNvSpPr/>
            <p:nvPr/>
          </p:nvSpPr>
          <p:spPr>
            <a:xfrm>
              <a:off x="9486928" y="3706515"/>
              <a:ext cx="309807" cy="22980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4" name="椭圆 52"/>
            <p:cNvSpPr/>
            <p:nvPr/>
          </p:nvSpPr>
          <p:spPr>
            <a:xfrm>
              <a:off x="9118569" y="5001461"/>
              <a:ext cx="309807" cy="250512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713" y="105259"/>
                    <a:pt x="2017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9" name="椭圆 53"/>
            <p:cNvSpPr/>
            <p:nvPr/>
          </p:nvSpPr>
          <p:spPr>
            <a:xfrm>
              <a:off x="8179562" y="3877637"/>
              <a:ext cx="276195" cy="309807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0" name="TextBox 19"/>
            <p:cNvSpPr txBox="1"/>
            <p:nvPr/>
          </p:nvSpPr>
          <p:spPr>
            <a:xfrm>
              <a:off x="7587249" y="1713779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62" name="TextBox 19"/>
            <p:cNvSpPr txBox="1"/>
            <p:nvPr/>
          </p:nvSpPr>
          <p:spPr>
            <a:xfrm>
              <a:off x="9028825" y="2259441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63" name="TextBox 19"/>
            <p:cNvSpPr txBox="1"/>
            <p:nvPr/>
          </p:nvSpPr>
          <p:spPr>
            <a:xfrm>
              <a:off x="9796735" y="4260874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64" name="TextBox 19"/>
            <p:cNvSpPr txBox="1"/>
            <p:nvPr/>
          </p:nvSpPr>
          <p:spPr>
            <a:xfrm>
              <a:off x="8051534" y="5581128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65" name="TextBox 19"/>
            <p:cNvSpPr txBox="1"/>
            <p:nvPr/>
          </p:nvSpPr>
          <p:spPr>
            <a:xfrm>
              <a:off x="6289285" y="4576538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49948" y="2330276"/>
            <a:ext cx="3957394" cy="2745207"/>
            <a:chOff x="8602472" y="3626462"/>
            <a:chExt cx="3957394" cy="2745207"/>
          </a:xfrm>
        </p:grpSpPr>
        <p:sp>
          <p:nvSpPr>
            <p:cNvPr id="67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602474" y="3971012"/>
              <a:ext cx="39573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orThe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printThe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theThe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aThe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filmnd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make it into a film presentation and make it into a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8"/>
          <p:cNvSpPr>
            <a:spLocks noChangeAspect="1"/>
          </p:cNvSpPr>
          <p:nvPr/>
        </p:nvSpPr>
        <p:spPr>
          <a:xfrm>
            <a:off x="6503799" y="3944876"/>
            <a:ext cx="973520" cy="97352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Oval 20"/>
          <p:cNvSpPr>
            <a:spLocks noChangeAspect="1"/>
          </p:cNvSpPr>
          <p:nvPr/>
        </p:nvSpPr>
        <p:spPr>
          <a:xfrm>
            <a:off x="8044141" y="3944876"/>
            <a:ext cx="973520" cy="97352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25"/>
          <p:cNvSpPr/>
          <p:nvPr/>
        </p:nvSpPr>
        <p:spPr bwMode="auto">
          <a:xfrm>
            <a:off x="6814423" y="4255501"/>
            <a:ext cx="352271" cy="352271"/>
          </a:xfrm>
          <a:custGeom>
            <a:avLst/>
            <a:gdLst>
              <a:gd name="T0" fmla="*/ 30 w 186"/>
              <a:gd name="T1" fmla="*/ 89 h 186"/>
              <a:gd name="T2" fmla="*/ 0 w 186"/>
              <a:gd name="T3" fmla="*/ 93 h 186"/>
              <a:gd name="T4" fmla="*/ 30 w 186"/>
              <a:gd name="T5" fmla="*/ 97 h 186"/>
              <a:gd name="T6" fmla="*/ 45 w 186"/>
              <a:gd name="T7" fmla="*/ 51 h 186"/>
              <a:gd name="T8" fmla="*/ 51 w 186"/>
              <a:gd name="T9" fmla="*/ 46 h 186"/>
              <a:gd name="T10" fmla="*/ 27 w 186"/>
              <a:gd name="T11" fmla="*/ 28 h 186"/>
              <a:gd name="T12" fmla="*/ 45 w 186"/>
              <a:gd name="T13" fmla="*/ 51 h 186"/>
              <a:gd name="T14" fmla="*/ 159 w 186"/>
              <a:gd name="T15" fmla="*/ 34 h 186"/>
              <a:gd name="T16" fmla="*/ 153 w 186"/>
              <a:gd name="T17" fmla="*/ 28 h 186"/>
              <a:gd name="T18" fmla="*/ 135 w 186"/>
              <a:gd name="T19" fmla="*/ 51 h 186"/>
              <a:gd name="T20" fmla="*/ 45 w 186"/>
              <a:gd name="T21" fmla="*/ 135 h 186"/>
              <a:gd name="T22" fmla="*/ 27 w 186"/>
              <a:gd name="T23" fmla="*/ 159 h 186"/>
              <a:gd name="T24" fmla="*/ 51 w 186"/>
              <a:gd name="T25" fmla="*/ 141 h 186"/>
              <a:gd name="T26" fmla="*/ 45 w 186"/>
              <a:gd name="T27" fmla="*/ 135 h 186"/>
              <a:gd name="T28" fmla="*/ 97 w 186"/>
              <a:gd name="T29" fmla="*/ 30 h 186"/>
              <a:gd name="T30" fmla="*/ 93 w 186"/>
              <a:gd name="T31" fmla="*/ 0 h 186"/>
              <a:gd name="T32" fmla="*/ 89 w 186"/>
              <a:gd name="T33" fmla="*/ 30 h 186"/>
              <a:gd name="T34" fmla="*/ 182 w 186"/>
              <a:gd name="T35" fmla="*/ 89 h 186"/>
              <a:gd name="T36" fmla="*/ 152 w 186"/>
              <a:gd name="T37" fmla="*/ 93 h 186"/>
              <a:gd name="T38" fmla="*/ 182 w 186"/>
              <a:gd name="T39" fmla="*/ 97 h 186"/>
              <a:gd name="T40" fmla="*/ 182 w 186"/>
              <a:gd name="T41" fmla="*/ 89 h 186"/>
              <a:gd name="T42" fmla="*/ 135 w 186"/>
              <a:gd name="T43" fmla="*/ 135 h 186"/>
              <a:gd name="T44" fmla="*/ 153 w 186"/>
              <a:gd name="T45" fmla="*/ 159 h 186"/>
              <a:gd name="T46" fmla="*/ 159 w 186"/>
              <a:gd name="T47" fmla="*/ 153 h 186"/>
              <a:gd name="T48" fmla="*/ 93 w 186"/>
              <a:gd name="T49" fmla="*/ 43 h 186"/>
              <a:gd name="T50" fmla="*/ 93 w 186"/>
              <a:gd name="T51" fmla="*/ 144 h 186"/>
              <a:gd name="T52" fmla="*/ 93 w 186"/>
              <a:gd name="T53" fmla="*/ 43 h 186"/>
              <a:gd name="T54" fmla="*/ 51 w 186"/>
              <a:gd name="T55" fmla="*/ 93 h 186"/>
              <a:gd name="T56" fmla="*/ 135 w 186"/>
              <a:gd name="T57" fmla="*/ 93 h 186"/>
              <a:gd name="T58" fmla="*/ 93 w 186"/>
              <a:gd name="T59" fmla="*/ 152 h 186"/>
              <a:gd name="T60" fmla="*/ 89 w 186"/>
              <a:gd name="T61" fmla="*/ 182 h 186"/>
              <a:gd name="T62" fmla="*/ 97 w 186"/>
              <a:gd name="T63" fmla="*/ 182 h 186"/>
              <a:gd name="T64" fmla="*/ 93 w 186"/>
              <a:gd name="T65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6" h="186">
                <a:moveTo>
                  <a:pt x="34" y="93"/>
                </a:moveTo>
                <a:cubicBezTo>
                  <a:pt x="34" y="91"/>
                  <a:pt x="32" y="89"/>
                  <a:pt x="30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9"/>
                  <a:pt x="0" y="91"/>
                  <a:pt x="0" y="93"/>
                </a:cubicBezTo>
                <a:cubicBezTo>
                  <a:pt x="0" y="96"/>
                  <a:pt x="2" y="97"/>
                  <a:pt x="4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2" y="97"/>
                  <a:pt x="34" y="96"/>
                  <a:pt x="34" y="93"/>
                </a:cubicBezTo>
                <a:close/>
                <a:moveTo>
                  <a:pt x="45" y="51"/>
                </a:moveTo>
                <a:cubicBezTo>
                  <a:pt x="47" y="53"/>
                  <a:pt x="50" y="53"/>
                  <a:pt x="51" y="51"/>
                </a:cubicBezTo>
                <a:cubicBezTo>
                  <a:pt x="53" y="50"/>
                  <a:pt x="53" y="47"/>
                  <a:pt x="51" y="46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6"/>
                  <a:pt x="29" y="26"/>
                  <a:pt x="27" y="28"/>
                </a:cubicBezTo>
                <a:cubicBezTo>
                  <a:pt x="26" y="29"/>
                  <a:pt x="26" y="32"/>
                  <a:pt x="27" y="34"/>
                </a:cubicBezTo>
                <a:lnTo>
                  <a:pt x="45" y="51"/>
                </a:lnTo>
                <a:close/>
                <a:moveTo>
                  <a:pt x="141" y="51"/>
                </a:moveTo>
                <a:cubicBezTo>
                  <a:pt x="159" y="34"/>
                  <a:pt x="159" y="34"/>
                  <a:pt x="159" y="34"/>
                </a:cubicBezTo>
                <a:cubicBezTo>
                  <a:pt x="160" y="32"/>
                  <a:pt x="160" y="29"/>
                  <a:pt x="159" y="28"/>
                </a:cubicBezTo>
                <a:cubicBezTo>
                  <a:pt x="157" y="26"/>
                  <a:pt x="154" y="26"/>
                  <a:pt x="153" y="28"/>
                </a:cubicBezTo>
                <a:cubicBezTo>
                  <a:pt x="135" y="46"/>
                  <a:pt x="135" y="46"/>
                  <a:pt x="135" y="46"/>
                </a:cubicBezTo>
                <a:cubicBezTo>
                  <a:pt x="133" y="47"/>
                  <a:pt x="133" y="50"/>
                  <a:pt x="135" y="51"/>
                </a:cubicBezTo>
                <a:cubicBezTo>
                  <a:pt x="136" y="53"/>
                  <a:pt x="139" y="53"/>
                  <a:pt x="141" y="51"/>
                </a:cubicBezTo>
                <a:close/>
                <a:moveTo>
                  <a:pt x="45" y="135"/>
                </a:moveTo>
                <a:cubicBezTo>
                  <a:pt x="27" y="153"/>
                  <a:pt x="27" y="153"/>
                  <a:pt x="27" y="153"/>
                </a:cubicBezTo>
                <a:cubicBezTo>
                  <a:pt x="26" y="155"/>
                  <a:pt x="26" y="157"/>
                  <a:pt x="27" y="159"/>
                </a:cubicBezTo>
                <a:cubicBezTo>
                  <a:pt x="29" y="161"/>
                  <a:pt x="32" y="161"/>
                  <a:pt x="33" y="159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3" y="139"/>
                  <a:pt x="53" y="137"/>
                  <a:pt x="51" y="135"/>
                </a:cubicBezTo>
                <a:cubicBezTo>
                  <a:pt x="50" y="133"/>
                  <a:pt x="47" y="133"/>
                  <a:pt x="45" y="135"/>
                </a:cubicBezTo>
                <a:close/>
                <a:moveTo>
                  <a:pt x="93" y="34"/>
                </a:moveTo>
                <a:cubicBezTo>
                  <a:pt x="95" y="34"/>
                  <a:pt x="97" y="32"/>
                  <a:pt x="97" y="30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2"/>
                  <a:pt x="95" y="0"/>
                  <a:pt x="93" y="0"/>
                </a:cubicBezTo>
                <a:cubicBezTo>
                  <a:pt x="91" y="0"/>
                  <a:pt x="89" y="2"/>
                  <a:pt x="89" y="5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2"/>
                  <a:pt x="91" y="34"/>
                  <a:pt x="93" y="34"/>
                </a:cubicBezTo>
                <a:close/>
                <a:moveTo>
                  <a:pt x="182" y="89"/>
                </a:moveTo>
                <a:cubicBezTo>
                  <a:pt x="156" y="89"/>
                  <a:pt x="156" y="89"/>
                  <a:pt x="156" y="89"/>
                </a:cubicBezTo>
                <a:cubicBezTo>
                  <a:pt x="154" y="89"/>
                  <a:pt x="152" y="91"/>
                  <a:pt x="152" y="93"/>
                </a:cubicBezTo>
                <a:cubicBezTo>
                  <a:pt x="152" y="96"/>
                  <a:pt x="154" y="97"/>
                  <a:pt x="156" y="97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4" y="97"/>
                  <a:pt x="186" y="96"/>
                  <a:pt x="186" y="93"/>
                </a:cubicBezTo>
                <a:cubicBezTo>
                  <a:pt x="186" y="91"/>
                  <a:pt x="184" y="89"/>
                  <a:pt x="182" y="89"/>
                </a:cubicBezTo>
                <a:close/>
                <a:moveTo>
                  <a:pt x="141" y="135"/>
                </a:moveTo>
                <a:cubicBezTo>
                  <a:pt x="139" y="133"/>
                  <a:pt x="136" y="133"/>
                  <a:pt x="135" y="135"/>
                </a:cubicBezTo>
                <a:cubicBezTo>
                  <a:pt x="133" y="137"/>
                  <a:pt x="133" y="139"/>
                  <a:pt x="135" y="141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4" y="161"/>
                  <a:pt x="157" y="161"/>
                  <a:pt x="159" y="159"/>
                </a:cubicBezTo>
                <a:cubicBezTo>
                  <a:pt x="160" y="157"/>
                  <a:pt x="160" y="155"/>
                  <a:pt x="159" y="153"/>
                </a:cubicBezTo>
                <a:lnTo>
                  <a:pt x="141" y="135"/>
                </a:lnTo>
                <a:close/>
                <a:moveTo>
                  <a:pt x="93" y="43"/>
                </a:moveTo>
                <a:cubicBezTo>
                  <a:pt x="65" y="43"/>
                  <a:pt x="42" y="65"/>
                  <a:pt x="42" y="93"/>
                </a:cubicBezTo>
                <a:cubicBezTo>
                  <a:pt x="42" y="121"/>
                  <a:pt x="65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5"/>
                  <a:pt x="121" y="43"/>
                  <a:pt x="93" y="43"/>
                </a:cubicBezTo>
                <a:close/>
                <a:moveTo>
                  <a:pt x="93" y="135"/>
                </a:moveTo>
                <a:cubicBezTo>
                  <a:pt x="70" y="135"/>
                  <a:pt x="51" y="117"/>
                  <a:pt x="51" y="93"/>
                </a:cubicBezTo>
                <a:cubicBezTo>
                  <a:pt x="51" y="70"/>
                  <a:pt x="70" y="51"/>
                  <a:pt x="93" y="51"/>
                </a:cubicBezTo>
                <a:cubicBezTo>
                  <a:pt x="116" y="51"/>
                  <a:pt x="135" y="70"/>
                  <a:pt x="135" y="93"/>
                </a:cubicBezTo>
                <a:cubicBezTo>
                  <a:pt x="135" y="117"/>
                  <a:pt x="116" y="135"/>
                  <a:pt x="93" y="135"/>
                </a:cubicBezTo>
                <a:close/>
                <a:moveTo>
                  <a:pt x="93" y="152"/>
                </a:moveTo>
                <a:cubicBezTo>
                  <a:pt x="91" y="152"/>
                  <a:pt x="89" y="154"/>
                  <a:pt x="89" y="157"/>
                </a:cubicBezTo>
                <a:cubicBezTo>
                  <a:pt x="89" y="182"/>
                  <a:pt x="89" y="182"/>
                  <a:pt x="89" y="182"/>
                </a:cubicBezTo>
                <a:cubicBezTo>
                  <a:pt x="89" y="184"/>
                  <a:pt x="91" y="186"/>
                  <a:pt x="93" y="186"/>
                </a:cubicBezTo>
                <a:cubicBezTo>
                  <a:pt x="95" y="186"/>
                  <a:pt x="97" y="184"/>
                  <a:pt x="97" y="182"/>
                </a:cubicBezTo>
                <a:cubicBezTo>
                  <a:pt x="97" y="157"/>
                  <a:pt x="97" y="157"/>
                  <a:pt x="97" y="157"/>
                </a:cubicBezTo>
                <a:cubicBezTo>
                  <a:pt x="97" y="154"/>
                  <a:pt x="95" y="152"/>
                  <a:pt x="93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6"/>
          <p:cNvSpPr/>
          <p:nvPr/>
        </p:nvSpPr>
        <p:spPr bwMode="auto">
          <a:xfrm>
            <a:off x="8354766" y="4256540"/>
            <a:ext cx="352271" cy="350193"/>
          </a:xfrm>
          <a:custGeom>
            <a:avLst/>
            <a:gdLst>
              <a:gd name="T0" fmla="*/ 102 w 186"/>
              <a:gd name="T1" fmla="*/ 131 h 185"/>
              <a:gd name="T2" fmla="*/ 97 w 186"/>
              <a:gd name="T3" fmla="*/ 126 h 185"/>
              <a:gd name="T4" fmla="*/ 94 w 186"/>
              <a:gd name="T5" fmla="*/ 128 h 185"/>
              <a:gd name="T6" fmla="*/ 69 w 186"/>
              <a:gd name="T7" fmla="*/ 153 h 185"/>
              <a:gd name="T8" fmla="*/ 68 w 186"/>
              <a:gd name="T9" fmla="*/ 156 h 185"/>
              <a:gd name="T10" fmla="*/ 72 w 186"/>
              <a:gd name="T11" fmla="*/ 160 h 185"/>
              <a:gd name="T12" fmla="*/ 87 w 186"/>
              <a:gd name="T13" fmla="*/ 160 h 185"/>
              <a:gd name="T14" fmla="*/ 69 w 186"/>
              <a:gd name="T15" fmla="*/ 178 h 185"/>
              <a:gd name="T16" fmla="*/ 68 w 186"/>
              <a:gd name="T17" fmla="*/ 181 h 185"/>
              <a:gd name="T18" fmla="*/ 72 w 186"/>
              <a:gd name="T19" fmla="*/ 185 h 185"/>
              <a:gd name="T20" fmla="*/ 75 w 186"/>
              <a:gd name="T21" fmla="*/ 184 h 185"/>
              <a:gd name="T22" fmla="*/ 100 w 186"/>
              <a:gd name="T23" fmla="*/ 159 h 185"/>
              <a:gd name="T24" fmla="*/ 102 w 186"/>
              <a:gd name="T25" fmla="*/ 156 h 185"/>
              <a:gd name="T26" fmla="*/ 97 w 186"/>
              <a:gd name="T27" fmla="*/ 152 h 185"/>
              <a:gd name="T28" fmla="*/ 97 w 186"/>
              <a:gd name="T29" fmla="*/ 152 h 185"/>
              <a:gd name="T30" fmla="*/ 82 w 186"/>
              <a:gd name="T31" fmla="*/ 152 h 185"/>
              <a:gd name="T32" fmla="*/ 100 w 186"/>
              <a:gd name="T33" fmla="*/ 134 h 185"/>
              <a:gd name="T34" fmla="*/ 102 w 186"/>
              <a:gd name="T35" fmla="*/ 131 h 185"/>
              <a:gd name="T36" fmla="*/ 55 w 186"/>
              <a:gd name="T37" fmla="*/ 135 h 185"/>
              <a:gd name="T38" fmla="*/ 52 w 186"/>
              <a:gd name="T39" fmla="*/ 136 h 185"/>
              <a:gd name="T40" fmla="*/ 27 w 186"/>
              <a:gd name="T41" fmla="*/ 161 h 185"/>
              <a:gd name="T42" fmla="*/ 26 w 186"/>
              <a:gd name="T43" fmla="*/ 164 h 185"/>
              <a:gd name="T44" fmla="*/ 30 w 186"/>
              <a:gd name="T45" fmla="*/ 169 h 185"/>
              <a:gd name="T46" fmla="*/ 33 w 186"/>
              <a:gd name="T47" fmla="*/ 167 h 185"/>
              <a:gd name="T48" fmla="*/ 58 w 186"/>
              <a:gd name="T49" fmla="*/ 142 h 185"/>
              <a:gd name="T50" fmla="*/ 59 w 186"/>
              <a:gd name="T51" fmla="*/ 139 h 185"/>
              <a:gd name="T52" fmla="*/ 55 w 186"/>
              <a:gd name="T53" fmla="*/ 135 h 185"/>
              <a:gd name="T54" fmla="*/ 161 w 186"/>
              <a:gd name="T55" fmla="*/ 43 h 185"/>
              <a:gd name="T56" fmla="*/ 161 w 186"/>
              <a:gd name="T57" fmla="*/ 42 h 185"/>
              <a:gd name="T58" fmla="*/ 135 w 186"/>
              <a:gd name="T59" fmla="*/ 17 h 185"/>
              <a:gd name="T60" fmla="*/ 119 w 186"/>
              <a:gd name="T61" fmla="*/ 23 h 185"/>
              <a:gd name="T62" fmla="*/ 76 w 186"/>
              <a:gd name="T63" fmla="*/ 0 h 185"/>
              <a:gd name="T64" fmla="*/ 26 w 186"/>
              <a:gd name="T65" fmla="*/ 43 h 185"/>
              <a:gd name="T66" fmla="*/ 0 w 186"/>
              <a:gd name="T67" fmla="*/ 76 h 185"/>
              <a:gd name="T68" fmla="*/ 34 w 186"/>
              <a:gd name="T69" fmla="*/ 109 h 185"/>
              <a:gd name="T70" fmla="*/ 152 w 186"/>
              <a:gd name="T71" fmla="*/ 109 h 185"/>
              <a:gd name="T72" fmla="*/ 186 w 186"/>
              <a:gd name="T73" fmla="*/ 76 h 185"/>
              <a:gd name="T74" fmla="*/ 161 w 186"/>
              <a:gd name="T75" fmla="*/ 43 h 185"/>
              <a:gd name="T76" fmla="*/ 152 w 186"/>
              <a:gd name="T77" fmla="*/ 101 h 185"/>
              <a:gd name="T78" fmla="*/ 34 w 186"/>
              <a:gd name="T79" fmla="*/ 101 h 185"/>
              <a:gd name="T80" fmla="*/ 9 w 186"/>
              <a:gd name="T81" fmla="*/ 76 h 185"/>
              <a:gd name="T82" fmla="*/ 28 w 186"/>
              <a:gd name="T83" fmla="*/ 51 h 185"/>
              <a:gd name="T84" fmla="*/ 35 w 186"/>
              <a:gd name="T85" fmla="*/ 44 h 185"/>
              <a:gd name="T86" fmla="*/ 76 w 186"/>
              <a:gd name="T87" fmla="*/ 8 h 185"/>
              <a:gd name="T88" fmla="*/ 107 w 186"/>
              <a:gd name="T89" fmla="*/ 23 h 185"/>
              <a:gd name="T90" fmla="*/ 118 w 186"/>
              <a:gd name="T91" fmla="*/ 31 h 185"/>
              <a:gd name="T92" fmla="*/ 119 w 186"/>
              <a:gd name="T93" fmla="*/ 31 h 185"/>
              <a:gd name="T94" fmla="*/ 124 w 186"/>
              <a:gd name="T95" fmla="*/ 29 h 185"/>
              <a:gd name="T96" fmla="*/ 135 w 186"/>
              <a:gd name="T97" fmla="*/ 25 h 185"/>
              <a:gd name="T98" fmla="*/ 152 w 186"/>
              <a:gd name="T99" fmla="*/ 42 h 185"/>
              <a:gd name="T100" fmla="*/ 152 w 186"/>
              <a:gd name="T101" fmla="*/ 43 h 185"/>
              <a:gd name="T102" fmla="*/ 159 w 186"/>
              <a:gd name="T103" fmla="*/ 51 h 185"/>
              <a:gd name="T104" fmla="*/ 178 w 186"/>
              <a:gd name="T105" fmla="*/ 76 h 185"/>
              <a:gd name="T106" fmla="*/ 152 w 186"/>
              <a:gd name="T107" fmla="*/ 101 h 185"/>
              <a:gd name="T108" fmla="*/ 144 w 186"/>
              <a:gd name="T109" fmla="*/ 135 h 185"/>
              <a:gd name="T110" fmla="*/ 141 w 186"/>
              <a:gd name="T111" fmla="*/ 136 h 185"/>
              <a:gd name="T112" fmla="*/ 116 w 186"/>
              <a:gd name="T113" fmla="*/ 161 h 185"/>
              <a:gd name="T114" fmla="*/ 114 w 186"/>
              <a:gd name="T115" fmla="*/ 164 h 185"/>
              <a:gd name="T116" fmla="*/ 119 w 186"/>
              <a:gd name="T117" fmla="*/ 169 h 185"/>
              <a:gd name="T118" fmla="*/ 122 w 186"/>
              <a:gd name="T119" fmla="*/ 167 h 185"/>
              <a:gd name="T120" fmla="*/ 147 w 186"/>
              <a:gd name="T121" fmla="*/ 142 h 185"/>
              <a:gd name="T122" fmla="*/ 148 w 186"/>
              <a:gd name="T123" fmla="*/ 139 h 185"/>
              <a:gd name="T124" fmla="*/ 144 w 186"/>
              <a:gd name="T125" fmla="*/ 13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85">
                <a:moveTo>
                  <a:pt x="102" y="131"/>
                </a:moveTo>
                <a:cubicBezTo>
                  <a:pt x="102" y="128"/>
                  <a:pt x="100" y="126"/>
                  <a:pt x="97" y="126"/>
                </a:cubicBezTo>
                <a:cubicBezTo>
                  <a:pt x="96" y="126"/>
                  <a:pt x="95" y="127"/>
                  <a:pt x="94" y="128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4"/>
                  <a:pt x="68" y="155"/>
                  <a:pt x="68" y="156"/>
                </a:cubicBezTo>
                <a:cubicBezTo>
                  <a:pt x="68" y="158"/>
                  <a:pt x="70" y="160"/>
                  <a:pt x="72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69" y="178"/>
                  <a:pt x="69" y="178"/>
                  <a:pt x="69" y="178"/>
                </a:cubicBezTo>
                <a:cubicBezTo>
                  <a:pt x="68" y="179"/>
                  <a:pt x="68" y="180"/>
                  <a:pt x="68" y="181"/>
                </a:cubicBezTo>
                <a:cubicBezTo>
                  <a:pt x="68" y="184"/>
                  <a:pt x="70" y="185"/>
                  <a:pt x="72" y="185"/>
                </a:cubicBezTo>
                <a:cubicBezTo>
                  <a:pt x="73" y="185"/>
                  <a:pt x="74" y="185"/>
                  <a:pt x="75" y="184"/>
                </a:cubicBezTo>
                <a:cubicBezTo>
                  <a:pt x="100" y="159"/>
                  <a:pt x="100" y="159"/>
                  <a:pt x="100" y="159"/>
                </a:cubicBezTo>
                <a:cubicBezTo>
                  <a:pt x="101" y="158"/>
                  <a:pt x="102" y="157"/>
                  <a:pt x="102" y="156"/>
                </a:cubicBezTo>
                <a:cubicBezTo>
                  <a:pt x="102" y="154"/>
                  <a:pt x="100" y="152"/>
                  <a:pt x="97" y="152"/>
                </a:cubicBezTo>
                <a:cubicBezTo>
                  <a:pt x="97" y="152"/>
                  <a:pt x="97" y="152"/>
                  <a:pt x="97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100" y="134"/>
                  <a:pt x="100" y="134"/>
                  <a:pt x="100" y="134"/>
                </a:cubicBezTo>
                <a:cubicBezTo>
                  <a:pt x="101" y="133"/>
                  <a:pt x="102" y="132"/>
                  <a:pt x="102" y="131"/>
                </a:cubicBezTo>
                <a:close/>
                <a:moveTo>
                  <a:pt x="55" y="135"/>
                </a:moveTo>
                <a:cubicBezTo>
                  <a:pt x="54" y="135"/>
                  <a:pt x="53" y="135"/>
                  <a:pt x="52" y="136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6" y="162"/>
                  <a:pt x="26" y="163"/>
                  <a:pt x="26" y="164"/>
                </a:cubicBezTo>
                <a:cubicBezTo>
                  <a:pt x="26" y="167"/>
                  <a:pt x="28" y="169"/>
                  <a:pt x="30" y="169"/>
                </a:cubicBezTo>
                <a:cubicBezTo>
                  <a:pt x="31" y="169"/>
                  <a:pt x="32" y="168"/>
                  <a:pt x="33" y="167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9" y="141"/>
                  <a:pt x="59" y="140"/>
                  <a:pt x="59" y="139"/>
                </a:cubicBezTo>
                <a:cubicBezTo>
                  <a:pt x="59" y="137"/>
                  <a:pt x="58" y="135"/>
                  <a:pt x="55" y="135"/>
                </a:cubicBezTo>
                <a:close/>
                <a:moveTo>
                  <a:pt x="161" y="43"/>
                </a:moveTo>
                <a:cubicBezTo>
                  <a:pt x="161" y="43"/>
                  <a:pt x="161" y="42"/>
                  <a:pt x="161" y="42"/>
                </a:cubicBezTo>
                <a:cubicBezTo>
                  <a:pt x="161" y="28"/>
                  <a:pt x="149" y="17"/>
                  <a:pt x="135" y="17"/>
                </a:cubicBezTo>
                <a:cubicBezTo>
                  <a:pt x="129" y="17"/>
                  <a:pt x="123" y="19"/>
                  <a:pt x="119" y="23"/>
                </a:cubicBezTo>
                <a:cubicBezTo>
                  <a:pt x="110" y="9"/>
                  <a:pt x="94" y="0"/>
                  <a:pt x="76" y="0"/>
                </a:cubicBezTo>
                <a:cubicBezTo>
                  <a:pt x="51" y="0"/>
                  <a:pt x="30" y="19"/>
                  <a:pt x="26" y="43"/>
                </a:cubicBezTo>
                <a:cubicBezTo>
                  <a:pt x="11" y="46"/>
                  <a:pt x="0" y="60"/>
                  <a:pt x="0" y="76"/>
                </a:cubicBezTo>
                <a:cubicBezTo>
                  <a:pt x="0" y="94"/>
                  <a:pt x="16" y="109"/>
                  <a:pt x="34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71" y="109"/>
                  <a:pt x="186" y="94"/>
                  <a:pt x="186" y="76"/>
                </a:cubicBezTo>
                <a:cubicBezTo>
                  <a:pt x="186" y="60"/>
                  <a:pt x="175" y="47"/>
                  <a:pt x="161" y="43"/>
                </a:cubicBezTo>
                <a:close/>
                <a:moveTo>
                  <a:pt x="152" y="101"/>
                </a:moveTo>
                <a:cubicBezTo>
                  <a:pt x="34" y="101"/>
                  <a:pt x="34" y="101"/>
                  <a:pt x="34" y="101"/>
                </a:cubicBezTo>
                <a:cubicBezTo>
                  <a:pt x="20" y="101"/>
                  <a:pt x="9" y="90"/>
                  <a:pt x="9" y="76"/>
                </a:cubicBezTo>
                <a:cubicBezTo>
                  <a:pt x="9" y="64"/>
                  <a:pt x="17" y="54"/>
                  <a:pt x="28" y="51"/>
                </a:cubicBezTo>
                <a:cubicBezTo>
                  <a:pt x="32" y="50"/>
                  <a:pt x="34" y="48"/>
                  <a:pt x="35" y="44"/>
                </a:cubicBezTo>
                <a:cubicBezTo>
                  <a:pt x="38" y="24"/>
                  <a:pt x="56" y="8"/>
                  <a:pt x="76" y="8"/>
                </a:cubicBezTo>
                <a:cubicBezTo>
                  <a:pt x="91" y="8"/>
                  <a:pt x="100" y="11"/>
                  <a:pt x="107" y="23"/>
                </a:cubicBezTo>
                <a:cubicBezTo>
                  <a:pt x="109" y="25"/>
                  <a:pt x="115" y="31"/>
                  <a:pt x="118" y="31"/>
                </a:cubicBezTo>
                <a:cubicBezTo>
                  <a:pt x="118" y="31"/>
                  <a:pt x="119" y="31"/>
                  <a:pt x="119" y="31"/>
                </a:cubicBezTo>
                <a:cubicBezTo>
                  <a:pt x="121" y="31"/>
                  <a:pt x="123" y="31"/>
                  <a:pt x="124" y="29"/>
                </a:cubicBezTo>
                <a:cubicBezTo>
                  <a:pt x="127" y="27"/>
                  <a:pt x="131" y="25"/>
                  <a:pt x="135" y="25"/>
                </a:cubicBezTo>
                <a:cubicBezTo>
                  <a:pt x="145" y="25"/>
                  <a:pt x="152" y="33"/>
                  <a:pt x="152" y="42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7"/>
                  <a:pt x="155" y="50"/>
                  <a:pt x="159" y="51"/>
                </a:cubicBezTo>
                <a:cubicBezTo>
                  <a:pt x="170" y="54"/>
                  <a:pt x="178" y="64"/>
                  <a:pt x="178" y="76"/>
                </a:cubicBezTo>
                <a:cubicBezTo>
                  <a:pt x="178" y="90"/>
                  <a:pt x="166" y="101"/>
                  <a:pt x="152" y="101"/>
                </a:cubicBezTo>
                <a:close/>
                <a:moveTo>
                  <a:pt x="144" y="135"/>
                </a:moveTo>
                <a:cubicBezTo>
                  <a:pt x="143" y="135"/>
                  <a:pt x="142" y="135"/>
                  <a:pt x="141" y="136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5" y="162"/>
                  <a:pt x="114" y="163"/>
                  <a:pt x="114" y="164"/>
                </a:cubicBezTo>
                <a:cubicBezTo>
                  <a:pt x="114" y="167"/>
                  <a:pt x="116" y="169"/>
                  <a:pt x="119" y="169"/>
                </a:cubicBezTo>
                <a:cubicBezTo>
                  <a:pt x="120" y="169"/>
                  <a:pt x="121" y="168"/>
                  <a:pt x="122" y="167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8" y="141"/>
                  <a:pt x="148" y="140"/>
                  <a:pt x="148" y="139"/>
                </a:cubicBezTo>
                <a:cubicBezTo>
                  <a:pt x="148" y="137"/>
                  <a:pt x="146" y="135"/>
                  <a:pt x="144" y="1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Oval 27"/>
          <p:cNvSpPr>
            <a:spLocks noChangeAspect="1"/>
          </p:cNvSpPr>
          <p:nvPr/>
        </p:nvSpPr>
        <p:spPr>
          <a:xfrm>
            <a:off x="9584145" y="3952952"/>
            <a:ext cx="973520" cy="97352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29"/>
          <p:cNvSpPr/>
          <p:nvPr/>
        </p:nvSpPr>
        <p:spPr bwMode="auto">
          <a:xfrm>
            <a:off x="9895288" y="4336035"/>
            <a:ext cx="351232" cy="191203"/>
          </a:xfrm>
          <a:custGeom>
            <a:avLst/>
            <a:gdLst>
              <a:gd name="T0" fmla="*/ 93 w 186"/>
              <a:gd name="T1" fmla="*/ 0 h 101"/>
              <a:gd name="T2" fmla="*/ 0 w 186"/>
              <a:gd name="T3" fmla="*/ 97 h 101"/>
              <a:gd name="T4" fmla="*/ 4 w 186"/>
              <a:gd name="T5" fmla="*/ 101 h 101"/>
              <a:gd name="T6" fmla="*/ 80 w 186"/>
              <a:gd name="T7" fmla="*/ 101 h 101"/>
              <a:gd name="T8" fmla="*/ 85 w 186"/>
              <a:gd name="T9" fmla="*/ 97 h 101"/>
              <a:gd name="T10" fmla="*/ 93 w 186"/>
              <a:gd name="T11" fmla="*/ 84 h 101"/>
              <a:gd name="T12" fmla="*/ 101 w 186"/>
              <a:gd name="T13" fmla="*/ 97 h 101"/>
              <a:gd name="T14" fmla="*/ 106 w 186"/>
              <a:gd name="T15" fmla="*/ 101 h 101"/>
              <a:gd name="T16" fmla="*/ 182 w 186"/>
              <a:gd name="T17" fmla="*/ 101 h 101"/>
              <a:gd name="T18" fmla="*/ 186 w 186"/>
              <a:gd name="T19" fmla="*/ 97 h 101"/>
              <a:gd name="T20" fmla="*/ 93 w 186"/>
              <a:gd name="T21" fmla="*/ 0 h 101"/>
              <a:gd name="T22" fmla="*/ 109 w 186"/>
              <a:gd name="T23" fmla="*/ 92 h 101"/>
              <a:gd name="T24" fmla="*/ 93 w 186"/>
              <a:gd name="T25" fmla="*/ 76 h 101"/>
              <a:gd name="T26" fmla="*/ 76 w 186"/>
              <a:gd name="T27" fmla="*/ 92 h 101"/>
              <a:gd name="T28" fmla="*/ 59 w 186"/>
              <a:gd name="T29" fmla="*/ 92 h 101"/>
              <a:gd name="T30" fmla="*/ 93 w 186"/>
              <a:gd name="T31" fmla="*/ 59 h 101"/>
              <a:gd name="T32" fmla="*/ 126 w 186"/>
              <a:gd name="T33" fmla="*/ 92 h 101"/>
              <a:gd name="T34" fmla="*/ 109 w 186"/>
              <a:gd name="T35" fmla="*/ 92 h 101"/>
              <a:gd name="T36" fmla="*/ 135 w 186"/>
              <a:gd name="T37" fmla="*/ 92 h 101"/>
              <a:gd name="T38" fmla="*/ 93 w 186"/>
              <a:gd name="T39" fmla="*/ 50 h 101"/>
              <a:gd name="T40" fmla="*/ 51 w 186"/>
              <a:gd name="T41" fmla="*/ 92 h 101"/>
              <a:gd name="T42" fmla="*/ 34 w 186"/>
              <a:gd name="T43" fmla="*/ 92 h 101"/>
              <a:gd name="T44" fmla="*/ 93 w 186"/>
              <a:gd name="T45" fmla="*/ 33 h 101"/>
              <a:gd name="T46" fmla="*/ 152 w 186"/>
              <a:gd name="T47" fmla="*/ 92 h 101"/>
              <a:gd name="T48" fmla="*/ 135 w 186"/>
              <a:gd name="T49" fmla="*/ 92 h 101"/>
              <a:gd name="T50" fmla="*/ 160 w 186"/>
              <a:gd name="T51" fmla="*/ 92 h 101"/>
              <a:gd name="T52" fmla="*/ 93 w 186"/>
              <a:gd name="T53" fmla="*/ 25 h 101"/>
              <a:gd name="T54" fmla="*/ 26 w 186"/>
              <a:gd name="T55" fmla="*/ 92 h 101"/>
              <a:gd name="T56" fmla="*/ 9 w 186"/>
              <a:gd name="T57" fmla="*/ 92 h 101"/>
              <a:gd name="T58" fmla="*/ 93 w 186"/>
              <a:gd name="T59" fmla="*/ 8 h 101"/>
              <a:gd name="T60" fmla="*/ 177 w 186"/>
              <a:gd name="T61" fmla="*/ 92 h 101"/>
              <a:gd name="T62" fmla="*/ 160 w 186"/>
              <a:gd name="T63" fmla="*/ 9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01">
                <a:moveTo>
                  <a:pt x="93" y="0"/>
                </a:moveTo>
                <a:cubicBezTo>
                  <a:pt x="42" y="0"/>
                  <a:pt x="0" y="43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3" y="101"/>
                  <a:pt x="85" y="99"/>
                  <a:pt x="85" y="97"/>
                </a:cubicBezTo>
                <a:cubicBezTo>
                  <a:pt x="85" y="90"/>
                  <a:pt x="88" y="84"/>
                  <a:pt x="93" y="84"/>
                </a:cubicBezTo>
                <a:cubicBezTo>
                  <a:pt x="98" y="84"/>
                  <a:pt x="101" y="90"/>
                  <a:pt x="101" y="97"/>
                </a:cubicBezTo>
                <a:cubicBezTo>
                  <a:pt x="101" y="99"/>
                  <a:pt x="103" y="101"/>
                  <a:pt x="106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43"/>
                  <a:pt x="144" y="0"/>
                  <a:pt x="93" y="0"/>
                </a:cubicBezTo>
                <a:close/>
                <a:moveTo>
                  <a:pt x="109" y="92"/>
                </a:moveTo>
                <a:cubicBezTo>
                  <a:pt x="108" y="83"/>
                  <a:pt x="101" y="76"/>
                  <a:pt x="93" y="76"/>
                </a:cubicBezTo>
                <a:cubicBezTo>
                  <a:pt x="85" y="76"/>
                  <a:pt x="78" y="83"/>
                  <a:pt x="76" y="92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73"/>
                  <a:pt x="76" y="59"/>
                  <a:pt x="93" y="59"/>
                </a:cubicBezTo>
                <a:cubicBezTo>
                  <a:pt x="110" y="59"/>
                  <a:pt x="125" y="73"/>
                  <a:pt x="126" y="92"/>
                </a:cubicBezTo>
                <a:lnTo>
                  <a:pt x="109" y="92"/>
                </a:lnTo>
                <a:close/>
                <a:moveTo>
                  <a:pt x="135" y="92"/>
                </a:moveTo>
                <a:cubicBezTo>
                  <a:pt x="133" y="69"/>
                  <a:pt x="115" y="50"/>
                  <a:pt x="93" y="50"/>
                </a:cubicBezTo>
                <a:cubicBezTo>
                  <a:pt x="71" y="50"/>
                  <a:pt x="53" y="69"/>
                  <a:pt x="51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6" y="59"/>
                  <a:pt x="62" y="33"/>
                  <a:pt x="93" y="33"/>
                </a:cubicBezTo>
                <a:cubicBezTo>
                  <a:pt x="124" y="33"/>
                  <a:pt x="150" y="59"/>
                  <a:pt x="152" y="92"/>
                </a:cubicBezTo>
                <a:lnTo>
                  <a:pt x="135" y="92"/>
                </a:lnTo>
                <a:close/>
                <a:moveTo>
                  <a:pt x="160" y="92"/>
                </a:moveTo>
                <a:cubicBezTo>
                  <a:pt x="158" y="55"/>
                  <a:pt x="129" y="25"/>
                  <a:pt x="93" y="25"/>
                </a:cubicBezTo>
                <a:cubicBezTo>
                  <a:pt x="57" y="25"/>
                  <a:pt x="28" y="55"/>
                  <a:pt x="26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1" y="45"/>
                  <a:pt x="48" y="8"/>
                  <a:pt x="93" y="8"/>
                </a:cubicBezTo>
                <a:cubicBezTo>
                  <a:pt x="138" y="8"/>
                  <a:pt x="175" y="45"/>
                  <a:pt x="177" y="92"/>
                </a:cubicBezTo>
                <a:lnTo>
                  <a:pt x="160" y="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2360990" cy="120468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752149" y="335355"/>
            <a:ext cx="8280400" cy="753204"/>
            <a:chOff x="1891849" y="297255"/>
            <a:chExt cx="8280400" cy="753204"/>
          </a:xfrm>
        </p:grpSpPr>
        <p:sp>
          <p:nvSpPr>
            <p:cNvPr id="31" name="文本框 30"/>
            <p:cNvSpPr txBox="1"/>
            <p:nvPr/>
          </p:nvSpPr>
          <p:spPr>
            <a:xfrm>
              <a:off x="1891849" y="29725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标题文字添加此处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91849" y="773460"/>
              <a:ext cx="82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99059" y="2037673"/>
            <a:ext cx="5137254" cy="1524553"/>
            <a:chOff x="8602472" y="3626462"/>
            <a:chExt cx="5137254" cy="1524553"/>
          </a:xfrm>
        </p:grpSpPr>
        <p:sp>
          <p:nvSpPr>
            <p:cNvPr id="34" name="TextBox 19"/>
            <p:cNvSpPr txBox="1"/>
            <p:nvPr/>
          </p:nvSpPr>
          <p:spPr>
            <a:xfrm>
              <a:off x="8602472" y="3626462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2474" y="3971012"/>
              <a:ext cx="5137252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6225480" y="5059744"/>
            <a:ext cx="15301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添加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7765823" y="5059744"/>
            <a:ext cx="15301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添加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9305826" y="5059744"/>
            <a:ext cx="15301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添加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587715" y="1646480"/>
            <a:ext cx="4304816" cy="5211519"/>
            <a:chOff x="1587715" y="1646480"/>
            <a:chExt cx="4304816" cy="5211519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2993752" y="4300514"/>
              <a:ext cx="1666069" cy="2557485"/>
            </a:xfrm>
            <a:custGeom>
              <a:avLst/>
              <a:gdLst>
                <a:gd name="T0" fmla="*/ 258 w 725"/>
                <a:gd name="T1" fmla="*/ 1251 h 1251"/>
                <a:gd name="T2" fmla="*/ 285 w 725"/>
                <a:gd name="T3" fmla="*/ 700 h 1251"/>
                <a:gd name="T4" fmla="*/ 0 w 725"/>
                <a:gd name="T5" fmla="*/ 315 h 1251"/>
                <a:gd name="T6" fmla="*/ 46 w 725"/>
                <a:gd name="T7" fmla="*/ 273 h 1251"/>
                <a:gd name="T8" fmla="*/ 314 w 725"/>
                <a:gd name="T9" fmla="*/ 578 h 1251"/>
                <a:gd name="T10" fmla="*/ 344 w 725"/>
                <a:gd name="T11" fmla="*/ 0 h 1251"/>
                <a:gd name="T12" fmla="*/ 412 w 725"/>
                <a:gd name="T13" fmla="*/ 0 h 1251"/>
                <a:gd name="T14" fmla="*/ 440 w 725"/>
                <a:gd name="T15" fmla="*/ 377 h 1251"/>
                <a:gd name="T16" fmla="*/ 675 w 725"/>
                <a:gd name="T17" fmla="*/ 126 h 1251"/>
                <a:gd name="T18" fmla="*/ 725 w 725"/>
                <a:gd name="T19" fmla="*/ 193 h 1251"/>
                <a:gd name="T20" fmla="*/ 478 w 725"/>
                <a:gd name="T21" fmla="*/ 490 h 1251"/>
                <a:gd name="T22" fmla="*/ 461 w 725"/>
                <a:gd name="T23" fmla="*/ 788 h 1251"/>
                <a:gd name="T24" fmla="*/ 507 w 725"/>
                <a:gd name="T25" fmla="*/ 1245 h 1251"/>
                <a:gd name="T26" fmla="*/ 258 w 725"/>
                <a:gd name="T27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5" h="1251">
                  <a:moveTo>
                    <a:pt x="258" y="1251"/>
                  </a:moveTo>
                  <a:cubicBezTo>
                    <a:pt x="258" y="1251"/>
                    <a:pt x="323" y="826"/>
                    <a:pt x="285" y="70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314" y="578"/>
                    <a:pt x="314" y="578"/>
                    <a:pt x="314" y="578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40" y="377"/>
                    <a:pt x="440" y="377"/>
                    <a:pt x="440" y="377"/>
                  </a:cubicBezTo>
                  <a:cubicBezTo>
                    <a:pt x="675" y="126"/>
                    <a:pt x="675" y="126"/>
                    <a:pt x="675" y="126"/>
                  </a:cubicBezTo>
                  <a:cubicBezTo>
                    <a:pt x="725" y="193"/>
                    <a:pt x="725" y="193"/>
                    <a:pt x="725" y="193"/>
                  </a:cubicBezTo>
                  <a:cubicBezTo>
                    <a:pt x="478" y="490"/>
                    <a:pt x="478" y="490"/>
                    <a:pt x="478" y="490"/>
                  </a:cubicBezTo>
                  <a:cubicBezTo>
                    <a:pt x="478" y="490"/>
                    <a:pt x="436" y="490"/>
                    <a:pt x="461" y="788"/>
                  </a:cubicBezTo>
                  <a:cubicBezTo>
                    <a:pt x="486" y="1085"/>
                    <a:pt x="507" y="1245"/>
                    <a:pt x="507" y="1245"/>
                  </a:cubicBezTo>
                  <a:cubicBezTo>
                    <a:pt x="258" y="1251"/>
                    <a:pt x="258" y="1251"/>
                    <a:pt x="258" y="12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16"/>
            <p:cNvSpPr/>
            <p:nvPr/>
          </p:nvSpPr>
          <p:spPr bwMode="auto">
            <a:xfrm>
              <a:off x="2400972" y="1646480"/>
              <a:ext cx="2824684" cy="28246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7"/>
            <p:cNvSpPr/>
            <p:nvPr/>
          </p:nvSpPr>
          <p:spPr bwMode="auto">
            <a:xfrm>
              <a:off x="2618773" y="1866527"/>
              <a:ext cx="2384590" cy="23868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4"/>
            <p:cNvSpPr/>
            <p:nvPr/>
          </p:nvSpPr>
          <p:spPr bwMode="auto">
            <a:xfrm>
              <a:off x="4253406" y="3541577"/>
              <a:ext cx="1639125" cy="16413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4435282" y="3721207"/>
              <a:ext cx="1277620" cy="1279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587715" y="3688451"/>
              <a:ext cx="1827624" cy="182370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754397" y="3855134"/>
              <a:ext cx="1494259" cy="1492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3"/>
            <p:cNvSpPr/>
            <p:nvPr/>
          </p:nvSpPr>
          <p:spPr bwMode="auto">
            <a:xfrm>
              <a:off x="3554171" y="2205336"/>
              <a:ext cx="545228" cy="445511"/>
            </a:xfrm>
            <a:custGeom>
              <a:avLst/>
              <a:gdLst>
                <a:gd name="T0" fmla="*/ 85 w 186"/>
                <a:gd name="T1" fmla="*/ 122 h 152"/>
                <a:gd name="T2" fmla="*/ 80 w 186"/>
                <a:gd name="T3" fmla="*/ 118 h 152"/>
                <a:gd name="T4" fmla="*/ 77 w 186"/>
                <a:gd name="T5" fmla="*/ 119 h 152"/>
                <a:gd name="T6" fmla="*/ 52 w 186"/>
                <a:gd name="T7" fmla="*/ 144 h 152"/>
                <a:gd name="T8" fmla="*/ 51 w 186"/>
                <a:gd name="T9" fmla="*/ 147 h 152"/>
                <a:gd name="T10" fmla="*/ 55 w 186"/>
                <a:gd name="T11" fmla="*/ 152 h 152"/>
                <a:gd name="T12" fmla="*/ 58 w 186"/>
                <a:gd name="T13" fmla="*/ 150 h 152"/>
                <a:gd name="T14" fmla="*/ 83 w 186"/>
                <a:gd name="T15" fmla="*/ 125 h 152"/>
                <a:gd name="T16" fmla="*/ 85 w 186"/>
                <a:gd name="T17" fmla="*/ 122 h 152"/>
                <a:gd name="T18" fmla="*/ 59 w 186"/>
                <a:gd name="T19" fmla="*/ 122 h 152"/>
                <a:gd name="T20" fmla="*/ 55 w 186"/>
                <a:gd name="T21" fmla="*/ 118 h 152"/>
                <a:gd name="T22" fmla="*/ 52 w 186"/>
                <a:gd name="T23" fmla="*/ 119 h 152"/>
                <a:gd name="T24" fmla="*/ 27 w 186"/>
                <a:gd name="T25" fmla="*/ 144 h 152"/>
                <a:gd name="T26" fmla="*/ 26 w 186"/>
                <a:gd name="T27" fmla="*/ 147 h 152"/>
                <a:gd name="T28" fmla="*/ 30 w 186"/>
                <a:gd name="T29" fmla="*/ 152 h 152"/>
                <a:gd name="T30" fmla="*/ 33 w 186"/>
                <a:gd name="T31" fmla="*/ 150 h 152"/>
                <a:gd name="T32" fmla="*/ 58 w 186"/>
                <a:gd name="T33" fmla="*/ 125 h 152"/>
                <a:gd name="T34" fmla="*/ 59 w 186"/>
                <a:gd name="T35" fmla="*/ 122 h 152"/>
                <a:gd name="T36" fmla="*/ 161 w 186"/>
                <a:gd name="T37" fmla="*/ 43 h 152"/>
                <a:gd name="T38" fmla="*/ 161 w 186"/>
                <a:gd name="T39" fmla="*/ 42 h 152"/>
                <a:gd name="T40" fmla="*/ 135 w 186"/>
                <a:gd name="T41" fmla="*/ 17 h 152"/>
                <a:gd name="T42" fmla="*/ 119 w 186"/>
                <a:gd name="T43" fmla="*/ 23 h 152"/>
                <a:gd name="T44" fmla="*/ 76 w 186"/>
                <a:gd name="T45" fmla="*/ 0 h 152"/>
                <a:gd name="T46" fmla="*/ 26 w 186"/>
                <a:gd name="T47" fmla="*/ 43 h 152"/>
                <a:gd name="T48" fmla="*/ 0 w 186"/>
                <a:gd name="T49" fmla="*/ 76 h 152"/>
                <a:gd name="T50" fmla="*/ 34 w 186"/>
                <a:gd name="T51" fmla="*/ 109 h 152"/>
                <a:gd name="T52" fmla="*/ 152 w 186"/>
                <a:gd name="T53" fmla="*/ 109 h 152"/>
                <a:gd name="T54" fmla="*/ 186 w 186"/>
                <a:gd name="T55" fmla="*/ 76 h 152"/>
                <a:gd name="T56" fmla="*/ 161 w 186"/>
                <a:gd name="T57" fmla="*/ 43 h 152"/>
                <a:gd name="T58" fmla="*/ 152 w 186"/>
                <a:gd name="T59" fmla="*/ 101 h 152"/>
                <a:gd name="T60" fmla="*/ 34 w 186"/>
                <a:gd name="T61" fmla="*/ 101 h 152"/>
                <a:gd name="T62" fmla="*/ 9 w 186"/>
                <a:gd name="T63" fmla="*/ 76 h 152"/>
                <a:gd name="T64" fmla="*/ 28 w 186"/>
                <a:gd name="T65" fmla="*/ 51 h 152"/>
                <a:gd name="T66" fmla="*/ 35 w 186"/>
                <a:gd name="T67" fmla="*/ 44 h 152"/>
                <a:gd name="T68" fmla="*/ 76 w 186"/>
                <a:gd name="T69" fmla="*/ 8 h 152"/>
                <a:gd name="T70" fmla="*/ 107 w 186"/>
                <a:gd name="T71" fmla="*/ 23 h 152"/>
                <a:gd name="T72" fmla="*/ 117 w 186"/>
                <a:gd name="T73" fmla="*/ 31 h 152"/>
                <a:gd name="T74" fmla="*/ 119 w 186"/>
                <a:gd name="T75" fmla="*/ 31 h 152"/>
                <a:gd name="T76" fmla="*/ 124 w 186"/>
                <a:gd name="T77" fmla="*/ 29 h 152"/>
                <a:gd name="T78" fmla="*/ 135 w 186"/>
                <a:gd name="T79" fmla="*/ 25 h 152"/>
                <a:gd name="T80" fmla="*/ 152 w 186"/>
                <a:gd name="T81" fmla="*/ 42 h 152"/>
                <a:gd name="T82" fmla="*/ 152 w 186"/>
                <a:gd name="T83" fmla="*/ 43 h 152"/>
                <a:gd name="T84" fmla="*/ 158 w 186"/>
                <a:gd name="T85" fmla="*/ 51 h 152"/>
                <a:gd name="T86" fmla="*/ 177 w 186"/>
                <a:gd name="T87" fmla="*/ 76 h 152"/>
                <a:gd name="T88" fmla="*/ 152 w 186"/>
                <a:gd name="T89" fmla="*/ 101 h 152"/>
                <a:gd name="T90" fmla="*/ 131 w 186"/>
                <a:gd name="T91" fmla="*/ 118 h 152"/>
                <a:gd name="T92" fmla="*/ 128 w 186"/>
                <a:gd name="T93" fmla="*/ 119 h 152"/>
                <a:gd name="T94" fmla="*/ 103 w 186"/>
                <a:gd name="T95" fmla="*/ 144 h 152"/>
                <a:gd name="T96" fmla="*/ 102 w 186"/>
                <a:gd name="T97" fmla="*/ 147 h 152"/>
                <a:gd name="T98" fmla="*/ 106 w 186"/>
                <a:gd name="T99" fmla="*/ 152 h 152"/>
                <a:gd name="T100" fmla="*/ 109 w 186"/>
                <a:gd name="T101" fmla="*/ 150 h 152"/>
                <a:gd name="T102" fmla="*/ 134 w 186"/>
                <a:gd name="T103" fmla="*/ 125 h 152"/>
                <a:gd name="T104" fmla="*/ 135 w 186"/>
                <a:gd name="T105" fmla="*/ 122 h 152"/>
                <a:gd name="T106" fmla="*/ 131 w 186"/>
                <a:gd name="T107" fmla="*/ 118 h 152"/>
                <a:gd name="T108" fmla="*/ 110 w 186"/>
                <a:gd name="T109" fmla="*/ 122 h 152"/>
                <a:gd name="T110" fmla="*/ 106 w 186"/>
                <a:gd name="T111" fmla="*/ 118 h 152"/>
                <a:gd name="T112" fmla="*/ 103 w 186"/>
                <a:gd name="T113" fmla="*/ 119 h 152"/>
                <a:gd name="T114" fmla="*/ 77 w 186"/>
                <a:gd name="T115" fmla="*/ 144 h 152"/>
                <a:gd name="T116" fmla="*/ 76 w 186"/>
                <a:gd name="T117" fmla="*/ 147 h 152"/>
                <a:gd name="T118" fmla="*/ 80 w 186"/>
                <a:gd name="T119" fmla="*/ 152 h 152"/>
                <a:gd name="T120" fmla="*/ 83 w 186"/>
                <a:gd name="T121" fmla="*/ 150 h 152"/>
                <a:gd name="T122" fmla="*/ 109 w 186"/>
                <a:gd name="T123" fmla="*/ 125 h 152"/>
                <a:gd name="T124" fmla="*/ 110 w 186"/>
                <a:gd name="T125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52">
                  <a:moveTo>
                    <a:pt x="85" y="122"/>
                  </a:moveTo>
                  <a:cubicBezTo>
                    <a:pt x="85" y="120"/>
                    <a:pt x="83" y="118"/>
                    <a:pt x="80" y="118"/>
                  </a:cubicBezTo>
                  <a:cubicBezTo>
                    <a:pt x="79" y="118"/>
                    <a:pt x="78" y="118"/>
                    <a:pt x="77" y="11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1" y="145"/>
                    <a:pt x="51" y="146"/>
                    <a:pt x="51" y="147"/>
                  </a:cubicBezTo>
                  <a:cubicBezTo>
                    <a:pt x="51" y="150"/>
                    <a:pt x="53" y="152"/>
                    <a:pt x="55" y="152"/>
                  </a:cubicBezTo>
                  <a:cubicBezTo>
                    <a:pt x="56" y="152"/>
                    <a:pt x="57" y="151"/>
                    <a:pt x="58" y="15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4" y="124"/>
                    <a:pt x="85" y="123"/>
                    <a:pt x="85" y="122"/>
                  </a:cubicBezTo>
                  <a:close/>
                  <a:moveTo>
                    <a:pt x="59" y="122"/>
                  </a:moveTo>
                  <a:cubicBezTo>
                    <a:pt x="59" y="120"/>
                    <a:pt x="57" y="118"/>
                    <a:pt x="55" y="118"/>
                  </a:cubicBezTo>
                  <a:cubicBezTo>
                    <a:pt x="54" y="118"/>
                    <a:pt x="53" y="118"/>
                    <a:pt x="52" y="119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6" y="145"/>
                    <a:pt x="26" y="146"/>
                    <a:pt x="26" y="147"/>
                  </a:cubicBezTo>
                  <a:cubicBezTo>
                    <a:pt x="26" y="150"/>
                    <a:pt x="28" y="152"/>
                    <a:pt x="30" y="152"/>
                  </a:cubicBezTo>
                  <a:cubicBezTo>
                    <a:pt x="31" y="152"/>
                    <a:pt x="32" y="151"/>
                    <a:pt x="33" y="150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9" y="124"/>
                    <a:pt x="59" y="123"/>
                    <a:pt x="59" y="122"/>
                  </a:cubicBezTo>
                  <a:close/>
                  <a:moveTo>
                    <a:pt x="161" y="43"/>
                  </a:moveTo>
                  <a:cubicBezTo>
                    <a:pt x="161" y="43"/>
                    <a:pt x="161" y="42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8"/>
                    <a:pt x="26" y="43"/>
                  </a:cubicBezTo>
                  <a:cubicBezTo>
                    <a:pt x="11" y="46"/>
                    <a:pt x="0" y="60"/>
                    <a:pt x="0" y="76"/>
                  </a:cubicBezTo>
                  <a:cubicBezTo>
                    <a:pt x="0" y="94"/>
                    <a:pt x="15" y="109"/>
                    <a:pt x="34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71" y="109"/>
                    <a:pt x="186" y="94"/>
                    <a:pt x="186" y="76"/>
                  </a:cubicBezTo>
                  <a:cubicBezTo>
                    <a:pt x="186" y="60"/>
                    <a:pt x="175" y="47"/>
                    <a:pt x="161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2" y="50"/>
                    <a:pt x="34" y="47"/>
                    <a:pt x="35" y="44"/>
                  </a:cubicBezTo>
                  <a:cubicBezTo>
                    <a:pt x="38" y="24"/>
                    <a:pt x="56" y="8"/>
                    <a:pt x="76" y="8"/>
                  </a:cubicBezTo>
                  <a:cubicBezTo>
                    <a:pt x="91" y="8"/>
                    <a:pt x="100" y="11"/>
                    <a:pt x="107" y="23"/>
                  </a:cubicBezTo>
                  <a:cubicBezTo>
                    <a:pt x="109" y="25"/>
                    <a:pt x="115" y="31"/>
                    <a:pt x="117" y="31"/>
                  </a:cubicBezTo>
                  <a:cubicBezTo>
                    <a:pt x="118" y="31"/>
                    <a:pt x="119" y="31"/>
                    <a:pt x="119" y="31"/>
                  </a:cubicBezTo>
                  <a:cubicBezTo>
                    <a:pt x="121" y="31"/>
                    <a:pt x="123" y="31"/>
                    <a:pt x="124" y="29"/>
                  </a:cubicBezTo>
                  <a:cubicBezTo>
                    <a:pt x="127" y="26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5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  <a:moveTo>
                    <a:pt x="131" y="118"/>
                  </a:moveTo>
                  <a:cubicBezTo>
                    <a:pt x="130" y="118"/>
                    <a:pt x="129" y="118"/>
                    <a:pt x="128" y="119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02" y="145"/>
                    <a:pt x="102" y="146"/>
                    <a:pt x="102" y="147"/>
                  </a:cubicBezTo>
                  <a:cubicBezTo>
                    <a:pt x="102" y="150"/>
                    <a:pt x="103" y="152"/>
                    <a:pt x="106" y="152"/>
                  </a:cubicBezTo>
                  <a:cubicBezTo>
                    <a:pt x="107" y="152"/>
                    <a:pt x="108" y="151"/>
                    <a:pt x="109" y="150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5" y="124"/>
                    <a:pt x="135" y="123"/>
                    <a:pt x="135" y="122"/>
                  </a:cubicBezTo>
                  <a:cubicBezTo>
                    <a:pt x="135" y="120"/>
                    <a:pt x="133" y="118"/>
                    <a:pt x="131" y="118"/>
                  </a:cubicBezTo>
                  <a:close/>
                  <a:moveTo>
                    <a:pt x="110" y="122"/>
                  </a:moveTo>
                  <a:cubicBezTo>
                    <a:pt x="110" y="120"/>
                    <a:pt x="108" y="118"/>
                    <a:pt x="106" y="118"/>
                  </a:cubicBezTo>
                  <a:cubicBezTo>
                    <a:pt x="105" y="118"/>
                    <a:pt x="104" y="118"/>
                    <a:pt x="103" y="119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5"/>
                    <a:pt x="76" y="146"/>
                    <a:pt x="76" y="147"/>
                  </a:cubicBezTo>
                  <a:cubicBezTo>
                    <a:pt x="76" y="150"/>
                    <a:pt x="78" y="152"/>
                    <a:pt x="80" y="152"/>
                  </a:cubicBezTo>
                  <a:cubicBezTo>
                    <a:pt x="82" y="152"/>
                    <a:pt x="83" y="151"/>
                    <a:pt x="83" y="150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0" y="124"/>
                    <a:pt x="110" y="123"/>
                    <a:pt x="110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798809" y="2763609"/>
              <a:ext cx="20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The user demonstrate on a projector or computer, or print the presentation and make it into a film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78466" y="4160660"/>
              <a:ext cx="1207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The user demonstrate on a projector or computer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482847" y="3952952"/>
              <a:ext cx="1207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The user demonstrate on a projector or computer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  <p:bldP spid="23" grpId="0" animBg="1"/>
      <p:bldP spid="2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34" y="1879600"/>
            <a:ext cx="3377014" cy="3289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21148" y="337635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21148" y="4099501"/>
            <a:ext cx="56103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148" y="2665909"/>
            <a:ext cx="2463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A1983"/>
                </a:solidFill>
                <a:effectLst/>
                <a:uLnTx/>
                <a:uFillTx/>
                <a:latin typeface="Arial" panose="020B0604020202020204"/>
                <a:ea typeface="时尚中黑简体" panose="01010104010101010101" pitchFamily="2" charset="-122"/>
                <a:cs typeface="+mn-cs"/>
              </a:rPr>
              <a:t>PART 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A1983"/>
              </a:solidFill>
              <a:effectLst/>
              <a:uLnTx/>
              <a:uFillTx/>
              <a:latin typeface="Arial" panose="020B0604020202020204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1983"/>
      </a:accent1>
      <a:accent2>
        <a:srgbClr val="E48125"/>
      </a:accent2>
      <a:accent3>
        <a:srgbClr val="10A2C0"/>
      </a:accent3>
      <a:accent4>
        <a:srgbClr val="DA1983"/>
      </a:accent4>
      <a:accent5>
        <a:srgbClr val="E48125"/>
      </a:accent5>
      <a:accent6>
        <a:srgbClr val="10A2C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2246</Words>
  <Application>Microsoft Office PowerPoint</Application>
  <PresentationFormat>宽屏</PresentationFormat>
  <Paragraphs>264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Broadway BT</vt:lpstr>
      <vt:lpstr>等线</vt:lpstr>
      <vt:lpstr>时尚中黑简体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tukuppt; tukppt</cp:keywords>
  <cp:lastModifiedBy>天 下</cp:lastModifiedBy>
  <cp:revision>2</cp:revision>
  <dcterms:created xsi:type="dcterms:W3CDTF">2020-12-06T06:16:37Z</dcterms:created>
  <dcterms:modified xsi:type="dcterms:W3CDTF">2021-01-06T00:47:07Z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