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3" r:id="rId2"/>
    <p:sldId id="259" r:id="rId3"/>
    <p:sldId id="260" r:id="rId4"/>
    <p:sldId id="266" r:id="rId5"/>
    <p:sldId id="267" r:id="rId6"/>
    <p:sldId id="268" r:id="rId7"/>
    <p:sldId id="269" r:id="rId8"/>
    <p:sldId id="261" r:id="rId9"/>
    <p:sldId id="270" r:id="rId10"/>
    <p:sldId id="271" r:id="rId11"/>
    <p:sldId id="272" r:id="rId12"/>
    <p:sldId id="273" r:id="rId13"/>
    <p:sldId id="262" r:id="rId14"/>
    <p:sldId id="274" r:id="rId15"/>
    <p:sldId id="275" r:id="rId16"/>
    <p:sldId id="276" r:id="rId17"/>
    <p:sldId id="263" r:id="rId18"/>
    <p:sldId id="277" r:id="rId19"/>
    <p:sldId id="278" r:id="rId20"/>
    <p:sldId id="279" r:id="rId21"/>
    <p:sldId id="264" r:id="rId22"/>
    <p:sldId id="280" r:id="rId23"/>
    <p:sldId id="281" r:id="rId24"/>
    <p:sldId id="282" r:id="rId25"/>
    <p:sldId id="26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839F"/>
    <a:srgbClr val="B38A54"/>
    <a:srgbClr val="2E2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60"/>
  </p:normalViewPr>
  <p:slideViewPr>
    <p:cSldViewPr snapToGrid="0">
      <p:cViewPr varScale="1">
        <p:scale>
          <a:sx n="106" d="100"/>
          <a:sy n="106" d="100"/>
        </p:scale>
        <p:origin x="9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6A839F"/>
            </a:solidFill>
            <a:ln>
              <a:noFill/>
            </a:ln>
            <a:effectLst/>
          </c:spPr>
          <c:invertIfNegative val="0"/>
          <c:dPt>
            <c:idx val="0"/>
            <c:invertIfNegative val="0"/>
            <c:bubble3D val="0"/>
            <c:spPr>
              <a:solidFill>
                <a:srgbClr val="6A839F"/>
              </a:solidFill>
              <a:ln>
                <a:noFill/>
              </a:ln>
              <a:effectLst/>
            </c:spPr>
            <c:extLst>
              <c:ext xmlns:c16="http://schemas.microsoft.com/office/drawing/2014/chart" uri="{C3380CC4-5D6E-409C-BE32-E72D297353CC}">
                <c16:uniqueId val="{00000001-7FA0-4032-A126-634E9754A7D8}"/>
              </c:ext>
            </c:extLst>
          </c:dPt>
          <c:dPt>
            <c:idx val="1"/>
            <c:invertIfNegative val="0"/>
            <c:bubble3D val="0"/>
            <c:spPr>
              <a:solidFill>
                <a:srgbClr val="6A839F"/>
              </a:solidFill>
              <a:ln>
                <a:noFill/>
              </a:ln>
              <a:effectLst/>
            </c:spPr>
            <c:extLst>
              <c:ext xmlns:c16="http://schemas.microsoft.com/office/drawing/2014/chart" uri="{C3380CC4-5D6E-409C-BE32-E72D297353CC}">
                <c16:uniqueId val="{00000003-7FA0-4032-A126-634E9754A7D8}"/>
              </c:ext>
            </c:extLst>
          </c:dPt>
          <c:dPt>
            <c:idx val="2"/>
            <c:invertIfNegative val="0"/>
            <c:bubble3D val="0"/>
            <c:spPr>
              <a:solidFill>
                <a:srgbClr val="6A839F"/>
              </a:solidFill>
              <a:ln>
                <a:noFill/>
              </a:ln>
              <a:effectLst/>
            </c:spPr>
            <c:extLst>
              <c:ext xmlns:c16="http://schemas.microsoft.com/office/drawing/2014/chart" uri="{C3380CC4-5D6E-409C-BE32-E72D297353CC}">
                <c16:uniqueId val="{00000005-7FA0-4032-A126-634E9754A7D8}"/>
              </c:ext>
            </c:extLst>
          </c:dPt>
          <c:dPt>
            <c:idx val="3"/>
            <c:invertIfNegative val="0"/>
            <c:bubble3D val="0"/>
            <c:spPr>
              <a:solidFill>
                <a:srgbClr val="6A839F"/>
              </a:solidFill>
              <a:ln>
                <a:noFill/>
              </a:ln>
              <a:effectLst/>
            </c:spPr>
            <c:extLst>
              <c:ext xmlns:c16="http://schemas.microsoft.com/office/drawing/2014/chart" uri="{C3380CC4-5D6E-409C-BE32-E72D297353CC}">
                <c16:uniqueId val="{00000007-7FA0-4032-A126-634E9754A7D8}"/>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7FA0-4032-A126-634E9754A7D8}"/>
            </c:ext>
          </c:extLst>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7FA0-4032-A126-634E9754A7D8}"/>
            </c:ext>
          </c:extLst>
        </c:ser>
        <c:ser>
          <c:idx val="2"/>
          <c:order val="2"/>
          <c:tx>
            <c:strRef>
              <c:f>Sheet1!$D$1</c:f>
              <c:strCache>
                <c:ptCount val="1"/>
                <c:pt idx="0">
                  <c:v>系列 3</c:v>
                </c:pt>
              </c:strCache>
            </c:strRef>
          </c:tx>
          <c:spPr>
            <a:solidFill>
              <a:srgbClr val="B38A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A-7FA0-4032-A126-634E9754A7D8}"/>
            </c:ext>
          </c:extLst>
        </c:ser>
        <c:dLbls>
          <c:showLegendKey val="0"/>
          <c:showVal val="1"/>
          <c:showCatName val="0"/>
          <c:showSerName val="0"/>
          <c:showPercent val="0"/>
          <c:showBubbleSize val="0"/>
        </c:dLbls>
        <c:gapWidth val="219"/>
        <c:overlap val="-27"/>
        <c:axId val="-952166352"/>
        <c:axId val="-952173968"/>
      </c:barChart>
      <c:catAx>
        <c:axId val="-95216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952173968"/>
        <c:crosses val="autoZero"/>
        <c:auto val="1"/>
        <c:lblAlgn val="ctr"/>
        <c:lblOffset val="100"/>
        <c:noMultiLvlLbl val="0"/>
      </c:catAx>
      <c:valAx>
        <c:axId val="-952173968"/>
        <c:scaling>
          <c:orientation val="minMax"/>
        </c:scaling>
        <c:delete val="1"/>
        <c:axPos val="l"/>
        <c:numFmt formatCode="General" sourceLinked="1"/>
        <c:majorTickMark val="none"/>
        <c:minorTickMark val="none"/>
        <c:tickLblPos val="nextTo"/>
        <c:crossAx val="-9521663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AA95A-B92E-4BC2-8C96-7D298281D14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7348B-3790-4452-850B-7A03239BEA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10BEA4-842E-4AF1-B18C-C3B1A053C4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10BEA4-842E-4AF1-B18C-C3B1A053C4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9" name="椭圆 48"/>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0" name="椭圆 49"/>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椭圆 50"/>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椭圆 4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任意多边形: 形状 22"/>
          <p:cNvSpPr/>
          <p:nvPr/>
        </p:nvSpPr>
        <p:spPr>
          <a:xfrm>
            <a:off x="3077656" y="1958162"/>
            <a:ext cx="1405604" cy="2362073"/>
          </a:xfrm>
          <a:custGeom>
            <a:avLst/>
            <a:gdLst/>
            <a:ahLst/>
            <a:cxnLst/>
            <a:rect l="l" t="t" r="r" b="b"/>
            <a:pathLst>
              <a:path w="776630" h="1130199">
                <a:moveTo>
                  <a:pt x="592531" y="0"/>
                </a:moveTo>
                <a:cubicBezTo>
                  <a:pt x="593396" y="663"/>
                  <a:pt x="602638" y="8279"/>
                  <a:pt x="620256" y="22849"/>
                </a:cubicBezTo>
                <a:cubicBezTo>
                  <a:pt x="637875" y="37419"/>
                  <a:pt x="658676" y="54970"/>
                  <a:pt x="682661" y="75500"/>
                </a:cubicBezTo>
                <a:cubicBezTo>
                  <a:pt x="706646" y="96031"/>
                  <a:pt x="728622" y="115569"/>
                  <a:pt x="748588" y="134112"/>
                </a:cubicBezTo>
                <a:cubicBezTo>
                  <a:pt x="746658" y="140793"/>
                  <a:pt x="742594" y="145720"/>
                  <a:pt x="736396" y="148895"/>
                </a:cubicBezTo>
                <a:cubicBezTo>
                  <a:pt x="730199" y="152070"/>
                  <a:pt x="722477" y="153645"/>
                  <a:pt x="713232" y="153620"/>
                </a:cubicBezTo>
                <a:lnTo>
                  <a:pt x="214579" y="153620"/>
                </a:lnTo>
                <a:lnTo>
                  <a:pt x="214579" y="1010717"/>
                </a:lnTo>
                <a:lnTo>
                  <a:pt x="557174" y="1010717"/>
                </a:lnTo>
                <a:lnTo>
                  <a:pt x="636422" y="888797"/>
                </a:lnTo>
                <a:cubicBezTo>
                  <a:pt x="637227" y="889490"/>
                  <a:pt x="645641" y="897317"/>
                  <a:pt x="661664" y="912278"/>
                </a:cubicBezTo>
                <a:cubicBezTo>
                  <a:pt x="677687" y="927240"/>
                  <a:pt x="696486" y="945181"/>
                  <a:pt x="718063" y="966104"/>
                </a:cubicBezTo>
                <a:cubicBezTo>
                  <a:pt x="739640" y="987026"/>
                  <a:pt x="759162" y="1006774"/>
                  <a:pt x="776630" y="1025348"/>
                </a:cubicBezTo>
                <a:cubicBezTo>
                  <a:pt x="774674" y="1032028"/>
                  <a:pt x="770661" y="1036955"/>
                  <a:pt x="764590" y="1040130"/>
                </a:cubicBezTo>
                <a:cubicBezTo>
                  <a:pt x="758520" y="1043305"/>
                  <a:pt x="751154" y="1044880"/>
                  <a:pt x="742492" y="1044855"/>
                </a:cubicBezTo>
                <a:lnTo>
                  <a:pt x="224333" y="1044855"/>
                </a:lnTo>
                <a:lnTo>
                  <a:pt x="174345" y="1130199"/>
                </a:lnTo>
                <a:lnTo>
                  <a:pt x="0" y="1033882"/>
                </a:lnTo>
                <a:cubicBezTo>
                  <a:pt x="4978" y="1027100"/>
                  <a:pt x="10871" y="1020242"/>
                  <a:pt x="17678" y="1013308"/>
                </a:cubicBezTo>
                <a:cubicBezTo>
                  <a:pt x="24485" y="1006374"/>
                  <a:pt x="31597" y="999821"/>
                  <a:pt x="39014" y="993648"/>
                </a:cubicBezTo>
                <a:lnTo>
                  <a:pt x="39014" y="31700"/>
                </a:lnTo>
                <a:lnTo>
                  <a:pt x="231648" y="119482"/>
                </a:lnTo>
                <a:lnTo>
                  <a:pt x="505968" y="119482"/>
                </a:lnTo>
                <a:lnTo>
                  <a:pt x="592531" y="0"/>
                </a:lnTo>
                <a:close/>
              </a:path>
            </a:pathLst>
          </a:custGeom>
          <a:gradFill>
            <a:gsLst>
              <a:gs pos="0">
                <a:srgbClr val="B38A54">
                  <a:alpha val="50000"/>
                </a:srgbClr>
              </a:gs>
              <a:gs pos="100000">
                <a:srgbClr val="B38A5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746152" y="764996"/>
            <a:ext cx="639495" cy="2183509"/>
            <a:chOff x="7000653" y="6344154"/>
            <a:chExt cx="423063" cy="1143637"/>
          </a:xfrm>
          <a:gradFill flip="none" rotWithShape="1">
            <a:gsLst>
              <a:gs pos="0">
                <a:srgbClr val="B38A54">
                  <a:alpha val="50000"/>
                </a:srgbClr>
              </a:gs>
              <a:gs pos="100000">
                <a:srgbClr val="B38A54">
                  <a:alpha val="0"/>
                </a:srgbClr>
              </a:gs>
            </a:gsLst>
            <a:lin ang="5400000" scaled="1"/>
            <a:tileRect/>
          </a:gradFill>
        </p:grpSpPr>
        <p:sp>
          <p:nvSpPr>
            <p:cNvPr id="24" name="任意多边形: 形状 23"/>
            <p:cNvSpPr/>
            <p:nvPr/>
          </p:nvSpPr>
          <p:spPr>
            <a:xfrm>
              <a:off x="7106723" y="6344154"/>
              <a:ext cx="253420" cy="232891"/>
            </a:xfrm>
            <a:custGeom>
              <a:avLst/>
              <a:gdLst/>
              <a:ahLst/>
              <a:cxnLst/>
              <a:rect l="l" t="t" r="r" b="b"/>
              <a:pathLst>
                <a:path w="253420" h="232891">
                  <a:moveTo>
                    <a:pt x="8534" y="0"/>
                  </a:moveTo>
                  <a:cubicBezTo>
                    <a:pt x="102317" y="8407"/>
                    <a:pt x="167583" y="28016"/>
                    <a:pt x="204330" y="58826"/>
                  </a:cubicBezTo>
                  <a:cubicBezTo>
                    <a:pt x="241077" y="89636"/>
                    <a:pt x="257194" y="121437"/>
                    <a:pt x="252679" y="154229"/>
                  </a:cubicBezTo>
                  <a:cubicBezTo>
                    <a:pt x="248164" y="187020"/>
                    <a:pt x="230905" y="210591"/>
                    <a:pt x="200901" y="224942"/>
                  </a:cubicBezTo>
                  <a:cubicBezTo>
                    <a:pt x="170897" y="239293"/>
                    <a:pt x="136036" y="234213"/>
                    <a:pt x="96317" y="209702"/>
                  </a:cubicBezTo>
                  <a:cubicBezTo>
                    <a:pt x="88265" y="172567"/>
                    <a:pt x="75108" y="136195"/>
                    <a:pt x="56845" y="100584"/>
                  </a:cubicBezTo>
                  <a:cubicBezTo>
                    <a:pt x="38582" y="64973"/>
                    <a:pt x="19634" y="33477"/>
                    <a:pt x="0" y="6096"/>
                  </a:cubicBezTo>
                  <a:lnTo>
                    <a:pt x="85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任意多边形: 形状 21"/>
            <p:cNvSpPr/>
            <p:nvPr/>
          </p:nvSpPr>
          <p:spPr>
            <a:xfrm>
              <a:off x="7043325" y="6505088"/>
              <a:ext cx="380391" cy="982703"/>
            </a:xfrm>
            <a:custGeom>
              <a:avLst/>
              <a:gdLst/>
              <a:ahLst/>
              <a:cxnLst/>
              <a:rect l="l" t="t" r="r" b="b"/>
              <a:pathLst>
                <a:path w="380391" h="982703">
                  <a:moveTo>
                    <a:pt x="362103" y="0"/>
                  </a:moveTo>
                  <a:lnTo>
                    <a:pt x="380391" y="4877"/>
                  </a:lnTo>
                  <a:cubicBezTo>
                    <a:pt x="368250" y="45101"/>
                    <a:pt x="354813" y="90840"/>
                    <a:pt x="340081" y="142094"/>
                  </a:cubicBezTo>
                  <a:cubicBezTo>
                    <a:pt x="325349" y="193348"/>
                    <a:pt x="310846" y="244688"/>
                    <a:pt x="296571" y="296113"/>
                  </a:cubicBezTo>
                  <a:cubicBezTo>
                    <a:pt x="282296" y="347539"/>
                    <a:pt x="269774" y="393621"/>
                    <a:pt x="259004" y="434359"/>
                  </a:cubicBezTo>
                  <a:cubicBezTo>
                    <a:pt x="248235" y="475098"/>
                    <a:pt x="240742" y="505063"/>
                    <a:pt x="236525" y="524256"/>
                  </a:cubicBezTo>
                  <a:cubicBezTo>
                    <a:pt x="231420" y="546583"/>
                    <a:pt x="227000" y="568681"/>
                    <a:pt x="223266" y="590550"/>
                  </a:cubicBezTo>
                  <a:cubicBezTo>
                    <a:pt x="219533" y="612420"/>
                    <a:pt x="217856" y="631774"/>
                    <a:pt x="218237" y="648615"/>
                  </a:cubicBezTo>
                  <a:cubicBezTo>
                    <a:pt x="219765" y="671915"/>
                    <a:pt x="225244" y="693454"/>
                    <a:pt x="234674" y="713232"/>
                  </a:cubicBezTo>
                  <a:cubicBezTo>
                    <a:pt x="244104" y="733010"/>
                    <a:pt x="253195" y="755091"/>
                    <a:pt x="261948" y="779475"/>
                  </a:cubicBezTo>
                  <a:cubicBezTo>
                    <a:pt x="270700" y="803859"/>
                    <a:pt x="274825" y="834610"/>
                    <a:pt x="274320" y="871728"/>
                  </a:cubicBezTo>
                  <a:cubicBezTo>
                    <a:pt x="272619" y="905155"/>
                    <a:pt x="261087" y="931875"/>
                    <a:pt x="239726" y="951891"/>
                  </a:cubicBezTo>
                  <a:cubicBezTo>
                    <a:pt x="218364" y="971906"/>
                    <a:pt x="190069" y="982167"/>
                    <a:pt x="154839" y="982675"/>
                  </a:cubicBezTo>
                  <a:cubicBezTo>
                    <a:pt x="138989" y="983107"/>
                    <a:pt x="123444" y="978586"/>
                    <a:pt x="108204" y="969112"/>
                  </a:cubicBezTo>
                  <a:cubicBezTo>
                    <a:pt x="92964" y="959638"/>
                    <a:pt x="81687" y="942620"/>
                    <a:pt x="74372" y="918058"/>
                  </a:cubicBezTo>
                  <a:cubicBezTo>
                    <a:pt x="83275" y="874370"/>
                    <a:pt x="88769" y="833052"/>
                    <a:pt x="90853" y="794106"/>
                  </a:cubicBezTo>
                  <a:cubicBezTo>
                    <a:pt x="92938" y="755159"/>
                    <a:pt x="91839" y="722241"/>
                    <a:pt x="87557" y="695351"/>
                  </a:cubicBezTo>
                  <a:cubicBezTo>
                    <a:pt x="83275" y="668460"/>
                    <a:pt x="76035" y="651256"/>
                    <a:pt x="65837" y="643738"/>
                  </a:cubicBezTo>
                  <a:cubicBezTo>
                    <a:pt x="56693" y="637693"/>
                    <a:pt x="46635" y="633019"/>
                    <a:pt x="35662" y="629717"/>
                  </a:cubicBezTo>
                  <a:cubicBezTo>
                    <a:pt x="24689" y="626415"/>
                    <a:pt x="12802" y="624180"/>
                    <a:pt x="0" y="623011"/>
                  </a:cubicBezTo>
                  <a:lnTo>
                    <a:pt x="0" y="601066"/>
                  </a:lnTo>
                  <a:lnTo>
                    <a:pt x="56084" y="601066"/>
                  </a:lnTo>
                  <a:cubicBezTo>
                    <a:pt x="65405" y="601599"/>
                    <a:pt x="72670" y="600532"/>
                    <a:pt x="77877" y="597865"/>
                  </a:cubicBezTo>
                  <a:cubicBezTo>
                    <a:pt x="83084" y="595198"/>
                    <a:pt x="88824" y="587731"/>
                    <a:pt x="95098" y="575463"/>
                  </a:cubicBezTo>
                  <a:cubicBezTo>
                    <a:pt x="102023" y="564769"/>
                    <a:pt x="109128" y="552628"/>
                    <a:pt x="116415" y="539039"/>
                  </a:cubicBezTo>
                  <a:cubicBezTo>
                    <a:pt x="123702" y="525450"/>
                    <a:pt x="135341" y="501422"/>
                    <a:pt x="151334" y="466954"/>
                  </a:cubicBezTo>
                  <a:cubicBezTo>
                    <a:pt x="167326" y="432486"/>
                    <a:pt x="191843" y="378587"/>
                    <a:pt x="224886" y="305257"/>
                  </a:cubicBezTo>
                  <a:cubicBezTo>
                    <a:pt x="257928" y="231928"/>
                    <a:pt x="303667" y="130175"/>
                    <a:pt x="3621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1" name="任意多边形: 形状 20"/>
            <p:cNvSpPr/>
            <p:nvPr/>
          </p:nvSpPr>
          <p:spPr>
            <a:xfrm>
              <a:off x="7000653" y="6623351"/>
              <a:ext cx="246005" cy="219192"/>
            </a:xfrm>
            <a:custGeom>
              <a:avLst/>
              <a:gdLst/>
              <a:ahLst/>
              <a:cxnLst/>
              <a:rect l="l" t="t" r="r" b="b"/>
              <a:pathLst>
                <a:path w="246005" h="219192">
                  <a:moveTo>
                    <a:pt x="8535" y="0"/>
                  </a:moveTo>
                  <a:cubicBezTo>
                    <a:pt x="98448" y="5921"/>
                    <a:pt x="161319" y="23187"/>
                    <a:pt x="197149" y="51797"/>
                  </a:cubicBezTo>
                  <a:cubicBezTo>
                    <a:pt x="232979" y="80406"/>
                    <a:pt x="249101" y="110436"/>
                    <a:pt x="245517" y="141884"/>
                  </a:cubicBezTo>
                  <a:cubicBezTo>
                    <a:pt x="241932" y="173332"/>
                    <a:pt x="225975" y="196275"/>
                    <a:pt x="197644" y="210712"/>
                  </a:cubicBezTo>
                  <a:cubicBezTo>
                    <a:pt x="169314" y="225148"/>
                    <a:pt x="135944" y="221154"/>
                    <a:pt x="97536" y="198729"/>
                  </a:cubicBezTo>
                  <a:cubicBezTo>
                    <a:pt x="90043" y="163347"/>
                    <a:pt x="76988" y="128651"/>
                    <a:pt x="58370" y="94640"/>
                  </a:cubicBezTo>
                  <a:cubicBezTo>
                    <a:pt x="39751" y="60629"/>
                    <a:pt x="20295" y="31115"/>
                    <a:pt x="0" y="6096"/>
                  </a:cubicBezTo>
                  <a:lnTo>
                    <a:pt x="853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34"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2"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33"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1"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5273816" y="1582902"/>
            <a:ext cx="2702838" cy="449713"/>
            <a:chOff x="5273816" y="1582902"/>
            <a:chExt cx="2702838" cy="449713"/>
          </a:xfrm>
        </p:grpSpPr>
        <p:sp>
          <p:nvSpPr>
            <p:cNvPr id="13" name="平行四边形 12"/>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平行四边形 4"/>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BUSINESS</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18" name="组合 17"/>
          <p:cNvGrpSpPr/>
          <p:nvPr/>
        </p:nvGrpSpPr>
        <p:grpSpPr>
          <a:xfrm>
            <a:off x="5004289" y="842824"/>
            <a:ext cx="6100227" cy="4483670"/>
            <a:chOff x="5004289" y="842824"/>
            <a:chExt cx="6100227" cy="4483670"/>
          </a:xfrm>
        </p:grpSpPr>
        <p:sp>
          <p:nvSpPr>
            <p:cNvPr id="16" name="文本框 15"/>
            <p:cNvSpPr txBox="1"/>
            <p:nvPr/>
          </p:nvSpPr>
          <p:spPr>
            <a:xfrm>
              <a:off x="5426733" y="3277627"/>
              <a:ext cx="4003342" cy="1708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0" b="0" i="1" u="none" strike="noStrike" kern="1200" cap="none" spc="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汇报</a:t>
              </a:r>
            </a:p>
          </p:txBody>
        </p:sp>
        <p:cxnSp>
          <p:nvCxnSpPr>
            <p:cNvPr id="39" name="直接连接符 38"/>
            <p:cNvCxnSpPr/>
            <p:nvPr/>
          </p:nvCxnSpPr>
          <p:spPr>
            <a:xfrm flipH="1">
              <a:off x="6944512" y="4703209"/>
              <a:ext cx="623285" cy="623285"/>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004289" y="2055348"/>
              <a:ext cx="2972367" cy="14565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1" u="none" strike="noStrike" kern="1200" cap="none" spc="1200" normalizeH="0" baseline="0" noProof="0" dirty="0">
                  <a:ln>
                    <a:noFill/>
                  </a:ln>
                  <a:solidFill>
                    <a:srgbClr val="B38A54"/>
                  </a:solidFill>
                  <a:effectLst/>
                  <a:uLnTx/>
                  <a:uFillTx/>
                  <a:latin typeface="思源宋体 CN Heavy" panose="02020900000000000000" pitchFamily="18" charset="-122"/>
                  <a:ea typeface="思源宋体 CN Heavy" panose="02020900000000000000" pitchFamily="18" charset="-122"/>
                  <a:cs typeface="+mn-cs"/>
                </a:rPr>
                <a:t>年终</a:t>
              </a:r>
            </a:p>
          </p:txBody>
        </p:sp>
        <p:sp>
          <p:nvSpPr>
            <p:cNvPr id="14" name="文本框 13"/>
            <p:cNvSpPr txBox="1"/>
            <p:nvPr/>
          </p:nvSpPr>
          <p:spPr>
            <a:xfrm>
              <a:off x="7477554" y="1275084"/>
              <a:ext cx="2312426"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总</a:t>
              </a:r>
            </a:p>
          </p:txBody>
        </p:sp>
        <p:sp>
          <p:nvSpPr>
            <p:cNvPr id="15" name="文本框 14"/>
            <p:cNvSpPr txBox="1"/>
            <p:nvPr/>
          </p:nvSpPr>
          <p:spPr>
            <a:xfrm>
              <a:off x="8792090" y="2629287"/>
              <a:ext cx="2312426" cy="22356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6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结</a:t>
              </a:r>
            </a:p>
          </p:txBody>
        </p:sp>
        <p:cxnSp>
          <p:nvCxnSpPr>
            <p:cNvPr id="12" name="直接连接符 11"/>
            <p:cNvCxnSpPr/>
            <p:nvPr/>
          </p:nvCxnSpPr>
          <p:spPr>
            <a:xfrm flipH="1">
              <a:off x="5274701" y="3159216"/>
              <a:ext cx="530484" cy="53048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612031" y="4677106"/>
              <a:ext cx="617361" cy="617361"/>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614153" y="1027229"/>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674676" y="842824"/>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454213" y="3119006"/>
              <a:ext cx="290534" cy="29053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8807171" y="4559941"/>
            <a:ext cx="21739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300" normalizeH="0" baseline="0" noProof="0" dirty="0">
                <a:ln>
                  <a:noFill/>
                </a:ln>
                <a:solidFill>
                  <a:prstClr val="white">
                    <a:lumMod val="50000"/>
                  </a:prstClr>
                </a:solidFill>
                <a:effectLst/>
                <a:uLnTx/>
                <a:uFillTx/>
                <a:latin typeface="思源黑体 CN Light" panose="020B0300000000000000" pitchFamily="34" charset="-122"/>
                <a:ea typeface="思源黑体 CN Light" panose="020B0300000000000000" pitchFamily="34" charset="-122"/>
                <a:cs typeface="+mn-cs"/>
              </a:rPr>
              <a:t>202X.03.13</a:t>
            </a:r>
            <a:endParaRPr kumimoji="0" lang="zh-CN" altLang="en-US" sz="2000" b="0" i="0" u="none" strike="noStrike" kern="1200" cap="none" spc="300" normalizeH="0" baseline="0" noProof="0" dirty="0">
              <a:ln>
                <a:noFill/>
              </a:ln>
              <a:solidFill>
                <a:prstClr val="white">
                  <a:lumMod val="50000"/>
                </a:prstClr>
              </a:solidFill>
              <a:effectLst/>
              <a:uLnTx/>
              <a:uFillTx/>
              <a:latin typeface="思源黑体 CN Light" panose="020B0300000000000000" pitchFamily="34" charset="-122"/>
              <a:ea typeface="思源黑体 CN Light" panose="020B0300000000000000"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ppt_w</p:attrName>
                                        </p:attrNameLst>
                                      </p:cBhvr>
                                      <p:tavLst>
                                        <p:tav tm="0" fmla="#ppt_w*sin(2.5*pi*$)">
                                          <p:val>
                                            <p:fltVal val="0"/>
                                          </p:val>
                                        </p:tav>
                                        <p:tav tm="100000">
                                          <p:val>
                                            <p:fltVal val="1"/>
                                          </p:val>
                                        </p:tav>
                                      </p:tavLst>
                                    </p:anim>
                                    <p:anim calcmode="lin" valueType="num">
                                      <p:cBhvr>
                                        <p:cTn id="35" dur="2000" fill="hold"/>
                                        <p:tgtEl>
                                          <p:spTgt spid="9"/>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anim calcmode="lin" valueType="num">
                                      <p:cBhvr>
                                        <p:cTn id="39" dur="2000" fill="hold"/>
                                        <p:tgtEl>
                                          <p:spTgt spid="23"/>
                                        </p:tgtEl>
                                        <p:attrNameLst>
                                          <p:attrName>ppt_w</p:attrName>
                                        </p:attrNameLst>
                                      </p:cBhvr>
                                      <p:tavLst>
                                        <p:tav tm="0" fmla="#ppt_w*sin(2.5*pi*$)">
                                          <p:val>
                                            <p:fltVal val="0"/>
                                          </p:val>
                                        </p:tav>
                                        <p:tav tm="100000">
                                          <p:val>
                                            <p:fltVal val="1"/>
                                          </p:val>
                                        </p:tav>
                                      </p:tavLst>
                                    </p:anim>
                                    <p:anim calcmode="lin" valueType="num">
                                      <p:cBhvr>
                                        <p:cTn id="40" dur="2000" fill="hold"/>
                                        <p:tgtEl>
                                          <p:spTgt spid="23"/>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2000"/>
                                        <p:tgtEl>
                                          <p:spTgt spid="34"/>
                                        </p:tgtEl>
                                      </p:cBhvr>
                                    </p:animEffect>
                                    <p:anim calcmode="lin" valueType="num">
                                      <p:cBhvr>
                                        <p:cTn id="49" dur="2000" fill="hold"/>
                                        <p:tgtEl>
                                          <p:spTgt spid="34"/>
                                        </p:tgtEl>
                                        <p:attrNameLst>
                                          <p:attrName>ppt_w</p:attrName>
                                        </p:attrNameLst>
                                      </p:cBhvr>
                                      <p:tavLst>
                                        <p:tav tm="0" fmla="#ppt_w*sin(2.5*pi*$)">
                                          <p:val>
                                            <p:fltVal val="0"/>
                                          </p:val>
                                        </p:tav>
                                        <p:tav tm="100000">
                                          <p:val>
                                            <p:fltVal val="1"/>
                                          </p:val>
                                        </p:tav>
                                      </p:tavLst>
                                    </p:anim>
                                    <p:anim calcmode="lin" valueType="num">
                                      <p:cBhvr>
                                        <p:cTn id="50" dur="2000" fill="hold"/>
                                        <p:tgtEl>
                                          <p:spTgt spid="34"/>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16" presetClass="entr" presetSubtype="4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outHorizontal)">
                                      <p:cBhvr>
                                        <p:cTn id="54" dur="1000"/>
                                        <p:tgtEl>
                                          <p:spTgt spid="18"/>
                                        </p:tgtEl>
                                      </p:cBhvr>
                                    </p:animEffect>
                                  </p:childTnLst>
                                </p:cTn>
                              </p:par>
                            </p:childTnLst>
                          </p:cTn>
                        </p:par>
                        <p:par>
                          <p:cTn id="55" fill="hold">
                            <p:stCondLst>
                              <p:cond delay="3500"/>
                            </p:stCondLst>
                            <p:childTnLst>
                              <p:par>
                                <p:cTn id="56" presetID="12" presetClass="entr" presetSubtype="2"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p:tgtEl>
                                          <p:spTgt spid="11"/>
                                        </p:tgtEl>
                                        <p:attrNameLst>
                                          <p:attrName>ppt_x</p:attrName>
                                        </p:attrNameLst>
                                      </p:cBhvr>
                                      <p:tavLst>
                                        <p:tav tm="0">
                                          <p:val>
                                            <p:strVal val="#ppt_x+#ppt_w*1.125000"/>
                                          </p:val>
                                        </p:tav>
                                        <p:tav tm="100000">
                                          <p:val>
                                            <p:strVal val="#ppt_x"/>
                                          </p:val>
                                        </p:tav>
                                      </p:tavLst>
                                    </p:anim>
                                    <p:animEffect transition="in" filter="wipe(left)">
                                      <p:cBhvr>
                                        <p:cTn id="59" dur="500"/>
                                        <p:tgtEl>
                                          <p:spTgt spid="11"/>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P spid="51" grpId="0" animBg="1"/>
      <p:bldP spid="48" grpId="0" animBg="1"/>
      <p:bldP spid="23" grpId="0" animBg="1"/>
      <p:bldP spid="34" grpId="0" animBg="1"/>
      <p:bldP spid="32"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p>
        </p:txBody>
      </p:sp>
      <p:grpSp>
        <p:nvGrpSpPr>
          <p:cNvPr id="6" name="组合 5"/>
          <p:cNvGrpSpPr/>
          <p:nvPr/>
        </p:nvGrpSpPr>
        <p:grpSpPr>
          <a:xfrm>
            <a:off x="1069361" y="1719149"/>
            <a:ext cx="3312858" cy="1077483"/>
            <a:chOff x="6497862" y="2037226"/>
            <a:chExt cx="3312858" cy="1077483"/>
          </a:xfrm>
        </p:grpSpPr>
        <p:sp>
          <p:nvSpPr>
            <p:cNvPr id="7" name="文本框 6"/>
            <p:cNvSpPr txBox="1"/>
            <p:nvPr/>
          </p:nvSpPr>
          <p:spPr>
            <a:xfrm>
              <a:off x="6497862" y="2037226"/>
              <a:ext cx="3312858" cy="707886"/>
            </a:xfrm>
            <a:prstGeom prst="rect">
              <a:avLst/>
            </a:prstGeom>
            <a:noFill/>
          </p:spPr>
          <p:txBody>
            <a:bodyPr wrap="square" rtlCol="0">
              <a:spAutoFit/>
            </a:bodyPr>
            <a:lstStyle/>
            <a:p>
              <a:r>
                <a:rPr lang="zh-CN" altLang="en-US" sz="4000" dirty="0">
                  <a:solidFill>
                    <a:srgbClr val="2E2E30"/>
                  </a:solidFill>
                  <a:latin typeface="思源宋体 CN Heavy" panose="02020900000000000000" pitchFamily="18" charset="-122"/>
                  <a:ea typeface="思源宋体 CN Heavy" panose="02020900000000000000" pitchFamily="18" charset="-122"/>
                </a:rPr>
                <a:t>销售额突破</a:t>
              </a:r>
            </a:p>
          </p:txBody>
        </p:sp>
        <p:sp>
          <p:nvSpPr>
            <p:cNvPr id="8" name="矩形 7"/>
            <p:cNvSpPr/>
            <p:nvPr/>
          </p:nvSpPr>
          <p:spPr>
            <a:xfrm>
              <a:off x="6497862" y="2745377"/>
              <a:ext cx="2339102" cy="369332"/>
            </a:xfrm>
            <a:prstGeom prst="rect">
              <a:avLst/>
            </a:prstGeom>
          </p:spPr>
          <p:txBody>
            <a:bodyPr wrap="none">
              <a:spAutoFit/>
            </a:bodyPr>
            <a:lstStyle/>
            <a:p>
              <a:r>
                <a:rPr lang="zh-CN" altLang="en-US" spc="600" dirty="0">
                  <a:solidFill>
                    <a:srgbClr val="B38A54"/>
                  </a:solidFill>
                  <a:latin typeface="思源黑体 CN Normal" panose="020B0400000000000000" pitchFamily="34" charset="-122"/>
                  <a:ea typeface="思源黑体 CN Normal" panose="020B0400000000000000" pitchFamily="34" charset="-122"/>
                </a:rPr>
                <a:t>在此输入小标题</a:t>
              </a:r>
            </a:p>
          </p:txBody>
        </p:sp>
      </p:grpSp>
      <p:grpSp>
        <p:nvGrpSpPr>
          <p:cNvPr id="9" name="组合 8"/>
          <p:cNvGrpSpPr/>
          <p:nvPr/>
        </p:nvGrpSpPr>
        <p:grpSpPr>
          <a:xfrm>
            <a:off x="1056230" y="3197500"/>
            <a:ext cx="4601620" cy="1119050"/>
            <a:chOff x="1056230" y="2965271"/>
            <a:chExt cx="4601620" cy="1119050"/>
          </a:xfrm>
        </p:grpSpPr>
        <p:sp>
          <p:nvSpPr>
            <p:cNvPr id="10" name="文本框 9"/>
            <p:cNvSpPr txBox="1"/>
            <p:nvPr/>
          </p:nvSpPr>
          <p:spPr>
            <a:xfrm>
              <a:off x="1056230" y="2965271"/>
              <a:ext cx="4601620"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11" name="圆角矩形 10"/>
            <p:cNvSpPr/>
            <p:nvPr/>
          </p:nvSpPr>
          <p:spPr>
            <a:xfrm>
              <a:off x="1128557" y="3749463"/>
              <a:ext cx="1310389" cy="334858"/>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pc="300" dirty="0">
                  <a:latin typeface="思源黑体 CN Normal" panose="020B0400000000000000" pitchFamily="34" charset="-122"/>
                  <a:ea typeface="思源黑体 CN Normal" panose="020B0400000000000000" pitchFamily="34" charset="-122"/>
                </a:rPr>
                <a:t>299</a:t>
              </a:r>
              <a:r>
                <a:rPr lang="zh-CN" altLang="en-US" sz="1600" spc="300" dirty="0">
                  <a:latin typeface="思源黑体 CN Normal" panose="020B0400000000000000" pitchFamily="34" charset="-122"/>
                  <a:ea typeface="思源黑体 CN Normal" panose="020B0400000000000000" pitchFamily="34" charset="-122"/>
                </a:rPr>
                <a:t>￥</a:t>
              </a:r>
            </a:p>
          </p:txBody>
        </p:sp>
      </p:grpSp>
      <p:grpSp>
        <p:nvGrpSpPr>
          <p:cNvPr id="12" name="组合 11"/>
          <p:cNvGrpSpPr/>
          <p:nvPr/>
        </p:nvGrpSpPr>
        <p:grpSpPr>
          <a:xfrm>
            <a:off x="1056230" y="4826651"/>
            <a:ext cx="4601620" cy="1119050"/>
            <a:chOff x="1056230" y="2965271"/>
            <a:chExt cx="4601620" cy="1119050"/>
          </a:xfrm>
        </p:grpSpPr>
        <p:sp>
          <p:nvSpPr>
            <p:cNvPr id="13" name="文本框 12"/>
            <p:cNvSpPr txBox="1"/>
            <p:nvPr/>
          </p:nvSpPr>
          <p:spPr>
            <a:xfrm>
              <a:off x="1056230" y="2965271"/>
              <a:ext cx="4601620"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14" name="圆角矩形 13"/>
            <p:cNvSpPr/>
            <p:nvPr/>
          </p:nvSpPr>
          <p:spPr>
            <a:xfrm>
              <a:off x="1128557" y="3749463"/>
              <a:ext cx="1310389" cy="334858"/>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pc="300" dirty="0">
                  <a:latin typeface="思源黑体 CN Normal" panose="020B0400000000000000" pitchFamily="34" charset="-122"/>
                  <a:ea typeface="思源黑体 CN Normal" panose="020B0400000000000000" pitchFamily="34" charset="-122"/>
                </a:rPr>
                <a:t>365</a:t>
              </a:r>
              <a:r>
                <a:rPr lang="zh-CN" altLang="en-US" sz="1600" spc="300" dirty="0">
                  <a:latin typeface="思源黑体 CN Normal" panose="020B0400000000000000" pitchFamily="34" charset="-122"/>
                  <a:ea typeface="思源黑体 CN Normal" panose="020B0400000000000000" pitchFamily="34" charset="-122"/>
                </a:rPr>
                <a:t>￥</a:t>
              </a:r>
            </a:p>
          </p:txBody>
        </p:sp>
      </p:grpSp>
      <p:sp>
        <p:nvSpPr>
          <p:cNvPr id="15" name="椭圆 14"/>
          <p:cNvSpPr/>
          <p:nvPr/>
        </p:nvSpPr>
        <p:spPr>
          <a:xfrm>
            <a:off x="6038235" y="-5273777"/>
            <a:ext cx="13303045" cy="13303045"/>
          </a:xfrm>
          <a:prstGeom prst="ellipse">
            <a:avLst/>
          </a:prstGeom>
          <a:blipFill>
            <a:blip r:embed="rId2"/>
            <a:srcRect/>
            <a:stretch>
              <a:fillRect l="-24966" r="-24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p>
        </p:txBody>
      </p:sp>
      <p:sp>
        <p:nvSpPr>
          <p:cNvPr id="55" name="文本框 54"/>
          <p:cNvSpPr txBox="1"/>
          <p:nvPr/>
        </p:nvSpPr>
        <p:spPr>
          <a:xfrm>
            <a:off x="2014663" y="4769173"/>
            <a:ext cx="3395537"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grpSp>
        <p:nvGrpSpPr>
          <p:cNvPr id="56" name="组合 55"/>
          <p:cNvGrpSpPr/>
          <p:nvPr/>
        </p:nvGrpSpPr>
        <p:grpSpPr>
          <a:xfrm>
            <a:off x="6184718" y="1657350"/>
            <a:ext cx="5252485" cy="1031796"/>
            <a:chOff x="6273209" y="1657350"/>
            <a:chExt cx="5252485" cy="1031796"/>
          </a:xfrm>
        </p:grpSpPr>
        <p:sp>
          <p:nvSpPr>
            <p:cNvPr id="57" name="圆角矩形 56"/>
            <p:cNvSpPr/>
            <p:nvPr/>
          </p:nvSpPr>
          <p:spPr>
            <a:xfrm>
              <a:off x="6273209" y="1701209"/>
              <a:ext cx="871870"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7308808" y="2042815"/>
              <a:ext cx="4216886"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59" name="文本框 58"/>
            <p:cNvSpPr txBox="1"/>
            <p:nvPr/>
          </p:nvSpPr>
          <p:spPr>
            <a:xfrm>
              <a:off x="7308806" y="1657350"/>
              <a:ext cx="2929651" cy="461665"/>
            </a:xfrm>
            <a:prstGeom prst="rect">
              <a:avLst/>
            </a:prstGeom>
            <a:noFill/>
          </p:spPr>
          <p:txBody>
            <a:bodyPr wrap="square" rtlCol="0">
              <a:spAutoFit/>
            </a:bodyPr>
            <a:lstStyle/>
            <a:p>
              <a:r>
                <a:rPr lang="zh-CN" altLang="en-US" sz="2400" dirty="0">
                  <a:solidFill>
                    <a:srgbClr val="2E2E30"/>
                  </a:solidFill>
                  <a:latin typeface="思源黑体 CN Medium" panose="020B0600000000000000" pitchFamily="34" charset="-122"/>
                  <a:ea typeface="思源黑体 CN Medium" panose="020B0600000000000000" pitchFamily="34" charset="-122"/>
                </a:rPr>
                <a:t>输入标题</a:t>
              </a:r>
            </a:p>
          </p:txBody>
        </p:sp>
        <p:sp>
          <p:nvSpPr>
            <p:cNvPr id="60" name="文本框 59"/>
            <p:cNvSpPr txBox="1"/>
            <p:nvPr/>
          </p:nvSpPr>
          <p:spPr>
            <a:xfrm>
              <a:off x="6404036" y="1783201"/>
              <a:ext cx="610215" cy="707886"/>
            </a:xfrm>
            <a:prstGeom prst="rect">
              <a:avLst/>
            </a:prstGeom>
            <a:noFill/>
          </p:spPr>
          <p:txBody>
            <a:bodyPr wrap="square" rtlCol="0">
              <a:spAutoFit/>
            </a:bodyPr>
            <a:lstStyle/>
            <a:p>
              <a:pPr algn="ctr"/>
              <a:r>
                <a:rPr lang="en-US" altLang="zh-CN" sz="4000" dirty="0">
                  <a:solidFill>
                    <a:schemeClr val="bg1"/>
                  </a:solidFill>
                  <a:latin typeface="思源宋体 CN Heavy" panose="02020900000000000000" pitchFamily="18" charset="-122"/>
                  <a:ea typeface="思源宋体 CN Heavy" panose="02020900000000000000" pitchFamily="18" charset="-122"/>
                </a:rPr>
                <a:t>1</a:t>
              </a:r>
              <a:endParaRPr lang="zh-CN" altLang="en-US" sz="4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61" name="组合 60"/>
          <p:cNvGrpSpPr/>
          <p:nvPr/>
        </p:nvGrpSpPr>
        <p:grpSpPr>
          <a:xfrm>
            <a:off x="6184718" y="3154648"/>
            <a:ext cx="5252485" cy="1031796"/>
            <a:chOff x="6273209" y="1657350"/>
            <a:chExt cx="5252485" cy="1031796"/>
          </a:xfrm>
        </p:grpSpPr>
        <p:sp>
          <p:nvSpPr>
            <p:cNvPr id="62" name="圆角矩形 61"/>
            <p:cNvSpPr/>
            <p:nvPr/>
          </p:nvSpPr>
          <p:spPr>
            <a:xfrm>
              <a:off x="6273209" y="1701209"/>
              <a:ext cx="871870" cy="871870"/>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308808" y="2042815"/>
              <a:ext cx="4216886"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64" name="文本框 63"/>
            <p:cNvSpPr txBox="1"/>
            <p:nvPr/>
          </p:nvSpPr>
          <p:spPr>
            <a:xfrm>
              <a:off x="7308806" y="1657350"/>
              <a:ext cx="2929651" cy="461665"/>
            </a:xfrm>
            <a:prstGeom prst="rect">
              <a:avLst/>
            </a:prstGeom>
            <a:noFill/>
          </p:spPr>
          <p:txBody>
            <a:bodyPr wrap="square" rtlCol="0">
              <a:spAutoFit/>
            </a:bodyPr>
            <a:lstStyle/>
            <a:p>
              <a:r>
                <a:rPr lang="zh-CN" altLang="en-US" sz="2400" dirty="0">
                  <a:solidFill>
                    <a:srgbClr val="2E2E30"/>
                  </a:solidFill>
                  <a:latin typeface="思源黑体 CN Medium" panose="020B0600000000000000" pitchFamily="34" charset="-122"/>
                  <a:ea typeface="思源黑体 CN Medium" panose="020B0600000000000000" pitchFamily="34" charset="-122"/>
                </a:rPr>
                <a:t>输入标题</a:t>
              </a:r>
            </a:p>
          </p:txBody>
        </p:sp>
        <p:sp>
          <p:nvSpPr>
            <p:cNvPr id="65" name="文本框 64"/>
            <p:cNvSpPr txBox="1"/>
            <p:nvPr/>
          </p:nvSpPr>
          <p:spPr>
            <a:xfrm>
              <a:off x="6404036" y="1783201"/>
              <a:ext cx="610215" cy="707886"/>
            </a:xfrm>
            <a:prstGeom prst="rect">
              <a:avLst/>
            </a:prstGeom>
            <a:noFill/>
          </p:spPr>
          <p:txBody>
            <a:bodyPr wrap="square" rtlCol="0">
              <a:spAutoFit/>
            </a:bodyPr>
            <a:lstStyle/>
            <a:p>
              <a:pPr algn="ctr"/>
              <a:r>
                <a:rPr lang="en-US" altLang="zh-CN" sz="4000" dirty="0">
                  <a:solidFill>
                    <a:schemeClr val="bg1"/>
                  </a:solidFill>
                  <a:latin typeface="思源宋体 CN Heavy" panose="02020900000000000000" pitchFamily="18" charset="-122"/>
                  <a:ea typeface="思源宋体 CN Heavy" panose="02020900000000000000" pitchFamily="18" charset="-122"/>
                </a:rPr>
                <a:t>2</a:t>
              </a:r>
              <a:endParaRPr lang="zh-CN" altLang="en-US" sz="4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66" name="组合 65"/>
          <p:cNvGrpSpPr/>
          <p:nvPr/>
        </p:nvGrpSpPr>
        <p:grpSpPr>
          <a:xfrm>
            <a:off x="6184718" y="4651945"/>
            <a:ext cx="5252485" cy="1031796"/>
            <a:chOff x="6273209" y="1657350"/>
            <a:chExt cx="5252485" cy="1031796"/>
          </a:xfrm>
        </p:grpSpPr>
        <p:sp>
          <p:nvSpPr>
            <p:cNvPr id="67" name="圆角矩形 66"/>
            <p:cNvSpPr/>
            <p:nvPr/>
          </p:nvSpPr>
          <p:spPr>
            <a:xfrm>
              <a:off x="6273209" y="1701209"/>
              <a:ext cx="871870"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7308808" y="2042815"/>
              <a:ext cx="4216886"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69" name="文本框 68"/>
            <p:cNvSpPr txBox="1"/>
            <p:nvPr/>
          </p:nvSpPr>
          <p:spPr>
            <a:xfrm>
              <a:off x="7308806" y="1657350"/>
              <a:ext cx="2929651" cy="461665"/>
            </a:xfrm>
            <a:prstGeom prst="rect">
              <a:avLst/>
            </a:prstGeom>
            <a:noFill/>
          </p:spPr>
          <p:txBody>
            <a:bodyPr wrap="square" rtlCol="0">
              <a:spAutoFit/>
            </a:bodyPr>
            <a:lstStyle/>
            <a:p>
              <a:r>
                <a:rPr lang="zh-CN" altLang="en-US" sz="2400" dirty="0">
                  <a:solidFill>
                    <a:srgbClr val="2E2E30"/>
                  </a:solidFill>
                  <a:latin typeface="思源黑体 CN Medium" panose="020B0600000000000000" pitchFamily="34" charset="-122"/>
                  <a:ea typeface="思源黑体 CN Medium" panose="020B0600000000000000" pitchFamily="34" charset="-122"/>
                </a:rPr>
                <a:t>输入标题</a:t>
              </a:r>
            </a:p>
          </p:txBody>
        </p:sp>
        <p:sp>
          <p:nvSpPr>
            <p:cNvPr id="70" name="文本框 69"/>
            <p:cNvSpPr txBox="1"/>
            <p:nvPr/>
          </p:nvSpPr>
          <p:spPr>
            <a:xfrm>
              <a:off x="6404036" y="1783201"/>
              <a:ext cx="610215" cy="707886"/>
            </a:xfrm>
            <a:prstGeom prst="rect">
              <a:avLst/>
            </a:prstGeom>
            <a:noFill/>
          </p:spPr>
          <p:txBody>
            <a:bodyPr wrap="square" rtlCol="0">
              <a:spAutoFit/>
            </a:bodyPr>
            <a:lstStyle/>
            <a:p>
              <a:pPr algn="ctr"/>
              <a:r>
                <a:rPr lang="en-US" altLang="zh-CN" sz="4000" dirty="0">
                  <a:solidFill>
                    <a:schemeClr val="bg1"/>
                  </a:solidFill>
                  <a:latin typeface="思源宋体 CN Heavy" panose="02020900000000000000" pitchFamily="18" charset="-122"/>
                  <a:ea typeface="思源宋体 CN Heavy" panose="02020900000000000000" pitchFamily="18" charset="-122"/>
                </a:rPr>
                <a:t>3</a:t>
              </a:r>
              <a:endParaRPr lang="zh-CN" altLang="en-US" sz="4000" dirty="0">
                <a:solidFill>
                  <a:schemeClr val="bg1"/>
                </a:solidFill>
                <a:latin typeface="思源宋体 CN Heavy" panose="02020900000000000000" pitchFamily="18" charset="-122"/>
                <a:ea typeface="思源宋体 CN Heavy" panose="02020900000000000000" pitchFamily="18" charset="-122"/>
              </a:endParaRPr>
            </a:p>
          </p:txBody>
        </p:sp>
      </p:grpSp>
      <p:pic>
        <p:nvPicPr>
          <p:cNvPr id="72"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3097" t="2338" r="3005" b="2877"/>
          <a:stretch>
            <a:fillRect/>
          </a:stretch>
        </p:blipFill>
        <p:spPr>
          <a:xfrm>
            <a:off x="573636" y="1657350"/>
            <a:ext cx="5281743" cy="3093467"/>
          </a:xfrm>
          <a:prstGeom prst="rect">
            <a:avLst/>
          </a:prstGeom>
        </p:spPr>
      </p:pic>
      <p:sp>
        <p:nvSpPr>
          <p:cNvPr id="73" name="矩形 72"/>
          <p:cNvSpPr/>
          <p:nvPr/>
        </p:nvSpPr>
        <p:spPr>
          <a:xfrm>
            <a:off x="1249680" y="1905000"/>
            <a:ext cx="3909060" cy="243839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1469827" y="4005857"/>
            <a:ext cx="263724" cy="1686646"/>
          </a:xfrm>
          <a:prstGeom prst="rect">
            <a:avLst/>
          </a:prstGeom>
          <a:gradFill flip="none" rotWithShape="1">
            <a:gsLst>
              <a:gs pos="0">
                <a:srgbClr val="6A839F">
                  <a:alpha val="50000"/>
                </a:srgbClr>
              </a:gs>
              <a:gs pos="100000">
                <a:srgbClr val="6A839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1+#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fill="hold"/>
                                        <p:tgtEl>
                                          <p:spTgt spid="61"/>
                                        </p:tgtEl>
                                        <p:attrNameLst>
                                          <p:attrName>ppt_x</p:attrName>
                                        </p:attrNameLst>
                                      </p:cBhvr>
                                      <p:tavLst>
                                        <p:tav tm="0">
                                          <p:val>
                                            <p:strVal val="1+#ppt_w/2"/>
                                          </p:val>
                                        </p:tav>
                                        <p:tav tm="100000">
                                          <p:val>
                                            <p:strVal val="#ppt_x"/>
                                          </p:val>
                                        </p:tav>
                                      </p:tavLst>
                                    </p:anim>
                                    <p:anim calcmode="lin" valueType="num">
                                      <p:cBhvr additive="base">
                                        <p:cTn id="21" dur="500" fill="hold"/>
                                        <p:tgtEl>
                                          <p:spTgt spid="6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1+#ppt_w/2"/>
                                          </p:val>
                                        </p:tav>
                                        <p:tav tm="100000">
                                          <p:val>
                                            <p:strVal val="#ppt_x"/>
                                          </p:val>
                                        </p:tav>
                                      </p:tavLst>
                                    </p:anim>
                                    <p:anim calcmode="lin" valueType="num">
                                      <p:cBhvr additive="base">
                                        <p:cTn id="26"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p>
        </p:txBody>
      </p:sp>
      <p:sp>
        <p:nvSpPr>
          <p:cNvPr id="7" name="圆角矩形 6"/>
          <p:cNvSpPr/>
          <p:nvPr/>
        </p:nvSpPr>
        <p:spPr>
          <a:xfrm>
            <a:off x="5055489" y="1119542"/>
            <a:ext cx="5962650" cy="3276600"/>
          </a:xfrm>
          <a:prstGeom prst="roundRect">
            <a:avLst>
              <a:gd name="adj" fmla="val 4107"/>
            </a:avLst>
          </a:prstGeom>
          <a:blipFill dpi="0" rotWithShape="1">
            <a:blip r:embed="rId2"/>
            <a:srcRect/>
            <a:stretch>
              <a:fillRect t="-66313" b="-65802"/>
            </a:stretch>
          </a:blip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grpSp>
        <p:nvGrpSpPr>
          <p:cNvPr id="8" name="组合 7"/>
          <p:cNvGrpSpPr/>
          <p:nvPr/>
        </p:nvGrpSpPr>
        <p:grpSpPr>
          <a:xfrm>
            <a:off x="1631380" y="2392668"/>
            <a:ext cx="2962018" cy="1446822"/>
            <a:chOff x="2024191" y="2263726"/>
            <a:chExt cx="2962018" cy="1446822"/>
          </a:xfrm>
        </p:grpSpPr>
        <p:sp>
          <p:nvSpPr>
            <p:cNvPr id="9" name="文本框 17"/>
            <p:cNvSpPr txBox="1"/>
            <p:nvPr/>
          </p:nvSpPr>
          <p:spPr>
            <a:xfrm>
              <a:off x="2024191" y="2787218"/>
              <a:ext cx="29620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95000"/>
                      <a:lumOff val="5000"/>
                    </a:schemeClr>
                  </a:solidFill>
                </a:rPr>
                <a:t>请在此输入您的文字内容或者粘贴复制的文本到此处，请在此输入您的文字内容或者粘贴复制的文本到此处</a:t>
              </a:r>
            </a:p>
          </p:txBody>
        </p:sp>
        <p:sp>
          <p:nvSpPr>
            <p:cNvPr id="10" name="group_22974"/>
            <p:cNvSpPr>
              <a:spLocks noChangeAspect="1"/>
            </p:cNvSpPr>
            <p:nvPr/>
          </p:nvSpPr>
          <p:spPr bwMode="auto">
            <a:xfrm>
              <a:off x="2109023" y="2263726"/>
              <a:ext cx="449570" cy="435931"/>
            </a:xfrm>
            <a:custGeom>
              <a:avLst/>
              <a:gdLst>
                <a:gd name="connsiteX0" fmla="*/ 453585 w 598650"/>
                <a:gd name="connsiteY0" fmla="*/ 282542 h 580488"/>
                <a:gd name="connsiteX1" fmla="*/ 549682 w 598650"/>
                <a:gd name="connsiteY1" fmla="*/ 282542 h 580488"/>
                <a:gd name="connsiteX2" fmla="*/ 549682 w 598650"/>
                <a:gd name="connsiteY2" fmla="*/ 318406 h 580488"/>
                <a:gd name="connsiteX3" fmla="*/ 453585 w 598650"/>
                <a:gd name="connsiteY3" fmla="*/ 318406 h 580488"/>
                <a:gd name="connsiteX4" fmla="*/ 416347 w 598650"/>
                <a:gd name="connsiteY4" fmla="*/ 88970 h 580488"/>
                <a:gd name="connsiteX5" fmla="*/ 422090 w 598650"/>
                <a:gd name="connsiteY5" fmla="*/ 99001 h 580488"/>
                <a:gd name="connsiteX6" fmla="*/ 287283 w 598650"/>
                <a:gd name="connsiteY6" fmla="*/ 176299 h 580488"/>
                <a:gd name="connsiteX7" fmla="*/ 284265 w 598650"/>
                <a:gd name="connsiteY7" fmla="*/ 170651 h 580488"/>
                <a:gd name="connsiteX8" fmla="*/ 287136 w 598650"/>
                <a:gd name="connsiteY8" fmla="*/ 176383 h 580488"/>
                <a:gd name="connsiteX9" fmla="*/ 287283 w 598650"/>
                <a:gd name="connsiteY9" fmla="*/ 176299 h 580488"/>
                <a:gd name="connsiteX10" fmla="*/ 295750 w 598650"/>
                <a:gd name="connsiteY10" fmla="*/ 192146 h 580488"/>
                <a:gd name="connsiteX11" fmla="*/ 169410 w 598650"/>
                <a:gd name="connsiteY11" fmla="*/ 256631 h 580488"/>
                <a:gd name="connsiteX12" fmla="*/ 162232 w 598650"/>
                <a:gd name="connsiteY12" fmla="*/ 388467 h 580488"/>
                <a:gd name="connsiteX13" fmla="*/ 157925 w 598650"/>
                <a:gd name="connsiteY13" fmla="*/ 388467 h 580488"/>
                <a:gd name="connsiteX14" fmla="*/ 157925 w 598650"/>
                <a:gd name="connsiteY14" fmla="*/ 405663 h 580488"/>
                <a:gd name="connsiteX15" fmla="*/ 157925 w 598650"/>
                <a:gd name="connsiteY15" fmla="*/ 417127 h 580488"/>
                <a:gd name="connsiteX16" fmla="*/ 157925 w 598650"/>
                <a:gd name="connsiteY16" fmla="*/ 547529 h 580488"/>
                <a:gd name="connsiteX17" fmla="*/ 162232 w 598650"/>
                <a:gd name="connsiteY17" fmla="*/ 547529 h 580488"/>
                <a:gd name="connsiteX18" fmla="*/ 192381 w 598650"/>
                <a:gd name="connsiteY18" fmla="*/ 554694 h 580488"/>
                <a:gd name="connsiteX19" fmla="*/ 192381 w 598650"/>
                <a:gd name="connsiteY19" fmla="*/ 580488 h 580488"/>
                <a:gd name="connsiteX20" fmla="*/ 166539 w 598650"/>
                <a:gd name="connsiteY20" fmla="*/ 580488 h 580488"/>
                <a:gd name="connsiteX21" fmla="*/ 137825 w 598650"/>
                <a:gd name="connsiteY21" fmla="*/ 576189 h 580488"/>
                <a:gd name="connsiteX22" fmla="*/ 137825 w 598650"/>
                <a:gd name="connsiteY22" fmla="*/ 580488 h 580488"/>
                <a:gd name="connsiteX23" fmla="*/ 104805 w 598650"/>
                <a:gd name="connsiteY23" fmla="*/ 580488 h 580488"/>
                <a:gd name="connsiteX24" fmla="*/ 104805 w 598650"/>
                <a:gd name="connsiteY24" fmla="*/ 550395 h 580488"/>
                <a:gd name="connsiteX25" fmla="*/ 104805 w 598650"/>
                <a:gd name="connsiteY25" fmla="*/ 547529 h 580488"/>
                <a:gd name="connsiteX26" fmla="*/ 104805 w 598650"/>
                <a:gd name="connsiteY26" fmla="*/ 417127 h 580488"/>
                <a:gd name="connsiteX27" fmla="*/ 86141 w 598650"/>
                <a:gd name="connsiteY27" fmla="*/ 417127 h 580488"/>
                <a:gd name="connsiteX28" fmla="*/ 86141 w 598650"/>
                <a:gd name="connsiteY28" fmla="*/ 547529 h 580488"/>
                <a:gd name="connsiteX29" fmla="*/ 86141 w 598650"/>
                <a:gd name="connsiteY29" fmla="*/ 550395 h 580488"/>
                <a:gd name="connsiteX30" fmla="*/ 86141 w 598650"/>
                <a:gd name="connsiteY30" fmla="*/ 580488 h 580488"/>
                <a:gd name="connsiteX31" fmla="*/ 54556 w 598650"/>
                <a:gd name="connsiteY31" fmla="*/ 580488 h 580488"/>
                <a:gd name="connsiteX32" fmla="*/ 54556 w 598650"/>
                <a:gd name="connsiteY32" fmla="*/ 576189 h 580488"/>
                <a:gd name="connsiteX33" fmla="*/ 24407 w 598650"/>
                <a:gd name="connsiteY33" fmla="*/ 580488 h 580488"/>
                <a:gd name="connsiteX34" fmla="*/ 0 w 598650"/>
                <a:gd name="connsiteY34" fmla="*/ 580488 h 580488"/>
                <a:gd name="connsiteX35" fmla="*/ 0 w 598650"/>
                <a:gd name="connsiteY35" fmla="*/ 554694 h 580488"/>
                <a:gd name="connsiteX36" fmla="*/ 28714 w 598650"/>
                <a:gd name="connsiteY36" fmla="*/ 547529 h 580488"/>
                <a:gd name="connsiteX37" fmla="*/ 34456 w 598650"/>
                <a:gd name="connsiteY37" fmla="*/ 547529 h 580488"/>
                <a:gd name="connsiteX38" fmla="*/ 34456 w 598650"/>
                <a:gd name="connsiteY38" fmla="*/ 417127 h 580488"/>
                <a:gd name="connsiteX39" fmla="*/ 34456 w 598650"/>
                <a:gd name="connsiteY39" fmla="*/ 405663 h 580488"/>
                <a:gd name="connsiteX40" fmla="*/ 34456 w 598650"/>
                <a:gd name="connsiteY40" fmla="*/ 388467 h 580488"/>
                <a:gd name="connsiteX41" fmla="*/ 30149 w 598650"/>
                <a:gd name="connsiteY41" fmla="*/ 388467 h 580488"/>
                <a:gd name="connsiteX42" fmla="*/ 28714 w 598650"/>
                <a:gd name="connsiteY42" fmla="*/ 361240 h 580488"/>
                <a:gd name="connsiteX43" fmla="*/ 4307 w 598650"/>
                <a:gd name="connsiteY43" fmla="*/ 361240 h 580488"/>
                <a:gd name="connsiteX44" fmla="*/ 7178 w 598650"/>
                <a:gd name="connsiteY44" fmla="*/ 230837 h 580488"/>
                <a:gd name="connsiteX45" fmla="*/ 67477 w 598650"/>
                <a:gd name="connsiteY45" fmla="*/ 219373 h 580488"/>
                <a:gd name="connsiteX46" fmla="*/ 94755 w 598650"/>
                <a:gd name="connsiteY46" fmla="*/ 250899 h 580488"/>
                <a:gd name="connsiteX47" fmla="*/ 122033 w 598650"/>
                <a:gd name="connsiteY47" fmla="*/ 219373 h 580488"/>
                <a:gd name="connsiteX48" fmla="*/ 163668 w 598650"/>
                <a:gd name="connsiteY48" fmla="*/ 219373 h 580488"/>
                <a:gd name="connsiteX49" fmla="*/ 278522 w 598650"/>
                <a:gd name="connsiteY49" fmla="*/ 159187 h 580488"/>
                <a:gd name="connsiteX50" fmla="*/ 281393 w 598650"/>
                <a:gd name="connsiteY50" fmla="*/ 166352 h 580488"/>
                <a:gd name="connsiteX51" fmla="*/ 94832 w 598650"/>
                <a:gd name="connsiteY51" fmla="*/ 61612 h 580488"/>
                <a:gd name="connsiteX52" fmla="*/ 168054 w 598650"/>
                <a:gd name="connsiteY52" fmla="*/ 134719 h 580488"/>
                <a:gd name="connsiteX53" fmla="*/ 94832 w 598650"/>
                <a:gd name="connsiteY53" fmla="*/ 207826 h 580488"/>
                <a:gd name="connsiteX54" fmla="*/ 21610 w 598650"/>
                <a:gd name="connsiteY54" fmla="*/ 134719 h 580488"/>
                <a:gd name="connsiteX55" fmla="*/ 94832 w 598650"/>
                <a:gd name="connsiteY55" fmla="*/ 61612 h 580488"/>
                <a:gd name="connsiteX56" fmla="*/ 56095 w 598650"/>
                <a:gd name="connsiteY56" fmla="*/ 0 h 580488"/>
                <a:gd name="connsiteX57" fmla="*/ 598650 w 598650"/>
                <a:gd name="connsiteY57" fmla="*/ 0 h 580488"/>
                <a:gd name="connsiteX58" fmla="*/ 598650 w 598650"/>
                <a:gd name="connsiteY58" fmla="*/ 364156 h 580488"/>
                <a:gd name="connsiteX59" fmla="*/ 180969 w 598650"/>
                <a:gd name="connsiteY59" fmla="*/ 364156 h 580488"/>
                <a:gd name="connsiteX60" fmla="*/ 182404 w 598650"/>
                <a:gd name="connsiteY60" fmla="*/ 339784 h 580488"/>
                <a:gd name="connsiteX61" fmla="*/ 574249 w 598650"/>
                <a:gd name="connsiteY61" fmla="*/ 339784 h 580488"/>
                <a:gd name="connsiteX62" fmla="*/ 574249 w 598650"/>
                <a:gd name="connsiteY62" fmla="*/ 24372 h 580488"/>
                <a:gd name="connsiteX63" fmla="*/ 80496 w 598650"/>
                <a:gd name="connsiteY63" fmla="*/ 24372 h 580488"/>
                <a:gd name="connsiteX64" fmla="*/ 80496 w 598650"/>
                <a:gd name="connsiteY64" fmla="*/ 48745 h 580488"/>
                <a:gd name="connsiteX65" fmla="*/ 56095 w 598650"/>
                <a:gd name="connsiteY65" fmla="*/ 57347 h 58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8650" h="580488">
                  <a:moveTo>
                    <a:pt x="453585" y="282542"/>
                  </a:moveTo>
                  <a:lnTo>
                    <a:pt x="549682" y="282542"/>
                  </a:lnTo>
                  <a:lnTo>
                    <a:pt x="549682" y="318406"/>
                  </a:lnTo>
                  <a:lnTo>
                    <a:pt x="453585" y="318406"/>
                  </a:lnTo>
                  <a:close/>
                  <a:moveTo>
                    <a:pt x="416347" y="88970"/>
                  </a:moveTo>
                  <a:lnTo>
                    <a:pt x="422090" y="99001"/>
                  </a:lnTo>
                  <a:lnTo>
                    <a:pt x="287283" y="176299"/>
                  </a:lnTo>
                  <a:lnTo>
                    <a:pt x="284265" y="170651"/>
                  </a:lnTo>
                  <a:lnTo>
                    <a:pt x="287136" y="176383"/>
                  </a:lnTo>
                  <a:lnTo>
                    <a:pt x="287283" y="176299"/>
                  </a:lnTo>
                  <a:lnTo>
                    <a:pt x="295750" y="192146"/>
                  </a:lnTo>
                  <a:lnTo>
                    <a:pt x="169410" y="256631"/>
                  </a:lnTo>
                  <a:lnTo>
                    <a:pt x="162232" y="388467"/>
                  </a:lnTo>
                  <a:lnTo>
                    <a:pt x="157925" y="388467"/>
                  </a:lnTo>
                  <a:lnTo>
                    <a:pt x="157925" y="405663"/>
                  </a:lnTo>
                  <a:lnTo>
                    <a:pt x="157925" y="417127"/>
                  </a:lnTo>
                  <a:lnTo>
                    <a:pt x="157925" y="547529"/>
                  </a:lnTo>
                  <a:lnTo>
                    <a:pt x="162232" y="547529"/>
                  </a:lnTo>
                  <a:lnTo>
                    <a:pt x="192381" y="554694"/>
                  </a:lnTo>
                  <a:lnTo>
                    <a:pt x="192381" y="580488"/>
                  </a:lnTo>
                  <a:lnTo>
                    <a:pt x="166539" y="580488"/>
                  </a:lnTo>
                  <a:lnTo>
                    <a:pt x="137825" y="576189"/>
                  </a:lnTo>
                  <a:lnTo>
                    <a:pt x="137825" y="580488"/>
                  </a:lnTo>
                  <a:lnTo>
                    <a:pt x="104805" y="580488"/>
                  </a:lnTo>
                  <a:lnTo>
                    <a:pt x="104805" y="550395"/>
                  </a:lnTo>
                  <a:lnTo>
                    <a:pt x="104805" y="547529"/>
                  </a:lnTo>
                  <a:lnTo>
                    <a:pt x="104805" y="417127"/>
                  </a:lnTo>
                  <a:lnTo>
                    <a:pt x="86141" y="417127"/>
                  </a:lnTo>
                  <a:lnTo>
                    <a:pt x="86141" y="547529"/>
                  </a:lnTo>
                  <a:lnTo>
                    <a:pt x="86141" y="550395"/>
                  </a:lnTo>
                  <a:lnTo>
                    <a:pt x="86141" y="580488"/>
                  </a:lnTo>
                  <a:lnTo>
                    <a:pt x="54556" y="580488"/>
                  </a:lnTo>
                  <a:lnTo>
                    <a:pt x="54556" y="576189"/>
                  </a:lnTo>
                  <a:lnTo>
                    <a:pt x="24407" y="580488"/>
                  </a:lnTo>
                  <a:lnTo>
                    <a:pt x="0" y="580488"/>
                  </a:lnTo>
                  <a:lnTo>
                    <a:pt x="0" y="554694"/>
                  </a:lnTo>
                  <a:lnTo>
                    <a:pt x="28714" y="547529"/>
                  </a:lnTo>
                  <a:lnTo>
                    <a:pt x="34456" y="547529"/>
                  </a:lnTo>
                  <a:lnTo>
                    <a:pt x="34456" y="417127"/>
                  </a:lnTo>
                  <a:lnTo>
                    <a:pt x="34456" y="405663"/>
                  </a:lnTo>
                  <a:lnTo>
                    <a:pt x="34456" y="388467"/>
                  </a:lnTo>
                  <a:lnTo>
                    <a:pt x="30149" y="388467"/>
                  </a:lnTo>
                  <a:lnTo>
                    <a:pt x="28714" y="361240"/>
                  </a:lnTo>
                  <a:lnTo>
                    <a:pt x="4307" y="361240"/>
                  </a:lnTo>
                  <a:lnTo>
                    <a:pt x="7178" y="230837"/>
                  </a:lnTo>
                  <a:lnTo>
                    <a:pt x="67477" y="219373"/>
                  </a:lnTo>
                  <a:lnTo>
                    <a:pt x="94755" y="250899"/>
                  </a:lnTo>
                  <a:lnTo>
                    <a:pt x="122033" y="219373"/>
                  </a:lnTo>
                  <a:lnTo>
                    <a:pt x="163668" y="219373"/>
                  </a:lnTo>
                  <a:lnTo>
                    <a:pt x="278522" y="159187"/>
                  </a:lnTo>
                  <a:lnTo>
                    <a:pt x="281393" y="166352"/>
                  </a:ln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56095" y="0"/>
                  </a:moveTo>
                  <a:lnTo>
                    <a:pt x="598650" y="0"/>
                  </a:lnTo>
                  <a:lnTo>
                    <a:pt x="598650" y="364156"/>
                  </a:lnTo>
                  <a:lnTo>
                    <a:pt x="180969" y="364156"/>
                  </a:lnTo>
                  <a:lnTo>
                    <a:pt x="182404" y="339784"/>
                  </a:lnTo>
                  <a:lnTo>
                    <a:pt x="574249" y="339784"/>
                  </a:lnTo>
                  <a:lnTo>
                    <a:pt x="574249" y="24372"/>
                  </a:lnTo>
                  <a:lnTo>
                    <a:pt x="80496" y="24372"/>
                  </a:lnTo>
                  <a:lnTo>
                    <a:pt x="80496" y="48745"/>
                  </a:lnTo>
                  <a:lnTo>
                    <a:pt x="56095" y="57347"/>
                  </a:lnTo>
                  <a:close/>
                </a:path>
              </a:pathLst>
            </a:custGeom>
            <a:gradFill>
              <a:gsLst>
                <a:gs pos="0">
                  <a:srgbClr val="6A839F"/>
                </a:gs>
                <a:gs pos="100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latin typeface="等线" panose="02010600030101010101" charset="-122"/>
                <a:ea typeface="等线" panose="02010600030101010101" charset="-122"/>
              </a:endParaRPr>
            </a:p>
          </p:txBody>
        </p:sp>
        <p:sp>
          <p:nvSpPr>
            <p:cNvPr id="11" name="矩形 10"/>
            <p:cNvSpPr/>
            <p:nvPr/>
          </p:nvSpPr>
          <p:spPr>
            <a:xfrm>
              <a:off x="2694904" y="2299547"/>
              <a:ext cx="1210589" cy="400110"/>
            </a:xfrm>
            <a:prstGeom prst="rect">
              <a:avLst/>
            </a:prstGeom>
          </p:spPr>
          <p:txBody>
            <a:bodyPr wrap="none">
              <a:spAutoFit/>
            </a:bodyPr>
            <a:lstStyle/>
            <a:p>
              <a:pPr algn="ctr"/>
              <a:r>
                <a:rPr lang="zh-CN" altLang="en-US" sz="2000" dirty="0">
                  <a:solidFill>
                    <a:schemeClr val="tx1">
                      <a:lumMod val="95000"/>
                      <a:lumOff val="5000"/>
                    </a:schemeClr>
                  </a:solidFill>
                  <a:latin typeface="思源黑体 CN Normal" panose="020B0400000000000000" pitchFamily="34" charset="-122"/>
                  <a:ea typeface="思源黑体 CN Normal" panose="020B0400000000000000" pitchFamily="34" charset="-122"/>
                </a:rPr>
                <a:t>输入标题</a:t>
              </a:r>
            </a:p>
          </p:txBody>
        </p:sp>
      </p:grpSp>
      <p:grpSp>
        <p:nvGrpSpPr>
          <p:cNvPr id="12" name="Group 19"/>
          <p:cNvGrpSpPr/>
          <p:nvPr/>
        </p:nvGrpSpPr>
        <p:grpSpPr>
          <a:xfrm>
            <a:off x="1631380" y="4189279"/>
            <a:ext cx="2962018" cy="1445858"/>
            <a:chOff x="2024191" y="2264690"/>
            <a:chExt cx="2962018" cy="1445858"/>
          </a:xfrm>
        </p:grpSpPr>
        <p:sp>
          <p:nvSpPr>
            <p:cNvPr id="13" name="文本框 17"/>
            <p:cNvSpPr txBox="1"/>
            <p:nvPr/>
          </p:nvSpPr>
          <p:spPr>
            <a:xfrm>
              <a:off x="2024191" y="2787218"/>
              <a:ext cx="29620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95000"/>
                      <a:lumOff val="5000"/>
                    </a:schemeClr>
                  </a:solidFill>
                </a:rPr>
                <a:t>请在此输入您的文字内容或者粘贴复制的文本到此处，请在此输入您的文字内容或者粘贴复制的文本到此处</a:t>
              </a:r>
            </a:p>
          </p:txBody>
        </p:sp>
        <p:sp>
          <p:nvSpPr>
            <p:cNvPr id="14" name="group_22974"/>
            <p:cNvSpPr>
              <a:spLocks noChangeAspect="1"/>
            </p:cNvSpPr>
            <p:nvPr/>
          </p:nvSpPr>
          <p:spPr bwMode="auto">
            <a:xfrm>
              <a:off x="2109023" y="2264690"/>
              <a:ext cx="449569" cy="43400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gradFill>
              <a:gsLst>
                <a:gs pos="0">
                  <a:srgbClr val="6A839F"/>
                </a:gs>
                <a:gs pos="100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95000"/>
                    <a:lumOff val="5000"/>
                  </a:schemeClr>
                </a:solidFill>
                <a:latin typeface="等线" panose="02010600030101010101" charset="-122"/>
                <a:ea typeface="等线" panose="02010600030101010101" charset="-122"/>
              </a:endParaRPr>
            </a:p>
          </p:txBody>
        </p:sp>
        <p:sp>
          <p:nvSpPr>
            <p:cNvPr id="15" name="矩形 14"/>
            <p:cNvSpPr/>
            <p:nvPr/>
          </p:nvSpPr>
          <p:spPr>
            <a:xfrm>
              <a:off x="2694904" y="2299547"/>
              <a:ext cx="1210589"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1">
                      <a:lumMod val="95000"/>
                      <a:lumOff val="5000"/>
                    </a:schemeClr>
                  </a:solidFill>
                  <a:latin typeface="思源黑体 CN Normal" panose="020B0400000000000000" pitchFamily="34" charset="-122"/>
                  <a:ea typeface="思源黑体 CN Normal" panose="020B0400000000000000" pitchFamily="34" charset="-122"/>
                </a:rPr>
                <a:t>输入标题</a:t>
              </a:r>
            </a:p>
          </p:txBody>
        </p:sp>
      </p:grpSp>
      <p:grpSp>
        <p:nvGrpSpPr>
          <p:cNvPr id="16" name="组合 15"/>
          <p:cNvGrpSpPr/>
          <p:nvPr/>
        </p:nvGrpSpPr>
        <p:grpSpPr>
          <a:xfrm>
            <a:off x="5703189" y="3714840"/>
            <a:ext cx="2643452" cy="1997162"/>
            <a:chOff x="6096000" y="3585898"/>
            <a:chExt cx="2643452" cy="1997162"/>
          </a:xfrm>
        </p:grpSpPr>
        <p:sp>
          <p:nvSpPr>
            <p:cNvPr id="17" name="圆角矩形 16"/>
            <p:cNvSpPr/>
            <p:nvPr/>
          </p:nvSpPr>
          <p:spPr>
            <a:xfrm>
              <a:off x="6096000" y="3585898"/>
              <a:ext cx="2643452" cy="1997162"/>
            </a:xfrm>
            <a:prstGeom prst="roundRect">
              <a:avLst>
                <a:gd name="adj" fmla="val 7843"/>
              </a:avLst>
            </a:prstGeom>
            <a:solidFill>
              <a:srgbClr val="B38A54"/>
            </a:solidFill>
            <a:ln>
              <a:noFill/>
            </a:ln>
            <a:effectLst>
              <a:outerShdw blurRad="368300" dist="12700" sx="102000" sy="102000" algn="ctr"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a:off x="6288171" y="3796734"/>
              <a:ext cx="1346343" cy="707886"/>
            </a:xfrm>
            <a:prstGeom prst="rect">
              <a:avLst/>
            </a:prstGeom>
          </p:spPr>
          <p:txBody>
            <a:bodyPr wrap="square">
              <a:spAutoFit/>
            </a:bodyPr>
            <a:lstStyle/>
            <a:p>
              <a:pPr marL="0" marR="0" lvl="1" indent="0"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30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rPr>
                <a:t>299</a:t>
              </a:r>
              <a:endParaRPr kumimoji="0" lang="zh-CN" altLang="en-US" sz="4000" b="0" i="0" u="none" strike="noStrike" kern="1200" cap="none" spc="30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19" name="文本框 17"/>
            <p:cNvSpPr txBox="1"/>
            <p:nvPr/>
          </p:nvSpPr>
          <p:spPr>
            <a:xfrm>
              <a:off x="6288171" y="4504620"/>
              <a:ext cx="223544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rPr>
                <a:t>请在此输入您的文字内容或者粘贴复制的文本到此处，请在此输入您的文字内容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noProof="0" dirty="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三</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03</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发现问题</a:t>
            </a: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发现问题</a:t>
            </a:r>
          </a:p>
        </p:txBody>
      </p:sp>
      <p:sp>
        <p:nvSpPr>
          <p:cNvPr id="6" name="矩形 4"/>
          <p:cNvSpPr/>
          <p:nvPr/>
        </p:nvSpPr>
        <p:spPr>
          <a:xfrm flipH="1">
            <a:off x="0" y="3105150"/>
            <a:ext cx="12192000" cy="3752850"/>
          </a:xfrm>
          <a:custGeom>
            <a:avLst/>
            <a:gdLst>
              <a:gd name="connsiteX0" fmla="*/ 0 w 12192000"/>
              <a:gd name="connsiteY0" fmla="*/ 0 h 2900855"/>
              <a:gd name="connsiteX1" fmla="*/ 12192000 w 12192000"/>
              <a:gd name="connsiteY1" fmla="*/ 0 h 2900855"/>
              <a:gd name="connsiteX2" fmla="*/ 12192000 w 12192000"/>
              <a:gd name="connsiteY2" fmla="*/ 2900855 h 2900855"/>
              <a:gd name="connsiteX3" fmla="*/ 0 w 12192000"/>
              <a:gd name="connsiteY3" fmla="*/ 2900855 h 2900855"/>
              <a:gd name="connsiteX4" fmla="*/ 0 w 12192000"/>
              <a:gd name="connsiteY4" fmla="*/ 0 h 2900855"/>
              <a:gd name="connsiteX0-1" fmla="*/ 0 w 12192000"/>
              <a:gd name="connsiteY0-2" fmla="*/ 0 h 2900855"/>
              <a:gd name="connsiteX1-3" fmla="*/ 12192000 w 12192000"/>
              <a:gd name="connsiteY1-4" fmla="*/ 0 h 2900855"/>
              <a:gd name="connsiteX2-5" fmla="*/ 12192000 w 12192000"/>
              <a:gd name="connsiteY2-6" fmla="*/ 2900855 h 2900855"/>
              <a:gd name="connsiteX3-7" fmla="*/ 0 w 12192000"/>
              <a:gd name="connsiteY3-8" fmla="*/ 2900855 h 2900855"/>
              <a:gd name="connsiteX4-9" fmla="*/ 0 w 12192000"/>
              <a:gd name="connsiteY4-10" fmla="*/ 0 h 2900855"/>
              <a:gd name="connsiteX0-11" fmla="*/ 0 w 12192000"/>
              <a:gd name="connsiteY0-12" fmla="*/ 574565 h 3475420"/>
              <a:gd name="connsiteX1-13" fmla="*/ 12192000 w 12192000"/>
              <a:gd name="connsiteY1-14" fmla="*/ 574565 h 3475420"/>
              <a:gd name="connsiteX2-15" fmla="*/ 12192000 w 12192000"/>
              <a:gd name="connsiteY2-16" fmla="*/ 3475420 h 3475420"/>
              <a:gd name="connsiteX3-17" fmla="*/ 0 w 12192000"/>
              <a:gd name="connsiteY3-18" fmla="*/ 3475420 h 3475420"/>
              <a:gd name="connsiteX4-19" fmla="*/ 0 w 12192000"/>
              <a:gd name="connsiteY4-20" fmla="*/ 574565 h 3475420"/>
              <a:gd name="connsiteX0-21" fmla="*/ 0 w 12192000"/>
              <a:gd name="connsiteY0-22" fmla="*/ 374865 h 3275720"/>
              <a:gd name="connsiteX1-23" fmla="*/ 12192000 w 12192000"/>
              <a:gd name="connsiteY1-24" fmla="*/ 374865 h 3275720"/>
              <a:gd name="connsiteX2-25" fmla="*/ 12192000 w 12192000"/>
              <a:gd name="connsiteY2-26" fmla="*/ 3275720 h 3275720"/>
              <a:gd name="connsiteX3-27" fmla="*/ 0 w 12192000"/>
              <a:gd name="connsiteY3-28" fmla="*/ 3275720 h 3275720"/>
              <a:gd name="connsiteX4-29" fmla="*/ 0 w 12192000"/>
              <a:gd name="connsiteY4-30" fmla="*/ 374865 h 3275720"/>
              <a:gd name="connsiteX0-31" fmla="*/ 0 w 12192000"/>
              <a:gd name="connsiteY0-32" fmla="*/ 331399 h 3657923"/>
              <a:gd name="connsiteX1-33" fmla="*/ 12192000 w 12192000"/>
              <a:gd name="connsiteY1-34" fmla="*/ 757068 h 3657923"/>
              <a:gd name="connsiteX2-35" fmla="*/ 12192000 w 12192000"/>
              <a:gd name="connsiteY2-36" fmla="*/ 3657923 h 3657923"/>
              <a:gd name="connsiteX3-37" fmla="*/ 0 w 12192000"/>
              <a:gd name="connsiteY3-38" fmla="*/ 3657923 h 3657923"/>
              <a:gd name="connsiteX4-39" fmla="*/ 0 w 12192000"/>
              <a:gd name="connsiteY4-40" fmla="*/ 331399 h 3657923"/>
              <a:gd name="connsiteX0-41" fmla="*/ 0 w 12192000"/>
              <a:gd name="connsiteY0-42" fmla="*/ 304633 h 3631157"/>
              <a:gd name="connsiteX1-43" fmla="*/ 12192000 w 12192000"/>
              <a:gd name="connsiteY1-44" fmla="*/ 730302 h 3631157"/>
              <a:gd name="connsiteX2-45" fmla="*/ 12192000 w 12192000"/>
              <a:gd name="connsiteY2-46" fmla="*/ 3631157 h 3631157"/>
              <a:gd name="connsiteX3-47" fmla="*/ 0 w 12192000"/>
              <a:gd name="connsiteY3-48" fmla="*/ 3631157 h 3631157"/>
              <a:gd name="connsiteX4-49" fmla="*/ 0 w 12192000"/>
              <a:gd name="connsiteY4-50" fmla="*/ 304633 h 3631157"/>
              <a:gd name="connsiteX0-51" fmla="*/ 0 w 12192000"/>
              <a:gd name="connsiteY0-52" fmla="*/ 289647 h 3616171"/>
              <a:gd name="connsiteX1-53" fmla="*/ 12192000 w 12192000"/>
              <a:gd name="connsiteY1-54" fmla="*/ 715316 h 3616171"/>
              <a:gd name="connsiteX2-55" fmla="*/ 12192000 w 12192000"/>
              <a:gd name="connsiteY2-56" fmla="*/ 3616171 h 3616171"/>
              <a:gd name="connsiteX3-57" fmla="*/ 0 w 12192000"/>
              <a:gd name="connsiteY3-58" fmla="*/ 3616171 h 3616171"/>
              <a:gd name="connsiteX4-59" fmla="*/ 0 w 12192000"/>
              <a:gd name="connsiteY4-60" fmla="*/ 289647 h 3616171"/>
              <a:gd name="connsiteX0-61" fmla="*/ 0 w 12192000"/>
              <a:gd name="connsiteY0-62" fmla="*/ 394755 h 3721279"/>
              <a:gd name="connsiteX1-63" fmla="*/ 12192000 w 12192000"/>
              <a:gd name="connsiteY1-64" fmla="*/ 820424 h 3721279"/>
              <a:gd name="connsiteX2-65" fmla="*/ 12192000 w 12192000"/>
              <a:gd name="connsiteY2-66" fmla="*/ 3721279 h 3721279"/>
              <a:gd name="connsiteX3-67" fmla="*/ 0 w 12192000"/>
              <a:gd name="connsiteY3-68" fmla="*/ 3721279 h 3721279"/>
              <a:gd name="connsiteX4-69" fmla="*/ 0 w 12192000"/>
              <a:gd name="connsiteY4-70" fmla="*/ 394755 h 3721279"/>
              <a:gd name="connsiteX0-71" fmla="*/ 0 w 12192000"/>
              <a:gd name="connsiteY0-72" fmla="*/ 360854 h 3687378"/>
              <a:gd name="connsiteX1-73" fmla="*/ 12192000 w 12192000"/>
              <a:gd name="connsiteY1-74" fmla="*/ 786523 h 3687378"/>
              <a:gd name="connsiteX2-75" fmla="*/ 12192000 w 12192000"/>
              <a:gd name="connsiteY2-76" fmla="*/ 3687378 h 3687378"/>
              <a:gd name="connsiteX3-77" fmla="*/ 0 w 12192000"/>
              <a:gd name="connsiteY3-78" fmla="*/ 3687378 h 3687378"/>
              <a:gd name="connsiteX4-79" fmla="*/ 0 w 12192000"/>
              <a:gd name="connsiteY4-80" fmla="*/ 360854 h 36873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87378">
                <a:moveTo>
                  <a:pt x="0" y="360854"/>
                </a:moveTo>
                <a:cubicBezTo>
                  <a:pt x="5199119" y="-1136871"/>
                  <a:pt x="6330731" y="2631089"/>
                  <a:pt x="12192000" y="786523"/>
                </a:cubicBezTo>
                <a:lnTo>
                  <a:pt x="12192000" y="3687378"/>
                </a:lnTo>
                <a:lnTo>
                  <a:pt x="0" y="3687378"/>
                </a:lnTo>
                <a:lnTo>
                  <a:pt x="0" y="360854"/>
                </a:lnTo>
                <a:close/>
              </a:path>
            </a:pathLst>
          </a:cu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7" name="矩形 6"/>
          <p:cNvSpPr/>
          <p:nvPr/>
        </p:nvSpPr>
        <p:spPr>
          <a:xfrm>
            <a:off x="751946" y="1581150"/>
            <a:ext cx="2838450" cy="4362450"/>
          </a:xfrm>
          <a:prstGeom prst="rect">
            <a:avLst/>
          </a:prstGeom>
          <a:blipFill dpi="0" rotWithShape="1">
            <a:blip r:embed="rId2"/>
            <a:srcRect/>
            <a:stretch>
              <a:fillRect l="-65559" r="-64977"/>
            </a:stretch>
          </a:blip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grpSp>
        <p:nvGrpSpPr>
          <p:cNvPr id="8" name="组合 7"/>
          <p:cNvGrpSpPr/>
          <p:nvPr/>
        </p:nvGrpSpPr>
        <p:grpSpPr>
          <a:xfrm>
            <a:off x="4043098" y="2619375"/>
            <a:ext cx="2324100" cy="2324100"/>
            <a:chOff x="4043098" y="2619375"/>
            <a:chExt cx="2324100" cy="2324100"/>
          </a:xfrm>
        </p:grpSpPr>
        <p:sp>
          <p:nvSpPr>
            <p:cNvPr id="9" name="圆角矩形 8"/>
            <p:cNvSpPr/>
            <p:nvPr/>
          </p:nvSpPr>
          <p:spPr>
            <a:xfrm>
              <a:off x="4043098" y="2619375"/>
              <a:ext cx="2324100" cy="2324100"/>
            </a:xfrm>
            <a:prstGeom prst="roundRect">
              <a:avLst>
                <a:gd name="adj" fmla="val 7843"/>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grpSp>
          <p:nvGrpSpPr>
            <p:cNvPr id="10" name="组合 9"/>
            <p:cNvGrpSpPr/>
            <p:nvPr/>
          </p:nvGrpSpPr>
          <p:grpSpPr>
            <a:xfrm>
              <a:off x="4244618" y="3424145"/>
              <a:ext cx="1921058" cy="1269095"/>
              <a:chOff x="4218316" y="3424145"/>
              <a:chExt cx="1921058" cy="1269095"/>
            </a:xfrm>
          </p:grpSpPr>
          <p:sp>
            <p:nvSpPr>
              <p:cNvPr id="12" name="文本框 11"/>
              <p:cNvSpPr txBox="1"/>
              <p:nvPr/>
            </p:nvSpPr>
            <p:spPr>
              <a:xfrm>
                <a:off x="4331537" y="3769910"/>
                <a:ext cx="1694618"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13" name="文本框 12"/>
              <p:cNvSpPr txBox="1"/>
              <p:nvPr/>
            </p:nvSpPr>
            <p:spPr>
              <a:xfrm>
                <a:off x="4218316" y="3424145"/>
                <a:ext cx="1921058" cy="400110"/>
              </a:xfrm>
              <a:prstGeom prst="rect">
                <a:avLst/>
              </a:prstGeom>
              <a:noFill/>
            </p:spPr>
            <p:txBody>
              <a:bodyPr wrap="square" rtlCol="0">
                <a:spAutoFit/>
              </a:bodyPr>
              <a:lstStyle/>
              <a:p>
                <a:pPr algn="ctr"/>
                <a:r>
                  <a:rPr lang="zh-CN" altLang="en-US" sz="2000" dirty="0">
                    <a:solidFill>
                      <a:srgbClr val="2E2E30"/>
                    </a:solidFill>
                    <a:latin typeface="思源黑体 CN Medium" panose="020B0600000000000000" pitchFamily="34" charset="-122"/>
                    <a:ea typeface="思源黑体 CN Medium" panose="020B0600000000000000" pitchFamily="34" charset="-122"/>
                  </a:rPr>
                  <a:t>输入标题</a:t>
                </a:r>
              </a:p>
            </p:txBody>
          </p:sp>
        </p:grpSp>
        <p:sp>
          <p:nvSpPr>
            <p:cNvPr id="11" name="man-succesing_75727"/>
            <p:cNvSpPr>
              <a:spLocks noChangeAspect="1"/>
            </p:cNvSpPr>
            <p:nvPr/>
          </p:nvSpPr>
          <p:spPr bwMode="auto">
            <a:xfrm>
              <a:off x="4955647" y="2906568"/>
              <a:ext cx="498999" cy="397164"/>
            </a:xfrm>
            <a:custGeom>
              <a:avLst/>
              <a:gdLst>
                <a:gd name="T0" fmla="*/ 669 w 937"/>
                <a:gd name="T1" fmla="*/ 37 h 747"/>
                <a:gd name="T2" fmla="*/ 588 w 937"/>
                <a:gd name="T3" fmla="*/ 0 h 747"/>
                <a:gd name="T4" fmla="*/ 487 w 937"/>
                <a:gd name="T5" fmla="*/ 30 h 747"/>
                <a:gd name="T6" fmla="*/ 399 w 937"/>
                <a:gd name="T7" fmla="*/ 16 h 747"/>
                <a:gd name="T8" fmla="*/ 0 w 937"/>
                <a:gd name="T9" fmla="*/ 187 h 747"/>
                <a:gd name="T10" fmla="*/ 348 w 937"/>
                <a:gd name="T11" fmla="*/ 746 h 747"/>
                <a:gd name="T12" fmla="*/ 449 w 937"/>
                <a:gd name="T13" fmla="*/ 717 h 747"/>
                <a:gd name="T14" fmla="*/ 937 w 937"/>
                <a:gd name="T15" fmla="*/ 559 h 747"/>
                <a:gd name="T16" fmla="*/ 456 w 937"/>
                <a:gd name="T17" fmla="*/ 45 h 747"/>
                <a:gd name="T18" fmla="*/ 473 w 937"/>
                <a:gd name="T19" fmla="*/ 50 h 747"/>
                <a:gd name="T20" fmla="*/ 475 w 937"/>
                <a:gd name="T21" fmla="*/ 54 h 747"/>
                <a:gd name="T22" fmla="*/ 478 w 937"/>
                <a:gd name="T23" fmla="*/ 60 h 747"/>
                <a:gd name="T24" fmla="*/ 510 w 937"/>
                <a:gd name="T25" fmla="*/ 127 h 747"/>
                <a:gd name="T26" fmla="*/ 554 w 937"/>
                <a:gd name="T27" fmla="*/ 219 h 747"/>
                <a:gd name="T28" fmla="*/ 711 w 937"/>
                <a:gd name="T29" fmla="*/ 548 h 747"/>
                <a:gd name="T30" fmla="*/ 498 w 937"/>
                <a:gd name="T31" fmla="*/ 650 h 747"/>
                <a:gd name="T32" fmla="*/ 482 w 937"/>
                <a:gd name="T33" fmla="*/ 658 h 747"/>
                <a:gd name="T34" fmla="*/ 438 w 937"/>
                <a:gd name="T35" fmla="*/ 679 h 747"/>
                <a:gd name="T36" fmla="*/ 432 w 937"/>
                <a:gd name="T37" fmla="*/ 681 h 747"/>
                <a:gd name="T38" fmla="*/ 349 w 937"/>
                <a:gd name="T39" fmla="*/ 721 h 747"/>
                <a:gd name="T40" fmla="*/ 334 w 937"/>
                <a:gd name="T41" fmla="*/ 716 h 747"/>
                <a:gd name="T42" fmla="*/ 326 w 937"/>
                <a:gd name="T43" fmla="*/ 713 h 747"/>
                <a:gd name="T44" fmla="*/ 291 w 937"/>
                <a:gd name="T45" fmla="*/ 702 h 747"/>
                <a:gd name="T46" fmla="*/ 319 w 937"/>
                <a:gd name="T47" fmla="*/ 685 h 747"/>
                <a:gd name="T48" fmla="*/ 413 w 937"/>
                <a:gd name="T49" fmla="*/ 640 h 747"/>
                <a:gd name="T50" fmla="*/ 418 w 937"/>
                <a:gd name="T51" fmla="*/ 637 h 747"/>
                <a:gd name="T52" fmla="*/ 484 w 937"/>
                <a:gd name="T53" fmla="*/ 606 h 747"/>
                <a:gd name="T54" fmla="*/ 491 w 937"/>
                <a:gd name="T55" fmla="*/ 603 h 747"/>
                <a:gd name="T56" fmla="*/ 645 w 937"/>
                <a:gd name="T57" fmla="*/ 529 h 747"/>
                <a:gd name="T58" fmla="*/ 539 w 937"/>
                <a:gd name="T59" fmla="*/ 309 h 747"/>
                <a:gd name="T60" fmla="*/ 463 w 937"/>
                <a:gd name="T61" fmla="*/ 149 h 747"/>
                <a:gd name="T62" fmla="*/ 431 w 937"/>
                <a:gd name="T63" fmla="*/ 82 h 747"/>
                <a:gd name="T64" fmla="*/ 428 w 937"/>
                <a:gd name="T65" fmla="*/ 76 h 747"/>
                <a:gd name="T66" fmla="*/ 421 w 937"/>
                <a:gd name="T67" fmla="*/ 62 h 747"/>
                <a:gd name="T68" fmla="*/ 456 w 937"/>
                <a:gd name="T69" fmla="*/ 45 h 747"/>
                <a:gd name="T70" fmla="*/ 652 w 937"/>
                <a:gd name="T71" fmla="*/ 45 h 747"/>
                <a:gd name="T72" fmla="*/ 669 w 937"/>
                <a:gd name="T73" fmla="*/ 51 h 747"/>
                <a:gd name="T74" fmla="*/ 546 w 937"/>
                <a:gd name="T75" fmla="*/ 721 h 747"/>
                <a:gd name="T76" fmla="*/ 544 w 937"/>
                <a:gd name="T77" fmla="*/ 721 h 747"/>
                <a:gd name="T78" fmla="*/ 526 w 937"/>
                <a:gd name="T79" fmla="*/ 715 h 747"/>
                <a:gd name="T80" fmla="*/ 492 w 937"/>
                <a:gd name="T81" fmla="*/ 703 h 747"/>
                <a:gd name="T82" fmla="*/ 484 w 937"/>
                <a:gd name="T83" fmla="*/ 700 h 747"/>
                <a:gd name="T84" fmla="*/ 527 w 937"/>
                <a:gd name="T85" fmla="*/ 680 h 747"/>
                <a:gd name="T86" fmla="*/ 623 w 937"/>
                <a:gd name="T87" fmla="*/ 73 h 747"/>
                <a:gd name="T88" fmla="*/ 603 w 937"/>
                <a:gd name="T89" fmla="*/ 3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7" h="747">
                  <a:moveTo>
                    <a:pt x="684" y="30"/>
                  </a:moveTo>
                  <a:lnTo>
                    <a:pt x="669" y="37"/>
                  </a:lnTo>
                  <a:lnTo>
                    <a:pt x="596" y="16"/>
                  </a:lnTo>
                  <a:lnTo>
                    <a:pt x="588" y="0"/>
                  </a:lnTo>
                  <a:lnTo>
                    <a:pt x="494" y="45"/>
                  </a:lnTo>
                  <a:lnTo>
                    <a:pt x="487" y="30"/>
                  </a:lnTo>
                  <a:lnTo>
                    <a:pt x="473" y="37"/>
                  </a:lnTo>
                  <a:lnTo>
                    <a:pt x="399" y="16"/>
                  </a:lnTo>
                  <a:lnTo>
                    <a:pt x="392" y="0"/>
                  </a:lnTo>
                  <a:lnTo>
                    <a:pt x="0" y="187"/>
                  </a:lnTo>
                  <a:lnTo>
                    <a:pt x="253" y="717"/>
                  </a:lnTo>
                  <a:lnTo>
                    <a:pt x="348" y="746"/>
                  </a:lnTo>
                  <a:lnTo>
                    <a:pt x="442" y="702"/>
                  </a:lnTo>
                  <a:lnTo>
                    <a:pt x="449" y="717"/>
                  </a:lnTo>
                  <a:lnTo>
                    <a:pt x="545" y="747"/>
                  </a:lnTo>
                  <a:lnTo>
                    <a:pt x="937" y="559"/>
                  </a:lnTo>
                  <a:lnTo>
                    <a:pt x="684" y="30"/>
                  </a:lnTo>
                  <a:close/>
                  <a:moveTo>
                    <a:pt x="456" y="45"/>
                  </a:moveTo>
                  <a:lnTo>
                    <a:pt x="456" y="45"/>
                  </a:lnTo>
                  <a:lnTo>
                    <a:pt x="473" y="50"/>
                  </a:lnTo>
                  <a:lnTo>
                    <a:pt x="473" y="51"/>
                  </a:lnTo>
                  <a:lnTo>
                    <a:pt x="475" y="54"/>
                  </a:lnTo>
                  <a:lnTo>
                    <a:pt x="476" y="57"/>
                  </a:lnTo>
                  <a:lnTo>
                    <a:pt x="478" y="60"/>
                  </a:lnTo>
                  <a:lnTo>
                    <a:pt x="504" y="116"/>
                  </a:lnTo>
                  <a:lnTo>
                    <a:pt x="510" y="127"/>
                  </a:lnTo>
                  <a:lnTo>
                    <a:pt x="549" y="210"/>
                  </a:lnTo>
                  <a:lnTo>
                    <a:pt x="554" y="219"/>
                  </a:lnTo>
                  <a:lnTo>
                    <a:pt x="559" y="229"/>
                  </a:lnTo>
                  <a:lnTo>
                    <a:pt x="711" y="548"/>
                  </a:lnTo>
                  <a:lnTo>
                    <a:pt x="510" y="644"/>
                  </a:lnTo>
                  <a:lnTo>
                    <a:pt x="498" y="650"/>
                  </a:lnTo>
                  <a:lnTo>
                    <a:pt x="489" y="654"/>
                  </a:lnTo>
                  <a:lnTo>
                    <a:pt x="482" y="658"/>
                  </a:lnTo>
                  <a:lnTo>
                    <a:pt x="475" y="661"/>
                  </a:lnTo>
                  <a:lnTo>
                    <a:pt x="438" y="679"/>
                  </a:lnTo>
                  <a:lnTo>
                    <a:pt x="435" y="680"/>
                  </a:lnTo>
                  <a:lnTo>
                    <a:pt x="432" y="681"/>
                  </a:lnTo>
                  <a:lnTo>
                    <a:pt x="350" y="721"/>
                  </a:lnTo>
                  <a:lnTo>
                    <a:pt x="349" y="721"/>
                  </a:lnTo>
                  <a:lnTo>
                    <a:pt x="348" y="721"/>
                  </a:lnTo>
                  <a:lnTo>
                    <a:pt x="334" y="716"/>
                  </a:lnTo>
                  <a:lnTo>
                    <a:pt x="330" y="715"/>
                  </a:lnTo>
                  <a:lnTo>
                    <a:pt x="326" y="713"/>
                  </a:lnTo>
                  <a:lnTo>
                    <a:pt x="296" y="703"/>
                  </a:lnTo>
                  <a:lnTo>
                    <a:pt x="291" y="702"/>
                  </a:lnTo>
                  <a:lnTo>
                    <a:pt x="287" y="700"/>
                  </a:lnTo>
                  <a:lnTo>
                    <a:pt x="319" y="685"/>
                  </a:lnTo>
                  <a:lnTo>
                    <a:pt x="330" y="680"/>
                  </a:lnTo>
                  <a:lnTo>
                    <a:pt x="413" y="640"/>
                  </a:lnTo>
                  <a:lnTo>
                    <a:pt x="416" y="639"/>
                  </a:lnTo>
                  <a:lnTo>
                    <a:pt x="418" y="637"/>
                  </a:lnTo>
                  <a:lnTo>
                    <a:pt x="479" y="609"/>
                  </a:lnTo>
                  <a:lnTo>
                    <a:pt x="484" y="606"/>
                  </a:lnTo>
                  <a:lnTo>
                    <a:pt x="490" y="603"/>
                  </a:lnTo>
                  <a:lnTo>
                    <a:pt x="491" y="603"/>
                  </a:lnTo>
                  <a:lnTo>
                    <a:pt x="498" y="599"/>
                  </a:lnTo>
                  <a:lnTo>
                    <a:pt x="645" y="529"/>
                  </a:lnTo>
                  <a:lnTo>
                    <a:pt x="544" y="318"/>
                  </a:lnTo>
                  <a:lnTo>
                    <a:pt x="539" y="309"/>
                  </a:lnTo>
                  <a:lnTo>
                    <a:pt x="535" y="299"/>
                  </a:lnTo>
                  <a:lnTo>
                    <a:pt x="463" y="149"/>
                  </a:lnTo>
                  <a:lnTo>
                    <a:pt x="458" y="138"/>
                  </a:lnTo>
                  <a:lnTo>
                    <a:pt x="431" y="82"/>
                  </a:lnTo>
                  <a:lnTo>
                    <a:pt x="430" y="79"/>
                  </a:lnTo>
                  <a:lnTo>
                    <a:pt x="428" y="76"/>
                  </a:lnTo>
                  <a:lnTo>
                    <a:pt x="427" y="73"/>
                  </a:lnTo>
                  <a:lnTo>
                    <a:pt x="421" y="62"/>
                  </a:lnTo>
                  <a:lnTo>
                    <a:pt x="407" y="31"/>
                  </a:lnTo>
                  <a:lnTo>
                    <a:pt x="456" y="45"/>
                  </a:lnTo>
                  <a:close/>
                  <a:moveTo>
                    <a:pt x="652" y="45"/>
                  </a:moveTo>
                  <a:lnTo>
                    <a:pt x="652" y="45"/>
                  </a:lnTo>
                  <a:lnTo>
                    <a:pt x="669" y="50"/>
                  </a:lnTo>
                  <a:lnTo>
                    <a:pt x="669" y="51"/>
                  </a:lnTo>
                  <a:lnTo>
                    <a:pt x="907" y="548"/>
                  </a:lnTo>
                  <a:lnTo>
                    <a:pt x="546" y="721"/>
                  </a:lnTo>
                  <a:lnTo>
                    <a:pt x="546" y="720"/>
                  </a:lnTo>
                  <a:lnTo>
                    <a:pt x="544" y="721"/>
                  </a:lnTo>
                  <a:lnTo>
                    <a:pt x="530" y="716"/>
                  </a:lnTo>
                  <a:lnTo>
                    <a:pt x="526" y="715"/>
                  </a:lnTo>
                  <a:lnTo>
                    <a:pt x="522" y="713"/>
                  </a:lnTo>
                  <a:lnTo>
                    <a:pt x="492" y="703"/>
                  </a:lnTo>
                  <a:lnTo>
                    <a:pt x="488" y="702"/>
                  </a:lnTo>
                  <a:lnTo>
                    <a:pt x="484" y="700"/>
                  </a:lnTo>
                  <a:lnTo>
                    <a:pt x="515" y="685"/>
                  </a:lnTo>
                  <a:lnTo>
                    <a:pt x="527" y="680"/>
                  </a:lnTo>
                  <a:lnTo>
                    <a:pt x="841" y="529"/>
                  </a:lnTo>
                  <a:lnTo>
                    <a:pt x="623" y="73"/>
                  </a:lnTo>
                  <a:lnTo>
                    <a:pt x="618" y="62"/>
                  </a:lnTo>
                  <a:lnTo>
                    <a:pt x="603" y="31"/>
                  </a:lnTo>
                  <a:lnTo>
                    <a:pt x="652" y="45"/>
                  </a:lnTo>
                  <a:close/>
                </a:path>
              </a:pathLst>
            </a:custGeom>
            <a:gradFill>
              <a:gsLst>
                <a:gs pos="0">
                  <a:srgbClr val="6A839F"/>
                </a:gs>
                <a:gs pos="100000">
                  <a:srgbClr val="6A839F">
                    <a:alpha val="43000"/>
                  </a:srgbClr>
                </a:gs>
              </a:gsLst>
              <a:lin ang="2700000" scaled="1"/>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 name="Group 19"/>
          <p:cNvGrpSpPr/>
          <p:nvPr/>
        </p:nvGrpSpPr>
        <p:grpSpPr>
          <a:xfrm>
            <a:off x="6703904" y="1943100"/>
            <a:ext cx="2324100" cy="2324100"/>
            <a:chOff x="4043098" y="2619375"/>
            <a:chExt cx="2324100" cy="2324100"/>
          </a:xfrm>
        </p:grpSpPr>
        <p:sp>
          <p:nvSpPr>
            <p:cNvPr id="15" name="圆角矩形 14"/>
            <p:cNvSpPr/>
            <p:nvPr/>
          </p:nvSpPr>
          <p:spPr>
            <a:xfrm>
              <a:off x="4043098" y="2619375"/>
              <a:ext cx="2324100" cy="2324100"/>
            </a:xfrm>
            <a:prstGeom prst="roundRect">
              <a:avLst>
                <a:gd name="adj" fmla="val 7843"/>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6" name="组合 15"/>
            <p:cNvGrpSpPr/>
            <p:nvPr/>
          </p:nvGrpSpPr>
          <p:grpSpPr>
            <a:xfrm>
              <a:off x="4244618" y="3424145"/>
              <a:ext cx="1921058" cy="1269095"/>
              <a:chOff x="4218316" y="3424145"/>
              <a:chExt cx="1921058" cy="1269095"/>
            </a:xfrm>
          </p:grpSpPr>
          <p:sp>
            <p:nvSpPr>
              <p:cNvPr id="18" name="文本框 23"/>
              <p:cNvSpPr txBox="1"/>
              <p:nvPr/>
            </p:nvSpPr>
            <p:spPr>
              <a:xfrm>
                <a:off x="4331537" y="3769910"/>
                <a:ext cx="16946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19" name="文本框 24"/>
              <p:cNvSpPr txBox="1"/>
              <p:nvPr/>
            </p:nvSpPr>
            <p:spPr>
              <a:xfrm>
                <a:off x="4218316" y="3424145"/>
                <a:ext cx="192105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rgbClr val="2E2E30"/>
                    </a:solidFill>
                    <a:latin typeface="思源黑体 CN Medium" panose="020B0600000000000000" pitchFamily="34" charset="-122"/>
                    <a:ea typeface="思源黑体 CN Medium" panose="020B0600000000000000" pitchFamily="34" charset="-122"/>
                  </a:rPr>
                  <a:t>输入标题</a:t>
                </a:r>
              </a:p>
            </p:txBody>
          </p:sp>
        </p:grpSp>
        <p:sp>
          <p:nvSpPr>
            <p:cNvPr id="17" name="man-succesing_75727"/>
            <p:cNvSpPr>
              <a:spLocks noChangeAspect="1"/>
            </p:cNvSpPr>
            <p:nvPr/>
          </p:nvSpPr>
          <p:spPr bwMode="auto">
            <a:xfrm>
              <a:off x="5023387" y="2855650"/>
              <a:ext cx="363517" cy="498999"/>
            </a:xfrm>
            <a:custGeom>
              <a:avLst/>
              <a:gdLst>
                <a:gd name="connsiteX0" fmla="*/ 0 w 416362"/>
                <a:gd name="connsiteY0" fmla="*/ 27677 h 571538"/>
                <a:gd name="connsiteX1" fmla="*/ 41982 w 416362"/>
                <a:gd name="connsiteY1" fmla="*/ 27677 h 571538"/>
                <a:gd name="connsiteX2" fmla="*/ 41982 w 416362"/>
                <a:gd name="connsiteY2" fmla="*/ 571538 h 571538"/>
                <a:gd name="connsiteX3" fmla="*/ 0 w 416362"/>
                <a:gd name="connsiteY3" fmla="*/ 571538 h 571538"/>
                <a:gd name="connsiteX4" fmla="*/ 161513 w 416362"/>
                <a:gd name="connsiteY4" fmla="*/ 505 h 571538"/>
                <a:gd name="connsiteX5" fmla="*/ 242063 w 416362"/>
                <a:gd name="connsiteY5" fmla="*/ 44893 h 571538"/>
                <a:gd name="connsiteX6" fmla="*/ 416362 w 416362"/>
                <a:gd name="connsiteY6" fmla="*/ 44893 h 571538"/>
                <a:gd name="connsiteX7" fmla="*/ 416362 w 416362"/>
                <a:gd name="connsiteY7" fmla="*/ 243684 h 571538"/>
                <a:gd name="connsiteX8" fmla="*/ 237759 w 416362"/>
                <a:gd name="connsiteY8" fmla="*/ 243684 h 571538"/>
                <a:gd name="connsiteX9" fmla="*/ 66687 w 416362"/>
                <a:gd name="connsiteY9" fmla="*/ 243684 h 571538"/>
                <a:gd name="connsiteX10" fmla="*/ 66687 w 416362"/>
                <a:gd name="connsiteY10" fmla="*/ 44893 h 571538"/>
                <a:gd name="connsiteX11" fmla="*/ 161513 w 416362"/>
                <a:gd name="connsiteY11" fmla="*/ 505 h 5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362" h="571538">
                  <a:moveTo>
                    <a:pt x="0" y="27677"/>
                  </a:moveTo>
                  <a:lnTo>
                    <a:pt x="41982" y="27677"/>
                  </a:lnTo>
                  <a:lnTo>
                    <a:pt x="41982" y="571538"/>
                  </a:lnTo>
                  <a:lnTo>
                    <a:pt x="0" y="571538"/>
                  </a:lnTo>
                  <a:close/>
                  <a:moveTo>
                    <a:pt x="161513" y="505"/>
                  </a:moveTo>
                  <a:cubicBezTo>
                    <a:pt x="190670" y="-2454"/>
                    <a:pt x="220679" y="7015"/>
                    <a:pt x="242063" y="44893"/>
                  </a:cubicBezTo>
                  <a:cubicBezTo>
                    <a:pt x="299087" y="144826"/>
                    <a:pt x="416362" y="44893"/>
                    <a:pt x="416362" y="44893"/>
                  </a:cubicBezTo>
                  <a:lnTo>
                    <a:pt x="416362" y="243684"/>
                  </a:lnTo>
                  <a:cubicBezTo>
                    <a:pt x="416362" y="243684"/>
                    <a:pt x="303390" y="325349"/>
                    <a:pt x="237759" y="243684"/>
                  </a:cubicBezTo>
                  <a:cubicBezTo>
                    <a:pt x="172128" y="163093"/>
                    <a:pt x="66687" y="243684"/>
                    <a:pt x="66687" y="243684"/>
                  </a:cubicBezTo>
                  <a:lnTo>
                    <a:pt x="66687" y="44893"/>
                  </a:lnTo>
                  <a:cubicBezTo>
                    <a:pt x="66687" y="44893"/>
                    <a:pt x="112918" y="5437"/>
                    <a:pt x="161513" y="505"/>
                  </a:cubicBezTo>
                  <a:close/>
                </a:path>
              </a:pathLst>
            </a:custGeom>
            <a:gradFill>
              <a:gsLst>
                <a:gs pos="0">
                  <a:srgbClr val="6A839F"/>
                </a:gs>
                <a:gs pos="100000">
                  <a:srgbClr val="6A839F">
                    <a:alpha val="43000"/>
                  </a:srgbClr>
                </a:gs>
              </a:gsLst>
              <a:lin ang="2700000" scaled="1"/>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 name="Group 25"/>
          <p:cNvGrpSpPr/>
          <p:nvPr/>
        </p:nvGrpSpPr>
        <p:grpSpPr>
          <a:xfrm>
            <a:off x="9364709" y="2262095"/>
            <a:ext cx="2324100" cy="2324100"/>
            <a:chOff x="4043098" y="2619375"/>
            <a:chExt cx="2324100" cy="2324100"/>
          </a:xfrm>
        </p:grpSpPr>
        <p:sp>
          <p:nvSpPr>
            <p:cNvPr id="21" name="圆角矩形 20"/>
            <p:cNvSpPr/>
            <p:nvPr/>
          </p:nvSpPr>
          <p:spPr>
            <a:xfrm>
              <a:off x="4043098" y="2619375"/>
              <a:ext cx="2324100" cy="2324100"/>
            </a:xfrm>
            <a:prstGeom prst="roundRect">
              <a:avLst>
                <a:gd name="adj" fmla="val 7843"/>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2" name="组合 21"/>
            <p:cNvGrpSpPr/>
            <p:nvPr/>
          </p:nvGrpSpPr>
          <p:grpSpPr>
            <a:xfrm>
              <a:off x="4244618" y="3424145"/>
              <a:ext cx="1921058" cy="1269095"/>
              <a:chOff x="4218316" y="3424145"/>
              <a:chExt cx="1921058" cy="1269095"/>
            </a:xfrm>
          </p:grpSpPr>
          <p:sp>
            <p:nvSpPr>
              <p:cNvPr id="24" name="文本框 29"/>
              <p:cNvSpPr txBox="1"/>
              <p:nvPr/>
            </p:nvSpPr>
            <p:spPr>
              <a:xfrm>
                <a:off x="4331537" y="3769910"/>
                <a:ext cx="16946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25" name="文本框 30"/>
              <p:cNvSpPr txBox="1"/>
              <p:nvPr/>
            </p:nvSpPr>
            <p:spPr>
              <a:xfrm>
                <a:off x="4218316" y="3424145"/>
                <a:ext cx="192105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rgbClr val="2E2E30"/>
                    </a:solidFill>
                    <a:latin typeface="思源黑体 CN Medium" panose="020B0600000000000000" pitchFamily="34" charset="-122"/>
                    <a:ea typeface="思源黑体 CN Medium" panose="020B0600000000000000" pitchFamily="34" charset="-122"/>
                  </a:rPr>
                  <a:t>输入标题</a:t>
                </a:r>
              </a:p>
            </p:txBody>
          </p:sp>
        </p:grpSp>
        <p:sp>
          <p:nvSpPr>
            <p:cNvPr id="23" name="man-succesing_75727"/>
            <p:cNvSpPr>
              <a:spLocks noChangeAspect="1"/>
            </p:cNvSpPr>
            <p:nvPr/>
          </p:nvSpPr>
          <p:spPr bwMode="auto">
            <a:xfrm>
              <a:off x="4956284" y="2855650"/>
              <a:ext cx="497724" cy="498999"/>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gradFill>
              <a:gsLst>
                <a:gs pos="0">
                  <a:srgbClr val="6A839F"/>
                </a:gs>
                <a:gs pos="100000">
                  <a:srgbClr val="6A839F">
                    <a:alpha val="43000"/>
                  </a:srgbClr>
                </a:gs>
              </a:gsLst>
              <a:lin ang="2700000" scaled="1"/>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 name="文本框 25"/>
          <p:cNvSpPr txBox="1"/>
          <p:nvPr/>
        </p:nvSpPr>
        <p:spPr>
          <a:xfrm>
            <a:off x="3883951" y="5308105"/>
            <a:ext cx="6726899" cy="646331"/>
          </a:xfrm>
          <a:prstGeom prst="rect">
            <a:avLst/>
          </a:prstGeom>
          <a:noFill/>
        </p:spPr>
        <p:txBody>
          <a:bodyPr wrap="square" rtlCol="0">
            <a:spAutoFit/>
          </a:bodyPr>
          <a:lstStyle/>
          <a:p>
            <a:pP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Vertical)">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发现问题</a:t>
            </a:r>
          </a:p>
        </p:txBody>
      </p:sp>
      <p:grpSp>
        <p:nvGrpSpPr>
          <p:cNvPr id="9" name="组合 8"/>
          <p:cNvGrpSpPr/>
          <p:nvPr/>
        </p:nvGrpSpPr>
        <p:grpSpPr>
          <a:xfrm>
            <a:off x="1220709" y="1853175"/>
            <a:ext cx="2827568" cy="1031796"/>
            <a:chOff x="3268433" y="1711913"/>
            <a:chExt cx="2827568" cy="1031796"/>
          </a:xfrm>
        </p:grpSpPr>
        <p:sp>
          <p:nvSpPr>
            <p:cNvPr id="10" name="文本框 9"/>
            <p:cNvSpPr txBox="1"/>
            <p:nvPr/>
          </p:nvSpPr>
          <p:spPr>
            <a:xfrm>
              <a:off x="3268435" y="2097378"/>
              <a:ext cx="2827566" cy="646331"/>
            </a:xfrm>
            <a:prstGeom prst="rect">
              <a:avLst/>
            </a:prstGeom>
            <a:noFill/>
          </p:spPr>
          <p:txBody>
            <a:bodyPr wrap="square" rtlCol="0">
              <a:spAutoFit/>
            </a:bodyPr>
            <a:lstStyle/>
            <a:p>
              <a:pPr algn="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11" name="文本框 10"/>
            <p:cNvSpPr txBox="1"/>
            <p:nvPr/>
          </p:nvSpPr>
          <p:spPr>
            <a:xfrm>
              <a:off x="3268433" y="1711913"/>
              <a:ext cx="2827567" cy="461665"/>
            </a:xfrm>
            <a:prstGeom prst="rect">
              <a:avLst/>
            </a:prstGeom>
            <a:noFill/>
          </p:spPr>
          <p:txBody>
            <a:bodyPr wrap="square" rtlCol="0">
              <a:spAutoFit/>
            </a:bodyPr>
            <a:lstStyle/>
            <a:p>
              <a:pPr algn="r"/>
              <a:r>
                <a:rPr lang="zh-CN" altLang="en-US" sz="24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12" name="组合 11"/>
          <p:cNvGrpSpPr/>
          <p:nvPr/>
        </p:nvGrpSpPr>
        <p:grpSpPr>
          <a:xfrm>
            <a:off x="8143723" y="1881901"/>
            <a:ext cx="2827568" cy="1003070"/>
            <a:chOff x="3268433" y="1711913"/>
            <a:chExt cx="2827568" cy="1003070"/>
          </a:xfrm>
        </p:grpSpPr>
        <p:sp>
          <p:nvSpPr>
            <p:cNvPr id="13" name="文本框 12"/>
            <p:cNvSpPr txBox="1"/>
            <p:nvPr/>
          </p:nvSpPr>
          <p:spPr>
            <a:xfrm>
              <a:off x="3268435" y="2097378"/>
              <a:ext cx="2827566" cy="617605"/>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14" name="文本框 13"/>
            <p:cNvSpPr txBox="1"/>
            <p:nvPr/>
          </p:nvSpPr>
          <p:spPr>
            <a:xfrm>
              <a:off x="3268433" y="1711913"/>
              <a:ext cx="2827567" cy="461665"/>
            </a:xfrm>
            <a:prstGeom prst="rect">
              <a:avLst/>
            </a:prstGeom>
            <a:noFill/>
          </p:spPr>
          <p:txBody>
            <a:bodyPr wrap="square" rtlCol="0">
              <a:spAutoFit/>
            </a:bodyPr>
            <a:lstStyle/>
            <a:p>
              <a:r>
                <a:rPr lang="zh-CN" altLang="en-US" sz="24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15" name="组合 14"/>
          <p:cNvGrpSpPr/>
          <p:nvPr/>
        </p:nvGrpSpPr>
        <p:grpSpPr>
          <a:xfrm>
            <a:off x="1216484" y="3090087"/>
            <a:ext cx="2683469" cy="360698"/>
            <a:chOff x="1216484" y="2906936"/>
            <a:chExt cx="2683469" cy="360698"/>
          </a:xfrm>
        </p:grpSpPr>
        <p:grpSp>
          <p:nvGrpSpPr>
            <p:cNvPr id="16" name="组合 15"/>
            <p:cNvGrpSpPr/>
            <p:nvPr/>
          </p:nvGrpSpPr>
          <p:grpSpPr>
            <a:xfrm>
              <a:off x="1220709" y="3141406"/>
              <a:ext cx="2319416" cy="52644"/>
              <a:chOff x="1220709" y="3141406"/>
              <a:chExt cx="2643368" cy="73742"/>
            </a:xfrm>
          </p:grpSpPr>
          <p:sp>
            <p:nvSpPr>
              <p:cNvPr id="19" name="矩形 18"/>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017548" y="3141406"/>
                <a:ext cx="1846529"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wifi-cloud_72981"/>
            <p:cNvSpPr>
              <a:spLocks noChangeAspect="1"/>
            </p:cNvSpPr>
            <p:nvPr/>
          </p:nvSpPr>
          <p:spPr bwMode="auto">
            <a:xfrm>
              <a:off x="3648142" y="3015178"/>
              <a:ext cx="251811" cy="252456"/>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B38A54"/>
            </a:solidFill>
            <a:ln>
              <a:noFill/>
            </a:ln>
          </p:spPr>
        </p:sp>
        <p:sp>
          <p:nvSpPr>
            <p:cNvPr id="18" name="文本框 17"/>
            <p:cNvSpPr txBox="1"/>
            <p:nvPr/>
          </p:nvSpPr>
          <p:spPr>
            <a:xfrm>
              <a:off x="1216484" y="2906936"/>
              <a:ext cx="595392" cy="230832"/>
            </a:xfrm>
            <a:prstGeom prst="rect">
              <a:avLst/>
            </a:prstGeom>
            <a:noFill/>
          </p:spPr>
          <p:txBody>
            <a:bodyPr wrap="square" rtlCol="0">
              <a:spAutoFit/>
            </a:bodyPr>
            <a:lstStyle/>
            <a:p>
              <a:r>
                <a:rPr lang="en-US" altLang="zh-CN" sz="900" dirty="0">
                  <a:solidFill>
                    <a:schemeClr val="bg1">
                      <a:lumMod val="50000"/>
                    </a:schemeClr>
                  </a:solidFill>
                  <a:latin typeface="思源黑体 CN Light" panose="020B0300000000000000" pitchFamily="34" charset="-122"/>
                  <a:ea typeface="思源黑体 CN Light" panose="020B0300000000000000" pitchFamily="34" charset="-122"/>
                </a:rPr>
                <a:t>1,245</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21" name="组合 20"/>
          <p:cNvGrpSpPr/>
          <p:nvPr/>
        </p:nvGrpSpPr>
        <p:grpSpPr>
          <a:xfrm>
            <a:off x="1216484" y="3594152"/>
            <a:ext cx="2657791" cy="383143"/>
            <a:chOff x="1216484" y="3411001"/>
            <a:chExt cx="2657791" cy="383143"/>
          </a:xfrm>
        </p:grpSpPr>
        <p:sp>
          <p:nvSpPr>
            <p:cNvPr id="22" name="upward-arrow_74329"/>
            <p:cNvSpPr>
              <a:spLocks noChangeAspect="1"/>
            </p:cNvSpPr>
            <p:nvPr/>
          </p:nvSpPr>
          <p:spPr bwMode="auto">
            <a:xfrm>
              <a:off x="3674601" y="3541688"/>
              <a:ext cx="199674" cy="252456"/>
            </a:xfrm>
            <a:custGeom>
              <a:avLst/>
              <a:gdLst>
                <a:gd name="T0" fmla="*/ 2234 w 3560"/>
                <a:gd name="T1" fmla="*/ 0 h 4508"/>
                <a:gd name="T2" fmla="*/ 908 w 3560"/>
                <a:gd name="T3" fmla="*/ 1744 h 4508"/>
                <a:gd name="T4" fmla="*/ 1605 w 3560"/>
                <a:gd name="T5" fmla="*/ 1744 h 4508"/>
                <a:gd name="T6" fmla="*/ 0 w 3560"/>
                <a:gd name="T7" fmla="*/ 4504 h 4508"/>
                <a:gd name="T8" fmla="*/ 2853 w 3560"/>
                <a:gd name="T9" fmla="*/ 1744 h 4508"/>
                <a:gd name="T10" fmla="*/ 3560 w 3560"/>
                <a:gd name="T11" fmla="*/ 1744 h 4508"/>
                <a:gd name="T12" fmla="*/ 2234 w 3560"/>
                <a:gd name="T13" fmla="*/ 0 h 4508"/>
              </a:gdLst>
              <a:ahLst/>
              <a:cxnLst>
                <a:cxn ang="0">
                  <a:pos x="T0" y="T1"/>
                </a:cxn>
                <a:cxn ang="0">
                  <a:pos x="T2" y="T3"/>
                </a:cxn>
                <a:cxn ang="0">
                  <a:pos x="T4" y="T5"/>
                </a:cxn>
                <a:cxn ang="0">
                  <a:pos x="T6" y="T7"/>
                </a:cxn>
                <a:cxn ang="0">
                  <a:pos x="T8" y="T9"/>
                </a:cxn>
                <a:cxn ang="0">
                  <a:pos x="T10" y="T11"/>
                </a:cxn>
                <a:cxn ang="0">
                  <a:pos x="T12" y="T13"/>
                </a:cxn>
              </a:cxnLst>
              <a:rect l="0" t="0" r="r" b="b"/>
              <a:pathLst>
                <a:path w="3560" h="4508">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sp>
        <p:grpSp>
          <p:nvGrpSpPr>
            <p:cNvPr id="23" name="组合 22"/>
            <p:cNvGrpSpPr/>
            <p:nvPr/>
          </p:nvGrpSpPr>
          <p:grpSpPr>
            <a:xfrm>
              <a:off x="1220709" y="3641594"/>
              <a:ext cx="2319416" cy="52644"/>
              <a:chOff x="1220709" y="3141406"/>
              <a:chExt cx="2643368" cy="73742"/>
            </a:xfrm>
          </p:grpSpPr>
          <p:sp>
            <p:nvSpPr>
              <p:cNvPr id="25" name="矩形 24"/>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499920" y="3141406"/>
                <a:ext cx="1364156" cy="73741"/>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216484" y="3411001"/>
              <a:ext cx="595392" cy="230832"/>
            </a:xfrm>
            <a:prstGeom prst="rect">
              <a:avLst/>
            </a:prstGeom>
            <a:noFill/>
          </p:spPr>
          <p:txBody>
            <a:bodyPr wrap="square" rtlCol="0">
              <a:spAutoFit/>
            </a:bodyPr>
            <a:lstStyle/>
            <a:p>
              <a:r>
                <a:rPr lang="en-US" altLang="zh-CN" sz="900" dirty="0">
                  <a:solidFill>
                    <a:schemeClr val="bg1">
                      <a:lumMod val="50000"/>
                    </a:schemeClr>
                  </a:solidFill>
                  <a:latin typeface="思源黑体 CN Light" panose="020B0300000000000000" pitchFamily="34" charset="-122"/>
                  <a:ea typeface="思源黑体 CN Light" panose="020B0300000000000000" pitchFamily="34" charset="-122"/>
                </a:rPr>
                <a:t>564</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27" name="组合 26"/>
          <p:cNvGrpSpPr/>
          <p:nvPr/>
        </p:nvGrpSpPr>
        <p:grpSpPr>
          <a:xfrm>
            <a:off x="1216484" y="4094101"/>
            <a:ext cx="2683469" cy="383382"/>
            <a:chOff x="1216484" y="3910950"/>
            <a:chExt cx="2683469" cy="383382"/>
          </a:xfrm>
        </p:grpSpPr>
        <p:sp>
          <p:nvSpPr>
            <p:cNvPr id="28" name="gearwheels-couple_31785"/>
            <p:cNvSpPr>
              <a:spLocks noChangeAspect="1"/>
            </p:cNvSpPr>
            <p:nvPr/>
          </p:nvSpPr>
          <p:spPr bwMode="auto">
            <a:xfrm>
              <a:off x="3650059" y="4041876"/>
              <a:ext cx="249894" cy="252456"/>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sp>
        <p:grpSp>
          <p:nvGrpSpPr>
            <p:cNvPr id="29" name="组合 28"/>
            <p:cNvGrpSpPr/>
            <p:nvPr/>
          </p:nvGrpSpPr>
          <p:grpSpPr>
            <a:xfrm>
              <a:off x="1220709" y="4141782"/>
              <a:ext cx="2319416" cy="52644"/>
              <a:chOff x="1220709" y="3141406"/>
              <a:chExt cx="2643368" cy="73742"/>
            </a:xfrm>
          </p:grpSpPr>
          <p:sp>
            <p:nvSpPr>
              <p:cNvPr id="31" name="矩形 30"/>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555505" y="3141406"/>
                <a:ext cx="2308572"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1216484" y="3910950"/>
              <a:ext cx="595392" cy="230832"/>
            </a:xfrm>
            <a:prstGeom prst="rect">
              <a:avLst/>
            </a:prstGeom>
            <a:noFill/>
          </p:spPr>
          <p:txBody>
            <a:bodyPr wrap="square" rtlCol="0">
              <a:spAutoFit/>
            </a:bodyPr>
            <a:lstStyle/>
            <a:p>
              <a:r>
                <a:rPr lang="en-US" altLang="zh-CN" sz="900" dirty="0">
                  <a:solidFill>
                    <a:schemeClr val="bg1">
                      <a:lumMod val="50000"/>
                    </a:schemeClr>
                  </a:solidFill>
                  <a:latin typeface="思源黑体 CN Light" panose="020B0300000000000000" pitchFamily="34" charset="-122"/>
                  <a:ea typeface="思源黑体 CN Light" panose="020B0300000000000000" pitchFamily="34" charset="-122"/>
                </a:rPr>
                <a:t>1,536</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a:off x="1216484" y="4594050"/>
            <a:ext cx="2677946" cy="382106"/>
            <a:chOff x="1216484" y="4410899"/>
            <a:chExt cx="2677946" cy="382106"/>
          </a:xfrm>
        </p:grpSpPr>
        <p:sp>
          <p:nvSpPr>
            <p:cNvPr id="34" name="circular-clock-tool_55344"/>
            <p:cNvSpPr>
              <a:spLocks noChangeAspect="1"/>
            </p:cNvSpPr>
            <p:nvPr/>
          </p:nvSpPr>
          <p:spPr bwMode="auto">
            <a:xfrm>
              <a:off x="3641974" y="4540900"/>
              <a:ext cx="252456" cy="252105"/>
            </a:xfrm>
            <a:custGeom>
              <a:avLst/>
              <a:gdLst>
                <a:gd name="connsiteX0" fmla="*/ 220168 w 608697"/>
                <a:gd name="connsiteY0" fmla="*/ 149793 h 607851"/>
                <a:gd name="connsiteX1" fmla="*/ 239222 w 608697"/>
                <a:gd name="connsiteY1" fmla="*/ 161748 h 607851"/>
                <a:gd name="connsiteX2" fmla="*/ 303540 w 608697"/>
                <a:gd name="connsiteY2" fmla="*/ 252175 h 607851"/>
                <a:gd name="connsiteX3" fmla="*/ 304361 w 608697"/>
                <a:gd name="connsiteY3" fmla="*/ 252026 h 607851"/>
                <a:gd name="connsiteX4" fmla="*/ 347190 w 608697"/>
                <a:gd name="connsiteY4" fmla="*/ 274596 h 607851"/>
                <a:gd name="connsiteX5" fmla="*/ 417850 w 608697"/>
                <a:gd name="connsiteY5" fmla="*/ 274596 h 607851"/>
                <a:gd name="connsiteX6" fmla="*/ 447173 w 608697"/>
                <a:gd name="connsiteY6" fmla="*/ 303943 h 607851"/>
                <a:gd name="connsiteX7" fmla="*/ 417775 w 608697"/>
                <a:gd name="connsiteY7" fmla="*/ 333291 h 607851"/>
                <a:gd name="connsiteX8" fmla="*/ 347190 w 608697"/>
                <a:gd name="connsiteY8" fmla="*/ 333291 h 607851"/>
                <a:gd name="connsiteX9" fmla="*/ 304361 w 608697"/>
                <a:gd name="connsiteY9" fmla="*/ 355861 h 607851"/>
                <a:gd name="connsiteX10" fmla="*/ 252354 w 608697"/>
                <a:gd name="connsiteY10" fmla="*/ 303943 h 607851"/>
                <a:gd name="connsiteX11" fmla="*/ 255712 w 608697"/>
                <a:gd name="connsiteY11" fmla="*/ 286216 h 607851"/>
                <a:gd name="connsiteX12" fmla="*/ 191320 w 608697"/>
                <a:gd name="connsiteY12" fmla="*/ 195714 h 607851"/>
                <a:gd name="connsiteX13" fmla="*/ 198259 w 608697"/>
                <a:gd name="connsiteY13" fmla="*/ 154820 h 607851"/>
                <a:gd name="connsiteX14" fmla="*/ 220168 w 608697"/>
                <a:gd name="connsiteY14" fmla="*/ 149793 h 607851"/>
                <a:gd name="connsiteX15" fmla="*/ 284730 w 608697"/>
                <a:gd name="connsiteY15" fmla="*/ 79259 h 607851"/>
                <a:gd name="connsiteX16" fmla="*/ 79369 w 608697"/>
                <a:gd name="connsiteY16" fmla="*/ 284409 h 607851"/>
                <a:gd name="connsiteX17" fmla="*/ 105701 w 608697"/>
                <a:gd name="connsiteY17" fmla="*/ 284409 h 607851"/>
                <a:gd name="connsiteX18" fmla="*/ 125320 w 608697"/>
                <a:gd name="connsiteY18" fmla="*/ 303925 h 607851"/>
                <a:gd name="connsiteX19" fmla="*/ 105701 w 608697"/>
                <a:gd name="connsiteY19" fmla="*/ 323517 h 607851"/>
                <a:gd name="connsiteX20" fmla="*/ 79369 w 608697"/>
                <a:gd name="connsiteY20" fmla="*/ 323517 h 607851"/>
                <a:gd name="connsiteX21" fmla="*/ 284805 w 608697"/>
                <a:gd name="connsiteY21" fmla="*/ 528592 h 607851"/>
                <a:gd name="connsiteX22" fmla="*/ 284805 w 608697"/>
                <a:gd name="connsiteY22" fmla="*/ 502296 h 607851"/>
                <a:gd name="connsiteX23" fmla="*/ 304349 w 608697"/>
                <a:gd name="connsiteY23" fmla="*/ 482705 h 607851"/>
                <a:gd name="connsiteX24" fmla="*/ 323967 w 608697"/>
                <a:gd name="connsiteY24" fmla="*/ 502296 h 607851"/>
                <a:gd name="connsiteX25" fmla="*/ 323967 w 608697"/>
                <a:gd name="connsiteY25" fmla="*/ 528592 h 607851"/>
                <a:gd name="connsiteX26" fmla="*/ 529328 w 608697"/>
                <a:gd name="connsiteY26" fmla="*/ 323442 h 607851"/>
                <a:gd name="connsiteX27" fmla="*/ 502996 w 608697"/>
                <a:gd name="connsiteY27" fmla="*/ 323442 h 607851"/>
                <a:gd name="connsiteX28" fmla="*/ 483377 w 608697"/>
                <a:gd name="connsiteY28" fmla="*/ 303925 h 607851"/>
                <a:gd name="connsiteX29" fmla="*/ 502996 w 608697"/>
                <a:gd name="connsiteY29" fmla="*/ 284334 h 607851"/>
                <a:gd name="connsiteX30" fmla="*/ 529328 w 608697"/>
                <a:gd name="connsiteY30" fmla="*/ 284334 h 607851"/>
                <a:gd name="connsiteX31" fmla="*/ 323893 w 608697"/>
                <a:gd name="connsiteY31" fmla="*/ 79259 h 607851"/>
                <a:gd name="connsiteX32" fmla="*/ 323893 w 608697"/>
                <a:gd name="connsiteY32" fmla="*/ 105555 h 607851"/>
                <a:gd name="connsiteX33" fmla="*/ 304349 w 608697"/>
                <a:gd name="connsiteY33" fmla="*/ 125146 h 607851"/>
                <a:gd name="connsiteX34" fmla="*/ 284730 w 608697"/>
                <a:gd name="connsiteY34" fmla="*/ 105555 h 607851"/>
                <a:gd name="connsiteX35" fmla="*/ 304349 w 608697"/>
                <a:gd name="connsiteY35" fmla="*/ 0 h 607851"/>
                <a:gd name="connsiteX36" fmla="*/ 608697 w 608697"/>
                <a:gd name="connsiteY36" fmla="*/ 303925 h 607851"/>
                <a:gd name="connsiteX37" fmla="*/ 304349 w 608697"/>
                <a:gd name="connsiteY37" fmla="*/ 607851 h 607851"/>
                <a:gd name="connsiteX38" fmla="*/ 0 w 608697"/>
                <a:gd name="connsiteY38" fmla="*/ 303925 h 607851"/>
                <a:gd name="connsiteX39" fmla="*/ 304349 w 608697"/>
                <a:gd name="connsiteY39"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607851">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rgbClr val="B38A54"/>
            </a:solidFill>
            <a:ln>
              <a:noFill/>
            </a:ln>
          </p:spPr>
        </p:sp>
        <p:grpSp>
          <p:nvGrpSpPr>
            <p:cNvPr id="35" name="组合 34"/>
            <p:cNvGrpSpPr/>
            <p:nvPr/>
          </p:nvGrpSpPr>
          <p:grpSpPr>
            <a:xfrm>
              <a:off x="1220709" y="4641971"/>
              <a:ext cx="2319416" cy="52644"/>
              <a:chOff x="1220709" y="3141406"/>
              <a:chExt cx="2643368" cy="73742"/>
            </a:xfrm>
          </p:grpSpPr>
          <p:sp>
            <p:nvSpPr>
              <p:cNvPr id="37" name="矩形 36"/>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255675" y="3141406"/>
                <a:ext cx="1608401"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216484" y="4410899"/>
              <a:ext cx="595392" cy="230832"/>
            </a:xfrm>
            <a:prstGeom prst="rect">
              <a:avLst/>
            </a:prstGeom>
            <a:noFill/>
          </p:spPr>
          <p:txBody>
            <a:bodyPr wrap="square" rtlCol="0">
              <a:spAutoFit/>
            </a:bodyPr>
            <a:lstStyle/>
            <a:p>
              <a:r>
                <a:rPr lang="en-US" altLang="zh-CN" sz="900" dirty="0">
                  <a:solidFill>
                    <a:schemeClr val="bg1">
                      <a:lumMod val="50000"/>
                    </a:schemeClr>
                  </a:solidFill>
                  <a:latin typeface="思源黑体 CN Light" panose="020B0300000000000000" pitchFamily="34" charset="-122"/>
                  <a:ea typeface="思源黑体 CN Light" panose="020B0300000000000000" pitchFamily="34" charset="-122"/>
                </a:rPr>
                <a:t>861</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39" name="组合 38"/>
          <p:cNvGrpSpPr/>
          <p:nvPr/>
        </p:nvGrpSpPr>
        <p:grpSpPr>
          <a:xfrm flipH="1">
            <a:off x="8278252" y="3090087"/>
            <a:ext cx="2683469" cy="360698"/>
            <a:chOff x="1216484" y="2906936"/>
            <a:chExt cx="2683469" cy="360698"/>
          </a:xfrm>
        </p:grpSpPr>
        <p:grpSp>
          <p:nvGrpSpPr>
            <p:cNvPr id="40" name="组合 39"/>
            <p:cNvGrpSpPr/>
            <p:nvPr/>
          </p:nvGrpSpPr>
          <p:grpSpPr>
            <a:xfrm>
              <a:off x="1220709" y="3141406"/>
              <a:ext cx="2319416" cy="52644"/>
              <a:chOff x="1220709" y="3141406"/>
              <a:chExt cx="2643368" cy="73742"/>
            </a:xfrm>
          </p:grpSpPr>
          <p:sp>
            <p:nvSpPr>
              <p:cNvPr id="43" name="矩形 42"/>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44" name="矩形 43"/>
              <p:cNvSpPr/>
              <p:nvPr/>
            </p:nvSpPr>
            <p:spPr>
              <a:xfrm>
                <a:off x="2017548" y="3141406"/>
                <a:ext cx="1846529"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
          <p:nvSpPr>
            <p:cNvPr id="41" name="wifi-cloud_72981"/>
            <p:cNvSpPr>
              <a:spLocks noChangeAspect="1"/>
            </p:cNvSpPr>
            <p:nvPr/>
          </p:nvSpPr>
          <p:spPr bwMode="auto">
            <a:xfrm>
              <a:off x="3648142" y="3015178"/>
              <a:ext cx="251811" cy="252456"/>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B38A54"/>
            </a:solidFill>
            <a:ln>
              <a:noFill/>
            </a:ln>
          </p:spPr>
        </p:sp>
        <p:sp>
          <p:nvSpPr>
            <p:cNvPr id="42" name="文本框 41"/>
            <p:cNvSpPr txBox="1"/>
            <p:nvPr/>
          </p:nvSpPr>
          <p:spPr>
            <a:xfrm>
              <a:off x="1216484" y="2906936"/>
              <a:ext cx="595392" cy="230832"/>
            </a:xfrm>
            <a:prstGeom prst="rect">
              <a:avLst/>
            </a:prstGeom>
            <a:noFill/>
          </p:spPr>
          <p:txBody>
            <a:bodyPr wrap="square" rtlCol="0">
              <a:spAutoFit/>
            </a:bodyPr>
            <a:lstStyle/>
            <a:p>
              <a:pPr algn="r"/>
              <a:r>
                <a:rPr lang="en-US" altLang="zh-CN" sz="900" dirty="0">
                  <a:solidFill>
                    <a:schemeClr val="bg1">
                      <a:lumMod val="50000"/>
                    </a:schemeClr>
                  </a:solidFill>
                  <a:latin typeface="思源黑体 CN Light" panose="020B0300000000000000" pitchFamily="34" charset="-122"/>
                  <a:ea typeface="思源黑体 CN Light" panose="020B0300000000000000" pitchFamily="34" charset="-122"/>
                </a:rPr>
                <a:t>1,245</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45" name="组合 44"/>
          <p:cNvGrpSpPr/>
          <p:nvPr/>
        </p:nvGrpSpPr>
        <p:grpSpPr>
          <a:xfrm flipH="1">
            <a:off x="8278252" y="3594152"/>
            <a:ext cx="2657791" cy="383143"/>
            <a:chOff x="1216484" y="3411001"/>
            <a:chExt cx="2657791" cy="383143"/>
          </a:xfrm>
        </p:grpSpPr>
        <p:sp>
          <p:nvSpPr>
            <p:cNvPr id="46" name="upward-arrow_74329"/>
            <p:cNvSpPr>
              <a:spLocks noChangeAspect="1"/>
            </p:cNvSpPr>
            <p:nvPr/>
          </p:nvSpPr>
          <p:spPr bwMode="auto">
            <a:xfrm>
              <a:off x="3674601" y="3541688"/>
              <a:ext cx="199674" cy="252456"/>
            </a:xfrm>
            <a:custGeom>
              <a:avLst/>
              <a:gdLst>
                <a:gd name="T0" fmla="*/ 2234 w 3560"/>
                <a:gd name="T1" fmla="*/ 0 h 4508"/>
                <a:gd name="T2" fmla="*/ 908 w 3560"/>
                <a:gd name="T3" fmla="*/ 1744 h 4508"/>
                <a:gd name="T4" fmla="*/ 1605 w 3560"/>
                <a:gd name="T5" fmla="*/ 1744 h 4508"/>
                <a:gd name="T6" fmla="*/ 0 w 3560"/>
                <a:gd name="T7" fmla="*/ 4504 h 4508"/>
                <a:gd name="T8" fmla="*/ 2853 w 3560"/>
                <a:gd name="T9" fmla="*/ 1744 h 4508"/>
                <a:gd name="T10" fmla="*/ 3560 w 3560"/>
                <a:gd name="T11" fmla="*/ 1744 h 4508"/>
                <a:gd name="T12" fmla="*/ 2234 w 3560"/>
                <a:gd name="T13" fmla="*/ 0 h 4508"/>
              </a:gdLst>
              <a:ahLst/>
              <a:cxnLst>
                <a:cxn ang="0">
                  <a:pos x="T0" y="T1"/>
                </a:cxn>
                <a:cxn ang="0">
                  <a:pos x="T2" y="T3"/>
                </a:cxn>
                <a:cxn ang="0">
                  <a:pos x="T4" y="T5"/>
                </a:cxn>
                <a:cxn ang="0">
                  <a:pos x="T6" y="T7"/>
                </a:cxn>
                <a:cxn ang="0">
                  <a:pos x="T8" y="T9"/>
                </a:cxn>
                <a:cxn ang="0">
                  <a:pos x="T10" y="T11"/>
                </a:cxn>
                <a:cxn ang="0">
                  <a:pos x="T12" y="T13"/>
                </a:cxn>
              </a:cxnLst>
              <a:rect l="0" t="0" r="r" b="b"/>
              <a:pathLst>
                <a:path w="3560" h="4508">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sp>
        <p:grpSp>
          <p:nvGrpSpPr>
            <p:cNvPr id="47" name="组合 46"/>
            <p:cNvGrpSpPr/>
            <p:nvPr/>
          </p:nvGrpSpPr>
          <p:grpSpPr>
            <a:xfrm>
              <a:off x="1220709" y="3641594"/>
              <a:ext cx="2319416" cy="52644"/>
              <a:chOff x="1220709" y="3141406"/>
              <a:chExt cx="2643368" cy="73742"/>
            </a:xfrm>
          </p:grpSpPr>
          <p:sp>
            <p:nvSpPr>
              <p:cNvPr id="49" name="矩形 48"/>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50" name="矩形 49"/>
              <p:cNvSpPr/>
              <p:nvPr/>
            </p:nvSpPr>
            <p:spPr>
              <a:xfrm>
                <a:off x="2499920" y="3141406"/>
                <a:ext cx="1364156" cy="73741"/>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
          <p:nvSpPr>
            <p:cNvPr id="48" name="文本框 47"/>
            <p:cNvSpPr txBox="1"/>
            <p:nvPr/>
          </p:nvSpPr>
          <p:spPr>
            <a:xfrm>
              <a:off x="1216484" y="3411001"/>
              <a:ext cx="595392" cy="230832"/>
            </a:xfrm>
            <a:prstGeom prst="rect">
              <a:avLst/>
            </a:prstGeom>
            <a:noFill/>
          </p:spPr>
          <p:txBody>
            <a:bodyPr wrap="square" rtlCol="0">
              <a:spAutoFit/>
            </a:bodyPr>
            <a:lstStyle/>
            <a:p>
              <a:pPr algn="r"/>
              <a:r>
                <a:rPr lang="en-US" altLang="zh-CN" sz="900" dirty="0">
                  <a:solidFill>
                    <a:schemeClr val="bg1">
                      <a:lumMod val="50000"/>
                    </a:schemeClr>
                  </a:solidFill>
                  <a:latin typeface="思源黑体 CN Light" panose="020B0300000000000000" pitchFamily="34" charset="-122"/>
                  <a:ea typeface="思源黑体 CN Light" panose="020B0300000000000000" pitchFamily="34" charset="-122"/>
                </a:rPr>
                <a:t>564</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51" name="组合 50"/>
          <p:cNvGrpSpPr/>
          <p:nvPr/>
        </p:nvGrpSpPr>
        <p:grpSpPr>
          <a:xfrm flipH="1">
            <a:off x="8278252" y="4094101"/>
            <a:ext cx="2683469" cy="383382"/>
            <a:chOff x="1216484" y="3910950"/>
            <a:chExt cx="2683469" cy="383382"/>
          </a:xfrm>
        </p:grpSpPr>
        <p:sp>
          <p:nvSpPr>
            <p:cNvPr id="52" name="gearwheels-couple_31785"/>
            <p:cNvSpPr>
              <a:spLocks noChangeAspect="1"/>
            </p:cNvSpPr>
            <p:nvPr/>
          </p:nvSpPr>
          <p:spPr bwMode="auto">
            <a:xfrm>
              <a:off x="3650059" y="4041876"/>
              <a:ext cx="249894" cy="252456"/>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sp>
        <p:grpSp>
          <p:nvGrpSpPr>
            <p:cNvPr id="53" name="组合 52"/>
            <p:cNvGrpSpPr/>
            <p:nvPr/>
          </p:nvGrpSpPr>
          <p:grpSpPr>
            <a:xfrm>
              <a:off x="1220709" y="4141782"/>
              <a:ext cx="2319416" cy="52644"/>
              <a:chOff x="1220709" y="3141406"/>
              <a:chExt cx="2643368" cy="73742"/>
            </a:xfrm>
          </p:grpSpPr>
          <p:sp>
            <p:nvSpPr>
              <p:cNvPr id="55" name="矩形 54"/>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56" name="矩形 55"/>
              <p:cNvSpPr/>
              <p:nvPr/>
            </p:nvSpPr>
            <p:spPr>
              <a:xfrm>
                <a:off x="1555505" y="3141406"/>
                <a:ext cx="2308572"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
          <p:nvSpPr>
            <p:cNvPr id="54" name="文本框 53"/>
            <p:cNvSpPr txBox="1"/>
            <p:nvPr/>
          </p:nvSpPr>
          <p:spPr>
            <a:xfrm>
              <a:off x="1216484" y="3910950"/>
              <a:ext cx="595392" cy="230832"/>
            </a:xfrm>
            <a:prstGeom prst="rect">
              <a:avLst/>
            </a:prstGeom>
            <a:noFill/>
          </p:spPr>
          <p:txBody>
            <a:bodyPr wrap="square" rtlCol="0">
              <a:spAutoFit/>
            </a:bodyPr>
            <a:lstStyle/>
            <a:p>
              <a:pPr algn="r"/>
              <a:r>
                <a:rPr lang="en-US" altLang="zh-CN" sz="900" dirty="0">
                  <a:solidFill>
                    <a:schemeClr val="bg1">
                      <a:lumMod val="50000"/>
                    </a:schemeClr>
                  </a:solidFill>
                  <a:latin typeface="思源黑体 CN Light" panose="020B0300000000000000" pitchFamily="34" charset="-122"/>
                  <a:ea typeface="思源黑体 CN Light" panose="020B0300000000000000" pitchFamily="34" charset="-122"/>
                </a:rPr>
                <a:t>1,536</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57" name="组合 56"/>
          <p:cNvGrpSpPr/>
          <p:nvPr/>
        </p:nvGrpSpPr>
        <p:grpSpPr>
          <a:xfrm flipH="1">
            <a:off x="8278252" y="4594050"/>
            <a:ext cx="2677946" cy="382106"/>
            <a:chOff x="1216484" y="4410899"/>
            <a:chExt cx="2677946" cy="382106"/>
          </a:xfrm>
        </p:grpSpPr>
        <p:sp>
          <p:nvSpPr>
            <p:cNvPr id="58" name="circular-clock-tool_55344"/>
            <p:cNvSpPr>
              <a:spLocks noChangeAspect="1"/>
            </p:cNvSpPr>
            <p:nvPr/>
          </p:nvSpPr>
          <p:spPr bwMode="auto">
            <a:xfrm>
              <a:off x="3641974" y="4540900"/>
              <a:ext cx="252456" cy="252105"/>
            </a:xfrm>
            <a:custGeom>
              <a:avLst/>
              <a:gdLst>
                <a:gd name="connsiteX0" fmla="*/ 220168 w 608697"/>
                <a:gd name="connsiteY0" fmla="*/ 149793 h 607851"/>
                <a:gd name="connsiteX1" fmla="*/ 239222 w 608697"/>
                <a:gd name="connsiteY1" fmla="*/ 161748 h 607851"/>
                <a:gd name="connsiteX2" fmla="*/ 303540 w 608697"/>
                <a:gd name="connsiteY2" fmla="*/ 252175 h 607851"/>
                <a:gd name="connsiteX3" fmla="*/ 304361 w 608697"/>
                <a:gd name="connsiteY3" fmla="*/ 252026 h 607851"/>
                <a:gd name="connsiteX4" fmla="*/ 347190 w 608697"/>
                <a:gd name="connsiteY4" fmla="*/ 274596 h 607851"/>
                <a:gd name="connsiteX5" fmla="*/ 417850 w 608697"/>
                <a:gd name="connsiteY5" fmla="*/ 274596 h 607851"/>
                <a:gd name="connsiteX6" fmla="*/ 447173 w 608697"/>
                <a:gd name="connsiteY6" fmla="*/ 303943 h 607851"/>
                <a:gd name="connsiteX7" fmla="*/ 417775 w 608697"/>
                <a:gd name="connsiteY7" fmla="*/ 333291 h 607851"/>
                <a:gd name="connsiteX8" fmla="*/ 347190 w 608697"/>
                <a:gd name="connsiteY8" fmla="*/ 333291 h 607851"/>
                <a:gd name="connsiteX9" fmla="*/ 304361 w 608697"/>
                <a:gd name="connsiteY9" fmla="*/ 355861 h 607851"/>
                <a:gd name="connsiteX10" fmla="*/ 252354 w 608697"/>
                <a:gd name="connsiteY10" fmla="*/ 303943 h 607851"/>
                <a:gd name="connsiteX11" fmla="*/ 255712 w 608697"/>
                <a:gd name="connsiteY11" fmla="*/ 286216 h 607851"/>
                <a:gd name="connsiteX12" fmla="*/ 191320 w 608697"/>
                <a:gd name="connsiteY12" fmla="*/ 195714 h 607851"/>
                <a:gd name="connsiteX13" fmla="*/ 198259 w 608697"/>
                <a:gd name="connsiteY13" fmla="*/ 154820 h 607851"/>
                <a:gd name="connsiteX14" fmla="*/ 220168 w 608697"/>
                <a:gd name="connsiteY14" fmla="*/ 149793 h 607851"/>
                <a:gd name="connsiteX15" fmla="*/ 284730 w 608697"/>
                <a:gd name="connsiteY15" fmla="*/ 79259 h 607851"/>
                <a:gd name="connsiteX16" fmla="*/ 79369 w 608697"/>
                <a:gd name="connsiteY16" fmla="*/ 284409 h 607851"/>
                <a:gd name="connsiteX17" fmla="*/ 105701 w 608697"/>
                <a:gd name="connsiteY17" fmla="*/ 284409 h 607851"/>
                <a:gd name="connsiteX18" fmla="*/ 125320 w 608697"/>
                <a:gd name="connsiteY18" fmla="*/ 303925 h 607851"/>
                <a:gd name="connsiteX19" fmla="*/ 105701 w 608697"/>
                <a:gd name="connsiteY19" fmla="*/ 323517 h 607851"/>
                <a:gd name="connsiteX20" fmla="*/ 79369 w 608697"/>
                <a:gd name="connsiteY20" fmla="*/ 323517 h 607851"/>
                <a:gd name="connsiteX21" fmla="*/ 284805 w 608697"/>
                <a:gd name="connsiteY21" fmla="*/ 528592 h 607851"/>
                <a:gd name="connsiteX22" fmla="*/ 284805 w 608697"/>
                <a:gd name="connsiteY22" fmla="*/ 502296 h 607851"/>
                <a:gd name="connsiteX23" fmla="*/ 304349 w 608697"/>
                <a:gd name="connsiteY23" fmla="*/ 482705 h 607851"/>
                <a:gd name="connsiteX24" fmla="*/ 323967 w 608697"/>
                <a:gd name="connsiteY24" fmla="*/ 502296 h 607851"/>
                <a:gd name="connsiteX25" fmla="*/ 323967 w 608697"/>
                <a:gd name="connsiteY25" fmla="*/ 528592 h 607851"/>
                <a:gd name="connsiteX26" fmla="*/ 529328 w 608697"/>
                <a:gd name="connsiteY26" fmla="*/ 323442 h 607851"/>
                <a:gd name="connsiteX27" fmla="*/ 502996 w 608697"/>
                <a:gd name="connsiteY27" fmla="*/ 323442 h 607851"/>
                <a:gd name="connsiteX28" fmla="*/ 483377 w 608697"/>
                <a:gd name="connsiteY28" fmla="*/ 303925 h 607851"/>
                <a:gd name="connsiteX29" fmla="*/ 502996 w 608697"/>
                <a:gd name="connsiteY29" fmla="*/ 284334 h 607851"/>
                <a:gd name="connsiteX30" fmla="*/ 529328 w 608697"/>
                <a:gd name="connsiteY30" fmla="*/ 284334 h 607851"/>
                <a:gd name="connsiteX31" fmla="*/ 323893 w 608697"/>
                <a:gd name="connsiteY31" fmla="*/ 79259 h 607851"/>
                <a:gd name="connsiteX32" fmla="*/ 323893 w 608697"/>
                <a:gd name="connsiteY32" fmla="*/ 105555 h 607851"/>
                <a:gd name="connsiteX33" fmla="*/ 304349 w 608697"/>
                <a:gd name="connsiteY33" fmla="*/ 125146 h 607851"/>
                <a:gd name="connsiteX34" fmla="*/ 284730 w 608697"/>
                <a:gd name="connsiteY34" fmla="*/ 105555 h 607851"/>
                <a:gd name="connsiteX35" fmla="*/ 304349 w 608697"/>
                <a:gd name="connsiteY35" fmla="*/ 0 h 607851"/>
                <a:gd name="connsiteX36" fmla="*/ 608697 w 608697"/>
                <a:gd name="connsiteY36" fmla="*/ 303925 h 607851"/>
                <a:gd name="connsiteX37" fmla="*/ 304349 w 608697"/>
                <a:gd name="connsiteY37" fmla="*/ 607851 h 607851"/>
                <a:gd name="connsiteX38" fmla="*/ 0 w 608697"/>
                <a:gd name="connsiteY38" fmla="*/ 303925 h 607851"/>
                <a:gd name="connsiteX39" fmla="*/ 304349 w 608697"/>
                <a:gd name="connsiteY39"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607851">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rgbClr val="B38A54"/>
            </a:solidFill>
            <a:ln>
              <a:noFill/>
            </a:ln>
          </p:spPr>
        </p:sp>
        <p:grpSp>
          <p:nvGrpSpPr>
            <p:cNvPr id="59" name="组合 58"/>
            <p:cNvGrpSpPr/>
            <p:nvPr/>
          </p:nvGrpSpPr>
          <p:grpSpPr>
            <a:xfrm>
              <a:off x="1220709" y="4641971"/>
              <a:ext cx="2319416" cy="52644"/>
              <a:chOff x="1220709" y="3141406"/>
              <a:chExt cx="2643368" cy="73742"/>
            </a:xfrm>
          </p:grpSpPr>
          <p:sp>
            <p:nvSpPr>
              <p:cNvPr id="61" name="矩形 60"/>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62" name="矩形 61"/>
              <p:cNvSpPr/>
              <p:nvPr/>
            </p:nvSpPr>
            <p:spPr>
              <a:xfrm>
                <a:off x="2255675" y="3141406"/>
                <a:ext cx="1608401"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
          <p:nvSpPr>
            <p:cNvPr id="60" name="文本框 59"/>
            <p:cNvSpPr txBox="1"/>
            <p:nvPr/>
          </p:nvSpPr>
          <p:spPr>
            <a:xfrm>
              <a:off x="1216484" y="4410899"/>
              <a:ext cx="595392" cy="230832"/>
            </a:xfrm>
            <a:prstGeom prst="rect">
              <a:avLst/>
            </a:prstGeom>
            <a:noFill/>
          </p:spPr>
          <p:txBody>
            <a:bodyPr wrap="square" rtlCol="0">
              <a:spAutoFit/>
            </a:bodyPr>
            <a:lstStyle/>
            <a:p>
              <a:pPr algn="r"/>
              <a:r>
                <a:rPr lang="en-US" altLang="zh-CN" sz="900" dirty="0">
                  <a:solidFill>
                    <a:schemeClr val="bg1">
                      <a:lumMod val="50000"/>
                    </a:schemeClr>
                  </a:solidFill>
                  <a:latin typeface="思源黑体 CN Light" panose="020B0300000000000000" pitchFamily="34" charset="-122"/>
                  <a:ea typeface="思源黑体 CN Light" panose="020B0300000000000000" pitchFamily="34" charset="-122"/>
                </a:rPr>
                <a:t>861</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sp>
        <p:nvSpPr>
          <p:cNvPr id="63" name="business-presentation_66134"/>
          <p:cNvSpPr>
            <a:spLocks noChangeAspect="1"/>
          </p:cNvSpPr>
          <p:nvPr/>
        </p:nvSpPr>
        <p:spPr bwMode="auto">
          <a:xfrm>
            <a:off x="4720071" y="1944454"/>
            <a:ext cx="3034708" cy="3031702"/>
          </a:xfrm>
          <a:custGeom>
            <a:avLst/>
            <a:gdLst>
              <a:gd name="connsiteX0" fmla="*/ 71957 w 578004"/>
              <a:gd name="connsiteY0" fmla="*/ 173984 h 577432"/>
              <a:gd name="connsiteX1" fmla="*/ 85808 w 578004"/>
              <a:gd name="connsiteY1" fmla="*/ 186884 h 577432"/>
              <a:gd name="connsiteX2" fmla="*/ 85808 w 578004"/>
              <a:gd name="connsiteY2" fmla="*/ 298378 h 577432"/>
              <a:gd name="connsiteX3" fmla="*/ 71957 w 578004"/>
              <a:gd name="connsiteY3" fmla="*/ 311278 h 577432"/>
              <a:gd name="connsiteX4" fmla="*/ 59030 w 578004"/>
              <a:gd name="connsiteY4" fmla="*/ 298378 h 577432"/>
              <a:gd name="connsiteX5" fmla="*/ 59030 w 578004"/>
              <a:gd name="connsiteY5" fmla="*/ 186884 h 577432"/>
              <a:gd name="connsiteX6" fmla="*/ 71957 w 578004"/>
              <a:gd name="connsiteY6" fmla="*/ 173984 h 577432"/>
              <a:gd name="connsiteX7" fmla="*/ 254571 w 578004"/>
              <a:gd name="connsiteY7" fmla="*/ 171273 h 577432"/>
              <a:gd name="connsiteX8" fmla="*/ 405859 w 578004"/>
              <a:gd name="connsiteY8" fmla="*/ 203508 h 577432"/>
              <a:gd name="connsiteX9" fmla="*/ 427999 w 578004"/>
              <a:gd name="connsiteY9" fmla="*/ 203508 h 577432"/>
              <a:gd name="connsiteX10" fmla="*/ 446448 w 578004"/>
              <a:gd name="connsiteY10" fmla="*/ 210876 h 577432"/>
              <a:gd name="connsiteX11" fmla="*/ 434456 w 578004"/>
              <a:gd name="connsiteY11" fmla="*/ 301133 h 577432"/>
              <a:gd name="connsiteX12" fmla="*/ 452906 w 578004"/>
              <a:gd name="connsiteY12" fmla="*/ 316790 h 577432"/>
              <a:gd name="connsiteX13" fmla="*/ 472278 w 578004"/>
              <a:gd name="connsiteY13" fmla="*/ 301133 h 577432"/>
              <a:gd name="connsiteX14" fmla="*/ 459363 w 578004"/>
              <a:gd name="connsiteY14" fmla="*/ 210876 h 577432"/>
              <a:gd name="connsiteX15" fmla="*/ 477813 w 578004"/>
              <a:gd name="connsiteY15" fmla="*/ 203508 h 577432"/>
              <a:gd name="connsiteX16" fmla="*/ 503642 w 578004"/>
              <a:gd name="connsiteY16" fmla="*/ 203508 h 577432"/>
              <a:gd name="connsiteX17" fmla="*/ 527627 w 578004"/>
              <a:gd name="connsiteY17" fmla="*/ 220086 h 577432"/>
              <a:gd name="connsiteX18" fmla="*/ 576519 w 578004"/>
              <a:gd name="connsiteY18" fmla="*/ 344420 h 577432"/>
              <a:gd name="connsiteX19" fmla="*/ 561759 w 578004"/>
              <a:gd name="connsiteY19" fmla="*/ 378497 h 577432"/>
              <a:gd name="connsiteX20" fmla="*/ 527627 w 578004"/>
              <a:gd name="connsiteY20" fmla="*/ 363761 h 577432"/>
              <a:gd name="connsiteX21" fmla="*/ 504565 w 578004"/>
              <a:gd name="connsiteY21" fmla="*/ 303896 h 577432"/>
              <a:gd name="connsiteX22" fmla="*/ 504565 w 578004"/>
              <a:gd name="connsiteY22" fmla="*/ 376655 h 577432"/>
              <a:gd name="connsiteX23" fmla="*/ 514712 w 578004"/>
              <a:gd name="connsiteY23" fmla="*/ 548881 h 577432"/>
              <a:gd name="connsiteX24" fmla="*/ 489805 w 578004"/>
              <a:gd name="connsiteY24" fmla="*/ 576511 h 577432"/>
              <a:gd name="connsiteX25" fmla="*/ 487960 w 578004"/>
              <a:gd name="connsiteY25" fmla="*/ 577432 h 577432"/>
              <a:gd name="connsiteX26" fmla="*/ 462131 w 578004"/>
              <a:gd name="connsiteY26" fmla="*/ 552565 h 577432"/>
              <a:gd name="connsiteX27" fmla="*/ 452906 w 578004"/>
              <a:gd name="connsiteY27" fmla="*/ 404285 h 577432"/>
              <a:gd name="connsiteX28" fmla="*/ 444603 w 578004"/>
              <a:gd name="connsiteY28" fmla="*/ 552565 h 577432"/>
              <a:gd name="connsiteX29" fmla="*/ 418774 w 578004"/>
              <a:gd name="connsiteY29" fmla="*/ 577432 h 577432"/>
              <a:gd name="connsiteX30" fmla="*/ 416929 w 578004"/>
              <a:gd name="connsiteY30" fmla="*/ 576511 h 577432"/>
              <a:gd name="connsiteX31" fmla="*/ 392022 w 578004"/>
              <a:gd name="connsiteY31" fmla="*/ 548881 h 577432"/>
              <a:gd name="connsiteX32" fmla="*/ 402169 w 578004"/>
              <a:gd name="connsiteY32" fmla="*/ 376655 h 577432"/>
              <a:gd name="connsiteX33" fmla="*/ 402169 w 578004"/>
              <a:gd name="connsiteY33" fmla="*/ 256005 h 577432"/>
              <a:gd name="connsiteX34" fmla="*/ 397557 w 578004"/>
              <a:gd name="connsiteY34" fmla="*/ 255084 h 577432"/>
              <a:gd name="connsiteX35" fmla="*/ 244424 w 578004"/>
              <a:gd name="connsiteY35" fmla="*/ 222849 h 577432"/>
              <a:gd name="connsiteX36" fmla="*/ 224129 w 578004"/>
              <a:gd name="connsiteY36" fmla="*/ 191535 h 577432"/>
              <a:gd name="connsiteX37" fmla="*/ 254571 w 578004"/>
              <a:gd name="connsiteY37" fmla="*/ 171273 h 577432"/>
              <a:gd name="connsiteX38" fmla="*/ 190019 w 578004"/>
              <a:gd name="connsiteY38" fmla="*/ 134483 h 577432"/>
              <a:gd name="connsiteX39" fmla="*/ 203869 w 578004"/>
              <a:gd name="connsiteY39" fmla="*/ 147374 h 577432"/>
              <a:gd name="connsiteX40" fmla="*/ 203869 w 578004"/>
              <a:gd name="connsiteY40" fmla="*/ 298387 h 577432"/>
              <a:gd name="connsiteX41" fmla="*/ 190019 w 578004"/>
              <a:gd name="connsiteY41" fmla="*/ 311278 h 577432"/>
              <a:gd name="connsiteX42" fmla="*/ 177091 w 578004"/>
              <a:gd name="connsiteY42" fmla="*/ 298387 h 577432"/>
              <a:gd name="connsiteX43" fmla="*/ 177091 w 578004"/>
              <a:gd name="connsiteY43" fmla="*/ 147374 h 577432"/>
              <a:gd name="connsiteX44" fmla="*/ 190019 w 578004"/>
              <a:gd name="connsiteY44" fmla="*/ 134483 h 577432"/>
              <a:gd name="connsiteX45" fmla="*/ 453380 w 578004"/>
              <a:gd name="connsiteY45" fmla="*/ 97644 h 577432"/>
              <a:gd name="connsiteX46" fmla="*/ 499909 w 578004"/>
              <a:gd name="connsiteY46" fmla="*/ 144099 h 577432"/>
              <a:gd name="connsiteX47" fmla="*/ 453380 w 578004"/>
              <a:gd name="connsiteY47" fmla="*/ 190554 h 577432"/>
              <a:gd name="connsiteX48" fmla="*/ 406851 w 578004"/>
              <a:gd name="connsiteY48" fmla="*/ 144099 h 577432"/>
              <a:gd name="connsiteX49" fmla="*/ 453380 w 578004"/>
              <a:gd name="connsiteY49" fmla="*/ 97644 h 577432"/>
              <a:gd name="connsiteX50" fmla="*/ 130988 w 578004"/>
              <a:gd name="connsiteY50" fmla="*/ 81962 h 577432"/>
              <a:gd name="connsiteX51" fmla="*/ 144839 w 578004"/>
              <a:gd name="connsiteY51" fmla="*/ 94855 h 577432"/>
              <a:gd name="connsiteX52" fmla="*/ 144839 w 578004"/>
              <a:gd name="connsiteY52" fmla="*/ 298385 h 577432"/>
              <a:gd name="connsiteX53" fmla="*/ 130988 w 578004"/>
              <a:gd name="connsiteY53" fmla="*/ 311278 h 577432"/>
              <a:gd name="connsiteX54" fmla="*/ 118061 w 578004"/>
              <a:gd name="connsiteY54" fmla="*/ 298385 h 577432"/>
              <a:gd name="connsiteX55" fmla="*/ 118061 w 578004"/>
              <a:gd name="connsiteY55" fmla="*/ 94855 h 577432"/>
              <a:gd name="connsiteX56" fmla="*/ 130988 w 578004"/>
              <a:gd name="connsiteY56" fmla="*/ 81962 h 577432"/>
              <a:gd name="connsiteX57" fmla="*/ 25828 w 578004"/>
              <a:gd name="connsiteY57" fmla="*/ 0 h 577432"/>
              <a:gd name="connsiteX58" fmla="*/ 354210 w 578004"/>
              <a:gd name="connsiteY58" fmla="*/ 0 h 577432"/>
              <a:gd name="connsiteX59" fmla="*/ 380960 w 578004"/>
              <a:gd name="connsiteY59" fmla="*/ 26707 h 577432"/>
              <a:gd name="connsiteX60" fmla="*/ 368046 w 578004"/>
              <a:gd name="connsiteY60" fmla="*/ 48810 h 577432"/>
              <a:gd name="connsiteX61" fmla="*/ 368046 w 578004"/>
              <a:gd name="connsiteY61" fmla="*/ 168533 h 577432"/>
              <a:gd name="connsiteX62" fmla="*/ 341296 w 578004"/>
              <a:gd name="connsiteY62" fmla="*/ 163007 h 577432"/>
              <a:gd name="connsiteX63" fmla="*/ 341296 w 578004"/>
              <a:gd name="connsiteY63" fmla="*/ 52494 h 577432"/>
              <a:gd name="connsiteX64" fmla="*/ 39664 w 578004"/>
              <a:gd name="connsiteY64" fmla="*/ 52494 h 577432"/>
              <a:gd name="connsiteX65" fmla="*/ 39664 w 578004"/>
              <a:gd name="connsiteY65" fmla="*/ 340749 h 577432"/>
              <a:gd name="connsiteX66" fmla="*/ 341296 w 578004"/>
              <a:gd name="connsiteY66" fmla="*/ 340749 h 577432"/>
              <a:gd name="connsiteX67" fmla="*/ 341296 w 578004"/>
              <a:gd name="connsiteY67" fmla="*/ 269837 h 577432"/>
              <a:gd name="connsiteX68" fmla="*/ 368046 w 578004"/>
              <a:gd name="connsiteY68" fmla="*/ 275362 h 577432"/>
              <a:gd name="connsiteX69" fmla="*/ 368046 w 578004"/>
              <a:gd name="connsiteY69" fmla="*/ 354563 h 577432"/>
              <a:gd name="connsiteX70" fmla="*/ 354210 w 578004"/>
              <a:gd name="connsiteY70" fmla="*/ 367457 h 577432"/>
              <a:gd name="connsiteX71" fmla="*/ 273959 w 578004"/>
              <a:gd name="connsiteY71" fmla="*/ 367457 h 577432"/>
              <a:gd name="connsiteX72" fmla="*/ 321003 w 578004"/>
              <a:gd name="connsiteY72" fmla="*/ 544278 h 577432"/>
              <a:gd name="connsiteX73" fmla="*/ 302554 w 578004"/>
              <a:gd name="connsiteY73" fmla="*/ 576511 h 577432"/>
              <a:gd name="connsiteX74" fmla="*/ 295175 w 578004"/>
              <a:gd name="connsiteY74" fmla="*/ 577432 h 577432"/>
              <a:gd name="connsiteX75" fmla="*/ 270270 w 578004"/>
              <a:gd name="connsiteY75" fmla="*/ 557171 h 577432"/>
              <a:gd name="connsiteX76" fmla="*/ 219537 w 578004"/>
              <a:gd name="connsiteY76" fmla="*/ 367457 h 577432"/>
              <a:gd name="connsiteX77" fmla="*/ 161423 w 578004"/>
              <a:gd name="connsiteY77" fmla="*/ 367457 h 577432"/>
              <a:gd name="connsiteX78" fmla="*/ 110690 w 578004"/>
              <a:gd name="connsiteY78" fmla="*/ 557171 h 577432"/>
              <a:gd name="connsiteX79" fmla="*/ 85785 w 578004"/>
              <a:gd name="connsiteY79" fmla="*/ 577432 h 577432"/>
              <a:gd name="connsiteX80" fmla="*/ 78406 w 578004"/>
              <a:gd name="connsiteY80" fmla="*/ 576511 h 577432"/>
              <a:gd name="connsiteX81" fmla="*/ 59957 w 578004"/>
              <a:gd name="connsiteY81" fmla="*/ 544278 h 577432"/>
              <a:gd name="connsiteX82" fmla="*/ 107001 w 578004"/>
              <a:gd name="connsiteY82" fmla="*/ 367457 h 577432"/>
              <a:gd name="connsiteX83" fmla="*/ 25828 w 578004"/>
              <a:gd name="connsiteY83" fmla="*/ 367457 h 577432"/>
              <a:gd name="connsiteX84" fmla="*/ 12914 w 578004"/>
              <a:gd name="connsiteY84" fmla="*/ 354563 h 577432"/>
              <a:gd name="connsiteX85" fmla="*/ 12914 w 578004"/>
              <a:gd name="connsiteY85" fmla="*/ 48810 h 577432"/>
              <a:gd name="connsiteX86" fmla="*/ 0 w 578004"/>
              <a:gd name="connsiteY86" fmla="*/ 26707 h 577432"/>
              <a:gd name="connsiteX87" fmla="*/ 25828 w 578004"/>
              <a:gd name="connsiteY8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78004" h="577432">
                <a:moveTo>
                  <a:pt x="71957" y="173984"/>
                </a:moveTo>
                <a:cubicBezTo>
                  <a:pt x="79344" y="173984"/>
                  <a:pt x="85808" y="179513"/>
                  <a:pt x="85808" y="186884"/>
                </a:cubicBezTo>
                <a:lnTo>
                  <a:pt x="85808" y="298378"/>
                </a:lnTo>
                <a:cubicBezTo>
                  <a:pt x="85808" y="305749"/>
                  <a:pt x="79344" y="311278"/>
                  <a:pt x="71957" y="311278"/>
                </a:cubicBezTo>
                <a:cubicBezTo>
                  <a:pt x="64570" y="311278"/>
                  <a:pt x="59030" y="305749"/>
                  <a:pt x="59030" y="298378"/>
                </a:cubicBezTo>
                <a:lnTo>
                  <a:pt x="59030" y="186884"/>
                </a:lnTo>
                <a:cubicBezTo>
                  <a:pt x="59030" y="179513"/>
                  <a:pt x="64570" y="173984"/>
                  <a:pt x="71957" y="173984"/>
                </a:cubicBezTo>
                <a:close/>
                <a:moveTo>
                  <a:pt x="254571" y="171273"/>
                </a:moveTo>
                <a:lnTo>
                  <a:pt x="405859" y="203508"/>
                </a:lnTo>
                <a:lnTo>
                  <a:pt x="427999" y="203508"/>
                </a:lnTo>
                <a:cubicBezTo>
                  <a:pt x="435378" y="203508"/>
                  <a:pt x="441836" y="206271"/>
                  <a:pt x="446448" y="210876"/>
                </a:cubicBezTo>
                <a:lnTo>
                  <a:pt x="434456" y="301133"/>
                </a:lnTo>
                <a:lnTo>
                  <a:pt x="452906" y="316790"/>
                </a:lnTo>
                <a:lnTo>
                  <a:pt x="472278" y="301133"/>
                </a:lnTo>
                <a:lnTo>
                  <a:pt x="459363" y="210876"/>
                </a:lnTo>
                <a:cubicBezTo>
                  <a:pt x="463976" y="206271"/>
                  <a:pt x="470433" y="203508"/>
                  <a:pt x="477813" y="203508"/>
                </a:cubicBezTo>
                <a:lnTo>
                  <a:pt x="503642" y="203508"/>
                </a:lnTo>
                <a:cubicBezTo>
                  <a:pt x="514712" y="203508"/>
                  <a:pt x="523937" y="209955"/>
                  <a:pt x="527627" y="220086"/>
                </a:cubicBezTo>
                <a:lnTo>
                  <a:pt x="576519" y="344420"/>
                </a:lnTo>
                <a:cubicBezTo>
                  <a:pt x="581131" y="358235"/>
                  <a:pt x="574674" y="372971"/>
                  <a:pt x="561759" y="378497"/>
                </a:cubicBezTo>
                <a:cubicBezTo>
                  <a:pt x="547922" y="384023"/>
                  <a:pt x="532239" y="377576"/>
                  <a:pt x="527627" y="363761"/>
                </a:cubicBezTo>
                <a:lnTo>
                  <a:pt x="504565" y="303896"/>
                </a:lnTo>
                <a:lnTo>
                  <a:pt x="504565" y="376655"/>
                </a:lnTo>
                <a:lnTo>
                  <a:pt x="514712" y="548881"/>
                </a:lnTo>
                <a:cubicBezTo>
                  <a:pt x="514712" y="563617"/>
                  <a:pt x="503642" y="576511"/>
                  <a:pt x="489805" y="576511"/>
                </a:cubicBezTo>
                <a:cubicBezTo>
                  <a:pt x="488883" y="577432"/>
                  <a:pt x="488883" y="577432"/>
                  <a:pt x="487960" y="577432"/>
                </a:cubicBezTo>
                <a:cubicBezTo>
                  <a:pt x="474123" y="577432"/>
                  <a:pt x="463053" y="566380"/>
                  <a:pt x="462131" y="552565"/>
                </a:cubicBezTo>
                <a:lnTo>
                  <a:pt x="452906" y="404285"/>
                </a:lnTo>
                <a:lnTo>
                  <a:pt x="444603" y="552565"/>
                </a:lnTo>
                <a:cubicBezTo>
                  <a:pt x="443681" y="566380"/>
                  <a:pt x="432611" y="577432"/>
                  <a:pt x="418774" y="577432"/>
                </a:cubicBezTo>
                <a:cubicBezTo>
                  <a:pt x="417851" y="577432"/>
                  <a:pt x="416929" y="577432"/>
                  <a:pt x="416929" y="576511"/>
                </a:cubicBezTo>
                <a:cubicBezTo>
                  <a:pt x="402169" y="576511"/>
                  <a:pt x="391099" y="563617"/>
                  <a:pt x="392022" y="548881"/>
                </a:cubicBezTo>
                <a:lnTo>
                  <a:pt x="402169" y="376655"/>
                </a:lnTo>
                <a:lnTo>
                  <a:pt x="402169" y="256005"/>
                </a:lnTo>
                <a:cubicBezTo>
                  <a:pt x="400324" y="256005"/>
                  <a:pt x="398479" y="255084"/>
                  <a:pt x="397557" y="255084"/>
                </a:cubicBezTo>
                <a:lnTo>
                  <a:pt x="244424" y="222849"/>
                </a:lnTo>
                <a:cubicBezTo>
                  <a:pt x="229664" y="219165"/>
                  <a:pt x="220439" y="205350"/>
                  <a:pt x="224129" y="191535"/>
                </a:cubicBezTo>
                <a:cubicBezTo>
                  <a:pt x="226897" y="176799"/>
                  <a:pt x="240734" y="168510"/>
                  <a:pt x="254571" y="171273"/>
                </a:cubicBezTo>
                <a:close/>
                <a:moveTo>
                  <a:pt x="190019" y="134483"/>
                </a:moveTo>
                <a:cubicBezTo>
                  <a:pt x="197406" y="134483"/>
                  <a:pt x="203869" y="140008"/>
                  <a:pt x="203869" y="147374"/>
                </a:cubicBezTo>
                <a:lnTo>
                  <a:pt x="203869" y="298387"/>
                </a:lnTo>
                <a:cubicBezTo>
                  <a:pt x="203869" y="305753"/>
                  <a:pt x="197406" y="311278"/>
                  <a:pt x="190019" y="311278"/>
                </a:cubicBezTo>
                <a:cubicBezTo>
                  <a:pt x="183555" y="311278"/>
                  <a:pt x="177091" y="305753"/>
                  <a:pt x="177091" y="298387"/>
                </a:cubicBezTo>
                <a:lnTo>
                  <a:pt x="177091" y="147374"/>
                </a:lnTo>
                <a:cubicBezTo>
                  <a:pt x="177091" y="140008"/>
                  <a:pt x="183555" y="134483"/>
                  <a:pt x="190019" y="134483"/>
                </a:cubicBezTo>
                <a:close/>
                <a:moveTo>
                  <a:pt x="453380" y="97644"/>
                </a:moveTo>
                <a:cubicBezTo>
                  <a:pt x="479077" y="97644"/>
                  <a:pt x="499909" y="118443"/>
                  <a:pt x="499909" y="144099"/>
                </a:cubicBezTo>
                <a:cubicBezTo>
                  <a:pt x="499909" y="169755"/>
                  <a:pt x="479077" y="190554"/>
                  <a:pt x="453380" y="190554"/>
                </a:cubicBezTo>
                <a:cubicBezTo>
                  <a:pt x="427683" y="190554"/>
                  <a:pt x="406851" y="169755"/>
                  <a:pt x="406851" y="144099"/>
                </a:cubicBezTo>
                <a:cubicBezTo>
                  <a:pt x="406851" y="118443"/>
                  <a:pt x="427683" y="97644"/>
                  <a:pt x="453380" y="97644"/>
                </a:cubicBezTo>
                <a:close/>
                <a:moveTo>
                  <a:pt x="130988" y="81962"/>
                </a:moveTo>
                <a:cubicBezTo>
                  <a:pt x="138375" y="81962"/>
                  <a:pt x="144839" y="87488"/>
                  <a:pt x="144839" y="94855"/>
                </a:cubicBezTo>
                <a:lnTo>
                  <a:pt x="144839" y="298385"/>
                </a:lnTo>
                <a:cubicBezTo>
                  <a:pt x="144839" y="305752"/>
                  <a:pt x="138375" y="311278"/>
                  <a:pt x="130988" y="311278"/>
                </a:cubicBezTo>
                <a:cubicBezTo>
                  <a:pt x="124524" y="311278"/>
                  <a:pt x="118061" y="305752"/>
                  <a:pt x="118061" y="298385"/>
                </a:cubicBezTo>
                <a:lnTo>
                  <a:pt x="118061" y="94855"/>
                </a:lnTo>
                <a:cubicBezTo>
                  <a:pt x="118061" y="87488"/>
                  <a:pt x="124524" y="81962"/>
                  <a:pt x="130988" y="81962"/>
                </a:cubicBezTo>
                <a:close/>
                <a:moveTo>
                  <a:pt x="25828" y="0"/>
                </a:moveTo>
                <a:lnTo>
                  <a:pt x="354210" y="0"/>
                </a:lnTo>
                <a:cubicBezTo>
                  <a:pt x="368969" y="0"/>
                  <a:pt x="380960" y="11972"/>
                  <a:pt x="380960" y="26707"/>
                </a:cubicBezTo>
                <a:cubicBezTo>
                  <a:pt x="380960" y="35917"/>
                  <a:pt x="375426" y="44205"/>
                  <a:pt x="368046" y="48810"/>
                </a:cubicBezTo>
                <a:lnTo>
                  <a:pt x="368046" y="168533"/>
                </a:lnTo>
                <a:lnTo>
                  <a:pt x="341296" y="163007"/>
                </a:lnTo>
                <a:lnTo>
                  <a:pt x="341296" y="52494"/>
                </a:lnTo>
                <a:lnTo>
                  <a:pt x="39664" y="52494"/>
                </a:lnTo>
                <a:lnTo>
                  <a:pt x="39664" y="340749"/>
                </a:lnTo>
                <a:lnTo>
                  <a:pt x="341296" y="340749"/>
                </a:lnTo>
                <a:lnTo>
                  <a:pt x="341296" y="269837"/>
                </a:lnTo>
                <a:lnTo>
                  <a:pt x="368046" y="275362"/>
                </a:lnTo>
                <a:lnTo>
                  <a:pt x="368046" y="354563"/>
                </a:lnTo>
                <a:cubicBezTo>
                  <a:pt x="368046" y="361010"/>
                  <a:pt x="361589" y="367457"/>
                  <a:pt x="354210" y="367457"/>
                </a:cubicBezTo>
                <a:lnTo>
                  <a:pt x="273959" y="367457"/>
                </a:lnTo>
                <a:lnTo>
                  <a:pt x="321003" y="544278"/>
                </a:lnTo>
                <a:cubicBezTo>
                  <a:pt x="324693" y="558092"/>
                  <a:pt x="316391" y="572827"/>
                  <a:pt x="302554" y="576511"/>
                </a:cubicBezTo>
                <a:cubicBezTo>
                  <a:pt x="299787" y="576511"/>
                  <a:pt x="297942" y="577432"/>
                  <a:pt x="295175" y="577432"/>
                </a:cubicBezTo>
                <a:cubicBezTo>
                  <a:pt x="284106" y="577432"/>
                  <a:pt x="273037" y="569143"/>
                  <a:pt x="270270" y="557171"/>
                </a:cubicBezTo>
                <a:lnTo>
                  <a:pt x="219537" y="367457"/>
                </a:lnTo>
                <a:lnTo>
                  <a:pt x="161423" y="367457"/>
                </a:lnTo>
                <a:lnTo>
                  <a:pt x="110690" y="557171"/>
                </a:lnTo>
                <a:cubicBezTo>
                  <a:pt x="107923" y="569143"/>
                  <a:pt x="96854" y="577432"/>
                  <a:pt x="85785" y="577432"/>
                </a:cubicBezTo>
                <a:cubicBezTo>
                  <a:pt x="83018" y="577432"/>
                  <a:pt x="81173" y="576511"/>
                  <a:pt x="78406" y="576511"/>
                </a:cubicBezTo>
                <a:cubicBezTo>
                  <a:pt x="64569" y="572827"/>
                  <a:pt x="56267" y="558092"/>
                  <a:pt x="59957" y="544278"/>
                </a:cubicBezTo>
                <a:lnTo>
                  <a:pt x="107001" y="367457"/>
                </a:lnTo>
                <a:lnTo>
                  <a:pt x="25828" y="367457"/>
                </a:lnTo>
                <a:cubicBezTo>
                  <a:pt x="19371" y="367457"/>
                  <a:pt x="12914" y="361010"/>
                  <a:pt x="12914" y="354563"/>
                </a:cubicBezTo>
                <a:lnTo>
                  <a:pt x="12914" y="48810"/>
                </a:lnTo>
                <a:cubicBezTo>
                  <a:pt x="5534" y="44205"/>
                  <a:pt x="0" y="35917"/>
                  <a:pt x="0" y="26707"/>
                </a:cubicBezTo>
                <a:cubicBezTo>
                  <a:pt x="0" y="11972"/>
                  <a:pt x="11991" y="0"/>
                  <a:pt x="25828" y="0"/>
                </a:cubicBezTo>
                <a:close/>
              </a:path>
            </a:pathLst>
          </a:custGeom>
          <a:gradFill>
            <a:gsLst>
              <a:gs pos="0">
                <a:srgbClr val="6A839F"/>
              </a:gs>
              <a:gs pos="100000">
                <a:srgbClr val="6A839F">
                  <a:alpha val="20000"/>
                </a:srgbClr>
              </a:gs>
            </a:gsLst>
            <a:lin ang="5400000" scaled="1"/>
          </a:grad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par>
                                <p:cTn id="26" presetID="2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par>
                                <p:cTn id="33" presetID="22" presetClass="entr" presetSubtype="8"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par>
                                <p:cTn id="40" presetID="22" presetClass="entr" presetSubtype="8"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发现问题</a:t>
            </a:r>
          </a:p>
        </p:txBody>
      </p:sp>
      <p:sp>
        <p:nvSpPr>
          <p:cNvPr id="6" name="矩形 5"/>
          <p:cNvSpPr/>
          <p:nvPr/>
        </p:nvSpPr>
        <p:spPr>
          <a:xfrm>
            <a:off x="1372332" y="1852246"/>
            <a:ext cx="3293451" cy="500575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9934" y="5811715"/>
            <a:ext cx="1866900" cy="457200"/>
          </a:xfrm>
          <a:prstGeom prst="rect">
            <a:avLst/>
          </a:prstGeom>
          <a:gradFill flip="none" rotWithShape="1">
            <a:gsLst>
              <a:gs pos="0">
                <a:srgbClr val="B38A54"/>
              </a:gs>
              <a:gs pos="100000">
                <a:srgbClr val="B38A54">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417991" y="4317237"/>
            <a:ext cx="2827568" cy="1308795"/>
            <a:chOff x="3268433" y="1711913"/>
            <a:chExt cx="2827568" cy="1308795"/>
          </a:xfrm>
        </p:grpSpPr>
        <p:sp>
          <p:nvSpPr>
            <p:cNvPr id="9" name="文本框 8"/>
            <p:cNvSpPr txBox="1"/>
            <p:nvPr/>
          </p:nvSpPr>
          <p:spPr>
            <a:xfrm>
              <a:off x="3268435" y="2097378"/>
              <a:ext cx="2827566"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10" name="文本框 9"/>
            <p:cNvSpPr txBox="1"/>
            <p:nvPr/>
          </p:nvSpPr>
          <p:spPr>
            <a:xfrm>
              <a:off x="3268433" y="1711913"/>
              <a:ext cx="2827567" cy="461665"/>
            </a:xfrm>
            <a:prstGeom prst="rect">
              <a:avLst/>
            </a:prstGeom>
            <a:noFill/>
          </p:spPr>
          <p:txBody>
            <a:bodyPr wrap="square" rtlCol="0">
              <a:spAutoFit/>
            </a:bodyPr>
            <a:lstStyle/>
            <a:p>
              <a:r>
                <a:rPr lang="zh-CN" altLang="en-US" sz="24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11" name="组合 10"/>
          <p:cNvGrpSpPr/>
          <p:nvPr/>
        </p:nvGrpSpPr>
        <p:grpSpPr>
          <a:xfrm>
            <a:off x="5498249" y="2661463"/>
            <a:ext cx="1394722" cy="1394722"/>
            <a:chOff x="5498249" y="2661463"/>
            <a:chExt cx="1394722" cy="1394722"/>
          </a:xfrm>
        </p:grpSpPr>
        <p:sp>
          <p:nvSpPr>
            <p:cNvPr id="12" name="椭圆 11"/>
            <p:cNvSpPr/>
            <p:nvPr/>
          </p:nvSpPr>
          <p:spPr>
            <a:xfrm>
              <a:off x="5498249" y="2661463"/>
              <a:ext cx="1394722" cy="1394722"/>
            </a:xfrm>
            <a:prstGeom prst="ellipse">
              <a:avLst/>
            </a:prstGeom>
            <a:gradFill>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trategical-planning_27141"/>
            <p:cNvSpPr>
              <a:spLocks noChangeAspect="1"/>
            </p:cNvSpPr>
            <p:nvPr/>
          </p:nvSpPr>
          <p:spPr bwMode="auto">
            <a:xfrm>
              <a:off x="5814778" y="2974088"/>
              <a:ext cx="761663" cy="769471"/>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txBody>
            <a:bodyPr/>
            <a:lstStyle/>
            <a:p>
              <a:endParaRPr lang="zh-CN" altLang="en-US"/>
            </a:p>
          </p:txBody>
        </p:sp>
      </p:grpSp>
      <p:grpSp>
        <p:nvGrpSpPr>
          <p:cNvPr id="14" name="组合 13"/>
          <p:cNvGrpSpPr/>
          <p:nvPr/>
        </p:nvGrpSpPr>
        <p:grpSpPr>
          <a:xfrm>
            <a:off x="8562087" y="4317237"/>
            <a:ext cx="2827568" cy="1308795"/>
            <a:chOff x="3268433" y="1711913"/>
            <a:chExt cx="2827568" cy="1308795"/>
          </a:xfrm>
        </p:grpSpPr>
        <p:sp>
          <p:nvSpPr>
            <p:cNvPr id="15" name="文本框 14"/>
            <p:cNvSpPr txBox="1"/>
            <p:nvPr/>
          </p:nvSpPr>
          <p:spPr>
            <a:xfrm>
              <a:off x="3268435" y="2097378"/>
              <a:ext cx="2827566"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16" name="文本框 15"/>
            <p:cNvSpPr txBox="1"/>
            <p:nvPr/>
          </p:nvSpPr>
          <p:spPr>
            <a:xfrm>
              <a:off x="3268433" y="1711913"/>
              <a:ext cx="2827567" cy="461665"/>
            </a:xfrm>
            <a:prstGeom prst="rect">
              <a:avLst/>
            </a:prstGeom>
            <a:noFill/>
          </p:spPr>
          <p:txBody>
            <a:bodyPr wrap="square" rtlCol="0">
              <a:spAutoFit/>
            </a:bodyPr>
            <a:lstStyle/>
            <a:p>
              <a:r>
                <a:rPr lang="zh-CN" altLang="en-US" sz="24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17" name="Group 558"/>
          <p:cNvGrpSpPr/>
          <p:nvPr/>
        </p:nvGrpSpPr>
        <p:grpSpPr>
          <a:xfrm>
            <a:off x="8642345" y="2661463"/>
            <a:ext cx="1394722" cy="1394722"/>
            <a:chOff x="5498249" y="2661463"/>
            <a:chExt cx="1394722" cy="1394722"/>
          </a:xfrm>
        </p:grpSpPr>
        <p:sp>
          <p:nvSpPr>
            <p:cNvPr id="18" name="椭圆 17"/>
            <p:cNvSpPr/>
            <p:nvPr/>
          </p:nvSpPr>
          <p:spPr>
            <a:xfrm>
              <a:off x="5498249" y="2661463"/>
              <a:ext cx="1394722" cy="1394722"/>
            </a:xfrm>
            <a:prstGeom prst="ellipse">
              <a:avLst/>
            </a:prstGeom>
            <a:gradFill>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strategical-planning_27141"/>
            <p:cNvSpPr>
              <a:spLocks noChangeAspect="1"/>
            </p:cNvSpPr>
            <p:nvPr/>
          </p:nvSpPr>
          <p:spPr bwMode="auto">
            <a:xfrm>
              <a:off x="5810874" y="3004907"/>
              <a:ext cx="769471" cy="707832"/>
            </a:xfrm>
            <a:custGeom>
              <a:avLst/>
              <a:gdLst>
                <a:gd name="T0" fmla="*/ 1063 w 1485"/>
                <a:gd name="T1" fmla="*/ 120 h 1368"/>
                <a:gd name="T2" fmla="*/ 1131 w 1485"/>
                <a:gd name="T3" fmla="*/ 88 h 1368"/>
                <a:gd name="T4" fmla="*/ 1154 w 1485"/>
                <a:gd name="T5" fmla="*/ 171 h 1368"/>
                <a:gd name="T6" fmla="*/ 1281 w 1485"/>
                <a:gd name="T7" fmla="*/ 424 h 1368"/>
                <a:gd name="T8" fmla="*/ 1281 w 1485"/>
                <a:gd name="T9" fmla="*/ 522 h 1368"/>
                <a:gd name="T10" fmla="*/ 1299 w 1485"/>
                <a:gd name="T11" fmla="*/ 519 h 1368"/>
                <a:gd name="T12" fmla="*/ 1299 w 1485"/>
                <a:gd name="T13" fmla="*/ 619 h 1368"/>
                <a:gd name="T14" fmla="*/ 1244 w 1485"/>
                <a:gd name="T15" fmla="*/ 670 h 1368"/>
                <a:gd name="T16" fmla="*/ 1153 w 1485"/>
                <a:gd name="T17" fmla="*/ 871 h 1368"/>
                <a:gd name="T18" fmla="*/ 1485 w 1485"/>
                <a:gd name="T19" fmla="*/ 1328 h 1368"/>
                <a:gd name="T20" fmla="*/ 1353 w 1485"/>
                <a:gd name="T21" fmla="*/ 1328 h 1368"/>
                <a:gd name="T22" fmla="*/ 1018 w 1485"/>
                <a:gd name="T23" fmla="*/ 845 h 1368"/>
                <a:gd name="T24" fmla="*/ 1083 w 1485"/>
                <a:gd name="T25" fmla="*/ 682 h 1368"/>
                <a:gd name="T26" fmla="*/ 1148 w 1485"/>
                <a:gd name="T27" fmla="*/ 598 h 1368"/>
                <a:gd name="T28" fmla="*/ 1129 w 1485"/>
                <a:gd name="T29" fmla="*/ 436 h 1368"/>
                <a:gd name="T30" fmla="*/ 1129 w 1485"/>
                <a:gd name="T31" fmla="*/ 373 h 1368"/>
                <a:gd name="T32" fmla="*/ 1063 w 1485"/>
                <a:gd name="T33" fmla="*/ 120 h 1368"/>
                <a:gd name="T34" fmla="*/ 465 w 1485"/>
                <a:gd name="T35" fmla="*/ 846 h 1368"/>
                <a:gd name="T36" fmla="*/ 405 w 1485"/>
                <a:gd name="T37" fmla="*/ 682 h 1368"/>
                <a:gd name="T38" fmla="*/ 334 w 1485"/>
                <a:gd name="T39" fmla="*/ 596 h 1368"/>
                <a:gd name="T40" fmla="*/ 358 w 1485"/>
                <a:gd name="T41" fmla="*/ 436 h 1368"/>
                <a:gd name="T42" fmla="*/ 358 w 1485"/>
                <a:gd name="T43" fmla="*/ 372 h 1368"/>
                <a:gd name="T44" fmla="*/ 357 w 1485"/>
                <a:gd name="T45" fmla="*/ 316 h 1368"/>
                <a:gd name="T46" fmla="*/ 372 w 1485"/>
                <a:gd name="T47" fmla="*/ 161 h 1368"/>
                <a:gd name="T48" fmla="*/ 206 w 1485"/>
                <a:gd name="T49" fmla="*/ 424 h 1368"/>
                <a:gd name="T50" fmla="*/ 206 w 1485"/>
                <a:gd name="T51" fmla="*/ 522 h 1368"/>
                <a:gd name="T52" fmla="*/ 188 w 1485"/>
                <a:gd name="T53" fmla="*/ 519 h 1368"/>
                <a:gd name="T54" fmla="*/ 183 w 1485"/>
                <a:gd name="T55" fmla="*/ 617 h 1368"/>
                <a:gd name="T56" fmla="*/ 243 w 1485"/>
                <a:gd name="T57" fmla="*/ 670 h 1368"/>
                <a:gd name="T58" fmla="*/ 329 w 1485"/>
                <a:gd name="T59" fmla="*/ 872 h 1368"/>
                <a:gd name="T60" fmla="*/ 0 w 1485"/>
                <a:gd name="T61" fmla="*/ 1328 h 1368"/>
                <a:gd name="T62" fmla="*/ 132 w 1485"/>
                <a:gd name="T63" fmla="*/ 1328 h 1368"/>
                <a:gd name="T64" fmla="*/ 465 w 1485"/>
                <a:gd name="T65" fmla="*/ 846 h 1368"/>
                <a:gd name="T66" fmla="*/ 941 w 1485"/>
                <a:gd name="T67" fmla="*/ 864 h 1368"/>
                <a:gd name="T68" fmla="*/ 1041 w 1485"/>
                <a:gd name="T69" fmla="*/ 642 h 1368"/>
                <a:gd name="T70" fmla="*/ 1102 w 1485"/>
                <a:gd name="T71" fmla="*/ 586 h 1368"/>
                <a:gd name="T72" fmla="*/ 1102 w 1485"/>
                <a:gd name="T73" fmla="*/ 476 h 1368"/>
                <a:gd name="T74" fmla="*/ 1081 w 1485"/>
                <a:gd name="T75" fmla="*/ 479 h 1368"/>
                <a:gd name="T76" fmla="*/ 1081 w 1485"/>
                <a:gd name="T77" fmla="*/ 372 h 1368"/>
                <a:gd name="T78" fmla="*/ 941 w 1485"/>
                <a:gd name="T79" fmla="*/ 92 h 1368"/>
                <a:gd name="T80" fmla="*/ 916 w 1485"/>
                <a:gd name="T81" fmla="*/ 0 h 1368"/>
                <a:gd name="T82" fmla="*/ 640 w 1485"/>
                <a:gd name="T83" fmla="*/ 73 h 1368"/>
                <a:gd name="T84" fmla="*/ 643 w 1485"/>
                <a:gd name="T85" fmla="*/ 74 h 1368"/>
                <a:gd name="T86" fmla="*/ 406 w 1485"/>
                <a:gd name="T87" fmla="*/ 372 h 1368"/>
                <a:gd name="T88" fmla="*/ 406 w 1485"/>
                <a:gd name="T89" fmla="*/ 479 h 1368"/>
                <a:gd name="T90" fmla="*/ 386 w 1485"/>
                <a:gd name="T91" fmla="*/ 476 h 1368"/>
                <a:gd name="T92" fmla="*/ 380 w 1485"/>
                <a:gd name="T93" fmla="*/ 584 h 1368"/>
                <a:gd name="T94" fmla="*/ 446 w 1485"/>
                <a:gd name="T95" fmla="*/ 642 h 1368"/>
                <a:gd name="T96" fmla="*/ 541 w 1485"/>
                <a:gd name="T97" fmla="*/ 865 h 1368"/>
                <a:gd name="T98" fmla="*/ 178 w 1485"/>
                <a:gd name="T99" fmla="*/ 1368 h 1368"/>
                <a:gd name="T100" fmla="*/ 1307 w 1485"/>
                <a:gd name="T101" fmla="*/ 1368 h 1368"/>
                <a:gd name="T102" fmla="*/ 941 w 1485"/>
                <a:gd name="T103" fmla="*/ 864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5" h="1368">
                  <a:moveTo>
                    <a:pt x="1063" y="120"/>
                  </a:moveTo>
                  <a:cubicBezTo>
                    <a:pt x="1092" y="111"/>
                    <a:pt x="1117" y="101"/>
                    <a:pt x="1131" y="88"/>
                  </a:cubicBezTo>
                  <a:cubicBezTo>
                    <a:pt x="1131" y="88"/>
                    <a:pt x="1132" y="127"/>
                    <a:pt x="1154" y="171"/>
                  </a:cubicBezTo>
                  <a:cubicBezTo>
                    <a:pt x="1269" y="215"/>
                    <a:pt x="1284" y="318"/>
                    <a:pt x="1281" y="424"/>
                  </a:cubicBezTo>
                  <a:lnTo>
                    <a:pt x="1281" y="522"/>
                  </a:lnTo>
                  <a:cubicBezTo>
                    <a:pt x="1287" y="519"/>
                    <a:pt x="1293" y="518"/>
                    <a:pt x="1299" y="519"/>
                  </a:cubicBezTo>
                  <a:cubicBezTo>
                    <a:pt x="1319" y="525"/>
                    <a:pt x="1308" y="584"/>
                    <a:pt x="1299" y="619"/>
                  </a:cubicBezTo>
                  <a:cubicBezTo>
                    <a:pt x="1290" y="653"/>
                    <a:pt x="1264" y="674"/>
                    <a:pt x="1244" y="670"/>
                  </a:cubicBezTo>
                  <a:cubicBezTo>
                    <a:pt x="1230" y="762"/>
                    <a:pt x="1198" y="828"/>
                    <a:pt x="1153" y="871"/>
                  </a:cubicBezTo>
                  <a:cubicBezTo>
                    <a:pt x="1347" y="941"/>
                    <a:pt x="1485" y="1119"/>
                    <a:pt x="1485" y="1328"/>
                  </a:cubicBezTo>
                  <a:lnTo>
                    <a:pt x="1353" y="1328"/>
                  </a:lnTo>
                  <a:cubicBezTo>
                    <a:pt x="1338" y="1123"/>
                    <a:pt x="1209" y="938"/>
                    <a:pt x="1018" y="845"/>
                  </a:cubicBezTo>
                  <a:cubicBezTo>
                    <a:pt x="1047" y="800"/>
                    <a:pt x="1069" y="746"/>
                    <a:pt x="1083" y="682"/>
                  </a:cubicBezTo>
                  <a:cubicBezTo>
                    <a:pt x="1113" y="668"/>
                    <a:pt x="1137" y="638"/>
                    <a:pt x="1148" y="598"/>
                  </a:cubicBezTo>
                  <a:cubicBezTo>
                    <a:pt x="1157" y="564"/>
                    <a:pt x="1182" y="466"/>
                    <a:pt x="1129" y="436"/>
                  </a:cubicBezTo>
                  <a:lnTo>
                    <a:pt x="1129" y="373"/>
                  </a:lnTo>
                  <a:cubicBezTo>
                    <a:pt x="1131" y="316"/>
                    <a:pt x="1134" y="203"/>
                    <a:pt x="1063" y="120"/>
                  </a:cubicBezTo>
                  <a:close/>
                  <a:moveTo>
                    <a:pt x="465" y="846"/>
                  </a:moveTo>
                  <a:cubicBezTo>
                    <a:pt x="438" y="802"/>
                    <a:pt x="418" y="748"/>
                    <a:pt x="405" y="682"/>
                  </a:cubicBezTo>
                  <a:cubicBezTo>
                    <a:pt x="372" y="668"/>
                    <a:pt x="344" y="635"/>
                    <a:pt x="334" y="596"/>
                  </a:cubicBezTo>
                  <a:cubicBezTo>
                    <a:pt x="324" y="556"/>
                    <a:pt x="306" y="465"/>
                    <a:pt x="358" y="436"/>
                  </a:cubicBezTo>
                  <a:lnTo>
                    <a:pt x="358" y="372"/>
                  </a:lnTo>
                  <a:cubicBezTo>
                    <a:pt x="358" y="352"/>
                    <a:pt x="357" y="334"/>
                    <a:pt x="357" y="316"/>
                  </a:cubicBezTo>
                  <a:cubicBezTo>
                    <a:pt x="355" y="256"/>
                    <a:pt x="356" y="204"/>
                    <a:pt x="372" y="161"/>
                  </a:cubicBezTo>
                  <a:cubicBezTo>
                    <a:pt x="175" y="193"/>
                    <a:pt x="206" y="281"/>
                    <a:pt x="206" y="424"/>
                  </a:cubicBezTo>
                  <a:lnTo>
                    <a:pt x="206" y="522"/>
                  </a:lnTo>
                  <a:cubicBezTo>
                    <a:pt x="200" y="519"/>
                    <a:pt x="194" y="518"/>
                    <a:pt x="188" y="519"/>
                  </a:cubicBezTo>
                  <a:cubicBezTo>
                    <a:pt x="168" y="525"/>
                    <a:pt x="174" y="582"/>
                    <a:pt x="183" y="617"/>
                  </a:cubicBezTo>
                  <a:cubicBezTo>
                    <a:pt x="192" y="651"/>
                    <a:pt x="223" y="674"/>
                    <a:pt x="243" y="670"/>
                  </a:cubicBezTo>
                  <a:cubicBezTo>
                    <a:pt x="258" y="766"/>
                    <a:pt x="288" y="830"/>
                    <a:pt x="329" y="872"/>
                  </a:cubicBezTo>
                  <a:cubicBezTo>
                    <a:pt x="137" y="943"/>
                    <a:pt x="0" y="1120"/>
                    <a:pt x="0" y="1328"/>
                  </a:cubicBezTo>
                  <a:lnTo>
                    <a:pt x="132" y="1328"/>
                  </a:lnTo>
                  <a:cubicBezTo>
                    <a:pt x="147" y="1124"/>
                    <a:pt x="275" y="939"/>
                    <a:pt x="465" y="846"/>
                  </a:cubicBezTo>
                  <a:close/>
                  <a:moveTo>
                    <a:pt x="941" y="864"/>
                  </a:moveTo>
                  <a:cubicBezTo>
                    <a:pt x="990" y="816"/>
                    <a:pt x="1025" y="743"/>
                    <a:pt x="1041" y="642"/>
                  </a:cubicBezTo>
                  <a:cubicBezTo>
                    <a:pt x="1063" y="646"/>
                    <a:pt x="1092" y="624"/>
                    <a:pt x="1102" y="586"/>
                  </a:cubicBezTo>
                  <a:cubicBezTo>
                    <a:pt x="1112" y="547"/>
                    <a:pt x="1124" y="482"/>
                    <a:pt x="1102" y="476"/>
                  </a:cubicBezTo>
                  <a:cubicBezTo>
                    <a:pt x="1095" y="475"/>
                    <a:pt x="1088" y="476"/>
                    <a:pt x="1081" y="479"/>
                  </a:cubicBezTo>
                  <a:lnTo>
                    <a:pt x="1081" y="372"/>
                  </a:lnTo>
                  <a:cubicBezTo>
                    <a:pt x="1085" y="254"/>
                    <a:pt x="1069" y="141"/>
                    <a:pt x="941" y="92"/>
                  </a:cubicBezTo>
                  <a:cubicBezTo>
                    <a:pt x="918" y="44"/>
                    <a:pt x="916" y="0"/>
                    <a:pt x="916" y="0"/>
                  </a:cubicBezTo>
                  <a:cubicBezTo>
                    <a:pt x="859" y="52"/>
                    <a:pt x="640" y="73"/>
                    <a:pt x="640" y="73"/>
                  </a:cubicBezTo>
                  <a:lnTo>
                    <a:pt x="643" y="74"/>
                  </a:lnTo>
                  <a:cubicBezTo>
                    <a:pt x="366" y="102"/>
                    <a:pt x="406" y="202"/>
                    <a:pt x="406" y="372"/>
                  </a:cubicBezTo>
                  <a:lnTo>
                    <a:pt x="406" y="479"/>
                  </a:lnTo>
                  <a:cubicBezTo>
                    <a:pt x="399" y="476"/>
                    <a:pt x="392" y="475"/>
                    <a:pt x="386" y="476"/>
                  </a:cubicBezTo>
                  <a:cubicBezTo>
                    <a:pt x="363" y="482"/>
                    <a:pt x="370" y="545"/>
                    <a:pt x="380" y="584"/>
                  </a:cubicBezTo>
                  <a:cubicBezTo>
                    <a:pt x="390" y="622"/>
                    <a:pt x="424" y="647"/>
                    <a:pt x="446" y="642"/>
                  </a:cubicBezTo>
                  <a:cubicBezTo>
                    <a:pt x="463" y="749"/>
                    <a:pt x="496" y="819"/>
                    <a:pt x="541" y="865"/>
                  </a:cubicBezTo>
                  <a:cubicBezTo>
                    <a:pt x="329" y="943"/>
                    <a:pt x="178" y="1139"/>
                    <a:pt x="178" y="1368"/>
                  </a:cubicBezTo>
                  <a:lnTo>
                    <a:pt x="1307" y="1368"/>
                  </a:lnTo>
                  <a:cubicBezTo>
                    <a:pt x="1306" y="1137"/>
                    <a:pt x="1154" y="941"/>
                    <a:pt x="941" y="864"/>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dirty="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四</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04</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经验总结</a:t>
            </a: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经验总结</a:t>
            </a:r>
          </a:p>
        </p:txBody>
      </p:sp>
      <p:grpSp>
        <p:nvGrpSpPr>
          <p:cNvPr id="7" name="Group 16"/>
          <p:cNvGrpSpPr/>
          <p:nvPr/>
        </p:nvGrpSpPr>
        <p:grpSpPr>
          <a:xfrm>
            <a:off x="1586593" y="1802492"/>
            <a:ext cx="2495550" cy="3028951"/>
            <a:chOff x="2081893" y="1916792"/>
            <a:chExt cx="2495550" cy="3028951"/>
          </a:xfrm>
        </p:grpSpPr>
        <p:sp>
          <p:nvSpPr>
            <p:cNvPr id="8" name="矩形 7"/>
            <p:cNvSpPr/>
            <p:nvPr/>
          </p:nvSpPr>
          <p:spPr>
            <a:xfrm>
              <a:off x="2081893" y="1916793"/>
              <a:ext cx="2495550" cy="3028950"/>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4"/>
            <p:cNvSpPr/>
            <p:nvPr/>
          </p:nvSpPr>
          <p:spPr>
            <a:xfrm>
              <a:off x="2081893" y="1916794"/>
              <a:ext cx="2495550" cy="654956"/>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4"/>
            <p:cNvSpPr/>
            <p:nvPr/>
          </p:nvSpPr>
          <p:spPr>
            <a:xfrm>
              <a:off x="2081893" y="1916792"/>
              <a:ext cx="2495550" cy="604712"/>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椭圆 10"/>
            <p:cNvSpPr/>
            <p:nvPr/>
          </p:nvSpPr>
          <p:spPr>
            <a:xfrm>
              <a:off x="2967067" y="2164634"/>
              <a:ext cx="713740" cy="713740"/>
            </a:xfrm>
            <a:prstGeom prst="ellipse">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vimeo_152825"/>
            <p:cNvSpPr>
              <a:spLocks noChangeAspect="1"/>
            </p:cNvSpPr>
            <p:nvPr/>
          </p:nvSpPr>
          <p:spPr bwMode="auto">
            <a:xfrm>
              <a:off x="3141247" y="2362207"/>
              <a:ext cx="365380" cy="318593"/>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rgbClr val="B38A54"/>
            </a:solidFill>
            <a:ln>
              <a:noFill/>
            </a:ln>
          </p:spPr>
          <p:txBody>
            <a:bodyPr/>
            <a:lstStyle/>
            <a:p>
              <a:endParaRPr lang="zh-CN" altLang="en-US"/>
            </a:p>
          </p:txBody>
        </p:sp>
        <p:grpSp>
          <p:nvGrpSpPr>
            <p:cNvPr id="13" name="组合 12"/>
            <p:cNvGrpSpPr/>
            <p:nvPr/>
          </p:nvGrpSpPr>
          <p:grpSpPr>
            <a:xfrm>
              <a:off x="2227288" y="3203569"/>
              <a:ext cx="2193297" cy="1227140"/>
              <a:chOff x="825816" y="4026391"/>
              <a:chExt cx="2193297" cy="1227140"/>
            </a:xfrm>
          </p:grpSpPr>
          <p:sp>
            <p:nvSpPr>
              <p:cNvPr id="14" name="文本框 8"/>
              <p:cNvSpPr txBox="1"/>
              <p:nvPr/>
            </p:nvSpPr>
            <p:spPr>
              <a:xfrm>
                <a:off x="825816" y="4330201"/>
                <a:ext cx="2193297"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85000"/>
                        <a:lumOff val="15000"/>
                      </a:schemeClr>
                    </a:solidFill>
                  </a:rPr>
                  <a:t>请在此输入您的文字内容或者粘贴复制的文本到此处，请在此输入您的文字内容</a:t>
                </a:r>
              </a:p>
            </p:txBody>
          </p:sp>
          <p:sp>
            <p:nvSpPr>
              <p:cNvPr id="15" name="文本框 9"/>
              <p:cNvSpPr txBox="1"/>
              <p:nvPr/>
            </p:nvSpPr>
            <p:spPr>
              <a:xfrm>
                <a:off x="1115163" y="4026391"/>
                <a:ext cx="161460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grpSp>
        <p:nvGrpSpPr>
          <p:cNvPr id="16" name="Group 27"/>
          <p:cNvGrpSpPr/>
          <p:nvPr/>
        </p:nvGrpSpPr>
        <p:grpSpPr>
          <a:xfrm>
            <a:off x="4638501" y="1520300"/>
            <a:ext cx="2914997" cy="3538048"/>
            <a:chOff x="4638501" y="1615550"/>
            <a:chExt cx="2914997" cy="3538048"/>
          </a:xfrm>
        </p:grpSpPr>
        <p:grpSp>
          <p:nvGrpSpPr>
            <p:cNvPr id="17" name="组合 16"/>
            <p:cNvGrpSpPr/>
            <p:nvPr/>
          </p:nvGrpSpPr>
          <p:grpSpPr>
            <a:xfrm>
              <a:off x="4638501" y="1615550"/>
              <a:ext cx="2914997" cy="3538048"/>
              <a:chOff x="4848225" y="1870098"/>
              <a:chExt cx="2495551" cy="3028951"/>
            </a:xfrm>
          </p:grpSpPr>
          <p:sp>
            <p:nvSpPr>
              <p:cNvPr id="21" name="矩形 20"/>
              <p:cNvSpPr/>
              <p:nvPr/>
            </p:nvSpPr>
            <p:spPr>
              <a:xfrm>
                <a:off x="4848225" y="1870099"/>
                <a:ext cx="2495550" cy="3028950"/>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矩形 4"/>
              <p:cNvSpPr/>
              <p:nvPr/>
            </p:nvSpPr>
            <p:spPr>
              <a:xfrm>
                <a:off x="4848226" y="1870100"/>
                <a:ext cx="2495550" cy="654956"/>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矩形 4"/>
              <p:cNvSpPr/>
              <p:nvPr/>
            </p:nvSpPr>
            <p:spPr>
              <a:xfrm>
                <a:off x="4848225" y="1870098"/>
                <a:ext cx="2495550" cy="604712"/>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p:nvSpPr>
            <p:spPr>
              <a:xfrm>
                <a:off x="5733399" y="2117940"/>
                <a:ext cx="713740" cy="713740"/>
              </a:xfrm>
              <a:prstGeom prst="ellipse">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vimeo_152825"/>
              <p:cNvSpPr>
                <a:spLocks noChangeAspect="1"/>
              </p:cNvSpPr>
              <p:nvPr/>
            </p:nvSpPr>
            <p:spPr bwMode="auto">
              <a:xfrm>
                <a:off x="5922942" y="2292120"/>
                <a:ext cx="334652" cy="365380"/>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B38A54"/>
              </a:solidFill>
              <a:ln>
                <a:noFill/>
              </a:ln>
            </p:spPr>
            <p:txBody>
              <a:bodyPr/>
              <a:lstStyle/>
              <a:p>
                <a:endParaRPr lang="zh-CN" altLang="en-US"/>
              </a:p>
            </p:txBody>
          </p:sp>
        </p:grpSp>
        <p:grpSp>
          <p:nvGrpSpPr>
            <p:cNvPr id="18" name="组合 17"/>
            <p:cNvGrpSpPr/>
            <p:nvPr/>
          </p:nvGrpSpPr>
          <p:grpSpPr>
            <a:xfrm>
              <a:off x="4993620" y="3156875"/>
              <a:ext cx="2193297" cy="1227140"/>
              <a:chOff x="825816" y="4026391"/>
              <a:chExt cx="2193297" cy="1227140"/>
            </a:xfrm>
          </p:grpSpPr>
          <p:sp>
            <p:nvSpPr>
              <p:cNvPr id="19" name="文本框 8"/>
              <p:cNvSpPr txBox="1"/>
              <p:nvPr/>
            </p:nvSpPr>
            <p:spPr>
              <a:xfrm>
                <a:off x="825816" y="4330201"/>
                <a:ext cx="2193297"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85000"/>
                        <a:lumOff val="15000"/>
                      </a:schemeClr>
                    </a:solidFill>
                  </a:rPr>
                  <a:t>请在此输入您的文字内容或者粘贴复制的文本到此处，请在此输入您的文字内容</a:t>
                </a:r>
              </a:p>
            </p:txBody>
          </p:sp>
          <p:sp>
            <p:nvSpPr>
              <p:cNvPr id="20" name="文本框 9"/>
              <p:cNvSpPr txBox="1"/>
              <p:nvPr/>
            </p:nvSpPr>
            <p:spPr>
              <a:xfrm>
                <a:off x="1115163" y="4026391"/>
                <a:ext cx="161460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grpSp>
        <p:nvGrpSpPr>
          <p:cNvPr id="26" name="Group 28"/>
          <p:cNvGrpSpPr/>
          <p:nvPr/>
        </p:nvGrpSpPr>
        <p:grpSpPr>
          <a:xfrm>
            <a:off x="8113206" y="1802492"/>
            <a:ext cx="2495550" cy="3028951"/>
            <a:chOff x="2081893" y="1916792"/>
            <a:chExt cx="2495550" cy="3028951"/>
          </a:xfrm>
        </p:grpSpPr>
        <p:sp>
          <p:nvSpPr>
            <p:cNvPr id="27" name="矩形 26"/>
            <p:cNvSpPr/>
            <p:nvPr/>
          </p:nvSpPr>
          <p:spPr>
            <a:xfrm>
              <a:off x="2081893" y="1916793"/>
              <a:ext cx="2495550" cy="3028950"/>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矩形 4"/>
            <p:cNvSpPr/>
            <p:nvPr/>
          </p:nvSpPr>
          <p:spPr>
            <a:xfrm>
              <a:off x="2081893" y="1916794"/>
              <a:ext cx="2495550" cy="654956"/>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4"/>
            <p:cNvSpPr/>
            <p:nvPr/>
          </p:nvSpPr>
          <p:spPr>
            <a:xfrm>
              <a:off x="2081893" y="1916792"/>
              <a:ext cx="2495550" cy="604712"/>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9"/>
            <p:cNvSpPr/>
            <p:nvPr/>
          </p:nvSpPr>
          <p:spPr>
            <a:xfrm>
              <a:off x="2967067" y="2164634"/>
              <a:ext cx="713740" cy="713740"/>
            </a:xfrm>
            <a:prstGeom prst="ellipse">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vimeo_152825"/>
            <p:cNvSpPr>
              <a:spLocks noChangeAspect="1"/>
            </p:cNvSpPr>
            <p:nvPr/>
          </p:nvSpPr>
          <p:spPr bwMode="auto">
            <a:xfrm>
              <a:off x="3141247" y="2339951"/>
              <a:ext cx="365380" cy="363105"/>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rgbClr val="B38A54"/>
            </a:solidFill>
            <a:ln>
              <a:noFill/>
            </a:ln>
          </p:spPr>
          <p:txBody>
            <a:bodyPr/>
            <a:lstStyle/>
            <a:p>
              <a:endParaRPr lang="zh-CN" altLang="en-US"/>
            </a:p>
          </p:txBody>
        </p:sp>
        <p:grpSp>
          <p:nvGrpSpPr>
            <p:cNvPr id="32" name="组合 31"/>
            <p:cNvGrpSpPr/>
            <p:nvPr/>
          </p:nvGrpSpPr>
          <p:grpSpPr>
            <a:xfrm>
              <a:off x="2227288" y="3203569"/>
              <a:ext cx="2193297" cy="1227140"/>
              <a:chOff x="825816" y="4026391"/>
              <a:chExt cx="2193297" cy="1227140"/>
            </a:xfrm>
          </p:grpSpPr>
          <p:sp>
            <p:nvSpPr>
              <p:cNvPr id="33" name="文本框 8"/>
              <p:cNvSpPr txBox="1"/>
              <p:nvPr/>
            </p:nvSpPr>
            <p:spPr>
              <a:xfrm>
                <a:off x="825816" y="4330201"/>
                <a:ext cx="2193297"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85000"/>
                        <a:lumOff val="15000"/>
                      </a:schemeClr>
                    </a:solidFill>
                  </a:rPr>
                  <a:t>请在此输入您的文字内容或者粘贴复制的文本到此处，请在此输入您的文字内容</a:t>
                </a:r>
              </a:p>
            </p:txBody>
          </p:sp>
          <p:sp>
            <p:nvSpPr>
              <p:cNvPr id="34" name="文本框 9"/>
              <p:cNvSpPr txBox="1"/>
              <p:nvPr/>
            </p:nvSpPr>
            <p:spPr>
              <a:xfrm>
                <a:off x="1115163" y="4026391"/>
                <a:ext cx="161460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grpSp>
        <p:nvGrpSpPr>
          <p:cNvPr id="35" name="组合 34"/>
          <p:cNvGrpSpPr/>
          <p:nvPr/>
        </p:nvGrpSpPr>
        <p:grpSpPr>
          <a:xfrm>
            <a:off x="1481204" y="5293534"/>
            <a:ext cx="9300218" cy="785431"/>
            <a:chOff x="1481204" y="5293534"/>
            <a:chExt cx="9300218" cy="785431"/>
          </a:xfrm>
        </p:grpSpPr>
        <p:sp>
          <p:nvSpPr>
            <p:cNvPr id="36" name="文本框 35"/>
            <p:cNvSpPr txBox="1"/>
            <p:nvPr/>
          </p:nvSpPr>
          <p:spPr>
            <a:xfrm>
              <a:off x="4082143" y="5363085"/>
              <a:ext cx="669927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请在此输入您的文字内容或者粘贴复制的文本到此处，请在此输入您的文字内容请在此输入您的文字内容或者粘贴复制的文本到此处，请在此输入您的文字内容</a:t>
              </a:r>
            </a:p>
          </p:txBody>
        </p:sp>
        <p:grpSp>
          <p:nvGrpSpPr>
            <p:cNvPr id="37" name="组合 36"/>
            <p:cNvGrpSpPr/>
            <p:nvPr/>
          </p:nvGrpSpPr>
          <p:grpSpPr>
            <a:xfrm>
              <a:off x="1481204" y="5293534"/>
              <a:ext cx="2329486" cy="785431"/>
              <a:chOff x="3774134" y="3464475"/>
              <a:chExt cx="2329486" cy="785431"/>
            </a:xfrm>
          </p:grpSpPr>
          <p:sp>
            <p:nvSpPr>
              <p:cNvPr id="39" name="文本框 38"/>
              <p:cNvSpPr txBox="1"/>
              <p:nvPr/>
            </p:nvSpPr>
            <p:spPr>
              <a:xfrm>
                <a:off x="3774134" y="3464475"/>
                <a:ext cx="2329486" cy="584775"/>
              </a:xfrm>
              <a:prstGeom prst="rect">
                <a:avLst/>
              </a:prstGeom>
              <a:noFill/>
            </p:spPr>
            <p:txBody>
              <a:bodyPr wrap="square" rtlCol="0">
                <a:spAutoFit/>
              </a:bodyPr>
              <a:lstStyle/>
              <a:p>
                <a:r>
                  <a:rPr lang="zh-CN" altLang="en-US" sz="3200" spc="300" dirty="0">
                    <a:solidFill>
                      <a:srgbClr val="2E2E30"/>
                    </a:solidFill>
                    <a:latin typeface="思源宋体 CN Heavy" panose="02020900000000000000" pitchFamily="18" charset="-122"/>
                    <a:ea typeface="思源宋体 CN Heavy" panose="02020900000000000000" pitchFamily="18" charset="-122"/>
                  </a:rPr>
                  <a:t>输入标题</a:t>
                </a:r>
              </a:p>
            </p:txBody>
          </p:sp>
          <p:sp>
            <p:nvSpPr>
              <p:cNvPr id="40" name="文本框 39"/>
              <p:cNvSpPr txBox="1"/>
              <p:nvPr/>
            </p:nvSpPr>
            <p:spPr>
              <a:xfrm>
                <a:off x="3774134" y="3972907"/>
                <a:ext cx="2329486" cy="276999"/>
              </a:xfrm>
              <a:prstGeom prst="rect">
                <a:avLst/>
              </a:prstGeom>
              <a:noFill/>
            </p:spPr>
            <p:txBody>
              <a:bodyPr wrap="square" rtlCol="0">
                <a:spAutoFit/>
              </a:bodyPr>
              <a:lstStyle/>
              <a:p>
                <a:r>
                  <a:rPr lang="en-US" altLang="zh-CN" sz="1200" spc="600" dirty="0">
                    <a:solidFill>
                      <a:srgbClr val="B38A54"/>
                    </a:solidFill>
                    <a:latin typeface="思源黑体 CN Medium" panose="020B0600000000000000" pitchFamily="34" charset="-122"/>
                    <a:ea typeface="思源黑体 CN Medium" panose="020B0600000000000000" pitchFamily="34" charset="-122"/>
                  </a:rPr>
                  <a:t>TITLE HERE</a:t>
                </a:r>
                <a:endParaRPr lang="zh-CN" altLang="en-US" sz="1200" spc="600" dirty="0">
                  <a:solidFill>
                    <a:srgbClr val="B38A54"/>
                  </a:solidFill>
                  <a:latin typeface="思源黑体 CN Medium" panose="020B0600000000000000" pitchFamily="34" charset="-122"/>
                  <a:ea typeface="思源黑体 CN Medium" panose="020B0600000000000000" pitchFamily="34" charset="-122"/>
                </a:endParaRPr>
              </a:p>
            </p:txBody>
          </p:sp>
        </p:grpSp>
        <p:cxnSp>
          <p:nvCxnSpPr>
            <p:cNvPr id="38" name="直接连接符 37"/>
            <p:cNvCxnSpPr/>
            <p:nvPr/>
          </p:nvCxnSpPr>
          <p:spPr>
            <a:xfrm>
              <a:off x="3808984" y="5428124"/>
              <a:ext cx="0" cy="650841"/>
            </a:xfrm>
            <a:prstGeom prst="line">
              <a:avLst/>
            </a:prstGeom>
            <a:ln w="19050">
              <a:gradFill flip="none" rotWithShape="1">
                <a:gsLst>
                  <a:gs pos="0">
                    <a:srgbClr val="6A839F">
                      <a:alpha val="0"/>
                    </a:srgbClr>
                  </a:gs>
                  <a:gs pos="100000">
                    <a:srgbClr val="6A839F"/>
                  </a:gs>
                </a:gsLst>
                <a:lin ang="1620000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经验总结</a:t>
            </a:r>
          </a:p>
        </p:txBody>
      </p:sp>
      <p:grpSp>
        <p:nvGrpSpPr>
          <p:cNvPr id="6" name="组合 5"/>
          <p:cNvGrpSpPr/>
          <p:nvPr/>
        </p:nvGrpSpPr>
        <p:grpSpPr>
          <a:xfrm>
            <a:off x="1200150" y="1557338"/>
            <a:ext cx="4606290" cy="2053963"/>
            <a:chOff x="1200150" y="1557338"/>
            <a:chExt cx="4606290" cy="2053963"/>
          </a:xfrm>
        </p:grpSpPr>
        <p:grpSp>
          <p:nvGrpSpPr>
            <p:cNvPr id="7" name="组合 6"/>
            <p:cNvGrpSpPr/>
            <p:nvPr/>
          </p:nvGrpSpPr>
          <p:grpSpPr>
            <a:xfrm>
              <a:off x="1200150" y="1557338"/>
              <a:ext cx="4606290" cy="2053963"/>
              <a:chOff x="1200150" y="1557338"/>
              <a:chExt cx="4606290" cy="2053963"/>
            </a:xfrm>
          </p:grpSpPr>
          <p:sp>
            <p:nvSpPr>
              <p:cNvPr id="12" name="矩形: 圆角 11"/>
              <p:cNvSpPr/>
              <p:nvPr/>
            </p:nvSpPr>
            <p:spPr>
              <a:xfrm>
                <a:off x="1200150" y="1557338"/>
                <a:ext cx="4606290" cy="1952363"/>
              </a:xfrm>
              <a:prstGeom prst="roundRect">
                <a:avLst>
                  <a:gd name="adj" fmla="val 4862"/>
                </a:avLst>
              </a:prstGeom>
              <a:solidFill>
                <a:srgbClr val="6A839F"/>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13" name="矩形: 圆角 3"/>
              <p:cNvSpPr/>
              <p:nvPr/>
            </p:nvSpPr>
            <p:spPr>
              <a:xfrm>
                <a:off x="1200150" y="1658938"/>
                <a:ext cx="4606290" cy="1952363"/>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sp>
          <p:nvSpPr>
            <p:cNvPr id="8" name="椭圆 7"/>
            <p:cNvSpPr/>
            <p:nvPr/>
          </p:nvSpPr>
          <p:spPr>
            <a:xfrm>
              <a:off x="1507958" y="1952483"/>
              <a:ext cx="1368233" cy="1368233"/>
            </a:xfrm>
            <a:prstGeom prst="ellipse">
              <a:avLst/>
            </a:prstGeom>
            <a:blipFill>
              <a:blip r:embed="rId2"/>
              <a:srcRect/>
              <a:stretch>
                <a:fillRect l="-25232" r="-24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14178" y="2031991"/>
              <a:ext cx="2254275" cy="1268029"/>
              <a:chOff x="1089021" y="4478044"/>
              <a:chExt cx="2254275" cy="1268029"/>
            </a:xfrm>
          </p:grpSpPr>
          <p:sp>
            <p:nvSpPr>
              <p:cNvPr id="10" name="文本框 18"/>
              <p:cNvSpPr txBox="1"/>
              <p:nvPr/>
            </p:nvSpPr>
            <p:spPr>
              <a:xfrm>
                <a:off x="1089022" y="4822743"/>
                <a:ext cx="2254274"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rPr>
                  <a:t>请在此输入您的文字内容或者粘贴复制的文本到此处，请在此输入您的文字内容</a:t>
                </a:r>
              </a:p>
            </p:txBody>
          </p:sp>
          <p:sp>
            <p:nvSpPr>
              <p:cNvPr id="11" name="文本框 19"/>
              <p:cNvSpPr txBox="1"/>
              <p:nvPr/>
            </p:nvSpPr>
            <p:spPr>
              <a:xfrm>
                <a:off x="1089021" y="4478044"/>
                <a:ext cx="225427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grpSp>
        <p:nvGrpSpPr>
          <p:cNvPr id="14" name="组合 13"/>
          <p:cNvGrpSpPr/>
          <p:nvPr/>
        </p:nvGrpSpPr>
        <p:grpSpPr>
          <a:xfrm>
            <a:off x="1200150" y="3984354"/>
            <a:ext cx="4606290" cy="2053963"/>
            <a:chOff x="1200150" y="1557338"/>
            <a:chExt cx="4606290" cy="2053963"/>
          </a:xfrm>
        </p:grpSpPr>
        <p:grpSp>
          <p:nvGrpSpPr>
            <p:cNvPr id="15" name="组合 14"/>
            <p:cNvGrpSpPr/>
            <p:nvPr/>
          </p:nvGrpSpPr>
          <p:grpSpPr>
            <a:xfrm>
              <a:off x="1200150" y="1557338"/>
              <a:ext cx="4606290" cy="2053963"/>
              <a:chOff x="1200150" y="1557338"/>
              <a:chExt cx="4606290" cy="2053963"/>
            </a:xfrm>
          </p:grpSpPr>
          <p:sp>
            <p:nvSpPr>
              <p:cNvPr id="20" name="矩形: 圆角 11"/>
              <p:cNvSpPr/>
              <p:nvPr/>
            </p:nvSpPr>
            <p:spPr>
              <a:xfrm>
                <a:off x="1200150" y="1557338"/>
                <a:ext cx="4606290" cy="1952363"/>
              </a:xfrm>
              <a:prstGeom prst="roundRect">
                <a:avLst>
                  <a:gd name="adj" fmla="val 4862"/>
                </a:avLst>
              </a:prstGeom>
              <a:solidFill>
                <a:srgbClr val="B38A54"/>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21" name="矩形: 圆角 3"/>
              <p:cNvSpPr/>
              <p:nvPr/>
            </p:nvSpPr>
            <p:spPr>
              <a:xfrm>
                <a:off x="1200150" y="1658938"/>
                <a:ext cx="4606290" cy="1952363"/>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sp>
          <p:nvSpPr>
            <p:cNvPr id="16" name="椭圆 15"/>
            <p:cNvSpPr/>
            <p:nvPr/>
          </p:nvSpPr>
          <p:spPr>
            <a:xfrm>
              <a:off x="1507958" y="1952483"/>
              <a:ext cx="1368233" cy="1368233"/>
            </a:xfrm>
            <a:prstGeom prst="ellipse">
              <a:avLst/>
            </a:prstGeom>
            <a:blipFill>
              <a:blip r:embed="rId3"/>
              <a:srcRect/>
              <a:stretch>
                <a:fillRect l="-25232" r="-24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214178" y="2031991"/>
              <a:ext cx="2254275" cy="1268029"/>
              <a:chOff x="1089021" y="4478044"/>
              <a:chExt cx="2254275" cy="1268029"/>
            </a:xfrm>
          </p:grpSpPr>
          <p:sp>
            <p:nvSpPr>
              <p:cNvPr id="18" name="文本框 18"/>
              <p:cNvSpPr txBox="1"/>
              <p:nvPr/>
            </p:nvSpPr>
            <p:spPr>
              <a:xfrm>
                <a:off x="1089022" y="4822743"/>
                <a:ext cx="2254274"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rPr>
                  <a:t>请在此输入您的文字内容或者粘贴复制的文本到此处，请在此输入您的文字内容</a:t>
                </a:r>
              </a:p>
            </p:txBody>
          </p:sp>
          <p:sp>
            <p:nvSpPr>
              <p:cNvPr id="19" name="文本框 19"/>
              <p:cNvSpPr txBox="1"/>
              <p:nvPr/>
            </p:nvSpPr>
            <p:spPr>
              <a:xfrm>
                <a:off x="1089021" y="4478044"/>
                <a:ext cx="2254275" cy="400110"/>
              </a:xfrm>
              <a:prstGeom prst="rect">
                <a:avLst/>
              </a:prstGeom>
              <a:noFill/>
            </p:spPr>
            <p:txBody>
              <a:bodyPr wrap="square" rtlCol="0">
                <a:spAutoFit/>
              </a:bodyPr>
              <a:lstStyle>
                <a:defPPr>
                  <a:defRPr lang="zh-CN"/>
                </a:defPPr>
                <a:lvl1pPr>
                  <a:defRPr sz="2000">
                    <a:solidFill>
                      <a:srgbClr val="2E2E30"/>
                    </a:solidFill>
                    <a:latin typeface="思源黑体 CN Medium" panose="020B0600000000000000" pitchFamily="34" charset="-122"/>
                    <a:ea typeface="思源黑体 CN Medium" panose="020B0600000000000000" pitchFamily="34" charset="-122"/>
                  </a:defRPr>
                </a:lvl1pPr>
              </a:lstStyle>
              <a:p>
                <a:r>
                  <a:rPr lang="zh-CN" altLang="en-US" dirty="0"/>
                  <a:t>输入标题</a:t>
                </a:r>
              </a:p>
            </p:txBody>
          </p:sp>
        </p:grpSp>
      </p:grpSp>
      <p:grpSp>
        <p:nvGrpSpPr>
          <p:cNvPr id="22" name="组合 21"/>
          <p:cNvGrpSpPr/>
          <p:nvPr/>
        </p:nvGrpSpPr>
        <p:grpSpPr>
          <a:xfrm>
            <a:off x="6309560" y="1525818"/>
            <a:ext cx="4606290" cy="2053963"/>
            <a:chOff x="1200150" y="1557338"/>
            <a:chExt cx="4606290" cy="2053963"/>
          </a:xfrm>
        </p:grpSpPr>
        <p:grpSp>
          <p:nvGrpSpPr>
            <p:cNvPr id="23" name="组合 22"/>
            <p:cNvGrpSpPr/>
            <p:nvPr/>
          </p:nvGrpSpPr>
          <p:grpSpPr>
            <a:xfrm>
              <a:off x="1200150" y="1557338"/>
              <a:ext cx="4606290" cy="2053963"/>
              <a:chOff x="1200150" y="1557338"/>
              <a:chExt cx="4606290" cy="2053963"/>
            </a:xfrm>
          </p:grpSpPr>
          <p:sp>
            <p:nvSpPr>
              <p:cNvPr id="28" name="矩形: 圆角 11"/>
              <p:cNvSpPr/>
              <p:nvPr/>
            </p:nvSpPr>
            <p:spPr>
              <a:xfrm>
                <a:off x="1200150" y="1557338"/>
                <a:ext cx="4606290" cy="1952363"/>
              </a:xfrm>
              <a:prstGeom prst="roundRect">
                <a:avLst>
                  <a:gd name="adj" fmla="val 4862"/>
                </a:avLst>
              </a:prstGeom>
              <a:solidFill>
                <a:srgbClr val="B38A54"/>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29" name="矩形: 圆角 3"/>
              <p:cNvSpPr/>
              <p:nvPr/>
            </p:nvSpPr>
            <p:spPr>
              <a:xfrm>
                <a:off x="1200150" y="1658938"/>
                <a:ext cx="4606290" cy="1952363"/>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sp>
          <p:nvSpPr>
            <p:cNvPr id="24" name="椭圆 23"/>
            <p:cNvSpPr/>
            <p:nvPr/>
          </p:nvSpPr>
          <p:spPr>
            <a:xfrm>
              <a:off x="1507958" y="1952483"/>
              <a:ext cx="1368233" cy="1368233"/>
            </a:xfrm>
            <a:prstGeom prst="ellipse">
              <a:avLst/>
            </a:prstGeom>
            <a:blipFill>
              <a:blip r:embed="rId4"/>
              <a:srcRect/>
              <a:stretch>
                <a:fillRect l="-25232" r="-24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214178" y="2031991"/>
              <a:ext cx="2254275" cy="1268029"/>
              <a:chOff x="1089021" y="4478044"/>
              <a:chExt cx="2254275" cy="1268029"/>
            </a:xfrm>
          </p:grpSpPr>
          <p:sp>
            <p:nvSpPr>
              <p:cNvPr id="26" name="文本框 18"/>
              <p:cNvSpPr txBox="1"/>
              <p:nvPr/>
            </p:nvSpPr>
            <p:spPr>
              <a:xfrm>
                <a:off x="1089022" y="4822743"/>
                <a:ext cx="2254274"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rPr>
                  <a:t>请在此输入您的文字内容或者粘贴复制的文本到此处，请在此输入您的文字内容</a:t>
                </a:r>
              </a:p>
            </p:txBody>
          </p:sp>
          <p:sp>
            <p:nvSpPr>
              <p:cNvPr id="27" name="文本框 19"/>
              <p:cNvSpPr txBox="1"/>
              <p:nvPr/>
            </p:nvSpPr>
            <p:spPr>
              <a:xfrm>
                <a:off x="1089021" y="4478044"/>
                <a:ext cx="2254275" cy="400110"/>
              </a:xfrm>
              <a:prstGeom prst="rect">
                <a:avLst/>
              </a:prstGeom>
              <a:noFill/>
            </p:spPr>
            <p:txBody>
              <a:bodyPr wrap="square" rtlCol="0">
                <a:spAutoFit/>
              </a:bodyPr>
              <a:lstStyle>
                <a:defPPr>
                  <a:defRPr lang="zh-CN"/>
                </a:defPPr>
                <a:lvl1pPr>
                  <a:defRPr sz="2000">
                    <a:solidFill>
                      <a:srgbClr val="2E2E30"/>
                    </a:solidFill>
                    <a:latin typeface="思源黑体 CN Medium" panose="020B0600000000000000" pitchFamily="34" charset="-122"/>
                    <a:ea typeface="思源黑体 CN Medium" panose="020B0600000000000000" pitchFamily="34" charset="-122"/>
                  </a:defRPr>
                </a:lvl1pPr>
              </a:lstStyle>
              <a:p>
                <a:r>
                  <a:rPr lang="zh-CN" altLang="en-US" dirty="0"/>
                  <a:t>输入标题</a:t>
                </a:r>
              </a:p>
            </p:txBody>
          </p:sp>
        </p:grpSp>
      </p:grpSp>
      <p:grpSp>
        <p:nvGrpSpPr>
          <p:cNvPr id="30" name="组合 29"/>
          <p:cNvGrpSpPr/>
          <p:nvPr/>
        </p:nvGrpSpPr>
        <p:grpSpPr>
          <a:xfrm>
            <a:off x="6309560" y="3952834"/>
            <a:ext cx="4606290" cy="2053963"/>
            <a:chOff x="1200150" y="1557338"/>
            <a:chExt cx="4606290" cy="2053963"/>
          </a:xfrm>
        </p:grpSpPr>
        <p:grpSp>
          <p:nvGrpSpPr>
            <p:cNvPr id="31" name="组合 30"/>
            <p:cNvGrpSpPr/>
            <p:nvPr/>
          </p:nvGrpSpPr>
          <p:grpSpPr>
            <a:xfrm>
              <a:off x="1200150" y="1557338"/>
              <a:ext cx="4606290" cy="2053963"/>
              <a:chOff x="1200150" y="1557338"/>
              <a:chExt cx="4606290" cy="2053963"/>
            </a:xfrm>
          </p:grpSpPr>
          <p:sp>
            <p:nvSpPr>
              <p:cNvPr id="36" name="矩形: 圆角 11"/>
              <p:cNvSpPr/>
              <p:nvPr/>
            </p:nvSpPr>
            <p:spPr>
              <a:xfrm>
                <a:off x="1200150" y="1557338"/>
                <a:ext cx="4606290" cy="1952363"/>
              </a:xfrm>
              <a:prstGeom prst="roundRect">
                <a:avLst>
                  <a:gd name="adj" fmla="val 4862"/>
                </a:avLst>
              </a:prstGeom>
              <a:solidFill>
                <a:srgbClr val="6A839F"/>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37" name="矩形: 圆角 3"/>
              <p:cNvSpPr/>
              <p:nvPr/>
            </p:nvSpPr>
            <p:spPr>
              <a:xfrm>
                <a:off x="1200150" y="1658938"/>
                <a:ext cx="4606290" cy="1952363"/>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sp>
          <p:nvSpPr>
            <p:cNvPr id="32" name="椭圆 31"/>
            <p:cNvSpPr/>
            <p:nvPr/>
          </p:nvSpPr>
          <p:spPr>
            <a:xfrm>
              <a:off x="1507958" y="1952483"/>
              <a:ext cx="1368233" cy="1368233"/>
            </a:xfrm>
            <a:prstGeom prst="ellipse">
              <a:avLst/>
            </a:prstGeom>
            <a:blipFill>
              <a:blip r:embed="rId5"/>
              <a:srcRect/>
              <a:stretch>
                <a:fillRect l="-25232" r="-24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3214178" y="2031991"/>
              <a:ext cx="2254275" cy="1268029"/>
              <a:chOff x="1089021" y="4478044"/>
              <a:chExt cx="2254275" cy="1268029"/>
            </a:xfrm>
          </p:grpSpPr>
          <p:sp>
            <p:nvSpPr>
              <p:cNvPr id="34" name="文本框 18"/>
              <p:cNvSpPr txBox="1"/>
              <p:nvPr/>
            </p:nvSpPr>
            <p:spPr>
              <a:xfrm>
                <a:off x="1089022" y="4822743"/>
                <a:ext cx="2254274"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rPr>
                  <a:t>请在此输入您的文字内容或者粘贴复制的文本到此处，请在此输入您的文字内容</a:t>
                </a:r>
              </a:p>
            </p:txBody>
          </p:sp>
          <p:sp>
            <p:nvSpPr>
              <p:cNvPr id="35" name="文本框 19"/>
              <p:cNvSpPr txBox="1"/>
              <p:nvPr/>
            </p:nvSpPr>
            <p:spPr>
              <a:xfrm>
                <a:off x="1089021" y="4478044"/>
                <a:ext cx="2254275" cy="400110"/>
              </a:xfrm>
              <a:prstGeom prst="rect">
                <a:avLst/>
              </a:prstGeom>
              <a:noFill/>
            </p:spPr>
            <p:txBody>
              <a:bodyPr wrap="square" rtlCol="0">
                <a:spAutoFit/>
              </a:bodyPr>
              <a:lstStyle>
                <a:defPPr>
                  <a:defRPr lang="zh-CN"/>
                </a:defPPr>
                <a:lvl1pPr>
                  <a:defRPr sz="2000">
                    <a:solidFill>
                      <a:srgbClr val="2E2E30"/>
                    </a:solidFill>
                    <a:latin typeface="思源黑体 CN Medium" panose="020B0600000000000000" pitchFamily="34" charset="-122"/>
                    <a:ea typeface="思源黑体 CN Medium" panose="020B0600000000000000" pitchFamily="34" charset="-122"/>
                  </a:defRPr>
                </a:lvl1pPr>
              </a:lstStyle>
              <a:p>
                <a:r>
                  <a:rPr lang="zh-CN" altLang="en-US" dirty="0"/>
                  <a:t>输入标题</a:t>
                </a:r>
              </a:p>
            </p:txBody>
          </p:sp>
        </p:gr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目</a:t>
            </a:r>
          </a:p>
        </p:txBody>
      </p:sp>
      <p:sp>
        <p:nvSpPr>
          <p:cNvPr id="15" name="文本框 14"/>
          <p:cNvSpPr txBox="1"/>
          <p:nvPr/>
        </p:nvSpPr>
        <p:spPr>
          <a:xfrm>
            <a:off x="2500329" y="2238833"/>
            <a:ext cx="219447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3800" spc="1200" dirty="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录</a:t>
            </a:r>
            <a:endParaRPr kumimoji="0" lang="zh-CN" altLang="en-US" sz="138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16" name="组合 15"/>
          <p:cNvGrpSpPr/>
          <p:nvPr/>
        </p:nvGrpSpPr>
        <p:grpSpPr>
          <a:xfrm>
            <a:off x="6456662" y="1123091"/>
            <a:ext cx="2702838" cy="552299"/>
            <a:chOff x="5273816" y="1582902"/>
            <a:chExt cx="2702838" cy="449713"/>
          </a:xfrm>
        </p:grpSpPr>
        <p:sp>
          <p:nvSpPr>
            <p:cNvPr id="17" name="平行四边形 16"/>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8" name="平行四边形 17"/>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工作回顾</a:t>
              </a:r>
            </a:p>
          </p:txBody>
        </p:sp>
      </p:grpSp>
      <p:grpSp>
        <p:nvGrpSpPr>
          <p:cNvPr id="19" name="组合 18"/>
          <p:cNvGrpSpPr/>
          <p:nvPr/>
        </p:nvGrpSpPr>
        <p:grpSpPr>
          <a:xfrm>
            <a:off x="6456662" y="2187864"/>
            <a:ext cx="2702838" cy="552299"/>
            <a:chOff x="5273816" y="1582902"/>
            <a:chExt cx="2702838" cy="449713"/>
          </a:xfrm>
        </p:grpSpPr>
        <p:sp>
          <p:nvSpPr>
            <p:cNvPr id="20" name="平行四边形 19"/>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1" name="平行四边形 20"/>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亮点展示</a:t>
              </a:r>
            </a:p>
          </p:txBody>
        </p:sp>
      </p:grpSp>
      <p:grpSp>
        <p:nvGrpSpPr>
          <p:cNvPr id="22" name="组合 21"/>
          <p:cNvGrpSpPr/>
          <p:nvPr/>
        </p:nvGrpSpPr>
        <p:grpSpPr>
          <a:xfrm>
            <a:off x="6456662" y="3252637"/>
            <a:ext cx="2702838" cy="552299"/>
            <a:chOff x="5273816" y="1582902"/>
            <a:chExt cx="2702838" cy="449713"/>
          </a:xfrm>
        </p:grpSpPr>
        <p:sp>
          <p:nvSpPr>
            <p:cNvPr id="23" name="平行四边形 22"/>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4" name="平行四边形 23"/>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发现问题</a:t>
              </a:r>
            </a:p>
          </p:txBody>
        </p:sp>
      </p:grpSp>
      <p:grpSp>
        <p:nvGrpSpPr>
          <p:cNvPr id="25" name="组合 24"/>
          <p:cNvGrpSpPr/>
          <p:nvPr/>
        </p:nvGrpSpPr>
        <p:grpSpPr>
          <a:xfrm>
            <a:off x="6456662" y="4317410"/>
            <a:ext cx="2702838" cy="552299"/>
            <a:chOff x="5273816" y="1582902"/>
            <a:chExt cx="2702838" cy="449713"/>
          </a:xfrm>
        </p:grpSpPr>
        <p:sp>
          <p:nvSpPr>
            <p:cNvPr id="26" name="平行四边形 25"/>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7" name="平行四边形 26"/>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经验总结</a:t>
              </a:r>
            </a:p>
          </p:txBody>
        </p:sp>
      </p:grpSp>
      <p:grpSp>
        <p:nvGrpSpPr>
          <p:cNvPr id="28" name="组合 27"/>
          <p:cNvGrpSpPr/>
          <p:nvPr/>
        </p:nvGrpSpPr>
        <p:grpSpPr>
          <a:xfrm>
            <a:off x="6456662" y="5382184"/>
            <a:ext cx="2702838" cy="552299"/>
            <a:chOff x="5273816" y="1582902"/>
            <a:chExt cx="2702838" cy="449713"/>
          </a:xfrm>
        </p:grpSpPr>
        <p:sp>
          <p:nvSpPr>
            <p:cNvPr id="29" name="平行四边形 28"/>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0" name="平行四边形 29"/>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方案计划</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8"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par>
                          <p:cTn id="60" fill="hold">
                            <p:stCondLst>
                              <p:cond delay="1500"/>
                            </p:stCondLst>
                            <p:childTnLst>
                              <p:par>
                                <p:cTn id="61" presetID="2"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childTnLst>
                          </p:cTn>
                        </p:par>
                        <p:par>
                          <p:cTn id="65" fill="hold">
                            <p:stCondLst>
                              <p:cond delay="2000"/>
                            </p:stCondLst>
                            <p:childTnLst>
                              <p:par>
                                <p:cTn id="66" presetID="2" presetClass="entr" presetSubtype="8"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0-#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childTnLst>
                          </p:cTn>
                        </p:par>
                        <p:par>
                          <p:cTn id="70" fill="hold">
                            <p:stCondLst>
                              <p:cond delay="2500"/>
                            </p:stCondLst>
                            <p:childTnLst>
                              <p:par>
                                <p:cTn id="71" presetID="2" presetClass="entr" presetSubtype="8"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0-#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经验总结</a:t>
            </a:r>
          </a:p>
        </p:txBody>
      </p:sp>
      <p:graphicFrame>
        <p:nvGraphicFramePr>
          <p:cNvPr id="6" name="图表 5"/>
          <p:cNvGraphicFramePr/>
          <p:nvPr/>
        </p:nvGraphicFramePr>
        <p:xfrm>
          <a:off x="660400" y="1219200"/>
          <a:ext cx="5062130" cy="491490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组合 6"/>
          <p:cNvGrpSpPr/>
          <p:nvPr/>
        </p:nvGrpSpPr>
        <p:grpSpPr>
          <a:xfrm>
            <a:off x="6096000" y="1557338"/>
            <a:ext cx="5404366" cy="4576762"/>
            <a:chOff x="6096000" y="1557338"/>
            <a:chExt cx="5404366" cy="4576762"/>
          </a:xfrm>
        </p:grpSpPr>
        <p:sp>
          <p:nvSpPr>
            <p:cNvPr id="8" name="矩形: 圆角 7"/>
            <p:cNvSpPr/>
            <p:nvPr/>
          </p:nvSpPr>
          <p:spPr>
            <a:xfrm>
              <a:off x="6985516" y="1557338"/>
              <a:ext cx="4514850" cy="4576762"/>
            </a:xfrm>
            <a:prstGeom prst="roundRect">
              <a:avLst>
                <a:gd name="adj" fmla="val 2511"/>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6000" tIns="0" rIns="576000" bIns="396000" numCol="1" spcCol="0" rtlCol="0" fromWordArt="0" anchor="ctr" anchorCtr="0" forceAA="0" compatLnSpc="1">
              <a:noAutofit/>
            </a:bodyPr>
            <a:lstStyle/>
            <a:p>
              <a:pPr indent="457200">
                <a:lnSpc>
                  <a:spcPct val="120000"/>
                </a:lnSpc>
              </a:pPr>
              <a:endParaRPr lang="zh-CN" altLang="en-US" sz="2000" dirty="0">
                <a:solidFill>
                  <a:schemeClr val="tx1"/>
                </a:solidFill>
                <a:cs typeface="+mn-ea"/>
                <a:sym typeface="+mn-lt"/>
              </a:endParaRPr>
            </a:p>
          </p:txBody>
        </p:sp>
        <p:sp>
          <p:nvSpPr>
            <p:cNvPr id="9" name="矩形: 圆角 9"/>
            <p:cNvSpPr/>
            <p:nvPr/>
          </p:nvSpPr>
          <p:spPr>
            <a:xfrm>
              <a:off x="6096000" y="1557338"/>
              <a:ext cx="4860925" cy="4576762"/>
            </a:xfrm>
            <a:prstGeom prst="roundRect">
              <a:avLst>
                <a:gd name="adj" fmla="val 2511"/>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6000" tIns="0" rIns="576000" bIns="396000" numCol="1" spcCol="0" rtlCol="0" fromWordArt="0" anchor="ctr" anchorCtr="0" forceAA="0" compatLnSpc="1">
              <a:noAutofit/>
            </a:bodyPr>
            <a:lstStyle/>
            <a:p>
              <a:pPr algn="just">
                <a:lnSpc>
                  <a:spcPct val="120000"/>
                </a:lnSpc>
              </a:pPr>
              <a:endParaRPr lang="zh-CN" altLang="en-US" sz="2000" dirty="0">
                <a:solidFill>
                  <a:schemeClr val="tx1"/>
                </a:solidFill>
                <a:cs typeface="+mn-ea"/>
                <a:sym typeface="+mn-lt"/>
              </a:endParaRPr>
            </a:p>
          </p:txBody>
        </p:sp>
        <p:sp>
          <p:nvSpPr>
            <p:cNvPr id="10" name="文本框 9"/>
            <p:cNvSpPr txBox="1"/>
            <p:nvPr/>
          </p:nvSpPr>
          <p:spPr>
            <a:xfrm>
              <a:off x="6810205" y="3903819"/>
              <a:ext cx="3659833" cy="17261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请在此输入您的文字内容或者粘贴复制的文本到此处，请在此输入您的文字内容请在此输入您的文字内容或者粘贴复制的文本到此处请在此输入您的文字内容或者粘贴复制的文本到此处</a:t>
              </a:r>
              <a:endParaRPr lang="en-US" altLang="zh-CN" sz="1200" dirty="0">
                <a:solidFill>
                  <a:schemeClr val="tx1">
                    <a:lumMod val="85000"/>
                    <a:lumOff val="15000"/>
                  </a:schemeClr>
                </a:solidFill>
              </a:endParaRPr>
            </a:p>
            <a:p>
              <a:pPr>
                <a:lnSpc>
                  <a:spcPct val="150000"/>
                </a:lnSpc>
              </a:pPr>
              <a:r>
                <a:rPr lang="zh-CN" altLang="en-US" sz="1200" dirty="0">
                  <a:solidFill>
                    <a:schemeClr val="tx1">
                      <a:lumMod val="85000"/>
                      <a:lumOff val="15000"/>
                    </a:schemeClr>
                  </a:solidFill>
                </a:rPr>
                <a:t>请在此输入您的文字内容请在此输入您的文字内容或者粘贴复制的文本到此处</a:t>
              </a:r>
            </a:p>
          </p:txBody>
        </p:sp>
        <p:sp>
          <p:nvSpPr>
            <p:cNvPr id="11" name="文本框 10"/>
            <p:cNvSpPr txBox="1"/>
            <p:nvPr/>
          </p:nvSpPr>
          <p:spPr>
            <a:xfrm>
              <a:off x="6810206" y="3212058"/>
              <a:ext cx="294562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solidFill>
                    <a:srgbClr val="2E2E30"/>
                  </a:solidFill>
                  <a:latin typeface="思源宋体 CN Heavy" panose="02020900000000000000" pitchFamily="18" charset="-122"/>
                  <a:ea typeface="思源宋体 CN Heavy" panose="02020900000000000000" pitchFamily="18" charset="-122"/>
                </a:rPr>
                <a:t>BUSINESS</a:t>
              </a:r>
              <a:endParaRPr lang="zh-CN" altLang="en-US" sz="4000" dirty="0">
                <a:solidFill>
                  <a:srgbClr val="2E2E30"/>
                </a:solidFill>
                <a:latin typeface="思源宋体 CN Heavy" panose="02020900000000000000" pitchFamily="18" charset="-122"/>
                <a:ea typeface="思源宋体 CN Heavy" panose="02020900000000000000" pitchFamily="18" charset="-122"/>
              </a:endParaRPr>
            </a:p>
          </p:txBody>
        </p:sp>
        <p:sp>
          <p:nvSpPr>
            <p:cNvPr id="12" name="矩形 11"/>
            <p:cNvSpPr/>
            <p:nvPr/>
          </p:nvSpPr>
          <p:spPr>
            <a:xfrm>
              <a:off x="6810205" y="2496110"/>
              <a:ext cx="1781345" cy="830997"/>
            </a:xfrm>
            <a:prstGeom prst="rect">
              <a:avLst/>
            </a:prstGeom>
            <a:noFill/>
          </p:spPr>
          <p:txBody>
            <a:bodyPr wrap="square" rtlCol="0">
              <a:spAutoFit/>
            </a:bodyPr>
            <a:lstStyle/>
            <a:p>
              <a:r>
                <a:rPr lang="en-US" altLang="zh-CN" sz="4800" dirty="0">
                  <a:solidFill>
                    <a:srgbClr val="B38A54"/>
                  </a:solidFill>
                  <a:latin typeface="思源宋体 CN Heavy" panose="02020900000000000000" pitchFamily="18" charset="-122"/>
                  <a:ea typeface="思源宋体 CN Heavy" panose="02020900000000000000" pitchFamily="18" charset="-122"/>
                </a:rPr>
                <a:t>365^</a:t>
              </a:r>
            </a:p>
          </p:txBody>
        </p:sp>
      </p:grpSp>
      <p:grpSp>
        <p:nvGrpSpPr>
          <p:cNvPr id="13" name="组合 12"/>
          <p:cNvGrpSpPr/>
          <p:nvPr/>
        </p:nvGrpSpPr>
        <p:grpSpPr>
          <a:xfrm flipH="1">
            <a:off x="5798820" y="3566001"/>
            <a:ext cx="594360" cy="594360"/>
            <a:chOff x="4861560" y="3550920"/>
            <a:chExt cx="594360" cy="594360"/>
          </a:xfrm>
        </p:grpSpPr>
        <p:sp>
          <p:nvSpPr>
            <p:cNvPr id="14" name="椭圆 13"/>
            <p:cNvSpPr/>
            <p:nvPr/>
          </p:nvSpPr>
          <p:spPr>
            <a:xfrm>
              <a:off x="4861560" y="3550920"/>
              <a:ext cx="594360" cy="594360"/>
            </a:xfrm>
            <a:prstGeom prst="ellipse">
              <a:avLst/>
            </a:prstGeom>
            <a:gradFill flip="none" rotWithShape="1">
              <a:gsLst>
                <a:gs pos="100000">
                  <a:srgbClr val="6A839F">
                    <a:alpha val="70000"/>
                  </a:srgbClr>
                </a:gs>
                <a:gs pos="0">
                  <a:srgbClr val="6A839F">
                    <a:alpha val="0"/>
                  </a:srgbClr>
                </a:gs>
              </a:gsLst>
              <a:lin ang="10800000" scaled="1"/>
              <a:tileRect/>
            </a:gradFill>
            <a:ln>
              <a:noFill/>
            </a:ln>
            <a:effectLst>
              <a:outerShdw blurRad="101600" dist="38100" dir="5400000" algn="t"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20000"/>
                </a:lnSpc>
              </a:pPr>
              <a:endParaRPr lang="zh-CN" altLang="en-US" sz="2400" b="1">
                <a:solidFill>
                  <a:schemeClr val="bg1"/>
                </a:solidFill>
                <a:cs typeface="+mn-ea"/>
              </a:endParaRPr>
            </a:p>
          </p:txBody>
        </p:sp>
        <p:sp>
          <p:nvSpPr>
            <p:cNvPr id="15" name="left-arrow_159097"/>
            <p:cNvSpPr>
              <a:spLocks noChangeAspect="1"/>
            </p:cNvSpPr>
            <p:nvPr/>
          </p:nvSpPr>
          <p:spPr bwMode="auto">
            <a:xfrm>
              <a:off x="5115465" y="3695678"/>
              <a:ext cx="187875" cy="304843"/>
            </a:xfrm>
            <a:custGeom>
              <a:avLst/>
              <a:gdLst>
                <a:gd name="T0" fmla="*/ 274 w 4114"/>
                <a:gd name="T1" fmla="*/ 2846 h 6686"/>
                <a:gd name="T2" fmla="*/ 2845 w 4114"/>
                <a:gd name="T3" fmla="*/ 275 h 6686"/>
                <a:gd name="T4" fmla="*/ 3840 w 4114"/>
                <a:gd name="T5" fmla="*/ 275 h 6686"/>
                <a:gd name="T6" fmla="*/ 3840 w 4114"/>
                <a:gd name="T7" fmla="*/ 1270 h 6686"/>
                <a:gd name="T8" fmla="*/ 1766 w 4114"/>
                <a:gd name="T9" fmla="*/ 3343 h 6686"/>
                <a:gd name="T10" fmla="*/ 3840 w 4114"/>
                <a:gd name="T11" fmla="*/ 5416 h 6686"/>
                <a:gd name="T12" fmla="*/ 3840 w 4114"/>
                <a:gd name="T13" fmla="*/ 6411 h 6686"/>
                <a:gd name="T14" fmla="*/ 2845 w 4114"/>
                <a:gd name="T15" fmla="*/ 6411 h 6686"/>
                <a:gd name="T16" fmla="*/ 274 w 4114"/>
                <a:gd name="T17" fmla="*/ 3840 h 6686"/>
                <a:gd name="T18" fmla="*/ 274 w 4114"/>
                <a:gd name="T19" fmla="*/ 2846 h 6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4" h="6686">
                  <a:moveTo>
                    <a:pt x="274" y="2846"/>
                  </a:moveTo>
                  <a:lnTo>
                    <a:pt x="2845" y="275"/>
                  </a:lnTo>
                  <a:cubicBezTo>
                    <a:pt x="3120" y="0"/>
                    <a:pt x="3565" y="0"/>
                    <a:pt x="3840" y="275"/>
                  </a:cubicBezTo>
                  <a:cubicBezTo>
                    <a:pt x="4114" y="550"/>
                    <a:pt x="4114" y="995"/>
                    <a:pt x="3840" y="1270"/>
                  </a:cubicBezTo>
                  <a:lnTo>
                    <a:pt x="1766" y="3343"/>
                  </a:lnTo>
                  <a:lnTo>
                    <a:pt x="3840" y="5416"/>
                  </a:lnTo>
                  <a:cubicBezTo>
                    <a:pt x="4114" y="5691"/>
                    <a:pt x="4114" y="6136"/>
                    <a:pt x="3840" y="6411"/>
                  </a:cubicBezTo>
                  <a:cubicBezTo>
                    <a:pt x="3565" y="6686"/>
                    <a:pt x="3120" y="6686"/>
                    <a:pt x="2845" y="6411"/>
                  </a:cubicBezTo>
                  <a:lnTo>
                    <a:pt x="274" y="3840"/>
                  </a:lnTo>
                  <a:cubicBezTo>
                    <a:pt x="0" y="3566"/>
                    <a:pt x="0" y="3120"/>
                    <a:pt x="274" y="2846"/>
                  </a:cubicBezTo>
                  <a:close/>
                </a:path>
              </a:pathLst>
            </a:custGeom>
            <a:solidFill>
              <a:srgbClr val="B38A54"/>
            </a:solidFill>
            <a:ln>
              <a:noFill/>
            </a:ln>
          </p:spPr>
          <p:txBody>
            <a:bodyPr/>
            <a:lstStyle/>
            <a:p>
              <a:pPr>
                <a:lnSpc>
                  <a:spcPct val="120000"/>
                </a:lnSpc>
              </a:pPr>
              <a:endParaRPr lang="zh-CN" altLang="en-US"/>
            </a:p>
          </p:txBody>
        </p:sp>
        <p:sp>
          <p:nvSpPr>
            <p:cNvPr id="16" name="left-arrow_159097"/>
            <p:cNvSpPr>
              <a:spLocks noChangeAspect="1"/>
            </p:cNvSpPr>
            <p:nvPr/>
          </p:nvSpPr>
          <p:spPr bwMode="auto">
            <a:xfrm>
              <a:off x="4973501" y="3695678"/>
              <a:ext cx="187875" cy="304843"/>
            </a:xfrm>
            <a:custGeom>
              <a:avLst/>
              <a:gdLst>
                <a:gd name="T0" fmla="*/ 274 w 4114"/>
                <a:gd name="T1" fmla="*/ 2846 h 6686"/>
                <a:gd name="T2" fmla="*/ 2845 w 4114"/>
                <a:gd name="T3" fmla="*/ 275 h 6686"/>
                <a:gd name="T4" fmla="*/ 3840 w 4114"/>
                <a:gd name="T5" fmla="*/ 275 h 6686"/>
                <a:gd name="T6" fmla="*/ 3840 w 4114"/>
                <a:gd name="T7" fmla="*/ 1270 h 6686"/>
                <a:gd name="T8" fmla="*/ 1766 w 4114"/>
                <a:gd name="T9" fmla="*/ 3343 h 6686"/>
                <a:gd name="T10" fmla="*/ 3840 w 4114"/>
                <a:gd name="T11" fmla="*/ 5416 h 6686"/>
                <a:gd name="T12" fmla="*/ 3840 w 4114"/>
                <a:gd name="T13" fmla="*/ 6411 h 6686"/>
                <a:gd name="T14" fmla="*/ 2845 w 4114"/>
                <a:gd name="T15" fmla="*/ 6411 h 6686"/>
                <a:gd name="T16" fmla="*/ 274 w 4114"/>
                <a:gd name="T17" fmla="*/ 3840 h 6686"/>
                <a:gd name="T18" fmla="*/ 274 w 4114"/>
                <a:gd name="T19" fmla="*/ 2846 h 6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4" h="6686">
                  <a:moveTo>
                    <a:pt x="274" y="2846"/>
                  </a:moveTo>
                  <a:lnTo>
                    <a:pt x="2845" y="275"/>
                  </a:lnTo>
                  <a:cubicBezTo>
                    <a:pt x="3120" y="0"/>
                    <a:pt x="3565" y="0"/>
                    <a:pt x="3840" y="275"/>
                  </a:cubicBezTo>
                  <a:cubicBezTo>
                    <a:pt x="4114" y="550"/>
                    <a:pt x="4114" y="995"/>
                    <a:pt x="3840" y="1270"/>
                  </a:cubicBezTo>
                  <a:lnTo>
                    <a:pt x="1766" y="3343"/>
                  </a:lnTo>
                  <a:lnTo>
                    <a:pt x="3840" y="5416"/>
                  </a:lnTo>
                  <a:cubicBezTo>
                    <a:pt x="4114" y="5691"/>
                    <a:pt x="4114" y="6136"/>
                    <a:pt x="3840" y="6411"/>
                  </a:cubicBezTo>
                  <a:cubicBezTo>
                    <a:pt x="3565" y="6686"/>
                    <a:pt x="3120" y="6686"/>
                    <a:pt x="2845" y="6411"/>
                  </a:cubicBezTo>
                  <a:lnTo>
                    <a:pt x="274" y="3840"/>
                  </a:lnTo>
                  <a:cubicBezTo>
                    <a:pt x="0" y="3566"/>
                    <a:pt x="0" y="3120"/>
                    <a:pt x="274" y="2846"/>
                  </a:cubicBezTo>
                  <a:close/>
                </a:path>
              </a:pathLst>
            </a:custGeom>
            <a:solidFill>
              <a:srgbClr val="B38A54"/>
            </a:solidFill>
            <a:ln>
              <a:noFill/>
            </a:ln>
          </p:spPr>
          <p:txBody>
            <a:bodyPr/>
            <a:lstStyle/>
            <a:p>
              <a:pPr>
                <a:lnSpc>
                  <a:spcPct val="120000"/>
                </a:lnSpc>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dirty="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五</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05</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方案计划</a:t>
            </a: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方案计算</a:t>
            </a:r>
          </a:p>
        </p:txBody>
      </p:sp>
      <p:sp>
        <p:nvSpPr>
          <p:cNvPr id="6" name="矩形 5"/>
          <p:cNvSpPr/>
          <p:nvPr/>
        </p:nvSpPr>
        <p:spPr>
          <a:xfrm>
            <a:off x="1038778" y="1097304"/>
            <a:ext cx="6800402" cy="351021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38778" y="4864420"/>
            <a:ext cx="10114445" cy="1427747"/>
            <a:chOff x="1038778" y="4997770"/>
            <a:chExt cx="10114445" cy="1427747"/>
          </a:xfrm>
        </p:grpSpPr>
        <p:grpSp>
          <p:nvGrpSpPr>
            <p:cNvPr id="8" name="组合 7"/>
            <p:cNvGrpSpPr/>
            <p:nvPr/>
          </p:nvGrpSpPr>
          <p:grpSpPr>
            <a:xfrm>
              <a:off x="1038778" y="4997770"/>
              <a:ext cx="10114445" cy="1427747"/>
              <a:chOff x="952948" y="4989095"/>
              <a:chExt cx="10114445" cy="1427747"/>
            </a:xfrm>
          </p:grpSpPr>
          <p:sp>
            <p:nvSpPr>
              <p:cNvPr id="14" name="矩形 13"/>
              <p:cNvSpPr/>
              <p:nvPr/>
            </p:nvSpPr>
            <p:spPr>
              <a:xfrm>
                <a:off x="952948" y="4989095"/>
                <a:ext cx="10114445" cy="1427747"/>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572883" y="5218438"/>
                <a:ext cx="7119575" cy="8951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内容，请在此输入您的文字内容请在此输入您的文字内容或者粘贴复制的文本到此处，请在此输入您的文字内容</a:t>
                </a:r>
              </a:p>
            </p:txBody>
          </p:sp>
        </p:grpSp>
        <p:grpSp>
          <p:nvGrpSpPr>
            <p:cNvPr id="9" name="组合 8"/>
            <p:cNvGrpSpPr/>
            <p:nvPr/>
          </p:nvGrpSpPr>
          <p:grpSpPr>
            <a:xfrm>
              <a:off x="1729807" y="4997771"/>
              <a:ext cx="9423416" cy="1415492"/>
              <a:chOff x="3671369" y="3405005"/>
              <a:chExt cx="14952018" cy="1415492"/>
            </a:xfrm>
          </p:grpSpPr>
          <p:grpSp>
            <p:nvGrpSpPr>
              <p:cNvPr id="10" name="组合 9"/>
              <p:cNvGrpSpPr/>
              <p:nvPr/>
            </p:nvGrpSpPr>
            <p:grpSpPr>
              <a:xfrm>
                <a:off x="3671369" y="3405005"/>
                <a:ext cx="14952018" cy="1415492"/>
                <a:chOff x="6318602" y="11486795"/>
                <a:chExt cx="11539932" cy="819083"/>
              </a:xfrm>
            </p:grpSpPr>
            <p:sp>
              <p:nvSpPr>
                <p:cNvPr id="12" name="矩形 11"/>
                <p:cNvSpPr/>
                <p:nvPr/>
              </p:nvSpPr>
              <p:spPr>
                <a:xfrm>
                  <a:off x="6318602" y="11486795"/>
                  <a:ext cx="1718414" cy="645693"/>
                </a:xfrm>
                <a:prstGeom prst="rect">
                  <a:avLst/>
                </a:prstGeom>
                <a:solidFill>
                  <a:srgbClr val="6A839F"/>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7418863" y="11866207"/>
                  <a:ext cx="811995" cy="67347"/>
                </a:xfrm>
                <a:prstGeom prst="rect">
                  <a:avLst/>
                </a:prstGeom>
                <a:solidFill>
                  <a:srgbClr val="B38A54"/>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3904007" y="3424319"/>
                <a:ext cx="1761230" cy="1077218"/>
              </a:xfrm>
              <a:prstGeom prst="rect">
                <a:avLst/>
              </a:prstGeom>
              <a:noFill/>
            </p:spPr>
            <p:txBody>
              <a:bodyPr wrap="square" rtlCol="0">
                <a:spAutoFit/>
              </a:bodyPr>
              <a:lstStyle/>
              <a:p>
                <a:pPr algn="ctr"/>
                <a:r>
                  <a:rPr lang="zh-CN" altLang="en-US" sz="3200" spc="300" dirty="0">
                    <a:solidFill>
                      <a:schemeClr val="bg1"/>
                    </a:solidFill>
                    <a:latin typeface="思源宋体 CN Heavy" panose="02020900000000000000" pitchFamily="18" charset="-122"/>
                    <a:ea typeface="思源宋体 CN Heavy" panose="02020900000000000000" pitchFamily="18" charset="-122"/>
                  </a:rPr>
                  <a:t>输入标题</a:t>
                </a:r>
              </a:p>
            </p:txBody>
          </p:sp>
        </p:grpSp>
      </p:grpSp>
      <p:grpSp>
        <p:nvGrpSpPr>
          <p:cNvPr id="16" name="组合 15"/>
          <p:cNvGrpSpPr/>
          <p:nvPr/>
        </p:nvGrpSpPr>
        <p:grpSpPr>
          <a:xfrm>
            <a:off x="8387492" y="3561077"/>
            <a:ext cx="2575231" cy="1046440"/>
            <a:chOff x="8387492" y="3694427"/>
            <a:chExt cx="2575231" cy="1046440"/>
          </a:xfrm>
        </p:grpSpPr>
        <p:sp>
          <p:nvSpPr>
            <p:cNvPr id="17" name="文本框 16"/>
            <p:cNvSpPr txBox="1"/>
            <p:nvPr/>
          </p:nvSpPr>
          <p:spPr>
            <a:xfrm>
              <a:off x="8387492" y="3694427"/>
              <a:ext cx="2575231" cy="707886"/>
            </a:xfrm>
            <a:prstGeom prst="rect">
              <a:avLst/>
            </a:prstGeom>
            <a:noFill/>
          </p:spPr>
          <p:txBody>
            <a:bodyPr wrap="square" rtlCol="0">
              <a:spAutoFit/>
            </a:bodyPr>
            <a:lstStyle/>
            <a:p>
              <a:r>
                <a:rPr lang="zh-CN" altLang="en-US" sz="4000" spc="300" dirty="0">
                  <a:solidFill>
                    <a:srgbClr val="B38A54"/>
                  </a:solidFill>
                  <a:latin typeface="思源宋体 CN Heavy" panose="02020900000000000000" pitchFamily="18" charset="-122"/>
                  <a:ea typeface="思源宋体 CN Heavy" panose="02020900000000000000" pitchFamily="18" charset="-122"/>
                </a:rPr>
                <a:t>输入标题</a:t>
              </a:r>
            </a:p>
          </p:txBody>
        </p:sp>
        <p:sp>
          <p:nvSpPr>
            <p:cNvPr id="18" name="文本框 17"/>
            <p:cNvSpPr txBox="1"/>
            <p:nvPr/>
          </p:nvSpPr>
          <p:spPr>
            <a:xfrm>
              <a:off x="8387492" y="4402313"/>
              <a:ext cx="2575231" cy="338554"/>
            </a:xfrm>
            <a:prstGeom prst="rect">
              <a:avLst/>
            </a:prstGeom>
            <a:noFill/>
          </p:spPr>
          <p:txBody>
            <a:bodyPr wrap="square" rtlCol="0">
              <a:spAutoFit/>
            </a:bodyPr>
            <a:lstStyle/>
            <a:p>
              <a:r>
                <a:rPr lang="en-US" altLang="zh-CN" sz="1600" spc="600" dirty="0">
                  <a:solidFill>
                    <a:srgbClr val="2E2E30"/>
                  </a:solidFill>
                  <a:latin typeface="思源黑体 CN Medium" panose="020B0600000000000000" pitchFamily="34" charset="-122"/>
                  <a:ea typeface="思源黑体 CN Medium" panose="020B0600000000000000" pitchFamily="34" charset="-122"/>
                </a:rPr>
                <a:t>TITLE HERE</a:t>
              </a:r>
              <a:endParaRPr lang="zh-CN" altLang="en-US" sz="1600" spc="600" dirty="0">
                <a:solidFill>
                  <a:srgbClr val="2E2E30"/>
                </a:solidFill>
                <a:latin typeface="思源黑体 CN Medium" panose="020B0600000000000000" pitchFamily="34" charset="-122"/>
                <a:ea typeface="思源黑体 CN Medium" panose="020B06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方案计算</a:t>
            </a:r>
          </a:p>
        </p:txBody>
      </p:sp>
      <p:sp>
        <p:nvSpPr>
          <p:cNvPr id="6" name="矩形 5"/>
          <p:cNvSpPr/>
          <p:nvPr/>
        </p:nvSpPr>
        <p:spPr>
          <a:xfrm>
            <a:off x="824300" y="1533353"/>
            <a:ext cx="10543400" cy="1762297"/>
          </a:xfrm>
          <a:prstGeom prst="rect">
            <a:avLst/>
          </a:prstGeom>
          <a:solidFill>
            <a:schemeClr val="bg1">
              <a:lumMod val="95000"/>
            </a:schemeClr>
          </a:solidFill>
          <a:ln w="25400">
            <a:solidFill>
              <a:srgbClr val="B38A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Group 4"/>
          <p:cNvGrpSpPr/>
          <p:nvPr/>
        </p:nvGrpSpPr>
        <p:grpSpPr>
          <a:xfrm>
            <a:off x="1811529" y="1319126"/>
            <a:ext cx="8568942" cy="2190750"/>
            <a:chOff x="1543050" y="1319126"/>
            <a:chExt cx="8568942" cy="2190750"/>
          </a:xfrm>
        </p:grpSpPr>
        <p:sp>
          <p:nvSpPr>
            <p:cNvPr id="8" name="椭圆 7"/>
            <p:cNvSpPr/>
            <p:nvPr/>
          </p:nvSpPr>
          <p:spPr>
            <a:xfrm>
              <a:off x="1543050" y="1319126"/>
              <a:ext cx="2190750" cy="2190750"/>
            </a:xfrm>
            <a:prstGeom prst="ellipse">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5400000">
              <a:off x="4212196"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p:cNvGrpSpPr/>
            <p:nvPr/>
          </p:nvGrpSpPr>
          <p:grpSpPr>
            <a:xfrm>
              <a:off x="4776772" y="1815630"/>
              <a:ext cx="1197744" cy="1197742"/>
              <a:chOff x="4604796" y="1815630"/>
              <a:chExt cx="1197744" cy="1197742"/>
            </a:xfrm>
          </p:grpSpPr>
          <p:sp>
            <p:nvSpPr>
              <p:cNvPr id="23" name="椭圆 22"/>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vimeo_152825"/>
              <p:cNvSpPr>
                <a:spLocks noChangeAspect="1"/>
              </p:cNvSpPr>
              <p:nvPr/>
            </p:nvSpPr>
            <p:spPr bwMode="auto">
              <a:xfrm>
                <a:off x="5044007" y="2044583"/>
                <a:ext cx="319322" cy="394643"/>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文本框 14"/>
              <p:cNvSpPr txBox="1"/>
              <p:nvPr/>
            </p:nvSpPr>
            <p:spPr>
              <a:xfrm>
                <a:off x="4604796" y="2452326"/>
                <a:ext cx="1197744"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srgbClr val="2E2E30"/>
                    </a:solidFill>
                    <a:latin typeface="思源黑体 CN Light" panose="020B0300000000000000" pitchFamily="34" charset="-122"/>
                    <a:ea typeface="思源黑体 CN Light" panose="020B0300000000000000" pitchFamily="34" charset="-122"/>
                  </a:rPr>
                  <a:t>Title Here</a:t>
                </a:r>
                <a:endParaRPr lang="zh-CN" altLang="en-US" sz="1200" dirty="0">
                  <a:solidFill>
                    <a:srgbClr val="2E2E30"/>
                  </a:solidFill>
                  <a:latin typeface="思源黑体 CN Light" panose="020B0300000000000000" pitchFamily="34" charset="-122"/>
                  <a:ea typeface="思源黑体 CN Light" panose="020B0300000000000000" pitchFamily="34" charset="-122"/>
                </a:endParaRPr>
              </a:p>
            </p:txBody>
          </p:sp>
        </p:grpSp>
        <p:sp>
          <p:nvSpPr>
            <p:cNvPr id="11" name="等腰三角形 10"/>
            <p:cNvSpPr/>
            <p:nvPr/>
          </p:nvSpPr>
          <p:spPr>
            <a:xfrm rot="5400000">
              <a:off x="6280934"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2" name="组合 11"/>
            <p:cNvGrpSpPr/>
            <p:nvPr/>
          </p:nvGrpSpPr>
          <p:grpSpPr>
            <a:xfrm>
              <a:off x="6845510" y="1815630"/>
              <a:ext cx="1197744" cy="1197742"/>
              <a:chOff x="4604796" y="1815630"/>
              <a:chExt cx="1197744" cy="1197742"/>
            </a:xfrm>
          </p:grpSpPr>
          <p:sp>
            <p:nvSpPr>
              <p:cNvPr id="20" name="椭圆 19"/>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21" name="vimeo_152825"/>
              <p:cNvSpPr>
                <a:spLocks noChangeAspect="1"/>
              </p:cNvSpPr>
              <p:nvPr/>
            </p:nvSpPr>
            <p:spPr bwMode="auto">
              <a:xfrm>
                <a:off x="5006347" y="2044921"/>
                <a:ext cx="394643" cy="393966"/>
              </a:xfrm>
              <a:custGeom>
                <a:avLst/>
                <a:gdLst>
                  <a:gd name="connsiteX0" fmla="*/ 253085 w 597890"/>
                  <a:gd name="connsiteY0" fmla="*/ 182165 h 596865"/>
                  <a:gd name="connsiteX1" fmla="*/ 264324 w 597890"/>
                  <a:gd name="connsiteY1" fmla="*/ 186315 h 596865"/>
                  <a:gd name="connsiteX2" fmla="*/ 396856 w 597890"/>
                  <a:gd name="connsiteY2" fmla="*/ 280928 h 596865"/>
                  <a:gd name="connsiteX3" fmla="*/ 396856 w 597890"/>
                  <a:gd name="connsiteY3" fmla="*/ 315818 h 596865"/>
                  <a:gd name="connsiteX4" fmla="*/ 264324 w 597890"/>
                  <a:gd name="connsiteY4" fmla="*/ 410746 h 596865"/>
                  <a:gd name="connsiteX5" fmla="*/ 230640 w 597890"/>
                  <a:gd name="connsiteY5" fmla="*/ 393458 h 596865"/>
                  <a:gd name="connsiteX6" fmla="*/ 230640 w 597890"/>
                  <a:gd name="connsiteY6" fmla="*/ 203603 h 596865"/>
                  <a:gd name="connsiteX7" fmla="*/ 253085 w 597890"/>
                  <a:gd name="connsiteY7" fmla="*/ 182165 h 596865"/>
                  <a:gd name="connsiteX8" fmla="*/ 298964 w 597890"/>
                  <a:gd name="connsiteY8" fmla="*/ 62732 h 596865"/>
                  <a:gd name="connsiteX9" fmla="*/ 129267 w 597890"/>
                  <a:gd name="connsiteY9" fmla="*/ 134411 h 596865"/>
                  <a:gd name="connsiteX10" fmla="*/ 62837 w 597890"/>
                  <a:gd name="connsiteY10" fmla="*/ 306063 h 596865"/>
                  <a:gd name="connsiteX11" fmla="*/ 291093 w 597890"/>
                  <a:gd name="connsiteY11" fmla="*/ 533989 h 596865"/>
                  <a:gd name="connsiteX12" fmla="*/ 298964 w 597890"/>
                  <a:gd name="connsiteY12" fmla="*/ 533989 h 596865"/>
                  <a:gd name="connsiteX13" fmla="*/ 468346 w 597890"/>
                  <a:gd name="connsiteY13" fmla="*/ 462310 h 596865"/>
                  <a:gd name="connsiteX14" fmla="*/ 534776 w 597890"/>
                  <a:gd name="connsiteY14" fmla="*/ 290658 h 596865"/>
                  <a:gd name="connsiteX15" fmla="*/ 306520 w 597890"/>
                  <a:gd name="connsiteY15" fmla="*/ 62732 h 596865"/>
                  <a:gd name="connsiteX16" fmla="*/ 298964 w 597890"/>
                  <a:gd name="connsiteY16" fmla="*/ 62732 h 596865"/>
                  <a:gd name="connsiteX17" fmla="*/ 308724 w 597890"/>
                  <a:gd name="connsiteY17" fmla="*/ 170 h 596865"/>
                  <a:gd name="connsiteX18" fmla="*/ 597744 w 597890"/>
                  <a:gd name="connsiteY18" fmla="*/ 288772 h 596865"/>
                  <a:gd name="connsiteX19" fmla="*/ 513682 w 597890"/>
                  <a:gd name="connsiteY19" fmla="*/ 506009 h 596865"/>
                  <a:gd name="connsiteX20" fmla="*/ 298964 w 597890"/>
                  <a:gd name="connsiteY20" fmla="*/ 596865 h 596865"/>
                  <a:gd name="connsiteX21" fmla="*/ 289204 w 597890"/>
                  <a:gd name="connsiteY21" fmla="*/ 596865 h 596865"/>
                  <a:gd name="connsiteX22" fmla="*/ 184 w 597890"/>
                  <a:gd name="connsiteY22" fmla="*/ 308264 h 596865"/>
                  <a:gd name="connsiteX23" fmla="*/ 83931 w 597890"/>
                  <a:gd name="connsiteY23" fmla="*/ 90712 h 596865"/>
                  <a:gd name="connsiteX24" fmla="*/ 308724 w 597890"/>
                  <a:gd name="connsiteY24" fmla="*/ 170 h 59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890" h="596865">
                    <a:moveTo>
                      <a:pt x="253085" y="182165"/>
                    </a:moveTo>
                    <a:cubicBezTo>
                      <a:pt x="256907" y="182406"/>
                      <a:pt x="260783" y="183722"/>
                      <a:pt x="264324" y="186315"/>
                    </a:cubicBezTo>
                    <a:lnTo>
                      <a:pt x="396856" y="280928"/>
                    </a:lnTo>
                    <a:cubicBezTo>
                      <a:pt x="408818" y="289729"/>
                      <a:pt x="408818" y="307332"/>
                      <a:pt x="396856" y="315818"/>
                    </a:cubicBezTo>
                    <a:lnTo>
                      <a:pt x="264324" y="410746"/>
                    </a:lnTo>
                    <a:cubicBezTo>
                      <a:pt x="250158" y="420804"/>
                      <a:pt x="230640" y="410746"/>
                      <a:pt x="230640" y="393458"/>
                    </a:cubicBezTo>
                    <a:lnTo>
                      <a:pt x="230640" y="203603"/>
                    </a:lnTo>
                    <a:cubicBezTo>
                      <a:pt x="230640" y="190401"/>
                      <a:pt x="241619" y="181443"/>
                      <a:pt x="253085" y="182165"/>
                    </a:cubicBezTo>
                    <a:close/>
                    <a:moveTo>
                      <a:pt x="298964" y="62732"/>
                    </a:moveTo>
                    <a:cubicBezTo>
                      <a:pt x="234423" y="62732"/>
                      <a:pt x="174289" y="88197"/>
                      <a:pt x="129267" y="134411"/>
                    </a:cubicBezTo>
                    <a:cubicBezTo>
                      <a:pt x="84560" y="180625"/>
                      <a:pt x="60948" y="241615"/>
                      <a:pt x="62837" y="306063"/>
                    </a:cubicBezTo>
                    <a:cubicBezTo>
                      <a:pt x="66930" y="429929"/>
                      <a:pt x="167047" y="529902"/>
                      <a:pt x="291093" y="533989"/>
                    </a:cubicBezTo>
                    <a:cubicBezTo>
                      <a:pt x="293612" y="533989"/>
                      <a:pt x="296131" y="533989"/>
                      <a:pt x="298964" y="533989"/>
                    </a:cubicBezTo>
                    <a:cubicBezTo>
                      <a:pt x="363191" y="533989"/>
                      <a:pt x="423639" y="508524"/>
                      <a:pt x="468346" y="462310"/>
                    </a:cubicBezTo>
                    <a:cubicBezTo>
                      <a:pt x="513367" y="416096"/>
                      <a:pt x="536665" y="355106"/>
                      <a:pt x="534776" y="290658"/>
                    </a:cubicBezTo>
                    <a:cubicBezTo>
                      <a:pt x="530683" y="166792"/>
                      <a:pt x="430566" y="66819"/>
                      <a:pt x="306520" y="62732"/>
                    </a:cubicBezTo>
                    <a:cubicBezTo>
                      <a:pt x="304002" y="62732"/>
                      <a:pt x="301483" y="62732"/>
                      <a:pt x="298964" y="62732"/>
                    </a:cubicBezTo>
                    <a:close/>
                    <a:moveTo>
                      <a:pt x="308724" y="170"/>
                    </a:moveTo>
                    <a:cubicBezTo>
                      <a:pt x="465827" y="4886"/>
                      <a:pt x="592706" y="131896"/>
                      <a:pt x="597744" y="288772"/>
                    </a:cubicBezTo>
                    <a:cubicBezTo>
                      <a:pt x="600262" y="370197"/>
                      <a:pt x="570353" y="447534"/>
                      <a:pt x="513682" y="506009"/>
                    </a:cubicBezTo>
                    <a:cubicBezTo>
                      <a:pt x="456697" y="564798"/>
                      <a:pt x="380507" y="596865"/>
                      <a:pt x="298964" y="596865"/>
                    </a:cubicBezTo>
                    <a:cubicBezTo>
                      <a:pt x="295501" y="596865"/>
                      <a:pt x="292353" y="596865"/>
                      <a:pt x="289204" y="596865"/>
                    </a:cubicBezTo>
                    <a:cubicBezTo>
                      <a:pt x="132101" y="591835"/>
                      <a:pt x="4907" y="465140"/>
                      <a:pt x="184" y="308264"/>
                    </a:cubicBezTo>
                    <a:cubicBezTo>
                      <a:pt x="-2649" y="226525"/>
                      <a:pt x="27260" y="149187"/>
                      <a:pt x="83931" y="90712"/>
                    </a:cubicBezTo>
                    <a:cubicBezTo>
                      <a:pt x="143120" y="29722"/>
                      <a:pt x="223088" y="-2659"/>
                      <a:pt x="308724" y="170"/>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文本框 19"/>
              <p:cNvSpPr txBox="1"/>
              <p:nvPr/>
            </p:nvSpPr>
            <p:spPr>
              <a:xfrm>
                <a:off x="4604796" y="2452326"/>
                <a:ext cx="1197744"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srgbClr val="2E2E30"/>
                    </a:solidFill>
                    <a:latin typeface="思源黑体 CN Light" panose="020B0300000000000000" pitchFamily="34" charset="-122"/>
                    <a:ea typeface="思源黑体 CN Light" panose="020B0300000000000000" pitchFamily="34" charset="-122"/>
                  </a:rPr>
                  <a:t>Title Here</a:t>
                </a:r>
                <a:endParaRPr lang="zh-CN" altLang="en-US" sz="1200" dirty="0">
                  <a:solidFill>
                    <a:srgbClr val="2E2E30"/>
                  </a:solidFill>
                  <a:latin typeface="思源黑体 CN Light" panose="020B0300000000000000" pitchFamily="34" charset="-122"/>
                  <a:ea typeface="思源黑体 CN Light" panose="020B0300000000000000" pitchFamily="34" charset="-122"/>
                </a:endParaRPr>
              </a:p>
            </p:txBody>
          </p:sp>
        </p:grpSp>
        <p:sp>
          <p:nvSpPr>
            <p:cNvPr id="13" name="等腰三角形 12"/>
            <p:cNvSpPr/>
            <p:nvPr/>
          </p:nvSpPr>
          <p:spPr>
            <a:xfrm rot="5400000">
              <a:off x="8349672"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13"/>
            <p:cNvGrpSpPr/>
            <p:nvPr/>
          </p:nvGrpSpPr>
          <p:grpSpPr>
            <a:xfrm>
              <a:off x="8914248" y="1815630"/>
              <a:ext cx="1197744" cy="1197742"/>
              <a:chOff x="4604796" y="1815630"/>
              <a:chExt cx="1197744" cy="1197742"/>
            </a:xfrm>
          </p:grpSpPr>
          <p:sp>
            <p:nvSpPr>
              <p:cNvPr id="17" name="椭圆 16"/>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18" name="vimeo_152825"/>
              <p:cNvSpPr>
                <a:spLocks noChangeAspect="1"/>
              </p:cNvSpPr>
              <p:nvPr/>
            </p:nvSpPr>
            <p:spPr bwMode="auto">
              <a:xfrm>
                <a:off x="5006383" y="2044583"/>
                <a:ext cx="394570" cy="394643"/>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文本框 24"/>
              <p:cNvSpPr txBox="1"/>
              <p:nvPr/>
            </p:nvSpPr>
            <p:spPr>
              <a:xfrm>
                <a:off x="4604796" y="2452326"/>
                <a:ext cx="1197744"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solidFill>
                      <a:srgbClr val="2E2E30"/>
                    </a:solidFill>
                    <a:latin typeface="思源黑体 CN Light" panose="020B0300000000000000" pitchFamily="34" charset="-122"/>
                    <a:ea typeface="思源黑体 CN Light" panose="020B0300000000000000" pitchFamily="34" charset="-122"/>
                  </a:rPr>
                  <a:t>Title Here</a:t>
                </a:r>
                <a:endParaRPr lang="zh-CN" altLang="en-US" sz="1200" dirty="0">
                  <a:solidFill>
                    <a:srgbClr val="2E2E30"/>
                  </a:solidFill>
                  <a:latin typeface="思源黑体 CN Light" panose="020B0300000000000000" pitchFamily="34" charset="-122"/>
                  <a:ea typeface="思源黑体 CN Light" panose="020B0300000000000000" pitchFamily="34" charset="-122"/>
                </a:endParaRPr>
              </a:p>
            </p:txBody>
          </p:sp>
        </p:grpSp>
        <p:sp>
          <p:nvSpPr>
            <p:cNvPr id="15" name="文本框 25"/>
            <p:cNvSpPr txBox="1"/>
            <p:nvPr/>
          </p:nvSpPr>
          <p:spPr>
            <a:xfrm>
              <a:off x="1747752" y="2610299"/>
              <a:ext cx="178134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spc="300" dirty="0">
                  <a:solidFill>
                    <a:srgbClr val="2E2E30"/>
                  </a:solidFill>
                  <a:latin typeface="思源黑体 CN Light" panose="020B0300000000000000" pitchFamily="34" charset="-122"/>
                  <a:ea typeface="思源黑体 CN Light" panose="020B0300000000000000" pitchFamily="34" charset="-122"/>
                </a:rPr>
                <a:t>Title Here</a:t>
              </a:r>
              <a:endParaRPr lang="zh-CN" altLang="en-US" sz="1600" spc="300" dirty="0">
                <a:solidFill>
                  <a:srgbClr val="2E2E30"/>
                </a:solidFill>
                <a:latin typeface="思源黑体 CN Light" panose="020B0300000000000000" pitchFamily="34" charset="-122"/>
                <a:ea typeface="思源黑体 CN Light" panose="020B0300000000000000" pitchFamily="34" charset="-122"/>
              </a:endParaRPr>
            </a:p>
          </p:txBody>
        </p:sp>
        <p:sp>
          <p:nvSpPr>
            <p:cNvPr id="16" name="矩形 15"/>
            <p:cNvSpPr/>
            <p:nvPr/>
          </p:nvSpPr>
          <p:spPr>
            <a:xfrm>
              <a:off x="1747752" y="1843748"/>
              <a:ext cx="1781345"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i="1" dirty="0">
                  <a:solidFill>
                    <a:srgbClr val="B38A54"/>
                  </a:solidFill>
                  <a:latin typeface="思源宋体 CN Heavy" panose="02020900000000000000" pitchFamily="18" charset="-122"/>
                  <a:ea typeface="思源宋体 CN Heavy" panose="02020900000000000000" pitchFamily="18" charset="-122"/>
                </a:rPr>
                <a:t>365</a:t>
              </a:r>
              <a:r>
                <a:rPr lang="en-US" altLang="zh-CN" sz="3600" i="1" dirty="0">
                  <a:solidFill>
                    <a:srgbClr val="6A839F"/>
                  </a:solidFill>
                  <a:latin typeface="思源宋体 CN Heavy" panose="02020900000000000000" pitchFamily="18" charset="-122"/>
                  <a:ea typeface="思源宋体 CN Heavy" panose="02020900000000000000" pitchFamily="18" charset="-122"/>
                </a:rPr>
                <a:t>$</a:t>
              </a:r>
            </a:p>
          </p:txBody>
        </p:sp>
      </p:grpSp>
      <p:grpSp>
        <p:nvGrpSpPr>
          <p:cNvPr id="26" name="组合 25"/>
          <p:cNvGrpSpPr/>
          <p:nvPr/>
        </p:nvGrpSpPr>
        <p:grpSpPr>
          <a:xfrm>
            <a:off x="824300" y="5257203"/>
            <a:ext cx="2529842" cy="904198"/>
            <a:chOff x="3573778" y="3404992"/>
            <a:chExt cx="2529842" cy="904198"/>
          </a:xfrm>
        </p:grpSpPr>
        <p:grpSp>
          <p:nvGrpSpPr>
            <p:cNvPr id="27" name="组合 26"/>
            <p:cNvGrpSpPr/>
            <p:nvPr/>
          </p:nvGrpSpPr>
          <p:grpSpPr>
            <a:xfrm>
              <a:off x="3573778" y="3404992"/>
              <a:ext cx="2324099" cy="904198"/>
              <a:chOff x="6243282" y="11486796"/>
              <a:chExt cx="1793734" cy="523220"/>
            </a:xfrm>
          </p:grpSpPr>
          <p:sp>
            <p:nvSpPr>
              <p:cNvPr id="30" name="矩形 29"/>
              <p:cNvSpPr/>
              <p:nvPr/>
            </p:nvSpPr>
            <p:spPr>
              <a:xfrm>
                <a:off x="6318602" y="11486796"/>
                <a:ext cx="1718414" cy="523220"/>
              </a:xfrm>
              <a:prstGeom prst="rect">
                <a:avLst/>
              </a:prstGeom>
              <a:solidFill>
                <a:srgbClr val="6A839F"/>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243282" y="11486796"/>
                <a:ext cx="75319" cy="523220"/>
              </a:xfrm>
              <a:prstGeom prst="rect">
                <a:avLst/>
              </a:prstGeom>
              <a:solidFill>
                <a:srgbClr val="B38A54"/>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3774134" y="3464475"/>
              <a:ext cx="2329486" cy="584775"/>
            </a:xfrm>
            <a:prstGeom prst="rect">
              <a:avLst/>
            </a:prstGeom>
            <a:noFill/>
          </p:spPr>
          <p:txBody>
            <a:bodyPr wrap="square" rtlCol="0">
              <a:spAutoFit/>
            </a:bodyPr>
            <a:lstStyle/>
            <a:p>
              <a:r>
                <a:rPr lang="zh-CN" altLang="en-US" sz="3200" spc="300" dirty="0">
                  <a:solidFill>
                    <a:schemeClr val="bg1"/>
                  </a:solidFill>
                  <a:latin typeface="思源宋体 CN Heavy" panose="02020900000000000000" pitchFamily="18" charset="-122"/>
                  <a:ea typeface="思源宋体 CN Heavy" panose="02020900000000000000" pitchFamily="18" charset="-122"/>
                </a:rPr>
                <a:t>输入标题</a:t>
              </a:r>
            </a:p>
          </p:txBody>
        </p:sp>
        <p:sp>
          <p:nvSpPr>
            <p:cNvPr id="29" name="文本框 28"/>
            <p:cNvSpPr txBox="1"/>
            <p:nvPr/>
          </p:nvSpPr>
          <p:spPr>
            <a:xfrm>
              <a:off x="3774134" y="3972907"/>
              <a:ext cx="2329486" cy="276999"/>
            </a:xfrm>
            <a:prstGeom prst="rect">
              <a:avLst/>
            </a:prstGeom>
            <a:noFill/>
          </p:spPr>
          <p:txBody>
            <a:bodyPr wrap="square" rtlCol="0">
              <a:spAutoFit/>
            </a:bodyPr>
            <a:lstStyle/>
            <a:p>
              <a:r>
                <a:rPr lang="en-US" altLang="zh-CN" sz="1200" spc="600" dirty="0">
                  <a:solidFill>
                    <a:schemeClr val="bg1"/>
                  </a:solidFill>
                  <a:latin typeface="思源黑体 CN Medium" panose="020B0600000000000000" pitchFamily="34" charset="-122"/>
                  <a:ea typeface="思源黑体 CN Medium" panose="020B0600000000000000" pitchFamily="34" charset="-122"/>
                </a:rPr>
                <a:t>TITLE HERE</a:t>
              </a:r>
              <a:endParaRPr lang="zh-CN" altLang="en-US" sz="1200" spc="600"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32" name="组合 31"/>
          <p:cNvGrpSpPr/>
          <p:nvPr/>
        </p:nvGrpSpPr>
        <p:grpSpPr>
          <a:xfrm>
            <a:off x="3555281" y="4062201"/>
            <a:ext cx="7812419" cy="2100059"/>
            <a:chOff x="3555281" y="3801402"/>
            <a:chExt cx="7812419" cy="2100059"/>
          </a:xfrm>
        </p:grpSpPr>
        <p:grpSp>
          <p:nvGrpSpPr>
            <p:cNvPr id="33" name="组合 32"/>
            <p:cNvGrpSpPr/>
            <p:nvPr/>
          </p:nvGrpSpPr>
          <p:grpSpPr>
            <a:xfrm>
              <a:off x="3555281" y="3801402"/>
              <a:ext cx="7812419" cy="2100059"/>
              <a:chOff x="3254974" y="5234151"/>
              <a:chExt cx="7812419" cy="2100059"/>
            </a:xfrm>
          </p:grpSpPr>
          <p:sp>
            <p:nvSpPr>
              <p:cNvPr id="37" name="矩形 36"/>
              <p:cNvSpPr/>
              <p:nvPr/>
            </p:nvSpPr>
            <p:spPr>
              <a:xfrm>
                <a:off x="3254974" y="5234151"/>
                <a:ext cx="7812419" cy="2100059"/>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01972" y="5963669"/>
                <a:ext cx="711957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内容请在此输入您的文字内容或者粘贴复制的文本到此处，请在此输入您的文字内容请在此输入您的文字内容或者粘贴复制的文本到此处，请在此输入您的文字内容请在此输入您的文字内容或者粘贴复制的文本到此处</a:t>
                </a:r>
              </a:p>
            </p:txBody>
          </p:sp>
        </p:grpSp>
        <p:grpSp>
          <p:nvGrpSpPr>
            <p:cNvPr id="34" name="组合 33"/>
            <p:cNvGrpSpPr/>
            <p:nvPr/>
          </p:nvGrpSpPr>
          <p:grpSpPr>
            <a:xfrm>
              <a:off x="4098596" y="4052481"/>
              <a:ext cx="1500397" cy="438580"/>
              <a:chOff x="3810743" y="3844077"/>
              <a:chExt cx="1500397" cy="678147"/>
            </a:xfrm>
          </p:grpSpPr>
          <p:sp>
            <p:nvSpPr>
              <p:cNvPr id="35" name="矩形 34"/>
              <p:cNvSpPr/>
              <p:nvPr/>
            </p:nvSpPr>
            <p:spPr>
              <a:xfrm>
                <a:off x="3810743" y="3844077"/>
                <a:ext cx="1500397" cy="678147"/>
              </a:xfrm>
              <a:prstGeom prst="rect">
                <a:avLst/>
              </a:prstGeom>
              <a:gradFill flip="none" rotWithShape="1">
                <a:gsLst>
                  <a:gs pos="0">
                    <a:srgbClr val="6A839F">
                      <a:alpha val="29000"/>
                    </a:srgbClr>
                  </a:gs>
                  <a:gs pos="100000">
                    <a:srgbClr val="6A839F">
                      <a:alpha val="0"/>
                    </a:srgbClr>
                  </a:gs>
                </a:gsLst>
                <a:lin ang="0" scaled="1"/>
                <a:tileRect/>
              </a:gra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862125" y="3873819"/>
                <a:ext cx="1397631" cy="618663"/>
              </a:xfrm>
              <a:prstGeom prst="rect">
                <a:avLst/>
              </a:prstGeom>
              <a:noFill/>
            </p:spPr>
            <p:txBody>
              <a:bodyPr wrap="square" rtlCol="0">
                <a:spAutoFit/>
              </a:bodyPr>
              <a:lstStyle/>
              <a:p>
                <a:pPr algn="ctr"/>
                <a:r>
                  <a:rPr lang="zh-CN" altLang="en-US" sz="2000" spc="300" dirty="0">
                    <a:solidFill>
                      <a:srgbClr val="B38A54"/>
                    </a:solidFill>
                    <a:latin typeface="思源黑体 CN Medium" panose="020B0600000000000000" pitchFamily="34" charset="-122"/>
                    <a:ea typeface="思源黑体 CN Medium" panose="020B0600000000000000" pitchFamily="34" charset="-122"/>
                  </a:rPr>
                  <a:t>输入标题</a:t>
                </a:r>
              </a:p>
            </p:txBody>
          </p:sp>
        </p:gr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方案计算</a:t>
            </a:r>
          </a:p>
        </p:txBody>
      </p:sp>
      <p:sp>
        <p:nvSpPr>
          <p:cNvPr id="6" name="椭圆 5"/>
          <p:cNvSpPr/>
          <p:nvPr/>
        </p:nvSpPr>
        <p:spPr>
          <a:xfrm>
            <a:off x="663439" y="1860331"/>
            <a:ext cx="425669" cy="425669"/>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7" name="椭圆 6"/>
          <p:cNvSpPr/>
          <p:nvPr/>
        </p:nvSpPr>
        <p:spPr>
          <a:xfrm>
            <a:off x="1579271" y="5233436"/>
            <a:ext cx="236482" cy="236482"/>
          </a:xfrm>
          <a:prstGeom prst="ellipse">
            <a:avLst/>
          </a:prstGeom>
          <a:gradFill>
            <a:gsLst>
              <a:gs pos="0">
                <a:srgbClr val="B38A54">
                  <a:alpha val="50000"/>
                </a:srgbClr>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625959" y="5440028"/>
            <a:ext cx="559728" cy="559728"/>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9" name="椭圆 8"/>
          <p:cNvSpPr/>
          <p:nvPr/>
        </p:nvSpPr>
        <p:spPr>
          <a:xfrm>
            <a:off x="9685494" y="1026783"/>
            <a:ext cx="662151" cy="662151"/>
          </a:xfrm>
          <a:prstGeom prst="ellipse">
            <a:avLst/>
          </a:prstGeom>
          <a:gradFill>
            <a:gsLst>
              <a:gs pos="0">
                <a:srgbClr val="B38A54">
                  <a:alpha val="50000"/>
                </a:srgbClr>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122668" y="1654663"/>
            <a:ext cx="7946664" cy="3815255"/>
            <a:chOff x="2122668" y="2002221"/>
            <a:chExt cx="7946664" cy="3815255"/>
          </a:xfrm>
        </p:grpSpPr>
        <p:sp>
          <p:nvSpPr>
            <p:cNvPr id="11" name="圆角矩形 10"/>
            <p:cNvSpPr/>
            <p:nvPr/>
          </p:nvSpPr>
          <p:spPr>
            <a:xfrm>
              <a:off x="2122668" y="2002221"/>
              <a:ext cx="7946664" cy="3815255"/>
            </a:xfrm>
            <a:prstGeom prst="roundRect">
              <a:avLst>
                <a:gd name="adj" fmla="val 50000"/>
              </a:avLst>
            </a:prstGeom>
            <a:gradFill>
              <a:gsLst>
                <a:gs pos="0">
                  <a:srgbClr val="6A839F">
                    <a:alpha val="63000"/>
                  </a:srgbClr>
                </a:gs>
                <a:gs pos="100000">
                  <a:srgbClr val="6A839F">
                    <a:alpha val="23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571209" y="2680853"/>
              <a:ext cx="2457990" cy="2457990"/>
            </a:xfrm>
            <a:prstGeom prst="ellipse">
              <a:avLst/>
            </a:prstGeom>
            <a:blipFill dpi="0" rotWithShape="1">
              <a:blip r:embed="rId2"/>
              <a:srcRect/>
              <a:stretch>
                <a:fillRect l="-25129" r="-24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477740" y="2680853"/>
              <a:ext cx="3522522" cy="2457990"/>
              <a:chOff x="5477740" y="2680853"/>
              <a:chExt cx="3522522" cy="2457990"/>
            </a:xfrm>
          </p:grpSpPr>
          <p:sp>
            <p:nvSpPr>
              <p:cNvPr id="14" name="left-quotes-sign_39711"/>
              <p:cNvSpPr>
                <a:spLocks noChangeAspect="1"/>
              </p:cNvSpPr>
              <p:nvPr/>
            </p:nvSpPr>
            <p:spPr bwMode="auto">
              <a:xfrm>
                <a:off x="5477740" y="2680853"/>
                <a:ext cx="338084" cy="291653"/>
              </a:xfrm>
              <a:custGeom>
                <a:avLst/>
                <a:gdLst>
                  <a:gd name="connsiteX0" fmla="*/ 513606 w 607058"/>
                  <a:gd name="connsiteY0" fmla="*/ 6 h 523687"/>
                  <a:gd name="connsiteX1" fmla="*/ 415721 w 607058"/>
                  <a:gd name="connsiteY1" fmla="*/ 242967 h 523687"/>
                  <a:gd name="connsiteX2" fmla="*/ 462502 w 607058"/>
                  <a:gd name="connsiteY2" fmla="*/ 235092 h 523687"/>
                  <a:gd name="connsiteX3" fmla="*/ 607058 w 607058"/>
                  <a:gd name="connsiteY3" fmla="*/ 379345 h 523687"/>
                  <a:gd name="connsiteX4" fmla="*/ 462502 w 607058"/>
                  <a:gd name="connsiteY4" fmla="*/ 523687 h 523687"/>
                  <a:gd name="connsiteX5" fmla="*/ 318036 w 607058"/>
                  <a:gd name="connsiteY5" fmla="*/ 379345 h 523687"/>
                  <a:gd name="connsiteX6" fmla="*/ 318036 w 607058"/>
                  <a:gd name="connsiteY6" fmla="*/ 379166 h 523687"/>
                  <a:gd name="connsiteX7" fmla="*/ 458918 w 607058"/>
                  <a:gd name="connsiteY7" fmla="*/ 35447 h 523687"/>
                  <a:gd name="connsiteX8" fmla="*/ 513606 w 607058"/>
                  <a:gd name="connsiteY8" fmla="*/ 6 h 523687"/>
                  <a:gd name="connsiteX9" fmla="*/ 195685 w 607058"/>
                  <a:gd name="connsiteY9" fmla="*/ 6 h 523687"/>
                  <a:gd name="connsiteX10" fmla="*/ 97831 w 607058"/>
                  <a:gd name="connsiteY10" fmla="*/ 242967 h 523687"/>
                  <a:gd name="connsiteX11" fmla="*/ 144615 w 607058"/>
                  <a:gd name="connsiteY11" fmla="*/ 235092 h 523687"/>
                  <a:gd name="connsiteX12" fmla="*/ 289091 w 607058"/>
                  <a:gd name="connsiteY12" fmla="*/ 379345 h 523687"/>
                  <a:gd name="connsiteX13" fmla="*/ 144615 w 607058"/>
                  <a:gd name="connsiteY13" fmla="*/ 523687 h 523687"/>
                  <a:gd name="connsiteX14" fmla="*/ 50 w 607058"/>
                  <a:gd name="connsiteY14" fmla="*/ 379345 h 523687"/>
                  <a:gd name="connsiteX15" fmla="*/ 140 w 607058"/>
                  <a:gd name="connsiteY15" fmla="*/ 379166 h 523687"/>
                  <a:gd name="connsiteX16" fmla="*/ 140941 w 607058"/>
                  <a:gd name="connsiteY16" fmla="*/ 35447 h 523687"/>
                  <a:gd name="connsiteX17" fmla="*/ 195685 w 607058"/>
                  <a:gd name="connsiteY17" fmla="*/ 6 h 5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7058" h="523687">
                    <a:moveTo>
                      <a:pt x="513606" y="6"/>
                    </a:moveTo>
                    <a:cubicBezTo>
                      <a:pt x="528036" y="832"/>
                      <a:pt x="440120" y="103300"/>
                      <a:pt x="415721" y="242967"/>
                    </a:cubicBezTo>
                    <a:cubicBezTo>
                      <a:pt x="430419" y="237955"/>
                      <a:pt x="446102" y="235092"/>
                      <a:pt x="462502" y="235092"/>
                    </a:cubicBezTo>
                    <a:cubicBezTo>
                      <a:pt x="542353" y="235092"/>
                      <a:pt x="607058" y="299701"/>
                      <a:pt x="607058" y="379345"/>
                    </a:cubicBezTo>
                    <a:cubicBezTo>
                      <a:pt x="607058" y="459077"/>
                      <a:pt x="542353" y="523687"/>
                      <a:pt x="462502" y="523687"/>
                    </a:cubicBezTo>
                    <a:cubicBezTo>
                      <a:pt x="382741" y="523687"/>
                      <a:pt x="318036" y="459077"/>
                      <a:pt x="318036" y="379345"/>
                    </a:cubicBezTo>
                    <a:cubicBezTo>
                      <a:pt x="318036" y="379345"/>
                      <a:pt x="318036" y="379255"/>
                      <a:pt x="318036" y="379166"/>
                    </a:cubicBezTo>
                    <a:cubicBezTo>
                      <a:pt x="317857" y="374960"/>
                      <a:pt x="309343" y="145068"/>
                      <a:pt x="458918" y="35447"/>
                    </a:cubicBezTo>
                    <a:cubicBezTo>
                      <a:pt x="492614" y="10748"/>
                      <a:pt x="508796" y="-270"/>
                      <a:pt x="513606" y="6"/>
                    </a:cubicBezTo>
                    <a:close/>
                    <a:moveTo>
                      <a:pt x="195685" y="6"/>
                    </a:moveTo>
                    <a:cubicBezTo>
                      <a:pt x="210154" y="832"/>
                      <a:pt x="122231" y="103300"/>
                      <a:pt x="97831" y="242967"/>
                    </a:cubicBezTo>
                    <a:cubicBezTo>
                      <a:pt x="112529" y="237955"/>
                      <a:pt x="128214" y="235092"/>
                      <a:pt x="144615" y="235092"/>
                    </a:cubicBezTo>
                    <a:cubicBezTo>
                      <a:pt x="224471" y="235092"/>
                      <a:pt x="289091" y="299701"/>
                      <a:pt x="289091" y="379345"/>
                    </a:cubicBezTo>
                    <a:cubicBezTo>
                      <a:pt x="289091" y="459077"/>
                      <a:pt x="224471" y="523687"/>
                      <a:pt x="144615" y="523687"/>
                    </a:cubicBezTo>
                    <a:cubicBezTo>
                      <a:pt x="64759" y="523687"/>
                      <a:pt x="50" y="459077"/>
                      <a:pt x="50" y="379345"/>
                    </a:cubicBezTo>
                    <a:cubicBezTo>
                      <a:pt x="50" y="379345"/>
                      <a:pt x="140" y="379255"/>
                      <a:pt x="140" y="379166"/>
                    </a:cubicBezTo>
                    <a:cubicBezTo>
                      <a:pt x="-40" y="374960"/>
                      <a:pt x="-8554" y="145068"/>
                      <a:pt x="140941" y="35447"/>
                    </a:cubicBezTo>
                    <a:cubicBezTo>
                      <a:pt x="174662" y="10748"/>
                      <a:pt x="190862" y="-270"/>
                      <a:pt x="195685" y="6"/>
                    </a:cubicBezTo>
                    <a:close/>
                  </a:path>
                </a:pathLst>
              </a:custGeom>
              <a:solidFill>
                <a:srgbClr val="B38A54"/>
              </a:solidFill>
              <a:ln>
                <a:noFill/>
              </a:ln>
            </p:spPr>
          </p:sp>
          <p:grpSp>
            <p:nvGrpSpPr>
              <p:cNvPr id="15" name="组合 14"/>
              <p:cNvGrpSpPr/>
              <p:nvPr/>
            </p:nvGrpSpPr>
            <p:grpSpPr>
              <a:xfrm>
                <a:off x="5631333" y="3180927"/>
                <a:ext cx="2969521" cy="1709776"/>
                <a:chOff x="6497862" y="2037226"/>
                <a:chExt cx="2969521" cy="1709776"/>
              </a:xfrm>
            </p:grpSpPr>
            <p:sp>
              <p:nvSpPr>
                <p:cNvPr id="17" name="文本框 16"/>
                <p:cNvSpPr txBox="1"/>
                <p:nvPr/>
              </p:nvSpPr>
              <p:spPr>
                <a:xfrm>
                  <a:off x="6497862" y="2037226"/>
                  <a:ext cx="2620778" cy="584775"/>
                </a:xfrm>
                <a:prstGeom prst="rect">
                  <a:avLst/>
                </a:prstGeom>
                <a:noFill/>
              </p:spPr>
              <p:txBody>
                <a:bodyPr wrap="square" rtlCol="0">
                  <a:spAutoFit/>
                </a:bodyPr>
                <a:lstStyle/>
                <a:p>
                  <a:r>
                    <a:rPr lang="zh-CN" altLang="en-US" sz="3200"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18" name="文本框 17"/>
                <p:cNvSpPr txBox="1"/>
                <p:nvPr/>
              </p:nvSpPr>
              <p:spPr>
                <a:xfrm>
                  <a:off x="6497863" y="2546673"/>
                  <a:ext cx="2969520" cy="1200329"/>
                </a:xfrm>
                <a:prstGeom prst="rect">
                  <a:avLst/>
                </a:prstGeom>
                <a:noFill/>
              </p:spPr>
              <p:txBody>
                <a:bodyPr wrap="square" rtlCol="0">
                  <a:spAutoFit/>
                </a:bodyPr>
                <a:lstStyle/>
                <a:p>
                  <a:pP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p>
              </p:txBody>
            </p:sp>
          </p:grpSp>
          <p:sp>
            <p:nvSpPr>
              <p:cNvPr id="16" name="left-quotes-sign_39711"/>
              <p:cNvSpPr>
                <a:spLocks noChangeAspect="1"/>
              </p:cNvSpPr>
              <p:nvPr/>
            </p:nvSpPr>
            <p:spPr bwMode="auto">
              <a:xfrm rot="10800000">
                <a:off x="8662178" y="4847190"/>
                <a:ext cx="338084" cy="291653"/>
              </a:xfrm>
              <a:custGeom>
                <a:avLst/>
                <a:gdLst>
                  <a:gd name="connsiteX0" fmla="*/ 513606 w 607058"/>
                  <a:gd name="connsiteY0" fmla="*/ 6 h 523687"/>
                  <a:gd name="connsiteX1" fmla="*/ 415721 w 607058"/>
                  <a:gd name="connsiteY1" fmla="*/ 242967 h 523687"/>
                  <a:gd name="connsiteX2" fmla="*/ 462502 w 607058"/>
                  <a:gd name="connsiteY2" fmla="*/ 235092 h 523687"/>
                  <a:gd name="connsiteX3" fmla="*/ 607058 w 607058"/>
                  <a:gd name="connsiteY3" fmla="*/ 379345 h 523687"/>
                  <a:gd name="connsiteX4" fmla="*/ 462502 w 607058"/>
                  <a:gd name="connsiteY4" fmla="*/ 523687 h 523687"/>
                  <a:gd name="connsiteX5" fmla="*/ 318036 w 607058"/>
                  <a:gd name="connsiteY5" fmla="*/ 379345 h 523687"/>
                  <a:gd name="connsiteX6" fmla="*/ 318036 w 607058"/>
                  <a:gd name="connsiteY6" fmla="*/ 379166 h 523687"/>
                  <a:gd name="connsiteX7" fmla="*/ 458918 w 607058"/>
                  <a:gd name="connsiteY7" fmla="*/ 35447 h 523687"/>
                  <a:gd name="connsiteX8" fmla="*/ 513606 w 607058"/>
                  <a:gd name="connsiteY8" fmla="*/ 6 h 523687"/>
                  <a:gd name="connsiteX9" fmla="*/ 195685 w 607058"/>
                  <a:gd name="connsiteY9" fmla="*/ 6 h 523687"/>
                  <a:gd name="connsiteX10" fmla="*/ 97831 w 607058"/>
                  <a:gd name="connsiteY10" fmla="*/ 242967 h 523687"/>
                  <a:gd name="connsiteX11" fmla="*/ 144615 w 607058"/>
                  <a:gd name="connsiteY11" fmla="*/ 235092 h 523687"/>
                  <a:gd name="connsiteX12" fmla="*/ 289091 w 607058"/>
                  <a:gd name="connsiteY12" fmla="*/ 379345 h 523687"/>
                  <a:gd name="connsiteX13" fmla="*/ 144615 w 607058"/>
                  <a:gd name="connsiteY13" fmla="*/ 523687 h 523687"/>
                  <a:gd name="connsiteX14" fmla="*/ 50 w 607058"/>
                  <a:gd name="connsiteY14" fmla="*/ 379345 h 523687"/>
                  <a:gd name="connsiteX15" fmla="*/ 140 w 607058"/>
                  <a:gd name="connsiteY15" fmla="*/ 379166 h 523687"/>
                  <a:gd name="connsiteX16" fmla="*/ 140941 w 607058"/>
                  <a:gd name="connsiteY16" fmla="*/ 35447 h 523687"/>
                  <a:gd name="connsiteX17" fmla="*/ 195685 w 607058"/>
                  <a:gd name="connsiteY17" fmla="*/ 6 h 5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7058" h="523687">
                    <a:moveTo>
                      <a:pt x="513606" y="6"/>
                    </a:moveTo>
                    <a:cubicBezTo>
                      <a:pt x="528036" y="832"/>
                      <a:pt x="440120" y="103300"/>
                      <a:pt x="415721" y="242967"/>
                    </a:cubicBezTo>
                    <a:cubicBezTo>
                      <a:pt x="430419" y="237955"/>
                      <a:pt x="446102" y="235092"/>
                      <a:pt x="462502" y="235092"/>
                    </a:cubicBezTo>
                    <a:cubicBezTo>
                      <a:pt x="542353" y="235092"/>
                      <a:pt x="607058" y="299701"/>
                      <a:pt x="607058" y="379345"/>
                    </a:cubicBezTo>
                    <a:cubicBezTo>
                      <a:pt x="607058" y="459077"/>
                      <a:pt x="542353" y="523687"/>
                      <a:pt x="462502" y="523687"/>
                    </a:cubicBezTo>
                    <a:cubicBezTo>
                      <a:pt x="382741" y="523687"/>
                      <a:pt x="318036" y="459077"/>
                      <a:pt x="318036" y="379345"/>
                    </a:cubicBezTo>
                    <a:cubicBezTo>
                      <a:pt x="318036" y="379345"/>
                      <a:pt x="318036" y="379255"/>
                      <a:pt x="318036" y="379166"/>
                    </a:cubicBezTo>
                    <a:cubicBezTo>
                      <a:pt x="317857" y="374960"/>
                      <a:pt x="309343" y="145068"/>
                      <a:pt x="458918" y="35447"/>
                    </a:cubicBezTo>
                    <a:cubicBezTo>
                      <a:pt x="492614" y="10748"/>
                      <a:pt x="508796" y="-270"/>
                      <a:pt x="513606" y="6"/>
                    </a:cubicBezTo>
                    <a:close/>
                    <a:moveTo>
                      <a:pt x="195685" y="6"/>
                    </a:moveTo>
                    <a:cubicBezTo>
                      <a:pt x="210154" y="832"/>
                      <a:pt x="122231" y="103300"/>
                      <a:pt x="97831" y="242967"/>
                    </a:cubicBezTo>
                    <a:cubicBezTo>
                      <a:pt x="112529" y="237955"/>
                      <a:pt x="128214" y="235092"/>
                      <a:pt x="144615" y="235092"/>
                    </a:cubicBezTo>
                    <a:cubicBezTo>
                      <a:pt x="224471" y="235092"/>
                      <a:pt x="289091" y="299701"/>
                      <a:pt x="289091" y="379345"/>
                    </a:cubicBezTo>
                    <a:cubicBezTo>
                      <a:pt x="289091" y="459077"/>
                      <a:pt x="224471" y="523687"/>
                      <a:pt x="144615" y="523687"/>
                    </a:cubicBezTo>
                    <a:cubicBezTo>
                      <a:pt x="64759" y="523687"/>
                      <a:pt x="50" y="459077"/>
                      <a:pt x="50" y="379345"/>
                    </a:cubicBezTo>
                    <a:cubicBezTo>
                      <a:pt x="50" y="379345"/>
                      <a:pt x="140" y="379255"/>
                      <a:pt x="140" y="379166"/>
                    </a:cubicBezTo>
                    <a:cubicBezTo>
                      <a:pt x="-40" y="374960"/>
                      <a:pt x="-8554" y="145068"/>
                      <a:pt x="140941" y="35447"/>
                    </a:cubicBezTo>
                    <a:cubicBezTo>
                      <a:pt x="174662" y="10748"/>
                      <a:pt x="190862" y="-270"/>
                      <a:pt x="195685" y="6"/>
                    </a:cubicBezTo>
                    <a:close/>
                  </a:path>
                </a:pathLst>
              </a:custGeom>
              <a:solidFill>
                <a:srgbClr val="B38A54"/>
              </a:solidFill>
              <a:ln>
                <a:noFill/>
              </a:ln>
            </p:spPr>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9" name="椭圆 48"/>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0" name="椭圆 49"/>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椭圆 50"/>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椭圆 4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任意多边形: 形状 22"/>
          <p:cNvSpPr/>
          <p:nvPr/>
        </p:nvSpPr>
        <p:spPr>
          <a:xfrm>
            <a:off x="3077656" y="1958162"/>
            <a:ext cx="1405604" cy="2362073"/>
          </a:xfrm>
          <a:custGeom>
            <a:avLst/>
            <a:gdLst/>
            <a:ahLst/>
            <a:cxnLst/>
            <a:rect l="l" t="t" r="r" b="b"/>
            <a:pathLst>
              <a:path w="776630" h="1130199">
                <a:moveTo>
                  <a:pt x="592531" y="0"/>
                </a:moveTo>
                <a:cubicBezTo>
                  <a:pt x="593396" y="663"/>
                  <a:pt x="602638" y="8279"/>
                  <a:pt x="620256" y="22849"/>
                </a:cubicBezTo>
                <a:cubicBezTo>
                  <a:pt x="637875" y="37419"/>
                  <a:pt x="658676" y="54970"/>
                  <a:pt x="682661" y="75500"/>
                </a:cubicBezTo>
                <a:cubicBezTo>
                  <a:pt x="706646" y="96031"/>
                  <a:pt x="728622" y="115569"/>
                  <a:pt x="748588" y="134112"/>
                </a:cubicBezTo>
                <a:cubicBezTo>
                  <a:pt x="746658" y="140793"/>
                  <a:pt x="742594" y="145720"/>
                  <a:pt x="736396" y="148895"/>
                </a:cubicBezTo>
                <a:cubicBezTo>
                  <a:pt x="730199" y="152070"/>
                  <a:pt x="722477" y="153645"/>
                  <a:pt x="713232" y="153620"/>
                </a:cubicBezTo>
                <a:lnTo>
                  <a:pt x="214579" y="153620"/>
                </a:lnTo>
                <a:lnTo>
                  <a:pt x="214579" y="1010717"/>
                </a:lnTo>
                <a:lnTo>
                  <a:pt x="557174" y="1010717"/>
                </a:lnTo>
                <a:lnTo>
                  <a:pt x="636422" y="888797"/>
                </a:lnTo>
                <a:cubicBezTo>
                  <a:pt x="637227" y="889490"/>
                  <a:pt x="645641" y="897317"/>
                  <a:pt x="661664" y="912278"/>
                </a:cubicBezTo>
                <a:cubicBezTo>
                  <a:pt x="677687" y="927240"/>
                  <a:pt x="696486" y="945181"/>
                  <a:pt x="718063" y="966104"/>
                </a:cubicBezTo>
                <a:cubicBezTo>
                  <a:pt x="739640" y="987026"/>
                  <a:pt x="759162" y="1006774"/>
                  <a:pt x="776630" y="1025348"/>
                </a:cubicBezTo>
                <a:cubicBezTo>
                  <a:pt x="774674" y="1032028"/>
                  <a:pt x="770661" y="1036955"/>
                  <a:pt x="764590" y="1040130"/>
                </a:cubicBezTo>
                <a:cubicBezTo>
                  <a:pt x="758520" y="1043305"/>
                  <a:pt x="751154" y="1044880"/>
                  <a:pt x="742492" y="1044855"/>
                </a:cubicBezTo>
                <a:lnTo>
                  <a:pt x="224333" y="1044855"/>
                </a:lnTo>
                <a:lnTo>
                  <a:pt x="174345" y="1130199"/>
                </a:lnTo>
                <a:lnTo>
                  <a:pt x="0" y="1033882"/>
                </a:lnTo>
                <a:cubicBezTo>
                  <a:pt x="4978" y="1027100"/>
                  <a:pt x="10871" y="1020242"/>
                  <a:pt x="17678" y="1013308"/>
                </a:cubicBezTo>
                <a:cubicBezTo>
                  <a:pt x="24485" y="1006374"/>
                  <a:pt x="31597" y="999821"/>
                  <a:pt x="39014" y="993648"/>
                </a:cubicBezTo>
                <a:lnTo>
                  <a:pt x="39014" y="31700"/>
                </a:lnTo>
                <a:lnTo>
                  <a:pt x="231648" y="119482"/>
                </a:lnTo>
                <a:lnTo>
                  <a:pt x="505968" y="119482"/>
                </a:lnTo>
                <a:lnTo>
                  <a:pt x="592531" y="0"/>
                </a:lnTo>
                <a:close/>
              </a:path>
            </a:pathLst>
          </a:custGeom>
          <a:gradFill>
            <a:gsLst>
              <a:gs pos="0">
                <a:srgbClr val="B38A54">
                  <a:alpha val="50000"/>
                </a:srgbClr>
              </a:gs>
              <a:gs pos="100000">
                <a:srgbClr val="B38A5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746152" y="764996"/>
            <a:ext cx="639495" cy="2183509"/>
            <a:chOff x="7000653" y="6344154"/>
            <a:chExt cx="423063" cy="1143637"/>
          </a:xfrm>
          <a:gradFill flip="none" rotWithShape="1">
            <a:gsLst>
              <a:gs pos="0">
                <a:srgbClr val="B38A54">
                  <a:alpha val="50000"/>
                </a:srgbClr>
              </a:gs>
              <a:gs pos="100000">
                <a:srgbClr val="B38A54">
                  <a:alpha val="0"/>
                </a:srgbClr>
              </a:gs>
            </a:gsLst>
            <a:lin ang="5400000" scaled="1"/>
            <a:tileRect/>
          </a:gradFill>
        </p:grpSpPr>
        <p:sp>
          <p:nvSpPr>
            <p:cNvPr id="24" name="任意多边形: 形状 23"/>
            <p:cNvSpPr/>
            <p:nvPr/>
          </p:nvSpPr>
          <p:spPr>
            <a:xfrm>
              <a:off x="7106723" y="6344154"/>
              <a:ext cx="253420" cy="232891"/>
            </a:xfrm>
            <a:custGeom>
              <a:avLst/>
              <a:gdLst/>
              <a:ahLst/>
              <a:cxnLst/>
              <a:rect l="l" t="t" r="r" b="b"/>
              <a:pathLst>
                <a:path w="253420" h="232891">
                  <a:moveTo>
                    <a:pt x="8534" y="0"/>
                  </a:moveTo>
                  <a:cubicBezTo>
                    <a:pt x="102317" y="8407"/>
                    <a:pt x="167583" y="28016"/>
                    <a:pt x="204330" y="58826"/>
                  </a:cubicBezTo>
                  <a:cubicBezTo>
                    <a:pt x="241077" y="89636"/>
                    <a:pt x="257194" y="121437"/>
                    <a:pt x="252679" y="154229"/>
                  </a:cubicBezTo>
                  <a:cubicBezTo>
                    <a:pt x="248164" y="187020"/>
                    <a:pt x="230905" y="210591"/>
                    <a:pt x="200901" y="224942"/>
                  </a:cubicBezTo>
                  <a:cubicBezTo>
                    <a:pt x="170897" y="239293"/>
                    <a:pt x="136036" y="234213"/>
                    <a:pt x="96317" y="209702"/>
                  </a:cubicBezTo>
                  <a:cubicBezTo>
                    <a:pt x="88265" y="172567"/>
                    <a:pt x="75108" y="136195"/>
                    <a:pt x="56845" y="100584"/>
                  </a:cubicBezTo>
                  <a:cubicBezTo>
                    <a:pt x="38582" y="64973"/>
                    <a:pt x="19634" y="33477"/>
                    <a:pt x="0" y="6096"/>
                  </a:cubicBezTo>
                  <a:lnTo>
                    <a:pt x="85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任意多边形: 形状 21"/>
            <p:cNvSpPr/>
            <p:nvPr/>
          </p:nvSpPr>
          <p:spPr>
            <a:xfrm>
              <a:off x="7043325" y="6505088"/>
              <a:ext cx="380391" cy="982703"/>
            </a:xfrm>
            <a:custGeom>
              <a:avLst/>
              <a:gdLst/>
              <a:ahLst/>
              <a:cxnLst/>
              <a:rect l="l" t="t" r="r" b="b"/>
              <a:pathLst>
                <a:path w="380391" h="982703">
                  <a:moveTo>
                    <a:pt x="362103" y="0"/>
                  </a:moveTo>
                  <a:lnTo>
                    <a:pt x="380391" y="4877"/>
                  </a:lnTo>
                  <a:cubicBezTo>
                    <a:pt x="368250" y="45101"/>
                    <a:pt x="354813" y="90840"/>
                    <a:pt x="340081" y="142094"/>
                  </a:cubicBezTo>
                  <a:cubicBezTo>
                    <a:pt x="325349" y="193348"/>
                    <a:pt x="310846" y="244688"/>
                    <a:pt x="296571" y="296113"/>
                  </a:cubicBezTo>
                  <a:cubicBezTo>
                    <a:pt x="282296" y="347539"/>
                    <a:pt x="269774" y="393621"/>
                    <a:pt x="259004" y="434359"/>
                  </a:cubicBezTo>
                  <a:cubicBezTo>
                    <a:pt x="248235" y="475098"/>
                    <a:pt x="240742" y="505063"/>
                    <a:pt x="236525" y="524256"/>
                  </a:cubicBezTo>
                  <a:cubicBezTo>
                    <a:pt x="231420" y="546583"/>
                    <a:pt x="227000" y="568681"/>
                    <a:pt x="223266" y="590550"/>
                  </a:cubicBezTo>
                  <a:cubicBezTo>
                    <a:pt x="219533" y="612420"/>
                    <a:pt x="217856" y="631774"/>
                    <a:pt x="218237" y="648615"/>
                  </a:cubicBezTo>
                  <a:cubicBezTo>
                    <a:pt x="219765" y="671915"/>
                    <a:pt x="225244" y="693454"/>
                    <a:pt x="234674" y="713232"/>
                  </a:cubicBezTo>
                  <a:cubicBezTo>
                    <a:pt x="244104" y="733010"/>
                    <a:pt x="253195" y="755091"/>
                    <a:pt x="261948" y="779475"/>
                  </a:cubicBezTo>
                  <a:cubicBezTo>
                    <a:pt x="270700" y="803859"/>
                    <a:pt x="274825" y="834610"/>
                    <a:pt x="274320" y="871728"/>
                  </a:cubicBezTo>
                  <a:cubicBezTo>
                    <a:pt x="272619" y="905155"/>
                    <a:pt x="261087" y="931875"/>
                    <a:pt x="239726" y="951891"/>
                  </a:cubicBezTo>
                  <a:cubicBezTo>
                    <a:pt x="218364" y="971906"/>
                    <a:pt x="190069" y="982167"/>
                    <a:pt x="154839" y="982675"/>
                  </a:cubicBezTo>
                  <a:cubicBezTo>
                    <a:pt x="138989" y="983107"/>
                    <a:pt x="123444" y="978586"/>
                    <a:pt x="108204" y="969112"/>
                  </a:cubicBezTo>
                  <a:cubicBezTo>
                    <a:pt x="92964" y="959638"/>
                    <a:pt x="81687" y="942620"/>
                    <a:pt x="74372" y="918058"/>
                  </a:cubicBezTo>
                  <a:cubicBezTo>
                    <a:pt x="83275" y="874370"/>
                    <a:pt x="88769" y="833052"/>
                    <a:pt x="90853" y="794106"/>
                  </a:cubicBezTo>
                  <a:cubicBezTo>
                    <a:pt x="92938" y="755159"/>
                    <a:pt x="91839" y="722241"/>
                    <a:pt x="87557" y="695351"/>
                  </a:cubicBezTo>
                  <a:cubicBezTo>
                    <a:pt x="83275" y="668460"/>
                    <a:pt x="76035" y="651256"/>
                    <a:pt x="65837" y="643738"/>
                  </a:cubicBezTo>
                  <a:cubicBezTo>
                    <a:pt x="56693" y="637693"/>
                    <a:pt x="46635" y="633019"/>
                    <a:pt x="35662" y="629717"/>
                  </a:cubicBezTo>
                  <a:cubicBezTo>
                    <a:pt x="24689" y="626415"/>
                    <a:pt x="12802" y="624180"/>
                    <a:pt x="0" y="623011"/>
                  </a:cubicBezTo>
                  <a:lnTo>
                    <a:pt x="0" y="601066"/>
                  </a:lnTo>
                  <a:lnTo>
                    <a:pt x="56084" y="601066"/>
                  </a:lnTo>
                  <a:cubicBezTo>
                    <a:pt x="65405" y="601599"/>
                    <a:pt x="72670" y="600532"/>
                    <a:pt x="77877" y="597865"/>
                  </a:cubicBezTo>
                  <a:cubicBezTo>
                    <a:pt x="83084" y="595198"/>
                    <a:pt x="88824" y="587731"/>
                    <a:pt x="95098" y="575463"/>
                  </a:cubicBezTo>
                  <a:cubicBezTo>
                    <a:pt x="102023" y="564769"/>
                    <a:pt x="109128" y="552628"/>
                    <a:pt x="116415" y="539039"/>
                  </a:cubicBezTo>
                  <a:cubicBezTo>
                    <a:pt x="123702" y="525450"/>
                    <a:pt x="135341" y="501422"/>
                    <a:pt x="151334" y="466954"/>
                  </a:cubicBezTo>
                  <a:cubicBezTo>
                    <a:pt x="167326" y="432486"/>
                    <a:pt x="191843" y="378587"/>
                    <a:pt x="224886" y="305257"/>
                  </a:cubicBezTo>
                  <a:cubicBezTo>
                    <a:pt x="257928" y="231928"/>
                    <a:pt x="303667" y="130175"/>
                    <a:pt x="3621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1" name="任意多边形: 形状 20"/>
            <p:cNvSpPr/>
            <p:nvPr/>
          </p:nvSpPr>
          <p:spPr>
            <a:xfrm>
              <a:off x="7000653" y="6623351"/>
              <a:ext cx="246005" cy="219192"/>
            </a:xfrm>
            <a:custGeom>
              <a:avLst/>
              <a:gdLst/>
              <a:ahLst/>
              <a:cxnLst/>
              <a:rect l="l" t="t" r="r" b="b"/>
              <a:pathLst>
                <a:path w="246005" h="219192">
                  <a:moveTo>
                    <a:pt x="8535" y="0"/>
                  </a:moveTo>
                  <a:cubicBezTo>
                    <a:pt x="98448" y="5921"/>
                    <a:pt x="161319" y="23187"/>
                    <a:pt x="197149" y="51797"/>
                  </a:cubicBezTo>
                  <a:cubicBezTo>
                    <a:pt x="232979" y="80406"/>
                    <a:pt x="249101" y="110436"/>
                    <a:pt x="245517" y="141884"/>
                  </a:cubicBezTo>
                  <a:cubicBezTo>
                    <a:pt x="241932" y="173332"/>
                    <a:pt x="225975" y="196275"/>
                    <a:pt x="197644" y="210712"/>
                  </a:cubicBezTo>
                  <a:cubicBezTo>
                    <a:pt x="169314" y="225148"/>
                    <a:pt x="135944" y="221154"/>
                    <a:pt x="97536" y="198729"/>
                  </a:cubicBezTo>
                  <a:cubicBezTo>
                    <a:pt x="90043" y="163347"/>
                    <a:pt x="76988" y="128651"/>
                    <a:pt x="58370" y="94640"/>
                  </a:cubicBezTo>
                  <a:cubicBezTo>
                    <a:pt x="39751" y="60629"/>
                    <a:pt x="20295" y="31115"/>
                    <a:pt x="0" y="6096"/>
                  </a:cubicBezTo>
                  <a:lnTo>
                    <a:pt x="853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34"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2"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33"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1"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5273816" y="1582902"/>
            <a:ext cx="2702838" cy="449713"/>
            <a:chOff x="5273816" y="1582902"/>
            <a:chExt cx="2702838" cy="449713"/>
          </a:xfrm>
        </p:grpSpPr>
        <p:sp>
          <p:nvSpPr>
            <p:cNvPr id="13" name="平行四边形 12"/>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平行四边形 4"/>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THANKS</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18" name="组合 17"/>
          <p:cNvGrpSpPr/>
          <p:nvPr/>
        </p:nvGrpSpPr>
        <p:grpSpPr>
          <a:xfrm>
            <a:off x="5004289" y="626641"/>
            <a:ext cx="6100227" cy="4824676"/>
            <a:chOff x="5004289" y="626641"/>
            <a:chExt cx="6100227" cy="4824676"/>
          </a:xfrm>
        </p:grpSpPr>
        <p:sp>
          <p:nvSpPr>
            <p:cNvPr id="16" name="文本框 15"/>
            <p:cNvSpPr txBox="1"/>
            <p:nvPr/>
          </p:nvSpPr>
          <p:spPr>
            <a:xfrm>
              <a:off x="5426733" y="3277627"/>
              <a:ext cx="4003342"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i="1" u="none" strike="noStrike" kern="1200" cap="none" spc="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观看</a:t>
              </a:r>
            </a:p>
          </p:txBody>
        </p:sp>
        <p:cxnSp>
          <p:nvCxnSpPr>
            <p:cNvPr id="39" name="直接连接符 38"/>
            <p:cNvCxnSpPr/>
            <p:nvPr/>
          </p:nvCxnSpPr>
          <p:spPr>
            <a:xfrm flipH="1">
              <a:off x="7167229" y="4828032"/>
              <a:ext cx="623285" cy="623285"/>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004289" y="2055348"/>
              <a:ext cx="297236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1" u="none" strike="noStrike" kern="1200" cap="none" spc="1200" normalizeH="0" baseline="0" noProof="0" dirty="0">
                  <a:ln>
                    <a:noFill/>
                  </a:ln>
                  <a:solidFill>
                    <a:srgbClr val="B38A54"/>
                  </a:solidFill>
                  <a:effectLst/>
                  <a:uLnTx/>
                  <a:uFillTx/>
                  <a:latin typeface="思源宋体 CN Heavy" panose="02020900000000000000" pitchFamily="18" charset="-122"/>
                  <a:ea typeface="思源宋体 CN Heavy" panose="02020900000000000000" pitchFamily="18" charset="-122"/>
                  <a:cs typeface="+mn-cs"/>
                </a:rPr>
                <a:t>感谢</a:t>
              </a:r>
            </a:p>
          </p:txBody>
        </p:sp>
        <p:sp>
          <p:nvSpPr>
            <p:cNvPr id="14" name="文本框 13"/>
            <p:cNvSpPr txBox="1"/>
            <p:nvPr/>
          </p:nvSpPr>
          <p:spPr>
            <a:xfrm>
              <a:off x="7477554" y="1275084"/>
              <a:ext cx="2312426"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您</a:t>
              </a:r>
            </a:p>
          </p:txBody>
        </p:sp>
        <p:sp>
          <p:nvSpPr>
            <p:cNvPr id="15" name="文本框 14"/>
            <p:cNvSpPr txBox="1"/>
            <p:nvPr/>
          </p:nvSpPr>
          <p:spPr>
            <a:xfrm>
              <a:off x="8792090" y="2629287"/>
              <a:ext cx="2312426"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6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的</a:t>
              </a:r>
            </a:p>
          </p:txBody>
        </p:sp>
        <p:cxnSp>
          <p:nvCxnSpPr>
            <p:cNvPr id="12" name="直接连接符 11"/>
            <p:cNvCxnSpPr/>
            <p:nvPr/>
          </p:nvCxnSpPr>
          <p:spPr>
            <a:xfrm flipH="1">
              <a:off x="5103838" y="3136278"/>
              <a:ext cx="530484" cy="53048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426733" y="4720107"/>
              <a:ext cx="617361" cy="617361"/>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574154" y="811046"/>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634677" y="626641"/>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283350" y="3096068"/>
              <a:ext cx="290534" cy="29053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8807171" y="4559941"/>
            <a:ext cx="21739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300" normalizeH="0" baseline="0" noProof="0">
                <a:ln>
                  <a:noFill/>
                </a:ln>
                <a:solidFill>
                  <a:prstClr val="white">
                    <a:lumMod val="50000"/>
                  </a:prstClr>
                </a:solidFill>
                <a:effectLst/>
                <a:uLnTx/>
                <a:uFillTx/>
                <a:latin typeface="思源黑体 CN Light" panose="020B0300000000000000" pitchFamily="34" charset="-122"/>
                <a:ea typeface="思源黑体 CN Light" panose="020B0300000000000000" pitchFamily="34" charset="-122"/>
                <a:cs typeface="+mn-cs"/>
              </a:rPr>
              <a:t>202X.03.13</a:t>
            </a:r>
            <a:endParaRPr kumimoji="0" lang="zh-CN" altLang="en-US" sz="2000" b="0" i="0" u="none" strike="noStrike" kern="1200" cap="none" spc="300" normalizeH="0" baseline="0" noProof="0" dirty="0">
              <a:ln>
                <a:noFill/>
              </a:ln>
              <a:solidFill>
                <a:prstClr val="white">
                  <a:lumMod val="50000"/>
                </a:prstClr>
              </a:solidFill>
              <a:effectLst/>
              <a:uLnTx/>
              <a:uFillTx/>
              <a:latin typeface="思源黑体 CN Light" panose="020B0300000000000000" pitchFamily="34" charset="-122"/>
              <a:ea typeface="思源黑体 CN Light" panose="020B0300000000000000"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ppt_w</p:attrName>
                                        </p:attrNameLst>
                                      </p:cBhvr>
                                      <p:tavLst>
                                        <p:tav tm="0" fmla="#ppt_w*sin(2.5*pi*$)">
                                          <p:val>
                                            <p:fltVal val="0"/>
                                          </p:val>
                                        </p:tav>
                                        <p:tav tm="100000">
                                          <p:val>
                                            <p:fltVal val="1"/>
                                          </p:val>
                                        </p:tav>
                                      </p:tavLst>
                                    </p:anim>
                                    <p:anim calcmode="lin" valueType="num">
                                      <p:cBhvr>
                                        <p:cTn id="35" dur="2000" fill="hold"/>
                                        <p:tgtEl>
                                          <p:spTgt spid="9"/>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anim calcmode="lin" valueType="num">
                                      <p:cBhvr>
                                        <p:cTn id="39" dur="2000" fill="hold"/>
                                        <p:tgtEl>
                                          <p:spTgt spid="23"/>
                                        </p:tgtEl>
                                        <p:attrNameLst>
                                          <p:attrName>ppt_w</p:attrName>
                                        </p:attrNameLst>
                                      </p:cBhvr>
                                      <p:tavLst>
                                        <p:tav tm="0" fmla="#ppt_w*sin(2.5*pi*$)">
                                          <p:val>
                                            <p:fltVal val="0"/>
                                          </p:val>
                                        </p:tav>
                                        <p:tav tm="100000">
                                          <p:val>
                                            <p:fltVal val="1"/>
                                          </p:val>
                                        </p:tav>
                                      </p:tavLst>
                                    </p:anim>
                                    <p:anim calcmode="lin" valueType="num">
                                      <p:cBhvr>
                                        <p:cTn id="40" dur="2000" fill="hold"/>
                                        <p:tgtEl>
                                          <p:spTgt spid="23"/>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2000"/>
                                        <p:tgtEl>
                                          <p:spTgt spid="34"/>
                                        </p:tgtEl>
                                      </p:cBhvr>
                                    </p:animEffect>
                                    <p:anim calcmode="lin" valueType="num">
                                      <p:cBhvr>
                                        <p:cTn id="49" dur="2000" fill="hold"/>
                                        <p:tgtEl>
                                          <p:spTgt spid="34"/>
                                        </p:tgtEl>
                                        <p:attrNameLst>
                                          <p:attrName>ppt_w</p:attrName>
                                        </p:attrNameLst>
                                      </p:cBhvr>
                                      <p:tavLst>
                                        <p:tav tm="0" fmla="#ppt_w*sin(2.5*pi*$)">
                                          <p:val>
                                            <p:fltVal val="0"/>
                                          </p:val>
                                        </p:tav>
                                        <p:tav tm="100000">
                                          <p:val>
                                            <p:fltVal val="1"/>
                                          </p:val>
                                        </p:tav>
                                      </p:tavLst>
                                    </p:anim>
                                    <p:anim calcmode="lin" valueType="num">
                                      <p:cBhvr>
                                        <p:cTn id="50" dur="2000" fill="hold"/>
                                        <p:tgtEl>
                                          <p:spTgt spid="34"/>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16" presetClass="entr" presetSubtype="4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outHorizontal)">
                                      <p:cBhvr>
                                        <p:cTn id="54" dur="1000"/>
                                        <p:tgtEl>
                                          <p:spTgt spid="18"/>
                                        </p:tgtEl>
                                      </p:cBhvr>
                                    </p:animEffect>
                                  </p:childTnLst>
                                </p:cTn>
                              </p:par>
                            </p:childTnLst>
                          </p:cTn>
                        </p:par>
                        <p:par>
                          <p:cTn id="55" fill="hold">
                            <p:stCondLst>
                              <p:cond delay="3500"/>
                            </p:stCondLst>
                            <p:childTnLst>
                              <p:par>
                                <p:cTn id="56" presetID="12" presetClass="entr" presetSubtype="2"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p:tgtEl>
                                          <p:spTgt spid="11"/>
                                        </p:tgtEl>
                                        <p:attrNameLst>
                                          <p:attrName>ppt_x</p:attrName>
                                        </p:attrNameLst>
                                      </p:cBhvr>
                                      <p:tavLst>
                                        <p:tav tm="0">
                                          <p:val>
                                            <p:strVal val="#ppt_x+#ppt_w*1.125000"/>
                                          </p:val>
                                        </p:tav>
                                        <p:tav tm="100000">
                                          <p:val>
                                            <p:strVal val="#ppt_x"/>
                                          </p:val>
                                        </p:tav>
                                      </p:tavLst>
                                    </p:anim>
                                    <p:animEffect transition="in" filter="wipe(left)">
                                      <p:cBhvr>
                                        <p:cTn id="59" dur="500"/>
                                        <p:tgtEl>
                                          <p:spTgt spid="11"/>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P spid="51" grpId="0" animBg="1"/>
      <p:bldP spid="48" grpId="0" animBg="1"/>
      <p:bldP spid="23" grpId="0" animBg="1"/>
      <p:bldP spid="34" grpId="0" animBg="1"/>
      <p:bldP spid="3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dirty="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一</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01</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p>
        </p:txBody>
      </p:sp>
      <p:sp>
        <p:nvSpPr>
          <p:cNvPr id="6" name="矩形 5"/>
          <p:cNvSpPr>
            <a:spLocks noChangeAspect="1"/>
          </p:cNvSpPr>
          <p:nvPr/>
        </p:nvSpPr>
        <p:spPr>
          <a:xfrm>
            <a:off x="-63497" y="3471620"/>
            <a:ext cx="12291660" cy="338638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任意多边形 6"/>
          <p:cNvSpPr/>
          <p:nvPr/>
        </p:nvSpPr>
        <p:spPr>
          <a:xfrm>
            <a:off x="792722" y="3439886"/>
            <a:ext cx="10554081" cy="2656111"/>
          </a:xfrm>
          <a:custGeom>
            <a:avLst/>
            <a:gdLst>
              <a:gd name="connsiteX0" fmla="*/ 0 w 10554081"/>
              <a:gd name="connsiteY0" fmla="*/ 0 h 2656111"/>
              <a:gd name="connsiteX1" fmla="*/ 10554081 w 10554081"/>
              <a:gd name="connsiteY1" fmla="*/ 0 h 2656111"/>
              <a:gd name="connsiteX2" fmla="*/ 10554081 w 10554081"/>
              <a:gd name="connsiteY2" fmla="*/ 2656111 h 2656111"/>
              <a:gd name="connsiteX3" fmla="*/ 5759994 w 10554081"/>
              <a:gd name="connsiteY3" fmla="*/ 2656111 h 2656111"/>
              <a:gd name="connsiteX4" fmla="*/ 5303279 w 10554081"/>
              <a:gd name="connsiteY4" fmla="*/ 2301417 h 2656111"/>
              <a:gd name="connsiteX5" fmla="*/ 4846564 w 10554081"/>
              <a:gd name="connsiteY5" fmla="*/ 2656111 h 2656111"/>
              <a:gd name="connsiteX6" fmla="*/ 0 w 10554081"/>
              <a:gd name="connsiteY6" fmla="*/ 2656111 h 2656111"/>
              <a:gd name="connsiteX7" fmla="*/ 0 w 10554081"/>
              <a:gd name="connsiteY7" fmla="*/ 0 h 265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4081" h="2656111">
                <a:moveTo>
                  <a:pt x="0" y="0"/>
                </a:moveTo>
                <a:lnTo>
                  <a:pt x="10554081" y="0"/>
                </a:lnTo>
                <a:lnTo>
                  <a:pt x="10554081" y="2656111"/>
                </a:lnTo>
                <a:lnTo>
                  <a:pt x="5759994" y="2656111"/>
                </a:lnTo>
                <a:lnTo>
                  <a:pt x="5303279" y="2301417"/>
                </a:lnTo>
                <a:lnTo>
                  <a:pt x="4846564" y="2656111"/>
                </a:lnTo>
                <a:lnTo>
                  <a:pt x="0" y="2656111"/>
                </a:lnTo>
                <a:lnTo>
                  <a:pt x="0" y="0"/>
                </a:lnTo>
                <a:close/>
              </a:path>
            </a:pathLst>
          </a:cu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8" name="等腰三角形 7"/>
          <p:cNvSpPr/>
          <p:nvPr/>
        </p:nvSpPr>
        <p:spPr>
          <a:xfrm flipV="1">
            <a:off x="5570824" y="-100161"/>
            <a:ext cx="997876" cy="387485"/>
          </a:xfrm>
          <a:prstGeom prst="triangle">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稻壳儿小白白(http://dwz.cn/Wu2UP)"/>
          <p:cNvSpPr>
            <a:spLocks noEditPoints="1"/>
          </p:cNvSpPr>
          <p:nvPr/>
        </p:nvSpPr>
        <p:spPr bwMode="auto">
          <a:xfrm>
            <a:off x="5825864" y="4585209"/>
            <a:ext cx="564141" cy="570229"/>
          </a:xfrm>
          <a:custGeom>
            <a:avLst/>
            <a:gdLst>
              <a:gd name="T0" fmla="*/ 0 w 118"/>
              <a:gd name="T1" fmla="*/ 2147483646 h 119"/>
              <a:gd name="T2" fmla="*/ 2147483646 w 118"/>
              <a:gd name="T3" fmla="*/ 2147483646 h 119"/>
              <a:gd name="T4" fmla="*/ 2147483646 w 118"/>
              <a:gd name="T5" fmla="*/ 2147483646 h 119"/>
              <a:gd name="T6" fmla="*/ 2147483646 w 118"/>
              <a:gd name="T7" fmla="*/ 2147483646 h 119"/>
              <a:gd name="T8" fmla="*/ 2147483646 w 118"/>
              <a:gd name="T9" fmla="*/ 2147483646 h 119"/>
              <a:gd name="T10" fmla="*/ 2147483646 w 118"/>
              <a:gd name="T11" fmla="*/ 2147483646 h 119"/>
              <a:gd name="T12" fmla="*/ 2147483646 w 118"/>
              <a:gd name="T13" fmla="*/ 2147483646 h 119"/>
              <a:gd name="T14" fmla="*/ 2147483646 w 118"/>
              <a:gd name="T15" fmla="*/ 2147483646 h 119"/>
              <a:gd name="T16" fmla="*/ 2147483646 w 118"/>
              <a:gd name="T17" fmla="*/ 2147483646 h 119"/>
              <a:gd name="T18" fmla="*/ 2147483646 w 118"/>
              <a:gd name="T19" fmla="*/ 2147483646 h 119"/>
              <a:gd name="T20" fmla="*/ 2147483646 w 118"/>
              <a:gd name="T21" fmla="*/ 2147483646 h 119"/>
              <a:gd name="T22" fmla="*/ 2147483646 w 118"/>
              <a:gd name="T23" fmla="*/ 2147483646 h 119"/>
              <a:gd name="T24" fmla="*/ 2147483646 w 118"/>
              <a:gd name="T25" fmla="*/ 2147483646 h 119"/>
              <a:gd name="T26" fmla="*/ 2147483646 w 118"/>
              <a:gd name="T27" fmla="*/ 2147483646 h 119"/>
              <a:gd name="T28" fmla="*/ 2147483646 w 118"/>
              <a:gd name="T29" fmla="*/ 2147483646 h 119"/>
              <a:gd name="T30" fmla="*/ 2147483646 w 118"/>
              <a:gd name="T31" fmla="*/ 2147483646 h 119"/>
              <a:gd name="T32" fmla="*/ 2147483646 w 118"/>
              <a:gd name="T33" fmla="*/ 2147483646 h 119"/>
              <a:gd name="T34" fmla="*/ 2147483646 w 118"/>
              <a:gd name="T35" fmla="*/ 2147483646 h 119"/>
              <a:gd name="T36" fmla="*/ 2147483646 w 118"/>
              <a:gd name="T37" fmla="*/ 2147483646 h 119"/>
              <a:gd name="T38" fmla="*/ 2147483646 w 118"/>
              <a:gd name="T39" fmla="*/ 2147483646 h 119"/>
              <a:gd name="T40" fmla="*/ 2147483646 w 118"/>
              <a:gd name="T41" fmla="*/ 2147483646 h 119"/>
              <a:gd name="T42" fmla="*/ 2147483646 w 118"/>
              <a:gd name="T43" fmla="*/ 2147483646 h 119"/>
              <a:gd name="T44" fmla="*/ 2147483646 w 118"/>
              <a:gd name="T45" fmla="*/ 2147483646 h 119"/>
              <a:gd name="T46" fmla="*/ 2147483646 w 118"/>
              <a:gd name="T47" fmla="*/ 2147483646 h 119"/>
              <a:gd name="T48" fmla="*/ 2147483646 w 118"/>
              <a:gd name="T49" fmla="*/ 2147483646 h 119"/>
              <a:gd name="T50" fmla="*/ 2147483646 w 118"/>
              <a:gd name="T51" fmla="*/ 2147483646 h 119"/>
              <a:gd name="T52" fmla="*/ 2147483646 w 118"/>
              <a:gd name="T53" fmla="*/ 2147483646 h 119"/>
              <a:gd name="T54" fmla="*/ 2147483646 w 118"/>
              <a:gd name="T55" fmla="*/ 2147483646 h 119"/>
              <a:gd name="T56" fmla="*/ 2147483646 w 118"/>
              <a:gd name="T57" fmla="*/ 2147483646 h 119"/>
              <a:gd name="T58" fmla="*/ 2147483646 w 118"/>
              <a:gd name="T59" fmla="*/ 2147483646 h 119"/>
              <a:gd name="T60" fmla="*/ 2147483646 w 118"/>
              <a:gd name="T61" fmla="*/ 2147483646 h 119"/>
              <a:gd name="T62" fmla="*/ 2147483646 w 118"/>
              <a:gd name="T63" fmla="*/ 2147483646 h 119"/>
              <a:gd name="T64" fmla="*/ 2147483646 w 118"/>
              <a:gd name="T65" fmla="*/ 2147483646 h 119"/>
              <a:gd name="T66" fmla="*/ 2147483646 w 118"/>
              <a:gd name="T67" fmla="*/ 2147483646 h 119"/>
              <a:gd name="T68" fmla="*/ 2147483646 w 118"/>
              <a:gd name="T69" fmla="*/ 2147483646 h 119"/>
              <a:gd name="T70" fmla="*/ 2147483646 w 118"/>
              <a:gd name="T71" fmla="*/ 2147483646 h 119"/>
              <a:gd name="T72" fmla="*/ 2147483646 w 118"/>
              <a:gd name="T73" fmla="*/ 2147483646 h 119"/>
              <a:gd name="T74" fmla="*/ 2147483646 w 118"/>
              <a:gd name="T75" fmla="*/ 2147483646 h 119"/>
              <a:gd name="T76" fmla="*/ 2147483646 w 118"/>
              <a:gd name="T77" fmla="*/ 2147483646 h 119"/>
              <a:gd name="T78" fmla="*/ 2147483646 w 118"/>
              <a:gd name="T79" fmla="*/ 2147483646 h 119"/>
              <a:gd name="T80" fmla="*/ 2147483646 w 118"/>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rgbClr val="6A839F"/>
          </a:solidFill>
          <a:ln>
            <a:noFill/>
          </a:ln>
        </p:spPr>
        <p:txBody>
          <a:bodyPr/>
          <a:lstStyle/>
          <a:p>
            <a:endParaRPr lang="zh-CN" altLang="en-US"/>
          </a:p>
        </p:txBody>
      </p:sp>
      <p:grpSp>
        <p:nvGrpSpPr>
          <p:cNvPr id="22" name="Group 36"/>
          <p:cNvGrpSpPr/>
          <p:nvPr/>
        </p:nvGrpSpPr>
        <p:grpSpPr>
          <a:xfrm>
            <a:off x="1596726" y="3901964"/>
            <a:ext cx="2485367" cy="1768036"/>
            <a:chOff x="4613434" y="1503415"/>
            <a:chExt cx="2485367" cy="1768036"/>
          </a:xfrm>
        </p:grpSpPr>
        <p:sp>
          <p:nvSpPr>
            <p:cNvPr id="23" name="稻壳儿小白白(http://dwz.cn/Wu2UP)"/>
            <p:cNvSpPr/>
            <p:nvPr/>
          </p:nvSpPr>
          <p:spPr bwMode="auto">
            <a:xfrm>
              <a:off x="5654594" y="1503415"/>
              <a:ext cx="403047" cy="509588"/>
            </a:xfrm>
            <a:custGeom>
              <a:avLst/>
              <a:gdLst>
                <a:gd name="T0" fmla="*/ 2234 w 3560"/>
                <a:gd name="T1" fmla="*/ 0 h 4508"/>
                <a:gd name="T2" fmla="*/ 908 w 3560"/>
                <a:gd name="T3" fmla="*/ 1744 h 4508"/>
                <a:gd name="T4" fmla="*/ 1605 w 3560"/>
                <a:gd name="T5" fmla="*/ 1744 h 4508"/>
                <a:gd name="T6" fmla="*/ 0 w 3560"/>
                <a:gd name="T7" fmla="*/ 4504 h 4508"/>
                <a:gd name="T8" fmla="*/ 2853 w 3560"/>
                <a:gd name="T9" fmla="*/ 1744 h 4508"/>
                <a:gd name="T10" fmla="*/ 3560 w 3560"/>
                <a:gd name="T11" fmla="*/ 1744 h 4508"/>
                <a:gd name="T12" fmla="*/ 2234 w 3560"/>
                <a:gd name="T13" fmla="*/ 0 h 4508"/>
              </a:gdLst>
              <a:ahLst/>
              <a:cxnLst>
                <a:cxn ang="0">
                  <a:pos x="T0" y="T1"/>
                </a:cxn>
                <a:cxn ang="0">
                  <a:pos x="T2" y="T3"/>
                </a:cxn>
                <a:cxn ang="0">
                  <a:pos x="T4" y="T5"/>
                </a:cxn>
                <a:cxn ang="0">
                  <a:pos x="T6" y="T7"/>
                </a:cxn>
                <a:cxn ang="0">
                  <a:pos x="T8" y="T9"/>
                </a:cxn>
                <a:cxn ang="0">
                  <a:pos x="T10" y="T11"/>
                </a:cxn>
                <a:cxn ang="0">
                  <a:pos x="T12" y="T13"/>
                </a:cxn>
              </a:cxnLst>
              <a:rect l="0" t="0" r="r" b="b"/>
              <a:pathLst>
                <a:path w="3560" h="4508">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txBody>
            <a:bodyPr wrap="none" lIns="121908" tIns="60955" rIns="121908" bIns="6095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4" name="组合 23"/>
            <p:cNvGrpSpPr/>
            <p:nvPr/>
          </p:nvGrpSpPr>
          <p:grpSpPr>
            <a:xfrm>
              <a:off x="4613434" y="2086569"/>
              <a:ext cx="2485367" cy="1184882"/>
              <a:chOff x="3758372" y="2110392"/>
              <a:chExt cx="2485367" cy="1184882"/>
            </a:xfrm>
          </p:grpSpPr>
          <p:sp>
            <p:nvSpPr>
              <p:cNvPr id="25" name="矩形 24"/>
              <p:cNvSpPr/>
              <p:nvPr/>
            </p:nvSpPr>
            <p:spPr>
              <a:xfrm>
                <a:off x="3758372" y="2482744"/>
                <a:ext cx="2485367"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26" name="矩形 25"/>
              <p:cNvSpPr/>
              <p:nvPr/>
            </p:nvSpPr>
            <p:spPr>
              <a:xfrm>
                <a:off x="4318817" y="2110392"/>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65000"/>
                        <a:lumOff val="35000"/>
                      </a:schemeClr>
                    </a:solidFill>
                    <a:latin typeface="思源黑体 CN Medium" panose="020B0600000000000000" pitchFamily="34" charset="-122"/>
                    <a:ea typeface="思源黑体 CN Medium" panose="020B0600000000000000" pitchFamily="34" charset="-122"/>
                  </a:rPr>
                  <a:t>工作业绩</a:t>
                </a:r>
              </a:p>
            </p:txBody>
          </p:sp>
        </p:grpSp>
      </p:grpSp>
      <p:grpSp>
        <p:nvGrpSpPr>
          <p:cNvPr id="27" name="Group 41"/>
          <p:cNvGrpSpPr/>
          <p:nvPr/>
        </p:nvGrpSpPr>
        <p:grpSpPr>
          <a:xfrm>
            <a:off x="8103157" y="3902156"/>
            <a:ext cx="2485367" cy="1767652"/>
            <a:chOff x="4613434" y="1503799"/>
            <a:chExt cx="2485367" cy="1767652"/>
          </a:xfrm>
        </p:grpSpPr>
        <p:sp>
          <p:nvSpPr>
            <p:cNvPr id="28" name="稻壳儿小白白(http://dwz.cn/Wu2UP)"/>
            <p:cNvSpPr/>
            <p:nvPr/>
          </p:nvSpPr>
          <p:spPr bwMode="auto">
            <a:xfrm>
              <a:off x="5601324" y="1503799"/>
              <a:ext cx="509588" cy="508818"/>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rgbClr val="B38A54"/>
            </a:solidFill>
            <a:ln>
              <a:noFill/>
            </a:ln>
          </p:spPr>
          <p:txBody>
            <a:bodyPr wrap="none" lIns="121908" tIns="60955" rIns="121908" bIns="6095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9" name="组合 28"/>
            <p:cNvGrpSpPr/>
            <p:nvPr/>
          </p:nvGrpSpPr>
          <p:grpSpPr>
            <a:xfrm>
              <a:off x="4613434" y="2086569"/>
              <a:ext cx="2485367" cy="1184882"/>
              <a:chOff x="3758372" y="2110392"/>
              <a:chExt cx="2485367" cy="1184882"/>
            </a:xfrm>
          </p:grpSpPr>
          <p:sp>
            <p:nvSpPr>
              <p:cNvPr id="30" name="矩形 29"/>
              <p:cNvSpPr/>
              <p:nvPr/>
            </p:nvSpPr>
            <p:spPr>
              <a:xfrm>
                <a:off x="3758372" y="2482744"/>
                <a:ext cx="2485367"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31" name="矩形 30"/>
              <p:cNvSpPr/>
              <p:nvPr/>
            </p:nvSpPr>
            <p:spPr>
              <a:xfrm>
                <a:off x="4318817" y="2110392"/>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65000"/>
                        <a:lumOff val="35000"/>
                      </a:schemeClr>
                    </a:solidFill>
                    <a:latin typeface="思源黑体 CN Medium" panose="020B0600000000000000" pitchFamily="34" charset="-122"/>
                    <a:ea typeface="思源黑体 CN Medium" panose="020B0600000000000000" pitchFamily="34" charset="-122"/>
                  </a:rPr>
                  <a:t>工作业绩</a:t>
                </a:r>
              </a:p>
            </p:txBody>
          </p:sp>
        </p:grpSp>
      </p:grpSp>
      <p:sp>
        <p:nvSpPr>
          <p:cNvPr id="33" name="椭圆 32"/>
          <p:cNvSpPr/>
          <p:nvPr/>
        </p:nvSpPr>
        <p:spPr>
          <a:xfrm>
            <a:off x="4400156" y="442008"/>
            <a:ext cx="3339212" cy="3339212"/>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2" name="文本框 31"/>
          <p:cNvSpPr txBox="1"/>
          <p:nvPr/>
        </p:nvSpPr>
        <p:spPr>
          <a:xfrm>
            <a:off x="4412974" y="1701754"/>
            <a:ext cx="3366053" cy="830997"/>
          </a:xfrm>
          <a:prstGeom prst="rect">
            <a:avLst/>
          </a:prstGeom>
          <a:noFill/>
        </p:spPr>
        <p:txBody>
          <a:bodyPr wrap="square" rtlCol="0">
            <a:spAutoFit/>
          </a:bodyPr>
          <a:lstStyle/>
          <a:p>
            <a:pPr algn="ctr"/>
            <a:r>
              <a:rPr lang="zh-CN" altLang="en-US" sz="4800" spc="300" dirty="0">
                <a:solidFill>
                  <a:srgbClr val="2E2E30"/>
                </a:solidFill>
                <a:latin typeface="思源宋体 CN Heavy" panose="02020900000000000000" pitchFamily="18" charset="-122"/>
                <a:ea typeface="思源宋体 CN Heavy" panose="02020900000000000000" pitchFamily="18" charset="-122"/>
              </a:rPr>
              <a:t>工作业绩</a:t>
            </a:r>
            <a:endParaRPr lang="zh-CN" altLang="en-US" sz="3600" cap="all" dirty="0">
              <a:solidFill>
                <a:srgbClr val="2E2E30"/>
              </a:solidFill>
              <a:latin typeface="思源宋体 CN Heavy" panose="02020900000000000000" pitchFamily="18" charset="-122"/>
              <a:ea typeface="思源宋体 CN Heavy" panose="02020900000000000000" pitchFamily="18" charset="-122"/>
              <a:cs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p>
        </p:txBody>
      </p:sp>
      <p:sp>
        <p:nvSpPr>
          <p:cNvPr id="6" name="矩形 5"/>
          <p:cNvSpPr/>
          <p:nvPr/>
        </p:nvSpPr>
        <p:spPr>
          <a:xfrm>
            <a:off x="1524117" y="2104791"/>
            <a:ext cx="1846287" cy="184628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62988" y="4311381"/>
            <a:ext cx="2460083" cy="1185090"/>
            <a:chOff x="6548891" y="5339497"/>
            <a:chExt cx="2460083" cy="1185090"/>
          </a:xfrm>
        </p:grpSpPr>
        <p:sp>
          <p:nvSpPr>
            <p:cNvPr id="15" name="矩形 14"/>
            <p:cNvSpPr/>
            <p:nvPr/>
          </p:nvSpPr>
          <p:spPr>
            <a:xfrm>
              <a:off x="6548891" y="5712057"/>
              <a:ext cx="246008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16" name="矩形 15"/>
            <p:cNvSpPr/>
            <p:nvPr/>
          </p:nvSpPr>
          <p:spPr>
            <a:xfrm>
              <a:off x="6548891" y="5339497"/>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95000"/>
                      <a:lumOff val="5000"/>
                    </a:schemeClr>
                  </a:solidFill>
                  <a:latin typeface="思源黑体 CN Medium" panose="020B0600000000000000" pitchFamily="34" charset="-122"/>
                  <a:ea typeface="思源黑体 CN Medium" panose="020B0600000000000000" pitchFamily="34" charset="-122"/>
                </a:rPr>
                <a:t>工作业绩</a:t>
              </a:r>
            </a:p>
          </p:txBody>
        </p:sp>
      </p:grpSp>
      <p:sp>
        <p:nvSpPr>
          <p:cNvPr id="17" name="矩形 16"/>
          <p:cNvSpPr/>
          <p:nvPr/>
        </p:nvSpPr>
        <p:spPr>
          <a:xfrm>
            <a:off x="5006349" y="2104791"/>
            <a:ext cx="1846287" cy="18462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945220" y="4311381"/>
            <a:ext cx="2460083" cy="1185090"/>
            <a:chOff x="6548891" y="5339497"/>
            <a:chExt cx="2460083" cy="1185090"/>
          </a:xfrm>
        </p:grpSpPr>
        <p:sp>
          <p:nvSpPr>
            <p:cNvPr id="26" name="矩形 25"/>
            <p:cNvSpPr/>
            <p:nvPr/>
          </p:nvSpPr>
          <p:spPr>
            <a:xfrm>
              <a:off x="6548891" y="5712057"/>
              <a:ext cx="246008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27" name="矩形 26"/>
            <p:cNvSpPr/>
            <p:nvPr/>
          </p:nvSpPr>
          <p:spPr>
            <a:xfrm>
              <a:off x="6548891" y="5339497"/>
              <a:ext cx="1364476" cy="400110"/>
            </a:xfrm>
            <a:prstGeom prst="rect">
              <a:avLst/>
            </a:prstGeom>
          </p:spPr>
          <p:txBody>
            <a:bodyPr wrap="none">
              <a:spAutoFit/>
            </a:bodyPr>
            <a:lstStyle/>
            <a:p>
              <a:r>
                <a:rPr lang="zh-CN" altLang="en-US" sz="2000" spc="300" dirty="0">
                  <a:solidFill>
                    <a:schemeClr val="tx1">
                      <a:lumMod val="95000"/>
                      <a:lumOff val="5000"/>
                    </a:schemeClr>
                  </a:solidFill>
                  <a:latin typeface="思源黑体 CN Medium" panose="020B0600000000000000" pitchFamily="34" charset="-122"/>
                  <a:ea typeface="思源黑体 CN Medium" panose="020B0600000000000000" pitchFamily="34" charset="-122"/>
                </a:rPr>
                <a:t>工作业绩</a:t>
              </a:r>
            </a:p>
          </p:txBody>
        </p:sp>
      </p:grpSp>
      <p:sp>
        <p:nvSpPr>
          <p:cNvPr id="28" name="矩形 27"/>
          <p:cNvSpPr/>
          <p:nvPr/>
        </p:nvSpPr>
        <p:spPr>
          <a:xfrm>
            <a:off x="8488581" y="2067764"/>
            <a:ext cx="1846287" cy="184628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427452" y="4274354"/>
            <a:ext cx="2460083" cy="1185090"/>
            <a:chOff x="6548891" y="5339497"/>
            <a:chExt cx="2460083" cy="1185090"/>
          </a:xfrm>
        </p:grpSpPr>
        <p:sp>
          <p:nvSpPr>
            <p:cNvPr id="37" name="矩形 36"/>
            <p:cNvSpPr/>
            <p:nvPr/>
          </p:nvSpPr>
          <p:spPr>
            <a:xfrm>
              <a:off x="6548891" y="5712057"/>
              <a:ext cx="246008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38" name="矩形 37"/>
            <p:cNvSpPr/>
            <p:nvPr/>
          </p:nvSpPr>
          <p:spPr>
            <a:xfrm>
              <a:off x="6548891" y="5339497"/>
              <a:ext cx="1364476" cy="400110"/>
            </a:xfrm>
            <a:prstGeom prst="rect">
              <a:avLst/>
            </a:prstGeom>
          </p:spPr>
          <p:txBody>
            <a:bodyPr wrap="none">
              <a:spAutoFit/>
            </a:bodyPr>
            <a:lstStyle/>
            <a:p>
              <a:r>
                <a:rPr lang="zh-CN" altLang="en-US" sz="2000" spc="300" dirty="0">
                  <a:solidFill>
                    <a:schemeClr val="tx1">
                      <a:lumMod val="95000"/>
                      <a:lumOff val="5000"/>
                    </a:schemeClr>
                  </a:solidFill>
                  <a:latin typeface="思源黑体 CN Medium" panose="020B0600000000000000" pitchFamily="34" charset="-122"/>
                  <a:ea typeface="思源黑体 CN Medium" panose="020B0600000000000000" pitchFamily="34" charset="-122"/>
                </a:rPr>
                <a:t>工作业绩</a:t>
              </a:r>
            </a:p>
          </p:txBody>
        </p:sp>
      </p:grpSp>
      <p:sp>
        <p:nvSpPr>
          <p:cNvPr id="39" name="椭圆 38"/>
          <p:cNvSpPr/>
          <p:nvPr/>
        </p:nvSpPr>
        <p:spPr>
          <a:xfrm>
            <a:off x="3072764" y="3617550"/>
            <a:ext cx="586741" cy="586741"/>
          </a:xfrm>
          <a:prstGeom prst="ellipse">
            <a:avLst/>
          </a:prstGeom>
          <a:gradFill flip="none" rotWithShape="1">
            <a:gsLst>
              <a:gs pos="0">
                <a:srgbClr val="B38A54"/>
              </a:gs>
              <a:gs pos="69000">
                <a:srgbClr val="B38A54">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等线" panose="02010600030101010101" charset="-122"/>
              <a:ea typeface="等线" panose="02010600030101010101" charset="-122"/>
            </a:endParaRPr>
          </a:p>
        </p:txBody>
      </p:sp>
      <p:sp>
        <p:nvSpPr>
          <p:cNvPr id="40" name="椭圆 39"/>
          <p:cNvSpPr/>
          <p:nvPr/>
        </p:nvSpPr>
        <p:spPr>
          <a:xfrm>
            <a:off x="6559265" y="3617549"/>
            <a:ext cx="586741" cy="586741"/>
          </a:xfrm>
          <a:prstGeom prst="ellipse">
            <a:avLst/>
          </a:prstGeom>
          <a:gradFill flip="none" rotWithShape="1">
            <a:gsLst>
              <a:gs pos="0">
                <a:srgbClr val="B38A54"/>
              </a:gs>
              <a:gs pos="69000">
                <a:srgbClr val="B38A54">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等线" panose="02010600030101010101" charset="-122"/>
              <a:ea typeface="等线" panose="02010600030101010101" charset="-122"/>
            </a:endParaRPr>
          </a:p>
        </p:txBody>
      </p:sp>
      <p:sp>
        <p:nvSpPr>
          <p:cNvPr id="41" name="椭圆 40"/>
          <p:cNvSpPr/>
          <p:nvPr/>
        </p:nvSpPr>
        <p:spPr>
          <a:xfrm>
            <a:off x="10045766" y="3617548"/>
            <a:ext cx="586741" cy="586741"/>
          </a:xfrm>
          <a:prstGeom prst="ellipse">
            <a:avLst/>
          </a:prstGeom>
          <a:gradFill flip="none" rotWithShape="1">
            <a:gsLst>
              <a:gs pos="0">
                <a:srgbClr val="B38A54"/>
              </a:gs>
              <a:gs pos="69000">
                <a:srgbClr val="B38A54">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等线" panose="02010600030101010101" charset="-122"/>
              <a:ea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2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22" presetClass="entr" presetSubtype="8"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8"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7042329" y="5159284"/>
            <a:ext cx="4044983" cy="665067"/>
          </a:xfrm>
          <a:prstGeom prst="ellipse">
            <a:avLst/>
          </a:prstGeom>
          <a:gradFill flip="none" rotWithShape="1">
            <a:gsLst>
              <a:gs pos="100000">
                <a:srgbClr val="6A839F">
                  <a:alpha val="50000"/>
                </a:srgbClr>
              </a:gs>
              <a:gs pos="0">
                <a:srgbClr val="6A839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p>
        </p:txBody>
      </p:sp>
      <p:grpSp>
        <p:nvGrpSpPr>
          <p:cNvPr id="13" name="组合 68"/>
          <p:cNvGrpSpPr/>
          <p:nvPr/>
        </p:nvGrpSpPr>
        <p:grpSpPr bwMode="auto">
          <a:xfrm>
            <a:off x="947420" y="3622675"/>
            <a:ext cx="669925" cy="668338"/>
            <a:chOff x="0" y="0"/>
            <a:chExt cx="502920" cy="502920"/>
          </a:xfrm>
        </p:grpSpPr>
        <p:sp>
          <p:nvSpPr>
            <p:cNvPr id="14" name="椭圆 69"/>
            <p:cNvSpPr>
              <a:spLocks noChangeArrowheads="1"/>
            </p:cNvSpPr>
            <p:nvPr/>
          </p:nvSpPr>
          <p:spPr bwMode="auto">
            <a:xfrm>
              <a:off x="0" y="0"/>
              <a:ext cx="502920" cy="502920"/>
            </a:xfrm>
            <a:prstGeom prst="ellipse">
              <a:avLst/>
            </a:prstGeom>
            <a:solidFill>
              <a:srgbClr val="B38A54"/>
            </a:solidFill>
            <a:ln>
              <a:noFill/>
            </a:ln>
            <a:extLst>
              <a:ext uri="{91240B29-F687-4F45-9708-019B960494DF}">
                <a14:hiddenLine xmlns:a14="http://schemas.microsoft.com/office/drawing/2010/main" w="19050">
                  <a:solidFill>
                    <a:srgbClr val="5D4976"/>
                  </a:solidFill>
                  <a:bevel/>
                </a14:hiddenLine>
              </a:ext>
            </a:extLst>
          </p:spPr>
          <p:txBody>
            <a:bodyPr anchor="ctr"/>
            <a:lstStyle/>
            <a:p>
              <a:pPr algn="ctr"/>
              <a:endParaRPr lang="zh-CN" altLang="zh-CN" dirty="0">
                <a:solidFill>
                  <a:srgbClr val="F05A3C"/>
                </a:solidFill>
              </a:endParaRPr>
            </a:p>
          </p:txBody>
        </p:sp>
        <p:sp>
          <p:nvSpPr>
            <p:cNvPr id="15" name="Freeform 5"/>
            <p:cNvSpPr>
              <a:spLocks noEditPoints="1" noChangeArrowheads="1"/>
            </p:cNvSpPr>
            <p:nvPr/>
          </p:nvSpPr>
          <p:spPr bwMode="auto">
            <a:xfrm>
              <a:off x="119088" y="157216"/>
              <a:ext cx="264743" cy="188488"/>
            </a:xfrm>
            <a:custGeom>
              <a:avLst/>
              <a:gdLst>
                <a:gd name="T0" fmla="*/ 2340 w 2340"/>
                <a:gd name="T1" fmla="*/ 116 h 1666"/>
                <a:gd name="T2" fmla="*/ 2338 w 2340"/>
                <a:gd name="T3" fmla="*/ 92 h 1666"/>
                <a:gd name="T4" fmla="*/ 2320 w 2340"/>
                <a:gd name="T5" fmla="*/ 52 h 1666"/>
                <a:gd name="T6" fmla="*/ 2290 w 2340"/>
                <a:gd name="T7" fmla="*/ 20 h 1666"/>
                <a:gd name="T8" fmla="*/ 2248 w 2340"/>
                <a:gd name="T9" fmla="*/ 4 h 1666"/>
                <a:gd name="T10" fmla="*/ 116 w 2340"/>
                <a:gd name="T11" fmla="*/ 0 h 1666"/>
                <a:gd name="T12" fmla="*/ 92 w 2340"/>
                <a:gd name="T13" fmla="*/ 4 h 1666"/>
                <a:gd name="T14" fmla="*/ 52 w 2340"/>
                <a:gd name="T15" fmla="*/ 20 h 1666"/>
                <a:gd name="T16" fmla="*/ 20 w 2340"/>
                <a:gd name="T17" fmla="*/ 52 h 1666"/>
                <a:gd name="T18" fmla="*/ 2 w 2340"/>
                <a:gd name="T19" fmla="*/ 92 h 1666"/>
                <a:gd name="T20" fmla="*/ 0 w 2340"/>
                <a:gd name="T21" fmla="*/ 252 h 1666"/>
                <a:gd name="T22" fmla="*/ 260 w 2340"/>
                <a:gd name="T23" fmla="*/ 466 h 1666"/>
                <a:gd name="T24" fmla="*/ 0 w 2340"/>
                <a:gd name="T25" fmla="*/ 726 h 1666"/>
                <a:gd name="T26" fmla="*/ 260 w 2340"/>
                <a:gd name="T27" fmla="*/ 940 h 1666"/>
                <a:gd name="T28" fmla="*/ 0 w 2340"/>
                <a:gd name="T29" fmla="*/ 1202 h 1666"/>
                <a:gd name="T30" fmla="*/ 260 w 2340"/>
                <a:gd name="T31" fmla="*/ 1414 h 1666"/>
                <a:gd name="T32" fmla="*/ 0 w 2340"/>
                <a:gd name="T33" fmla="*/ 1550 h 1666"/>
                <a:gd name="T34" fmla="*/ 2 w 2340"/>
                <a:gd name="T35" fmla="*/ 1574 h 1666"/>
                <a:gd name="T36" fmla="*/ 20 w 2340"/>
                <a:gd name="T37" fmla="*/ 1614 h 1666"/>
                <a:gd name="T38" fmla="*/ 52 w 2340"/>
                <a:gd name="T39" fmla="*/ 1646 h 1666"/>
                <a:gd name="T40" fmla="*/ 92 w 2340"/>
                <a:gd name="T41" fmla="*/ 1664 h 1666"/>
                <a:gd name="T42" fmla="*/ 2224 w 2340"/>
                <a:gd name="T43" fmla="*/ 1666 h 1666"/>
                <a:gd name="T44" fmla="*/ 2248 w 2340"/>
                <a:gd name="T45" fmla="*/ 1664 h 1666"/>
                <a:gd name="T46" fmla="*/ 2290 w 2340"/>
                <a:gd name="T47" fmla="*/ 1646 h 1666"/>
                <a:gd name="T48" fmla="*/ 2320 w 2340"/>
                <a:gd name="T49" fmla="*/ 1614 h 1666"/>
                <a:gd name="T50" fmla="*/ 2338 w 2340"/>
                <a:gd name="T51" fmla="*/ 1574 h 1666"/>
                <a:gd name="T52" fmla="*/ 2340 w 2340"/>
                <a:gd name="T53" fmla="*/ 1414 h 1666"/>
                <a:gd name="T54" fmla="*/ 2080 w 2340"/>
                <a:gd name="T55" fmla="*/ 1202 h 1666"/>
                <a:gd name="T56" fmla="*/ 2340 w 2340"/>
                <a:gd name="T57" fmla="*/ 940 h 1666"/>
                <a:gd name="T58" fmla="*/ 2080 w 2340"/>
                <a:gd name="T59" fmla="*/ 726 h 1666"/>
                <a:gd name="T60" fmla="*/ 2340 w 2340"/>
                <a:gd name="T61" fmla="*/ 466 h 1666"/>
                <a:gd name="T62" fmla="*/ 2080 w 2340"/>
                <a:gd name="T63" fmla="*/ 252 h 1666"/>
                <a:gd name="T64" fmla="*/ 940 w 2340"/>
                <a:gd name="T65" fmla="*/ 1242 h 1666"/>
                <a:gd name="T66" fmla="*/ 1494 w 2340"/>
                <a:gd name="T67" fmla="*/ 886 h 16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40"/>
                <a:gd name="T103" fmla="*/ 0 h 1666"/>
                <a:gd name="T104" fmla="*/ 2340 w 2340"/>
                <a:gd name="T105" fmla="*/ 1666 h 16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40" h="1666">
                  <a:moveTo>
                    <a:pt x="2340" y="252"/>
                  </a:moveTo>
                  <a:lnTo>
                    <a:pt x="2340" y="116"/>
                  </a:lnTo>
                  <a:lnTo>
                    <a:pt x="2340" y="116"/>
                  </a:lnTo>
                  <a:lnTo>
                    <a:pt x="2338" y="92"/>
                  </a:lnTo>
                  <a:lnTo>
                    <a:pt x="2332" y="72"/>
                  </a:lnTo>
                  <a:lnTo>
                    <a:pt x="2320" y="52"/>
                  </a:lnTo>
                  <a:lnTo>
                    <a:pt x="2306" y="34"/>
                  </a:lnTo>
                  <a:lnTo>
                    <a:pt x="2290" y="20"/>
                  </a:lnTo>
                  <a:lnTo>
                    <a:pt x="2270" y="10"/>
                  </a:lnTo>
                  <a:lnTo>
                    <a:pt x="2248" y="4"/>
                  </a:lnTo>
                  <a:lnTo>
                    <a:pt x="2224" y="0"/>
                  </a:lnTo>
                  <a:lnTo>
                    <a:pt x="116" y="0"/>
                  </a:lnTo>
                  <a:lnTo>
                    <a:pt x="116" y="0"/>
                  </a:lnTo>
                  <a:lnTo>
                    <a:pt x="92" y="4"/>
                  </a:lnTo>
                  <a:lnTo>
                    <a:pt x="70" y="10"/>
                  </a:lnTo>
                  <a:lnTo>
                    <a:pt x="52" y="20"/>
                  </a:lnTo>
                  <a:lnTo>
                    <a:pt x="34" y="34"/>
                  </a:lnTo>
                  <a:lnTo>
                    <a:pt x="20" y="52"/>
                  </a:lnTo>
                  <a:lnTo>
                    <a:pt x="10" y="72"/>
                  </a:lnTo>
                  <a:lnTo>
                    <a:pt x="2" y="92"/>
                  </a:lnTo>
                  <a:lnTo>
                    <a:pt x="0" y="116"/>
                  </a:lnTo>
                  <a:lnTo>
                    <a:pt x="0" y="252"/>
                  </a:lnTo>
                  <a:lnTo>
                    <a:pt x="260" y="252"/>
                  </a:lnTo>
                  <a:lnTo>
                    <a:pt x="260" y="466"/>
                  </a:lnTo>
                  <a:lnTo>
                    <a:pt x="0" y="466"/>
                  </a:lnTo>
                  <a:lnTo>
                    <a:pt x="0" y="726"/>
                  </a:lnTo>
                  <a:lnTo>
                    <a:pt x="260" y="726"/>
                  </a:lnTo>
                  <a:lnTo>
                    <a:pt x="260" y="940"/>
                  </a:lnTo>
                  <a:lnTo>
                    <a:pt x="0" y="940"/>
                  </a:lnTo>
                  <a:lnTo>
                    <a:pt x="0" y="1202"/>
                  </a:lnTo>
                  <a:lnTo>
                    <a:pt x="260" y="1202"/>
                  </a:lnTo>
                  <a:lnTo>
                    <a:pt x="260" y="1414"/>
                  </a:lnTo>
                  <a:lnTo>
                    <a:pt x="0" y="1414"/>
                  </a:lnTo>
                  <a:lnTo>
                    <a:pt x="0" y="1550"/>
                  </a:lnTo>
                  <a:lnTo>
                    <a:pt x="0" y="1550"/>
                  </a:lnTo>
                  <a:lnTo>
                    <a:pt x="2" y="1574"/>
                  </a:lnTo>
                  <a:lnTo>
                    <a:pt x="10" y="1596"/>
                  </a:lnTo>
                  <a:lnTo>
                    <a:pt x="20" y="1614"/>
                  </a:lnTo>
                  <a:lnTo>
                    <a:pt x="34" y="1632"/>
                  </a:lnTo>
                  <a:lnTo>
                    <a:pt x="52" y="1646"/>
                  </a:lnTo>
                  <a:lnTo>
                    <a:pt x="70" y="1656"/>
                  </a:lnTo>
                  <a:lnTo>
                    <a:pt x="92" y="1664"/>
                  </a:lnTo>
                  <a:lnTo>
                    <a:pt x="116" y="1666"/>
                  </a:lnTo>
                  <a:lnTo>
                    <a:pt x="2224" y="1666"/>
                  </a:lnTo>
                  <a:lnTo>
                    <a:pt x="2224" y="1666"/>
                  </a:lnTo>
                  <a:lnTo>
                    <a:pt x="2248" y="1664"/>
                  </a:lnTo>
                  <a:lnTo>
                    <a:pt x="2270" y="1656"/>
                  </a:lnTo>
                  <a:lnTo>
                    <a:pt x="2290" y="1646"/>
                  </a:lnTo>
                  <a:lnTo>
                    <a:pt x="2306" y="1632"/>
                  </a:lnTo>
                  <a:lnTo>
                    <a:pt x="2320" y="1614"/>
                  </a:lnTo>
                  <a:lnTo>
                    <a:pt x="2332" y="1596"/>
                  </a:lnTo>
                  <a:lnTo>
                    <a:pt x="2338" y="1574"/>
                  </a:lnTo>
                  <a:lnTo>
                    <a:pt x="2340" y="1550"/>
                  </a:lnTo>
                  <a:lnTo>
                    <a:pt x="2340" y="1414"/>
                  </a:lnTo>
                  <a:lnTo>
                    <a:pt x="2080" y="1414"/>
                  </a:lnTo>
                  <a:lnTo>
                    <a:pt x="2080" y="1202"/>
                  </a:lnTo>
                  <a:lnTo>
                    <a:pt x="2340" y="1202"/>
                  </a:lnTo>
                  <a:lnTo>
                    <a:pt x="2340" y="940"/>
                  </a:lnTo>
                  <a:lnTo>
                    <a:pt x="2080" y="940"/>
                  </a:lnTo>
                  <a:lnTo>
                    <a:pt x="2080" y="726"/>
                  </a:lnTo>
                  <a:lnTo>
                    <a:pt x="2340" y="726"/>
                  </a:lnTo>
                  <a:lnTo>
                    <a:pt x="2340" y="466"/>
                  </a:lnTo>
                  <a:lnTo>
                    <a:pt x="2080" y="466"/>
                  </a:lnTo>
                  <a:lnTo>
                    <a:pt x="2080" y="252"/>
                  </a:lnTo>
                  <a:lnTo>
                    <a:pt x="2340" y="252"/>
                  </a:lnTo>
                  <a:close/>
                  <a:moveTo>
                    <a:pt x="940" y="1242"/>
                  </a:moveTo>
                  <a:lnTo>
                    <a:pt x="940" y="528"/>
                  </a:lnTo>
                  <a:lnTo>
                    <a:pt x="1494" y="886"/>
                  </a:lnTo>
                  <a:lnTo>
                    <a:pt x="940" y="124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grpSp>
      <p:grpSp>
        <p:nvGrpSpPr>
          <p:cNvPr id="16" name="组合 71"/>
          <p:cNvGrpSpPr/>
          <p:nvPr/>
        </p:nvGrpSpPr>
        <p:grpSpPr bwMode="auto">
          <a:xfrm>
            <a:off x="947420" y="5000625"/>
            <a:ext cx="669925" cy="669925"/>
            <a:chOff x="0" y="0"/>
            <a:chExt cx="502920" cy="502920"/>
          </a:xfrm>
        </p:grpSpPr>
        <p:sp>
          <p:nvSpPr>
            <p:cNvPr id="17" name="椭圆 72"/>
            <p:cNvSpPr>
              <a:spLocks noChangeArrowheads="1"/>
            </p:cNvSpPr>
            <p:nvPr/>
          </p:nvSpPr>
          <p:spPr bwMode="auto">
            <a:xfrm>
              <a:off x="0" y="0"/>
              <a:ext cx="502920" cy="502920"/>
            </a:xfrm>
            <a:prstGeom prst="ellipse">
              <a:avLst/>
            </a:prstGeom>
            <a:solidFill>
              <a:srgbClr val="6A839F"/>
            </a:solidFill>
            <a:ln>
              <a:noFill/>
            </a:ln>
            <a:extLst>
              <a:ext uri="{91240B29-F687-4F45-9708-019B960494DF}">
                <a14:hiddenLine xmlns:a14="http://schemas.microsoft.com/office/drawing/2010/main" w="19050">
                  <a:solidFill>
                    <a:srgbClr val="5D4976"/>
                  </a:solidFill>
                  <a:bevel/>
                </a14:hiddenLine>
              </a:ext>
            </a:extLst>
          </p:spPr>
          <p:txBody>
            <a:bodyPr anchor="ctr"/>
            <a:lstStyle/>
            <a:p>
              <a:pPr algn="ctr"/>
              <a:endParaRPr lang="zh-CN" altLang="zh-CN">
                <a:solidFill>
                  <a:srgbClr val="F05A3C"/>
                </a:solidFill>
              </a:endParaRPr>
            </a:p>
          </p:txBody>
        </p:sp>
        <p:grpSp>
          <p:nvGrpSpPr>
            <p:cNvPr id="18" name="组合 73"/>
            <p:cNvGrpSpPr/>
            <p:nvPr/>
          </p:nvGrpSpPr>
          <p:grpSpPr bwMode="auto">
            <a:xfrm>
              <a:off x="70575" y="154647"/>
              <a:ext cx="333193" cy="241256"/>
              <a:chOff x="0" y="0"/>
              <a:chExt cx="3336925" cy="2416175"/>
            </a:xfrm>
          </p:grpSpPr>
          <p:sp>
            <p:nvSpPr>
              <p:cNvPr id="19" name="Freeform 15"/>
              <p:cNvSpPr>
                <a:spLocks noChangeArrowheads="1"/>
              </p:cNvSpPr>
              <p:nvPr/>
            </p:nvSpPr>
            <p:spPr bwMode="auto">
              <a:xfrm>
                <a:off x="0" y="0"/>
                <a:ext cx="3136900" cy="1635125"/>
              </a:xfrm>
              <a:custGeom>
                <a:avLst/>
                <a:gdLst>
                  <a:gd name="T0" fmla="*/ 1976 w 1976"/>
                  <a:gd name="T1" fmla="*/ 1030 h 1030"/>
                  <a:gd name="T2" fmla="*/ 628 w 1976"/>
                  <a:gd name="T3" fmla="*/ 1030 h 1030"/>
                  <a:gd name="T4" fmla="*/ 310 w 1976"/>
                  <a:gd name="T5" fmla="*/ 186 h 1030"/>
                  <a:gd name="T6" fmla="*/ 136 w 1976"/>
                  <a:gd name="T7" fmla="*/ 266 h 1030"/>
                  <a:gd name="T8" fmla="*/ 0 w 1976"/>
                  <a:gd name="T9" fmla="*/ 56 h 1030"/>
                  <a:gd name="T10" fmla="*/ 414 w 1976"/>
                  <a:gd name="T11" fmla="*/ 0 h 1030"/>
                  <a:gd name="T12" fmla="*/ 744 w 1976"/>
                  <a:gd name="T13" fmla="*/ 872 h 1030"/>
                  <a:gd name="T14" fmla="*/ 1976 w 1976"/>
                  <a:gd name="T15" fmla="*/ 872 h 1030"/>
                  <a:gd name="T16" fmla="*/ 1976 w 1976"/>
                  <a:gd name="T17" fmla="*/ 1030 h 10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6"/>
                  <a:gd name="T28" fmla="*/ 0 h 1030"/>
                  <a:gd name="T29" fmla="*/ 1976 w 1976"/>
                  <a:gd name="T30" fmla="*/ 1030 h 10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6" h="1030">
                    <a:moveTo>
                      <a:pt x="1976" y="1030"/>
                    </a:moveTo>
                    <a:lnTo>
                      <a:pt x="628" y="1030"/>
                    </a:lnTo>
                    <a:lnTo>
                      <a:pt x="310" y="186"/>
                    </a:lnTo>
                    <a:lnTo>
                      <a:pt x="136" y="266"/>
                    </a:lnTo>
                    <a:lnTo>
                      <a:pt x="0" y="56"/>
                    </a:lnTo>
                    <a:lnTo>
                      <a:pt x="414" y="0"/>
                    </a:lnTo>
                    <a:lnTo>
                      <a:pt x="744" y="872"/>
                    </a:lnTo>
                    <a:lnTo>
                      <a:pt x="1976" y="872"/>
                    </a:lnTo>
                    <a:lnTo>
                      <a:pt x="1976" y="103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20" name="Freeform 16"/>
              <p:cNvSpPr>
                <a:spLocks noChangeArrowheads="1"/>
              </p:cNvSpPr>
              <p:nvPr/>
            </p:nvSpPr>
            <p:spPr bwMode="auto">
              <a:xfrm>
                <a:off x="889000" y="0"/>
                <a:ext cx="2447925" cy="1635125"/>
              </a:xfrm>
              <a:custGeom>
                <a:avLst/>
                <a:gdLst>
                  <a:gd name="T0" fmla="*/ 1542 w 1542"/>
                  <a:gd name="T1" fmla="*/ 1030 h 1030"/>
                  <a:gd name="T2" fmla="*/ 1386 w 1542"/>
                  <a:gd name="T3" fmla="*/ 1030 h 1030"/>
                  <a:gd name="T4" fmla="*/ 1386 w 1542"/>
                  <a:gd name="T5" fmla="*/ 156 h 1030"/>
                  <a:gd name="T6" fmla="*/ 252 w 1542"/>
                  <a:gd name="T7" fmla="*/ 156 h 1030"/>
                  <a:gd name="T8" fmla="*/ 442 w 1542"/>
                  <a:gd name="T9" fmla="*/ 532 h 1030"/>
                  <a:gd name="T10" fmla="*/ 1320 w 1542"/>
                  <a:gd name="T11" fmla="*/ 532 h 1030"/>
                  <a:gd name="T12" fmla="*/ 1320 w 1542"/>
                  <a:gd name="T13" fmla="*/ 690 h 1030"/>
                  <a:gd name="T14" fmla="*/ 346 w 1542"/>
                  <a:gd name="T15" fmla="*/ 690 h 1030"/>
                  <a:gd name="T16" fmla="*/ 0 w 1542"/>
                  <a:gd name="T17" fmla="*/ 0 h 1030"/>
                  <a:gd name="T18" fmla="*/ 1542 w 1542"/>
                  <a:gd name="T19" fmla="*/ 0 h 1030"/>
                  <a:gd name="T20" fmla="*/ 1542 w 1542"/>
                  <a:gd name="T21" fmla="*/ 1030 h 10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2"/>
                  <a:gd name="T34" fmla="*/ 0 h 1030"/>
                  <a:gd name="T35" fmla="*/ 1542 w 1542"/>
                  <a:gd name="T36" fmla="*/ 1030 h 10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2" h="1030">
                    <a:moveTo>
                      <a:pt x="1542" y="1030"/>
                    </a:moveTo>
                    <a:lnTo>
                      <a:pt x="1386" y="1030"/>
                    </a:lnTo>
                    <a:lnTo>
                      <a:pt x="1386" y="156"/>
                    </a:lnTo>
                    <a:lnTo>
                      <a:pt x="252" y="156"/>
                    </a:lnTo>
                    <a:lnTo>
                      <a:pt x="442" y="532"/>
                    </a:lnTo>
                    <a:lnTo>
                      <a:pt x="1320" y="532"/>
                    </a:lnTo>
                    <a:lnTo>
                      <a:pt x="1320" y="690"/>
                    </a:lnTo>
                    <a:lnTo>
                      <a:pt x="346" y="690"/>
                    </a:lnTo>
                    <a:lnTo>
                      <a:pt x="0" y="0"/>
                    </a:lnTo>
                    <a:lnTo>
                      <a:pt x="1542" y="0"/>
                    </a:lnTo>
                    <a:lnTo>
                      <a:pt x="1542" y="103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21" name="Freeform 17"/>
              <p:cNvSpPr>
                <a:spLocks noChangeArrowheads="1"/>
              </p:cNvSpPr>
              <p:nvPr/>
            </p:nvSpPr>
            <p:spPr bwMode="auto">
              <a:xfrm>
                <a:off x="1235075" y="1774825"/>
                <a:ext cx="644525" cy="641350"/>
              </a:xfrm>
              <a:custGeom>
                <a:avLst/>
                <a:gdLst>
                  <a:gd name="T0" fmla="*/ 202 w 406"/>
                  <a:gd name="T1" fmla="*/ 404 h 404"/>
                  <a:gd name="T2" fmla="*/ 162 w 406"/>
                  <a:gd name="T3" fmla="*/ 400 h 404"/>
                  <a:gd name="T4" fmla="*/ 124 w 406"/>
                  <a:gd name="T5" fmla="*/ 388 h 404"/>
                  <a:gd name="T6" fmla="*/ 90 w 406"/>
                  <a:gd name="T7" fmla="*/ 370 h 404"/>
                  <a:gd name="T8" fmla="*/ 58 w 406"/>
                  <a:gd name="T9" fmla="*/ 346 h 404"/>
                  <a:gd name="T10" fmla="*/ 34 w 406"/>
                  <a:gd name="T11" fmla="*/ 316 h 404"/>
                  <a:gd name="T12" fmla="*/ 16 w 406"/>
                  <a:gd name="T13" fmla="*/ 280 h 404"/>
                  <a:gd name="T14" fmla="*/ 4 w 406"/>
                  <a:gd name="T15" fmla="*/ 242 h 404"/>
                  <a:gd name="T16" fmla="*/ 0 w 406"/>
                  <a:gd name="T17" fmla="*/ 202 h 404"/>
                  <a:gd name="T18" fmla="*/ 0 w 406"/>
                  <a:gd name="T19" fmla="*/ 182 h 404"/>
                  <a:gd name="T20" fmla="*/ 8 w 406"/>
                  <a:gd name="T21" fmla="*/ 142 h 404"/>
                  <a:gd name="T22" fmla="*/ 24 w 406"/>
                  <a:gd name="T23" fmla="*/ 106 h 404"/>
                  <a:gd name="T24" fmla="*/ 46 w 406"/>
                  <a:gd name="T25" fmla="*/ 74 h 404"/>
                  <a:gd name="T26" fmla="*/ 74 w 406"/>
                  <a:gd name="T27" fmla="*/ 46 h 404"/>
                  <a:gd name="T28" fmla="*/ 106 w 406"/>
                  <a:gd name="T29" fmla="*/ 24 h 404"/>
                  <a:gd name="T30" fmla="*/ 142 w 406"/>
                  <a:gd name="T31" fmla="*/ 8 h 404"/>
                  <a:gd name="T32" fmla="*/ 182 w 406"/>
                  <a:gd name="T33" fmla="*/ 0 h 404"/>
                  <a:gd name="T34" fmla="*/ 202 w 406"/>
                  <a:gd name="T35" fmla="*/ 0 h 404"/>
                  <a:gd name="T36" fmla="*/ 244 w 406"/>
                  <a:gd name="T37" fmla="*/ 4 h 404"/>
                  <a:gd name="T38" fmla="*/ 282 w 406"/>
                  <a:gd name="T39" fmla="*/ 16 h 404"/>
                  <a:gd name="T40" fmla="*/ 316 w 406"/>
                  <a:gd name="T41" fmla="*/ 34 h 404"/>
                  <a:gd name="T42" fmla="*/ 346 w 406"/>
                  <a:gd name="T43" fmla="*/ 60 h 404"/>
                  <a:gd name="T44" fmla="*/ 370 w 406"/>
                  <a:gd name="T45" fmla="*/ 88 h 404"/>
                  <a:gd name="T46" fmla="*/ 390 w 406"/>
                  <a:gd name="T47" fmla="*/ 124 h 404"/>
                  <a:gd name="T48" fmla="*/ 402 w 406"/>
                  <a:gd name="T49" fmla="*/ 162 h 404"/>
                  <a:gd name="T50" fmla="*/ 406 w 406"/>
                  <a:gd name="T51" fmla="*/ 202 h 404"/>
                  <a:gd name="T52" fmla="*/ 404 w 406"/>
                  <a:gd name="T53" fmla="*/ 222 h 404"/>
                  <a:gd name="T54" fmla="*/ 396 w 406"/>
                  <a:gd name="T55" fmla="*/ 262 h 404"/>
                  <a:gd name="T56" fmla="*/ 380 w 406"/>
                  <a:gd name="T57" fmla="*/ 298 h 404"/>
                  <a:gd name="T58" fmla="*/ 360 w 406"/>
                  <a:gd name="T59" fmla="*/ 330 h 404"/>
                  <a:gd name="T60" fmla="*/ 332 w 406"/>
                  <a:gd name="T61" fmla="*/ 358 h 404"/>
                  <a:gd name="T62" fmla="*/ 300 w 406"/>
                  <a:gd name="T63" fmla="*/ 380 h 404"/>
                  <a:gd name="T64" fmla="*/ 262 w 406"/>
                  <a:gd name="T65" fmla="*/ 396 h 404"/>
                  <a:gd name="T66" fmla="*/ 224 w 406"/>
                  <a:gd name="T67" fmla="*/ 404 h 404"/>
                  <a:gd name="T68" fmla="*/ 202 w 406"/>
                  <a:gd name="T69" fmla="*/ 404 h 4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6"/>
                  <a:gd name="T106" fmla="*/ 0 h 404"/>
                  <a:gd name="T107" fmla="*/ 406 w 406"/>
                  <a:gd name="T108" fmla="*/ 404 h 4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6" h="404">
                    <a:moveTo>
                      <a:pt x="202" y="404"/>
                    </a:moveTo>
                    <a:lnTo>
                      <a:pt x="202" y="404"/>
                    </a:lnTo>
                    <a:lnTo>
                      <a:pt x="182" y="404"/>
                    </a:lnTo>
                    <a:lnTo>
                      <a:pt x="162" y="400"/>
                    </a:lnTo>
                    <a:lnTo>
                      <a:pt x="142" y="396"/>
                    </a:lnTo>
                    <a:lnTo>
                      <a:pt x="124" y="388"/>
                    </a:lnTo>
                    <a:lnTo>
                      <a:pt x="106" y="380"/>
                    </a:lnTo>
                    <a:lnTo>
                      <a:pt x="90" y="370"/>
                    </a:lnTo>
                    <a:lnTo>
                      <a:pt x="74" y="358"/>
                    </a:lnTo>
                    <a:lnTo>
                      <a:pt x="58" y="346"/>
                    </a:lnTo>
                    <a:lnTo>
                      <a:pt x="46" y="330"/>
                    </a:lnTo>
                    <a:lnTo>
                      <a:pt x="34" y="316"/>
                    </a:lnTo>
                    <a:lnTo>
                      <a:pt x="24" y="298"/>
                    </a:lnTo>
                    <a:lnTo>
                      <a:pt x="16" y="280"/>
                    </a:lnTo>
                    <a:lnTo>
                      <a:pt x="8" y="262"/>
                    </a:lnTo>
                    <a:lnTo>
                      <a:pt x="4" y="242"/>
                    </a:lnTo>
                    <a:lnTo>
                      <a:pt x="0" y="222"/>
                    </a:lnTo>
                    <a:lnTo>
                      <a:pt x="0" y="202"/>
                    </a:lnTo>
                    <a:lnTo>
                      <a:pt x="0" y="202"/>
                    </a:lnTo>
                    <a:lnTo>
                      <a:pt x="0" y="182"/>
                    </a:lnTo>
                    <a:lnTo>
                      <a:pt x="4" y="162"/>
                    </a:lnTo>
                    <a:lnTo>
                      <a:pt x="8" y="142"/>
                    </a:lnTo>
                    <a:lnTo>
                      <a:pt x="16" y="124"/>
                    </a:lnTo>
                    <a:lnTo>
                      <a:pt x="24" y="106"/>
                    </a:lnTo>
                    <a:lnTo>
                      <a:pt x="34" y="88"/>
                    </a:lnTo>
                    <a:lnTo>
                      <a:pt x="46" y="74"/>
                    </a:lnTo>
                    <a:lnTo>
                      <a:pt x="58" y="60"/>
                    </a:lnTo>
                    <a:lnTo>
                      <a:pt x="74" y="46"/>
                    </a:lnTo>
                    <a:lnTo>
                      <a:pt x="90" y="34"/>
                    </a:lnTo>
                    <a:lnTo>
                      <a:pt x="106" y="24"/>
                    </a:lnTo>
                    <a:lnTo>
                      <a:pt x="124" y="16"/>
                    </a:lnTo>
                    <a:lnTo>
                      <a:pt x="142" y="8"/>
                    </a:lnTo>
                    <a:lnTo>
                      <a:pt x="162" y="4"/>
                    </a:lnTo>
                    <a:lnTo>
                      <a:pt x="182" y="0"/>
                    </a:lnTo>
                    <a:lnTo>
                      <a:pt x="202" y="0"/>
                    </a:lnTo>
                    <a:lnTo>
                      <a:pt x="202" y="0"/>
                    </a:lnTo>
                    <a:lnTo>
                      <a:pt x="224" y="0"/>
                    </a:lnTo>
                    <a:lnTo>
                      <a:pt x="244" y="4"/>
                    </a:lnTo>
                    <a:lnTo>
                      <a:pt x="262" y="8"/>
                    </a:lnTo>
                    <a:lnTo>
                      <a:pt x="282" y="16"/>
                    </a:lnTo>
                    <a:lnTo>
                      <a:pt x="300" y="24"/>
                    </a:lnTo>
                    <a:lnTo>
                      <a:pt x="316" y="34"/>
                    </a:lnTo>
                    <a:lnTo>
                      <a:pt x="332" y="46"/>
                    </a:lnTo>
                    <a:lnTo>
                      <a:pt x="346" y="60"/>
                    </a:lnTo>
                    <a:lnTo>
                      <a:pt x="360" y="74"/>
                    </a:lnTo>
                    <a:lnTo>
                      <a:pt x="370" y="88"/>
                    </a:lnTo>
                    <a:lnTo>
                      <a:pt x="380" y="106"/>
                    </a:lnTo>
                    <a:lnTo>
                      <a:pt x="390" y="124"/>
                    </a:lnTo>
                    <a:lnTo>
                      <a:pt x="396" y="142"/>
                    </a:lnTo>
                    <a:lnTo>
                      <a:pt x="402" y="162"/>
                    </a:lnTo>
                    <a:lnTo>
                      <a:pt x="404" y="182"/>
                    </a:lnTo>
                    <a:lnTo>
                      <a:pt x="406" y="202"/>
                    </a:lnTo>
                    <a:lnTo>
                      <a:pt x="406" y="202"/>
                    </a:lnTo>
                    <a:lnTo>
                      <a:pt x="404" y="222"/>
                    </a:lnTo>
                    <a:lnTo>
                      <a:pt x="402" y="242"/>
                    </a:lnTo>
                    <a:lnTo>
                      <a:pt x="396" y="262"/>
                    </a:lnTo>
                    <a:lnTo>
                      <a:pt x="390" y="280"/>
                    </a:lnTo>
                    <a:lnTo>
                      <a:pt x="380" y="298"/>
                    </a:lnTo>
                    <a:lnTo>
                      <a:pt x="370" y="316"/>
                    </a:lnTo>
                    <a:lnTo>
                      <a:pt x="360" y="330"/>
                    </a:lnTo>
                    <a:lnTo>
                      <a:pt x="346" y="346"/>
                    </a:lnTo>
                    <a:lnTo>
                      <a:pt x="332" y="358"/>
                    </a:lnTo>
                    <a:lnTo>
                      <a:pt x="316" y="370"/>
                    </a:lnTo>
                    <a:lnTo>
                      <a:pt x="300" y="380"/>
                    </a:lnTo>
                    <a:lnTo>
                      <a:pt x="282" y="388"/>
                    </a:lnTo>
                    <a:lnTo>
                      <a:pt x="262" y="396"/>
                    </a:lnTo>
                    <a:lnTo>
                      <a:pt x="244" y="400"/>
                    </a:lnTo>
                    <a:lnTo>
                      <a:pt x="224" y="404"/>
                    </a:lnTo>
                    <a:lnTo>
                      <a:pt x="202" y="404"/>
                    </a:lnTo>
                    <a:lnTo>
                      <a:pt x="202" y="40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22" name="Freeform 18"/>
              <p:cNvSpPr>
                <a:spLocks noChangeArrowheads="1"/>
              </p:cNvSpPr>
              <p:nvPr/>
            </p:nvSpPr>
            <p:spPr bwMode="auto">
              <a:xfrm>
                <a:off x="2508250" y="1774825"/>
                <a:ext cx="644525" cy="641350"/>
              </a:xfrm>
              <a:custGeom>
                <a:avLst/>
                <a:gdLst>
                  <a:gd name="T0" fmla="*/ 202 w 406"/>
                  <a:gd name="T1" fmla="*/ 404 h 404"/>
                  <a:gd name="T2" fmla="*/ 162 w 406"/>
                  <a:gd name="T3" fmla="*/ 400 h 404"/>
                  <a:gd name="T4" fmla="*/ 124 w 406"/>
                  <a:gd name="T5" fmla="*/ 388 h 404"/>
                  <a:gd name="T6" fmla="*/ 88 w 406"/>
                  <a:gd name="T7" fmla="*/ 370 h 404"/>
                  <a:gd name="T8" fmla="*/ 58 w 406"/>
                  <a:gd name="T9" fmla="*/ 346 h 404"/>
                  <a:gd name="T10" fmla="*/ 34 w 406"/>
                  <a:gd name="T11" fmla="*/ 316 h 404"/>
                  <a:gd name="T12" fmla="*/ 16 w 406"/>
                  <a:gd name="T13" fmla="*/ 280 h 404"/>
                  <a:gd name="T14" fmla="*/ 4 w 406"/>
                  <a:gd name="T15" fmla="*/ 242 h 404"/>
                  <a:gd name="T16" fmla="*/ 0 w 406"/>
                  <a:gd name="T17" fmla="*/ 202 h 404"/>
                  <a:gd name="T18" fmla="*/ 0 w 406"/>
                  <a:gd name="T19" fmla="*/ 182 h 404"/>
                  <a:gd name="T20" fmla="*/ 8 w 406"/>
                  <a:gd name="T21" fmla="*/ 142 h 404"/>
                  <a:gd name="T22" fmla="*/ 24 w 406"/>
                  <a:gd name="T23" fmla="*/ 106 h 404"/>
                  <a:gd name="T24" fmla="*/ 46 w 406"/>
                  <a:gd name="T25" fmla="*/ 74 h 404"/>
                  <a:gd name="T26" fmla="*/ 74 w 406"/>
                  <a:gd name="T27" fmla="*/ 46 h 404"/>
                  <a:gd name="T28" fmla="*/ 106 w 406"/>
                  <a:gd name="T29" fmla="*/ 24 h 404"/>
                  <a:gd name="T30" fmla="*/ 142 w 406"/>
                  <a:gd name="T31" fmla="*/ 8 h 404"/>
                  <a:gd name="T32" fmla="*/ 182 w 406"/>
                  <a:gd name="T33" fmla="*/ 0 h 404"/>
                  <a:gd name="T34" fmla="*/ 202 w 406"/>
                  <a:gd name="T35" fmla="*/ 0 h 404"/>
                  <a:gd name="T36" fmla="*/ 244 w 406"/>
                  <a:gd name="T37" fmla="*/ 4 h 404"/>
                  <a:gd name="T38" fmla="*/ 282 w 406"/>
                  <a:gd name="T39" fmla="*/ 16 h 404"/>
                  <a:gd name="T40" fmla="*/ 316 w 406"/>
                  <a:gd name="T41" fmla="*/ 34 h 404"/>
                  <a:gd name="T42" fmla="*/ 346 w 406"/>
                  <a:gd name="T43" fmla="*/ 60 h 404"/>
                  <a:gd name="T44" fmla="*/ 370 w 406"/>
                  <a:gd name="T45" fmla="*/ 88 h 404"/>
                  <a:gd name="T46" fmla="*/ 390 w 406"/>
                  <a:gd name="T47" fmla="*/ 124 h 404"/>
                  <a:gd name="T48" fmla="*/ 402 w 406"/>
                  <a:gd name="T49" fmla="*/ 162 h 404"/>
                  <a:gd name="T50" fmla="*/ 406 w 406"/>
                  <a:gd name="T51" fmla="*/ 202 h 404"/>
                  <a:gd name="T52" fmla="*/ 404 w 406"/>
                  <a:gd name="T53" fmla="*/ 222 h 404"/>
                  <a:gd name="T54" fmla="*/ 396 w 406"/>
                  <a:gd name="T55" fmla="*/ 262 h 404"/>
                  <a:gd name="T56" fmla="*/ 380 w 406"/>
                  <a:gd name="T57" fmla="*/ 298 h 404"/>
                  <a:gd name="T58" fmla="*/ 358 w 406"/>
                  <a:gd name="T59" fmla="*/ 330 h 404"/>
                  <a:gd name="T60" fmla="*/ 332 w 406"/>
                  <a:gd name="T61" fmla="*/ 358 h 404"/>
                  <a:gd name="T62" fmla="*/ 298 w 406"/>
                  <a:gd name="T63" fmla="*/ 380 h 404"/>
                  <a:gd name="T64" fmla="*/ 262 w 406"/>
                  <a:gd name="T65" fmla="*/ 396 h 404"/>
                  <a:gd name="T66" fmla="*/ 224 w 406"/>
                  <a:gd name="T67" fmla="*/ 404 h 404"/>
                  <a:gd name="T68" fmla="*/ 202 w 406"/>
                  <a:gd name="T69" fmla="*/ 404 h 4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6"/>
                  <a:gd name="T106" fmla="*/ 0 h 404"/>
                  <a:gd name="T107" fmla="*/ 406 w 406"/>
                  <a:gd name="T108" fmla="*/ 404 h 4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6" h="404">
                    <a:moveTo>
                      <a:pt x="202" y="404"/>
                    </a:moveTo>
                    <a:lnTo>
                      <a:pt x="202" y="404"/>
                    </a:lnTo>
                    <a:lnTo>
                      <a:pt x="182" y="404"/>
                    </a:lnTo>
                    <a:lnTo>
                      <a:pt x="162" y="400"/>
                    </a:lnTo>
                    <a:lnTo>
                      <a:pt x="142" y="396"/>
                    </a:lnTo>
                    <a:lnTo>
                      <a:pt x="124" y="388"/>
                    </a:lnTo>
                    <a:lnTo>
                      <a:pt x="106" y="380"/>
                    </a:lnTo>
                    <a:lnTo>
                      <a:pt x="88" y="370"/>
                    </a:lnTo>
                    <a:lnTo>
                      <a:pt x="74" y="358"/>
                    </a:lnTo>
                    <a:lnTo>
                      <a:pt x="58" y="346"/>
                    </a:lnTo>
                    <a:lnTo>
                      <a:pt x="46" y="330"/>
                    </a:lnTo>
                    <a:lnTo>
                      <a:pt x="34" y="316"/>
                    </a:lnTo>
                    <a:lnTo>
                      <a:pt x="24" y="298"/>
                    </a:lnTo>
                    <a:lnTo>
                      <a:pt x="16" y="280"/>
                    </a:lnTo>
                    <a:lnTo>
                      <a:pt x="8" y="262"/>
                    </a:lnTo>
                    <a:lnTo>
                      <a:pt x="4" y="242"/>
                    </a:lnTo>
                    <a:lnTo>
                      <a:pt x="0" y="222"/>
                    </a:lnTo>
                    <a:lnTo>
                      <a:pt x="0" y="202"/>
                    </a:lnTo>
                    <a:lnTo>
                      <a:pt x="0" y="202"/>
                    </a:lnTo>
                    <a:lnTo>
                      <a:pt x="0" y="182"/>
                    </a:lnTo>
                    <a:lnTo>
                      <a:pt x="4" y="162"/>
                    </a:lnTo>
                    <a:lnTo>
                      <a:pt x="8" y="142"/>
                    </a:lnTo>
                    <a:lnTo>
                      <a:pt x="16" y="124"/>
                    </a:lnTo>
                    <a:lnTo>
                      <a:pt x="24" y="106"/>
                    </a:lnTo>
                    <a:lnTo>
                      <a:pt x="34" y="88"/>
                    </a:lnTo>
                    <a:lnTo>
                      <a:pt x="46" y="74"/>
                    </a:lnTo>
                    <a:lnTo>
                      <a:pt x="58" y="60"/>
                    </a:lnTo>
                    <a:lnTo>
                      <a:pt x="74" y="46"/>
                    </a:lnTo>
                    <a:lnTo>
                      <a:pt x="88" y="34"/>
                    </a:lnTo>
                    <a:lnTo>
                      <a:pt x="106" y="24"/>
                    </a:lnTo>
                    <a:lnTo>
                      <a:pt x="124" y="16"/>
                    </a:lnTo>
                    <a:lnTo>
                      <a:pt x="142" y="8"/>
                    </a:lnTo>
                    <a:lnTo>
                      <a:pt x="162" y="4"/>
                    </a:lnTo>
                    <a:lnTo>
                      <a:pt x="182" y="0"/>
                    </a:lnTo>
                    <a:lnTo>
                      <a:pt x="202" y="0"/>
                    </a:lnTo>
                    <a:lnTo>
                      <a:pt x="202" y="0"/>
                    </a:lnTo>
                    <a:lnTo>
                      <a:pt x="224" y="0"/>
                    </a:lnTo>
                    <a:lnTo>
                      <a:pt x="244" y="4"/>
                    </a:lnTo>
                    <a:lnTo>
                      <a:pt x="262" y="8"/>
                    </a:lnTo>
                    <a:lnTo>
                      <a:pt x="282" y="16"/>
                    </a:lnTo>
                    <a:lnTo>
                      <a:pt x="298" y="24"/>
                    </a:lnTo>
                    <a:lnTo>
                      <a:pt x="316" y="34"/>
                    </a:lnTo>
                    <a:lnTo>
                      <a:pt x="332" y="46"/>
                    </a:lnTo>
                    <a:lnTo>
                      <a:pt x="346" y="60"/>
                    </a:lnTo>
                    <a:lnTo>
                      <a:pt x="358" y="74"/>
                    </a:lnTo>
                    <a:lnTo>
                      <a:pt x="370" y="88"/>
                    </a:lnTo>
                    <a:lnTo>
                      <a:pt x="380" y="106"/>
                    </a:lnTo>
                    <a:lnTo>
                      <a:pt x="390" y="124"/>
                    </a:lnTo>
                    <a:lnTo>
                      <a:pt x="396" y="142"/>
                    </a:lnTo>
                    <a:lnTo>
                      <a:pt x="402" y="162"/>
                    </a:lnTo>
                    <a:lnTo>
                      <a:pt x="404" y="182"/>
                    </a:lnTo>
                    <a:lnTo>
                      <a:pt x="406" y="202"/>
                    </a:lnTo>
                    <a:lnTo>
                      <a:pt x="406" y="202"/>
                    </a:lnTo>
                    <a:lnTo>
                      <a:pt x="404" y="222"/>
                    </a:lnTo>
                    <a:lnTo>
                      <a:pt x="402" y="242"/>
                    </a:lnTo>
                    <a:lnTo>
                      <a:pt x="396" y="262"/>
                    </a:lnTo>
                    <a:lnTo>
                      <a:pt x="390" y="280"/>
                    </a:lnTo>
                    <a:lnTo>
                      <a:pt x="380" y="298"/>
                    </a:lnTo>
                    <a:lnTo>
                      <a:pt x="370" y="316"/>
                    </a:lnTo>
                    <a:lnTo>
                      <a:pt x="358" y="330"/>
                    </a:lnTo>
                    <a:lnTo>
                      <a:pt x="346" y="346"/>
                    </a:lnTo>
                    <a:lnTo>
                      <a:pt x="332" y="358"/>
                    </a:lnTo>
                    <a:lnTo>
                      <a:pt x="316" y="370"/>
                    </a:lnTo>
                    <a:lnTo>
                      <a:pt x="298" y="380"/>
                    </a:lnTo>
                    <a:lnTo>
                      <a:pt x="282" y="388"/>
                    </a:lnTo>
                    <a:lnTo>
                      <a:pt x="262" y="396"/>
                    </a:lnTo>
                    <a:lnTo>
                      <a:pt x="244" y="400"/>
                    </a:lnTo>
                    <a:lnTo>
                      <a:pt x="224" y="404"/>
                    </a:lnTo>
                    <a:lnTo>
                      <a:pt x="202" y="404"/>
                    </a:lnTo>
                    <a:lnTo>
                      <a:pt x="202" y="40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grpSp>
      </p:grpSp>
      <p:grpSp>
        <p:nvGrpSpPr>
          <p:cNvPr id="23" name="组合 78"/>
          <p:cNvGrpSpPr/>
          <p:nvPr/>
        </p:nvGrpSpPr>
        <p:grpSpPr bwMode="auto">
          <a:xfrm>
            <a:off x="3966864" y="3622675"/>
            <a:ext cx="668337" cy="668338"/>
            <a:chOff x="0" y="0"/>
            <a:chExt cx="502920" cy="502920"/>
          </a:xfrm>
        </p:grpSpPr>
        <p:sp>
          <p:nvSpPr>
            <p:cNvPr id="24" name="椭圆 79"/>
            <p:cNvSpPr>
              <a:spLocks noChangeArrowheads="1"/>
            </p:cNvSpPr>
            <p:nvPr/>
          </p:nvSpPr>
          <p:spPr bwMode="auto">
            <a:xfrm>
              <a:off x="0" y="0"/>
              <a:ext cx="502920" cy="502920"/>
            </a:xfrm>
            <a:prstGeom prst="ellipse">
              <a:avLst/>
            </a:prstGeom>
            <a:solidFill>
              <a:srgbClr val="6A839F"/>
            </a:solidFill>
            <a:ln>
              <a:noFill/>
            </a:ln>
            <a:extLst>
              <a:ext uri="{91240B29-F687-4F45-9708-019B960494DF}">
                <a14:hiddenLine xmlns:a14="http://schemas.microsoft.com/office/drawing/2010/main" w="19050">
                  <a:solidFill>
                    <a:srgbClr val="5D4976"/>
                  </a:solidFill>
                  <a:bevel/>
                </a14:hiddenLine>
              </a:ext>
            </a:extLst>
          </p:spPr>
          <p:txBody>
            <a:bodyPr anchor="ctr"/>
            <a:lstStyle/>
            <a:p>
              <a:pPr algn="ctr"/>
              <a:endParaRPr lang="zh-CN" altLang="zh-CN">
                <a:solidFill>
                  <a:srgbClr val="F05A3C"/>
                </a:solidFill>
              </a:endParaRPr>
            </a:p>
          </p:txBody>
        </p:sp>
        <p:sp>
          <p:nvSpPr>
            <p:cNvPr id="25" name="Freeform 19"/>
            <p:cNvSpPr>
              <a:spLocks noChangeArrowheads="1"/>
            </p:cNvSpPr>
            <p:nvPr/>
          </p:nvSpPr>
          <p:spPr bwMode="auto">
            <a:xfrm>
              <a:off x="120267" y="119932"/>
              <a:ext cx="262387" cy="263056"/>
            </a:xfrm>
            <a:custGeom>
              <a:avLst/>
              <a:gdLst>
                <a:gd name="T0" fmla="*/ 1448 w 1568"/>
                <a:gd name="T1" fmla="*/ 6 h 1572"/>
                <a:gd name="T2" fmla="*/ 1190 w 1568"/>
                <a:gd name="T3" fmla="*/ 20 h 1572"/>
                <a:gd name="T4" fmla="*/ 1312 w 1568"/>
                <a:gd name="T5" fmla="*/ 142 h 1572"/>
                <a:gd name="T6" fmla="*/ 0 w 1568"/>
                <a:gd name="T7" fmla="*/ 1446 h 1572"/>
                <a:gd name="T8" fmla="*/ 0 w 1568"/>
                <a:gd name="T9" fmla="*/ 1572 h 1572"/>
                <a:gd name="T10" fmla="*/ 390 w 1568"/>
                <a:gd name="T11" fmla="*/ 1572 h 1572"/>
                <a:gd name="T12" fmla="*/ 568 w 1568"/>
                <a:gd name="T13" fmla="*/ 1572 h 1572"/>
                <a:gd name="T14" fmla="*/ 1426 w 1568"/>
                <a:gd name="T15" fmla="*/ 1572 h 1572"/>
                <a:gd name="T16" fmla="*/ 1426 w 1568"/>
                <a:gd name="T17" fmla="*/ 1464 h 1572"/>
                <a:gd name="T18" fmla="*/ 1426 w 1568"/>
                <a:gd name="T19" fmla="*/ 1446 h 1572"/>
                <a:gd name="T20" fmla="*/ 1426 w 1568"/>
                <a:gd name="T21" fmla="*/ 648 h 1572"/>
                <a:gd name="T22" fmla="*/ 1426 w 1568"/>
                <a:gd name="T23" fmla="*/ 648 h 1572"/>
                <a:gd name="T24" fmla="*/ 1426 w 1568"/>
                <a:gd name="T25" fmla="*/ 524 h 1572"/>
                <a:gd name="T26" fmla="*/ 1384 w 1568"/>
                <a:gd name="T27" fmla="*/ 524 h 1572"/>
                <a:gd name="T28" fmla="*/ 1246 w 1568"/>
                <a:gd name="T29" fmla="*/ 648 h 1572"/>
                <a:gd name="T30" fmla="*/ 1244 w 1568"/>
                <a:gd name="T31" fmla="*/ 648 h 1572"/>
                <a:gd name="T32" fmla="*/ 1244 w 1568"/>
                <a:gd name="T33" fmla="*/ 1446 h 1572"/>
                <a:gd name="T34" fmla="*/ 1138 w 1568"/>
                <a:gd name="T35" fmla="*/ 1446 h 1572"/>
                <a:gd name="T36" fmla="*/ 1138 w 1568"/>
                <a:gd name="T37" fmla="*/ 896 h 1572"/>
                <a:gd name="T38" fmla="*/ 1138 w 1568"/>
                <a:gd name="T39" fmla="*/ 896 h 1572"/>
                <a:gd name="T40" fmla="*/ 1138 w 1568"/>
                <a:gd name="T41" fmla="*/ 772 h 1572"/>
                <a:gd name="T42" fmla="*/ 1096 w 1568"/>
                <a:gd name="T43" fmla="*/ 772 h 1572"/>
                <a:gd name="T44" fmla="*/ 956 w 1568"/>
                <a:gd name="T45" fmla="*/ 896 h 1572"/>
                <a:gd name="T46" fmla="*/ 956 w 1568"/>
                <a:gd name="T47" fmla="*/ 896 h 1572"/>
                <a:gd name="T48" fmla="*/ 956 w 1568"/>
                <a:gd name="T49" fmla="*/ 1446 h 1572"/>
                <a:gd name="T50" fmla="*/ 848 w 1568"/>
                <a:gd name="T51" fmla="*/ 1446 h 1572"/>
                <a:gd name="T52" fmla="*/ 848 w 1568"/>
                <a:gd name="T53" fmla="*/ 1192 h 1572"/>
                <a:gd name="T54" fmla="*/ 848 w 1568"/>
                <a:gd name="T55" fmla="*/ 1192 h 1572"/>
                <a:gd name="T56" fmla="*/ 848 w 1568"/>
                <a:gd name="T57" fmla="*/ 1068 h 1572"/>
                <a:gd name="T58" fmla="*/ 808 w 1568"/>
                <a:gd name="T59" fmla="*/ 1068 h 1572"/>
                <a:gd name="T60" fmla="*/ 668 w 1568"/>
                <a:gd name="T61" fmla="*/ 1192 h 1572"/>
                <a:gd name="T62" fmla="*/ 668 w 1568"/>
                <a:gd name="T63" fmla="*/ 1192 h 1572"/>
                <a:gd name="T64" fmla="*/ 668 w 1568"/>
                <a:gd name="T65" fmla="*/ 1446 h 1572"/>
                <a:gd name="T66" fmla="*/ 568 w 1568"/>
                <a:gd name="T67" fmla="*/ 1446 h 1572"/>
                <a:gd name="T68" fmla="*/ 568 w 1568"/>
                <a:gd name="T69" fmla="*/ 1334 h 1572"/>
                <a:gd name="T70" fmla="*/ 568 w 1568"/>
                <a:gd name="T71" fmla="*/ 1334 h 1572"/>
                <a:gd name="T72" fmla="*/ 568 w 1568"/>
                <a:gd name="T73" fmla="*/ 1320 h 1572"/>
                <a:gd name="T74" fmla="*/ 528 w 1568"/>
                <a:gd name="T75" fmla="*/ 1320 h 1572"/>
                <a:gd name="T76" fmla="*/ 514 w 1568"/>
                <a:gd name="T77" fmla="*/ 1334 h 1572"/>
                <a:gd name="T78" fmla="*/ 390 w 1568"/>
                <a:gd name="T79" fmla="*/ 1444 h 1572"/>
                <a:gd name="T80" fmla="*/ 390 w 1568"/>
                <a:gd name="T81" fmla="*/ 1446 h 1572"/>
                <a:gd name="T82" fmla="*/ 390 w 1568"/>
                <a:gd name="T83" fmla="*/ 1446 h 1572"/>
                <a:gd name="T84" fmla="*/ 390 w 1568"/>
                <a:gd name="T85" fmla="*/ 1446 h 1572"/>
                <a:gd name="T86" fmla="*/ 228 w 1568"/>
                <a:gd name="T87" fmla="*/ 1446 h 1572"/>
                <a:gd name="T88" fmla="*/ 370 w 1568"/>
                <a:gd name="T89" fmla="*/ 1306 h 1572"/>
                <a:gd name="T90" fmla="*/ 516 w 1568"/>
                <a:gd name="T91" fmla="*/ 1158 h 1572"/>
                <a:gd name="T92" fmla="*/ 614 w 1568"/>
                <a:gd name="T93" fmla="*/ 1060 h 1572"/>
                <a:gd name="T94" fmla="*/ 780 w 1568"/>
                <a:gd name="T95" fmla="*/ 894 h 1572"/>
                <a:gd name="T96" fmla="*/ 880 w 1568"/>
                <a:gd name="T97" fmla="*/ 796 h 1572"/>
                <a:gd name="T98" fmla="*/ 1044 w 1568"/>
                <a:gd name="T99" fmla="*/ 630 h 1572"/>
                <a:gd name="T100" fmla="*/ 1142 w 1568"/>
                <a:gd name="T101" fmla="*/ 532 h 1572"/>
                <a:gd name="T102" fmla="*/ 1308 w 1568"/>
                <a:gd name="T103" fmla="*/ 368 h 1572"/>
                <a:gd name="T104" fmla="*/ 1422 w 1568"/>
                <a:gd name="T105" fmla="*/ 252 h 1572"/>
                <a:gd name="T106" fmla="*/ 1546 w 1568"/>
                <a:gd name="T107" fmla="*/ 376 h 1572"/>
                <a:gd name="T108" fmla="*/ 1562 w 1568"/>
                <a:gd name="T109" fmla="*/ 166 h 1572"/>
                <a:gd name="T110" fmla="*/ 1568 w 1568"/>
                <a:gd name="T111" fmla="*/ 0 h 1572"/>
                <a:gd name="T112" fmla="*/ 1466 w 1568"/>
                <a:gd name="T113" fmla="*/ 6 h 1572"/>
                <a:gd name="T114" fmla="*/ 1448 w 1568"/>
                <a:gd name="T115" fmla="*/ 6 h 15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68"/>
                <a:gd name="T175" fmla="*/ 0 h 1572"/>
                <a:gd name="T176" fmla="*/ 1568 w 1568"/>
                <a:gd name="T177" fmla="*/ 1572 h 15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68" h="1572">
                  <a:moveTo>
                    <a:pt x="1448" y="6"/>
                  </a:moveTo>
                  <a:lnTo>
                    <a:pt x="1190" y="20"/>
                  </a:lnTo>
                  <a:lnTo>
                    <a:pt x="1312" y="142"/>
                  </a:lnTo>
                  <a:lnTo>
                    <a:pt x="0" y="1446"/>
                  </a:lnTo>
                  <a:lnTo>
                    <a:pt x="0" y="1572"/>
                  </a:lnTo>
                  <a:lnTo>
                    <a:pt x="390" y="1572"/>
                  </a:lnTo>
                  <a:lnTo>
                    <a:pt x="568" y="1572"/>
                  </a:lnTo>
                  <a:lnTo>
                    <a:pt x="1426" y="1572"/>
                  </a:lnTo>
                  <a:lnTo>
                    <a:pt x="1426" y="1464"/>
                  </a:lnTo>
                  <a:lnTo>
                    <a:pt x="1426" y="1446"/>
                  </a:lnTo>
                  <a:lnTo>
                    <a:pt x="1426" y="648"/>
                  </a:lnTo>
                  <a:lnTo>
                    <a:pt x="1426" y="648"/>
                  </a:lnTo>
                  <a:lnTo>
                    <a:pt x="1426" y="524"/>
                  </a:lnTo>
                  <a:lnTo>
                    <a:pt x="1384" y="524"/>
                  </a:lnTo>
                  <a:lnTo>
                    <a:pt x="1246" y="648"/>
                  </a:lnTo>
                  <a:lnTo>
                    <a:pt x="1244" y="648"/>
                  </a:lnTo>
                  <a:lnTo>
                    <a:pt x="1244" y="1446"/>
                  </a:lnTo>
                  <a:lnTo>
                    <a:pt x="1138" y="1446"/>
                  </a:lnTo>
                  <a:lnTo>
                    <a:pt x="1138" y="896"/>
                  </a:lnTo>
                  <a:lnTo>
                    <a:pt x="1138" y="896"/>
                  </a:lnTo>
                  <a:lnTo>
                    <a:pt x="1138" y="772"/>
                  </a:lnTo>
                  <a:lnTo>
                    <a:pt x="1096" y="772"/>
                  </a:lnTo>
                  <a:lnTo>
                    <a:pt x="956" y="896"/>
                  </a:lnTo>
                  <a:lnTo>
                    <a:pt x="956" y="896"/>
                  </a:lnTo>
                  <a:lnTo>
                    <a:pt x="956" y="1446"/>
                  </a:lnTo>
                  <a:lnTo>
                    <a:pt x="848" y="1446"/>
                  </a:lnTo>
                  <a:lnTo>
                    <a:pt x="848" y="1192"/>
                  </a:lnTo>
                  <a:lnTo>
                    <a:pt x="848" y="1192"/>
                  </a:lnTo>
                  <a:lnTo>
                    <a:pt x="848" y="1068"/>
                  </a:lnTo>
                  <a:lnTo>
                    <a:pt x="808" y="1068"/>
                  </a:lnTo>
                  <a:lnTo>
                    <a:pt x="668" y="1192"/>
                  </a:lnTo>
                  <a:lnTo>
                    <a:pt x="668" y="1192"/>
                  </a:lnTo>
                  <a:lnTo>
                    <a:pt x="668" y="1446"/>
                  </a:lnTo>
                  <a:lnTo>
                    <a:pt x="568" y="1446"/>
                  </a:lnTo>
                  <a:lnTo>
                    <a:pt x="568" y="1334"/>
                  </a:lnTo>
                  <a:lnTo>
                    <a:pt x="568" y="1334"/>
                  </a:lnTo>
                  <a:lnTo>
                    <a:pt x="568" y="1320"/>
                  </a:lnTo>
                  <a:lnTo>
                    <a:pt x="528" y="1320"/>
                  </a:lnTo>
                  <a:lnTo>
                    <a:pt x="514" y="1334"/>
                  </a:lnTo>
                  <a:lnTo>
                    <a:pt x="390" y="1444"/>
                  </a:lnTo>
                  <a:lnTo>
                    <a:pt x="390" y="1446"/>
                  </a:lnTo>
                  <a:lnTo>
                    <a:pt x="390" y="1446"/>
                  </a:lnTo>
                  <a:lnTo>
                    <a:pt x="390" y="1446"/>
                  </a:lnTo>
                  <a:lnTo>
                    <a:pt x="228" y="1446"/>
                  </a:lnTo>
                  <a:lnTo>
                    <a:pt x="370" y="1306"/>
                  </a:lnTo>
                  <a:lnTo>
                    <a:pt x="516" y="1158"/>
                  </a:lnTo>
                  <a:lnTo>
                    <a:pt x="614" y="1060"/>
                  </a:lnTo>
                  <a:lnTo>
                    <a:pt x="780" y="894"/>
                  </a:lnTo>
                  <a:lnTo>
                    <a:pt x="880" y="796"/>
                  </a:lnTo>
                  <a:lnTo>
                    <a:pt x="1044" y="630"/>
                  </a:lnTo>
                  <a:lnTo>
                    <a:pt x="1142" y="532"/>
                  </a:lnTo>
                  <a:lnTo>
                    <a:pt x="1308" y="368"/>
                  </a:lnTo>
                  <a:lnTo>
                    <a:pt x="1422" y="252"/>
                  </a:lnTo>
                  <a:lnTo>
                    <a:pt x="1546" y="376"/>
                  </a:lnTo>
                  <a:lnTo>
                    <a:pt x="1562" y="166"/>
                  </a:lnTo>
                  <a:lnTo>
                    <a:pt x="1568" y="0"/>
                  </a:lnTo>
                  <a:lnTo>
                    <a:pt x="1466" y="6"/>
                  </a:lnTo>
                  <a:lnTo>
                    <a:pt x="1448"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grpSp>
      <p:grpSp>
        <p:nvGrpSpPr>
          <p:cNvPr id="26" name="组合 81"/>
          <p:cNvGrpSpPr/>
          <p:nvPr/>
        </p:nvGrpSpPr>
        <p:grpSpPr bwMode="auto">
          <a:xfrm>
            <a:off x="3966864" y="5000625"/>
            <a:ext cx="668337" cy="669925"/>
            <a:chOff x="0" y="0"/>
            <a:chExt cx="502920" cy="502920"/>
          </a:xfrm>
        </p:grpSpPr>
        <p:sp>
          <p:nvSpPr>
            <p:cNvPr id="27" name="椭圆 82"/>
            <p:cNvSpPr>
              <a:spLocks noChangeArrowheads="1"/>
            </p:cNvSpPr>
            <p:nvPr/>
          </p:nvSpPr>
          <p:spPr bwMode="auto">
            <a:xfrm>
              <a:off x="0" y="0"/>
              <a:ext cx="502920" cy="502920"/>
            </a:xfrm>
            <a:prstGeom prst="ellipse">
              <a:avLst/>
            </a:prstGeom>
            <a:solidFill>
              <a:srgbClr val="B38A54"/>
            </a:solidFill>
            <a:ln>
              <a:noFill/>
            </a:ln>
            <a:extLst>
              <a:ext uri="{91240B29-F687-4F45-9708-019B960494DF}">
                <a14:hiddenLine xmlns:a14="http://schemas.microsoft.com/office/drawing/2010/main" w="19050">
                  <a:solidFill>
                    <a:srgbClr val="5D4976"/>
                  </a:solidFill>
                  <a:bevel/>
                </a14:hiddenLine>
              </a:ext>
            </a:extLst>
          </p:spPr>
          <p:txBody>
            <a:bodyPr anchor="ctr"/>
            <a:lstStyle/>
            <a:p>
              <a:pPr algn="ctr"/>
              <a:endParaRPr lang="zh-CN" altLang="zh-CN">
                <a:solidFill>
                  <a:srgbClr val="F05A3C"/>
                </a:solidFill>
              </a:endParaRPr>
            </a:p>
          </p:txBody>
        </p:sp>
        <p:grpSp>
          <p:nvGrpSpPr>
            <p:cNvPr id="28" name="组合 83"/>
            <p:cNvGrpSpPr/>
            <p:nvPr/>
          </p:nvGrpSpPr>
          <p:grpSpPr bwMode="auto">
            <a:xfrm>
              <a:off x="63615" y="168960"/>
              <a:ext cx="375691" cy="165001"/>
              <a:chOff x="0" y="0"/>
              <a:chExt cx="4098925" cy="1800225"/>
            </a:xfrm>
          </p:grpSpPr>
          <p:sp>
            <p:nvSpPr>
              <p:cNvPr id="29" name="Freeform 7"/>
              <p:cNvSpPr>
                <a:spLocks noChangeArrowheads="1"/>
              </p:cNvSpPr>
              <p:nvPr/>
            </p:nvSpPr>
            <p:spPr bwMode="auto">
              <a:xfrm>
                <a:off x="1320800" y="15875"/>
                <a:ext cx="2778125" cy="1206500"/>
              </a:xfrm>
              <a:custGeom>
                <a:avLst/>
                <a:gdLst>
                  <a:gd name="T0" fmla="*/ 1684 w 1750"/>
                  <a:gd name="T1" fmla="*/ 0 h 760"/>
                  <a:gd name="T2" fmla="*/ 66 w 1750"/>
                  <a:gd name="T3" fmla="*/ 0 h 760"/>
                  <a:gd name="T4" fmla="*/ 66 w 1750"/>
                  <a:gd name="T5" fmla="*/ 0 h 760"/>
                  <a:gd name="T6" fmla="*/ 54 w 1750"/>
                  <a:gd name="T7" fmla="*/ 2 h 760"/>
                  <a:gd name="T8" fmla="*/ 40 w 1750"/>
                  <a:gd name="T9" fmla="*/ 6 h 760"/>
                  <a:gd name="T10" fmla="*/ 30 w 1750"/>
                  <a:gd name="T11" fmla="*/ 12 h 760"/>
                  <a:gd name="T12" fmla="*/ 20 w 1750"/>
                  <a:gd name="T13" fmla="*/ 20 h 760"/>
                  <a:gd name="T14" fmla="*/ 12 w 1750"/>
                  <a:gd name="T15" fmla="*/ 30 h 760"/>
                  <a:gd name="T16" fmla="*/ 4 w 1750"/>
                  <a:gd name="T17" fmla="*/ 40 h 760"/>
                  <a:gd name="T18" fmla="*/ 2 w 1750"/>
                  <a:gd name="T19" fmla="*/ 52 h 760"/>
                  <a:gd name="T20" fmla="*/ 0 w 1750"/>
                  <a:gd name="T21" fmla="*/ 66 h 760"/>
                  <a:gd name="T22" fmla="*/ 0 w 1750"/>
                  <a:gd name="T23" fmla="*/ 694 h 760"/>
                  <a:gd name="T24" fmla="*/ 0 w 1750"/>
                  <a:gd name="T25" fmla="*/ 694 h 760"/>
                  <a:gd name="T26" fmla="*/ 2 w 1750"/>
                  <a:gd name="T27" fmla="*/ 708 h 760"/>
                  <a:gd name="T28" fmla="*/ 4 w 1750"/>
                  <a:gd name="T29" fmla="*/ 720 h 760"/>
                  <a:gd name="T30" fmla="*/ 12 w 1750"/>
                  <a:gd name="T31" fmla="*/ 730 h 760"/>
                  <a:gd name="T32" fmla="*/ 20 w 1750"/>
                  <a:gd name="T33" fmla="*/ 740 h 760"/>
                  <a:gd name="T34" fmla="*/ 30 w 1750"/>
                  <a:gd name="T35" fmla="*/ 748 h 760"/>
                  <a:gd name="T36" fmla="*/ 40 w 1750"/>
                  <a:gd name="T37" fmla="*/ 756 h 760"/>
                  <a:gd name="T38" fmla="*/ 54 w 1750"/>
                  <a:gd name="T39" fmla="*/ 758 h 760"/>
                  <a:gd name="T40" fmla="*/ 66 w 1750"/>
                  <a:gd name="T41" fmla="*/ 760 h 760"/>
                  <a:gd name="T42" fmla="*/ 1684 w 1750"/>
                  <a:gd name="T43" fmla="*/ 760 h 760"/>
                  <a:gd name="T44" fmla="*/ 1684 w 1750"/>
                  <a:gd name="T45" fmla="*/ 760 h 760"/>
                  <a:gd name="T46" fmla="*/ 1698 w 1750"/>
                  <a:gd name="T47" fmla="*/ 758 h 760"/>
                  <a:gd name="T48" fmla="*/ 1710 w 1750"/>
                  <a:gd name="T49" fmla="*/ 756 h 760"/>
                  <a:gd name="T50" fmla="*/ 1722 w 1750"/>
                  <a:gd name="T51" fmla="*/ 748 h 760"/>
                  <a:gd name="T52" fmla="*/ 1732 w 1750"/>
                  <a:gd name="T53" fmla="*/ 740 h 760"/>
                  <a:gd name="T54" fmla="*/ 1740 w 1750"/>
                  <a:gd name="T55" fmla="*/ 730 h 760"/>
                  <a:gd name="T56" fmla="*/ 1746 w 1750"/>
                  <a:gd name="T57" fmla="*/ 720 h 760"/>
                  <a:gd name="T58" fmla="*/ 1750 w 1750"/>
                  <a:gd name="T59" fmla="*/ 708 h 760"/>
                  <a:gd name="T60" fmla="*/ 1750 w 1750"/>
                  <a:gd name="T61" fmla="*/ 694 h 760"/>
                  <a:gd name="T62" fmla="*/ 1750 w 1750"/>
                  <a:gd name="T63" fmla="*/ 66 h 760"/>
                  <a:gd name="T64" fmla="*/ 1750 w 1750"/>
                  <a:gd name="T65" fmla="*/ 66 h 760"/>
                  <a:gd name="T66" fmla="*/ 1750 w 1750"/>
                  <a:gd name="T67" fmla="*/ 52 h 760"/>
                  <a:gd name="T68" fmla="*/ 1746 w 1750"/>
                  <a:gd name="T69" fmla="*/ 40 h 760"/>
                  <a:gd name="T70" fmla="*/ 1740 w 1750"/>
                  <a:gd name="T71" fmla="*/ 30 h 760"/>
                  <a:gd name="T72" fmla="*/ 1732 w 1750"/>
                  <a:gd name="T73" fmla="*/ 20 h 760"/>
                  <a:gd name="T74" fmla="*/ 1722 w 1750"/>
                  <a:gd name="T75" fmla="*/ 12 h 760"/>
                  <a:gd name="T76" fmla="*/ 1710 w 1750"/>
                  <a:gd name="T77" fmla="*/ 6 h 760"/>
                  <a:gd name="T78" fmla="*/ 1698 w 1750"/>
                  <a:gd name="T79" fmla="*/ 2 h 760"/>
                  <a:gd name="T80" fmla="*/ 1684 w 1750"/>
                  <a:gd name="T81" fmla="*/ 0 h 760"/>
                  <a:gd name="T82" fmla="*/ 1684 w 1750"/>
                  <a:gd name="T83" fmla="*/ 0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50"/>
                  <a:gd name="T127" fmla="*/ 0 h 760"/>
                  <a:gd name="T128" fmla="*/ 1750 w 1750"/>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50" h="760">
                    <a:moveTo>
                      <a:pt x="1684" y="0"/>
                    </a:moveTo>
                    <a:lnTo>
                      <a:pt x="66" y="0"/>
                    </a:lnTo>
                    <a:lnTo>
                      <a:pt x="66" y="0"/>
                    </a:lnTo>
                    <a:lnTo>
                      <a:pt x="54" y="2"/>
                    </a:lnTo>
                    <a:lnTo>
                      <a:pt x="40" y="6"/>
                    </a:lnTo>
                    <a:lnTo>
                      <a:pt x="30" y="12"/>
                    </a:lnTo>
                    <a:lnTo>
                      <a:pt x="20" y="20"/>
                    </a:lnTo>
                    <a:lnTo>
                      <a:pt x="12" y="30"/>
                    </a:lnTo>
                    <a:lnTo>
                      <a:pt x="4" y="40"/>
                    </a:lnTo>
                    <a:lnTo>
                      <a:pt x="2" y="52"/>
                    </a:lnTo>
                    <a:lnTo>
                      <a:pt x="0" y="66"/>
                    </a:lnTo>
                    <a:lnTo>
                      <a:pt x="0" y="694"/>
                    </a:lnTo>
                    <a:lnTo>
                      <a:pt x="0" y="694"/>
                    </a:lnTo>
                    <a:lnTo>
                      <a:pt x="2" y="708"/>
                    </a:lnTo>
                    <a:lnTo>
                      <a:pt x="4" y="720"/>
                    </a:lnTo>
                    <a:lnTo>
                      <a:pt x="12" y="730"/>
                    </a:lnTo>
                    <a:lnTo>
                      <a:pt x="20" y="740"/>
                    </a:lnTo>
                    <a:lnTo>
                      <a:pt x="30" y="748"/>
                    </a:lnTo>
                    <a:lnTo>
                      <a:pt x="40" y="756"/>
                    </a:lnTo>
                    <a:lnTo>
                      <a:pt x="54" y="758"/>
                    </a:lnTo>
                    <a:lnTo>
                      <a:pt x="66" y="760"/>
                    </a:lnTo>
                    <a:lnTo>
                      <a:pt x="1684" y="760"/>
                    </a:lnTo>
                    <a:lnTo>
                      <a:pt x="1684" y="760"/>
                    </a:lnTo>
                    <a:lnTo>
                      <a:pt x="1698" y="758"/>
                    </a:lnTo>
                    <a:lnTo>
                      <a:pt x="1710" y="756"/>
                    </a:lnTo>
                    <a:lnTo>
                      <a:pt x="1722" y="748"/>
                    </a:lnTo>
                    <a:lnTo>
                      <a:pt x="1732" y="740"/>
                    </a:lnTo>
                    <a:lnTo>
                      <a:pt x="1740" y="730"/>
                    </a:lnTo>
                    <a:lnTo>
                      <a:pt x="1746" y="720"/>
                    </a:lnTo>
                    <a:lnTo>
                      <a:pt x="1750" y="708"/>
                    </a:lnTo>
                    <a:lnTo>
                      <a:pt x="1750" y="694"/>
                    </a:lnTo>
                    <a:lnTo>
                      <a:pt x="1750" y="66"/>
                    </a:lnTo>
                    <a:lnTo>
                      <a:pt x="1750" y="66"/>
                    </a:lnTo>
                    <a:lnTo>
                      <a:pt x="1750" y="52"/>
                    </a:lnTo>
                    <a:lnTo>
                      <a:pt x="1746" y="40"/>
                    </a:lnTo>
                    <a:lnTo>
                      <a:pt x="1740" y="30"/>
                    </a:lnTo>
                    <a:lnTo>
                      <a:pt x="1732" y="20"/>
                    </a:lnTo>
                    <a:lnTo>
                      <a:pt x="1722" y="12"/>
                    </a:lnTo>
                    <a:lnTo>
                      <a:pt x="1710" y="6"/>
                    </a:lnTo>
                    <a:lnTo>
                      <a:pt x="1698" y="2"/>
                    </a:lnTo>
                    <a:lnTo>
                      <a:pt x="1684" y="0"/>
                    </a:lnTo>
                    <a:lnTo>
                      <a:pt x="168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30" name="Freeform 8"/>
              <p:cNvSpPr>
                <a:spLocks noChangeArrowheads="1"/>
              </p:cNvSpPr>
              <p:nvPr/>
            </p:nvSpPr>
            <p:spPr bwMode="auto">
              <a:xfrm>
                <a:off x="479425" y="1235075"/>
                <a:ext cx="517525" cy="517525"/>
              </a:xfrm>
              <a:custGeom>
                <a:avLst/>
                <a:gdLst>
                  <a:gd name="T0" fmla="*/ 164 w 326"/>
                  <a:gd name="T1" fmla="*/ 0 h 326"/>
                  <a:gd name="T2" fmla="*/ 120 w 326"/>
                  <a:gd name="T3" fmla="*/ 6 h 326"/>
                  <a:gd name="T4" fmla="*/ 82 w 326"/>
                  <a:gd name="T5" fmla="*/ 22 h 326"/>
                  <a:gd name="T6" fmla="*/ 68 w 326"/>
                  <a:gd name="T7" fmla="*/ 32 h 326"/>
                  <a:gd name="T8" fmla="*/ 44 w 326"/>
                  <a:gd name="T9" fmla="*/ 54 h 326"/>
                  <a:gd name="T10" fmla="*/ 24 w 326"/>
                  <a:gd name="T11" fmla="*/ 80 h 326"/>
                  <a:gd name="T12" fmla="*/ 8 w 326"/>
                  <a:gd name="T13" fmla="*/ 112 h 326"/>
                  <a:gd name="T14" fmla="*/ 4 w 326"/>
                  <a:gd name="T15" fmla="*/ 128 h 326"/>
                  <a:gd name="T16" fmla="*/ 0 w 326"/>
                  <a:gd name="T17" fmla="*/ 164 h 326"/>
                  <a:gd name="T18" fmla="*/ 0 w 326"/>
                  <a:gd name="T19" fmla="*/ 180 h 326"/>
                  <a:gd name="T20" fmla="*/ 8 w 326"/>
                  <a:gd name="T21" fmla="*/ 212 h 326"/>
                  <a:gd name="T22" fmla="*/ 20 w 326"/>
                  <a:gd name="T23" fmla="*/ 242 h 326"/>
                  <a:gd name="T24" fmla="*/ 38 w 326"/>
                  <a:gd name="T25" fmla="*/ 268 h 326"/>
                  <a:gd name="T26" fmla="*/ 60 w 326"/>
                  <a:gd name="T27" fmla="*/ 290 h 326"/>
                  <a:gd name="T28" fmla="*/ 86 w 326"/>
                  <a:gd name="T29" fmla="*/ 306 h 326"/>
                  <a:gd name="T30" fmla="*/ 114 w 326"/>
                  <a:gd name="T31" fmla="*/ 318 h 326"/>
                  <a:gd name="T32" fmla="*/ 146 w 326"/>
                  <a:gd name="T33" fmla="*/ 326 h 326"/>
                  <a:gd name="T34" fmla="*/ 164 w 326"/>
                  <a:gd name="T35" fmla="*/ 326 h 326"/>
                  <a:gd name="T36" fmla="*/ 196 w 326"/>
                  <a:gd name="T37" fmla="*/ 322 h 326"/>
                  <a:gd name="T38" fmla="*/ 226 w 326"/>
                  <a:gd name="T39" fmla="*/ 314 h 326"/>
                  <a:gd name="T40" fmla="*/ 254 w 326"/>
                  <a:gd name="T41" fmla="*/ 298 h 326"/>
                  <a:gd name="T42" fmla="*/ 278 w 326"/>
                  <a:gd name="T43" fmla="*/ 278 h 326"/>
                  <a:gd name="T44" fmla="*/ 298 w 326"/>
                  <a:gd name="T45" fmla="*/ 256 h 326"/>
                  <a:gd name="T46" fmla="*/ 314 w 326"/>
                  <a:gd name="T47" fmla="*/ 228 h 326"/>
                  <a:gd name="T48" fmla="*/ 324 w 326"/>
                  <a:gd name="T49" fmla="*/ 196 h 326"/>
                  <a:gd name="T50" fmla="*/ 326 w 326"/>
                  <a:gd name="T51" fmla="*/ 164 h 326"/>
                  <a:gd name="T52" fmla="*/ 326 w 326"/>
                  <a:gd name="T53" fmla="*/ 148 h 326"/>
                  <a:gd name="T54" fmla="*/ 320 w 326"/>
                  <a:gd name="T55" fmla="*/ 116 h 326"/>
                  <a:gd name="T56" fmla="*/ 306 w 326"/>
                  <a:gd name="T57" fmla="*/ 86 h 326"/>
                  <a:gd name="T58" fmla="*/ 290 w 326"/>
                  <a:gd name="T59" fmla="*/ 60 h 326"/>
                  <a:gd name="T60" fmla="*/ 266 w 326"/>
                  <a:gd name="T61" fmla="*/ 38 h 326"/>
                  <a:gd name="T62" fmla="*/ 240 w 326"/>
                  <a:gd name="T63" fmla="*/ 20 h 326"/>
                  <a:gd name="T64" fmla="*/ 212 w 326"/>
                  <a:gd name="T65" fmla="*/ 8 h 326"/>
                  <a:gd name="T66" fmla="*/ 180 w 326"/>
                  <a:gd name="T67" fmla="*/ 2 h 326"/>
                  <a:gd name="T68" fmla="*/ 164 w 326"/>
                  <a:gd name="T69" fmla="*/ 0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326"/>
                  <a:gd name="T107" fmla="*/ 326 w 32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326">
                    <a:moveTo>
                      <a:pt x="164" y="0"/>
                    </a:moveTo>
                    <a:lnTo>
                      <a:pt x="164" y="0"/>
                    </a:lnTo>
                    <a:lnTo>
                      <a:pt x="142" y="2"/>
                    </a:lnTo>
                    <a:lnTo>
                      <a:pt x="120" y="6"/>
                    </a:lnTo>
                    <a:lnTo>
                      <a:pt x="100" y="14"/>
                    </a:lnTo>
                    <a:lnTo>
                      <a:pt x="82" y="22"/>
                    </a:lnTo>
                    <a:lnTo>
                      <a:pt x="82" y="22"/>
                    </a:lnTo>
                    <a:lnTo>
                      <a:pt x="68" y="32"/>
                    </a:lnTo>
                    <a:lnTo>
                      <a:pt x="56" y="42"/>
                    </a:lnTo>
                    <a:lnTo>
                      <a:pt x="44" y="54"/>
                    </a:lnTo>
                    <a:lnTo>
                      <a:pt x="32" y="66"/>
                    </a:lnTo>
                    <a:lnTo>
                      <a:pt x="24" y="80"/>
                    </a:lnTo>
                    <a:lnTo>
                      <a:pt x="16" y="96"/>
                    </a:lnTo>
                    <a:lnTo>
                      <a:pt x="8" y="112"/>
                    </a:lnTo>
                    <a:lnTo>
                      <a:pt x="4" y="128"/>
                    </a:lnTo>
                    <a:lnTo>
                      <a:pt x="4" y="128"/>
                    </a:lnTo>
                    <a:lnTo>
                      <a:pt x="2" y="146"/>
                    </a:lnTo>
                    <a:lnTo>
                      <a:pt x="0" y="164"/>
                    </a:lnTo>
                    <a:lnTo>
                      <a:pt x="0" y="164"/>
                    </a:lnTo>
                    <a:lnTo>
                      <a:pt x="0" y="180"/>
                    </a:lnTo>
                    <a:lnTo>
                      <a:pt x="4" y="196"/>
                    </a:lnTo>
                    <a:lnTo>
                      <a:pt x="8" y="212"/>
                    </a:lnTo>
                    <a:lnTo>
                      <a:pt x="12" y="228"/>
                    </a:lnTo>
                    <a:lnTo>
                      <a:pt x="20" y="242"/>
                    </a:lnTo>
                    <a:lnTo>
                      <a:pt x="28" y="256"/>
                    </a:lnTo>
                    <a:lnTo>
                      <a:pt x="38" y="268"/>
                    </a:lnTo>
                    <a:lnTo>
                      <a:pt x="48" y="278"/>
                    </a:lnTo>
                    <a:lnTo>
                      <a:pt x="60" y="290"/>
                    </a:lnTo>
                    <a:lnTo>
                      <a:pt x="72" y="298"/>
                    </a:lnTo>
                    <a:lnTo>
                      <a:pt x="86" y="306"/>
                    </a:lnTo>
                    <a:lnTo>
                      <a:pt x="100" y="314"/>
                    </a:lnTo>
                    <a:lnTo>
                      <a:pt x="114" y="318"/>
                    </a:lnTo>
                    <a:lnTo>
                      <a:pt x="130" y="322"/>
                    </a:lnTo>
                    <a:lnTo>
                      <a:pt x="146" y="326"/>
                    </a:lnTo>
                    <a:lnTo>
                      <a:pt x="164" y="326"/>
                    </a:lnTo>
                    <a:lnTo>
                      <a:pt x="164" y="326"/>
                    </a:lnTo>
                    <a:lnTo>
                      <a:pt x="180" y="326"/>
                    </a:lnTo>
                    <a:lnTo>
                      <a:pt x="196" y="322"/>
                    </a:lnTo>
                    <a:lnTo>
                      <a:pt x="212" y="318"/>
                    </a:lnTo>
                    <a:lnTo>
                      <a:pt x="226" y="314"/>
                    </a:lnTo>
                    <a:lnTo>
                      <a:pt x="240" y="306"/>
                    </a:lnTo>
                    <a:lnTo>
                      <a:pt x="254" y="298"/>
                    </a:lnTo>
                    <a:lnTo>
                      <a:pt x="266" y="290"/>
                    </a:lnTo>
                    <a:lnTo>
                      <a:pt x="278" y="278"/>
                    </a:lnTo>
                    <a:lnTo>
                      <a:pt x="290" y="268"/>
                    </a:lnTo>
                    <a:lnTo>
                      <a:pt x="298" y="256"/>
                    </a:lnTo>
                    <a:lnTo>
                      <a:pt x="306" y="242"/>
                    </a:lnTo>
                    <a:lnTo>
                      <a:pt x="314" y="228"/>
                    </a:lnTo>
                    <a:lnTo>
                      <a:pt x="320" y="212"/>
                    </a:lnTo>
                    <a:lnTo>
                      <a:pt x="324" y="196"/>
                    </a:lnTo>
                    <a:lnTo>
                      <a:pt x="326" y="180"/>
                    </a:lnTo>
                    <a:lnTo>
                      <a:pt x="326" y="164"/>
                    </a:lnTo>
                    <a:lnTo>
                      <a:pt x="326" y="164"/>
                    </a:lnTo>
                    <a:lnTo>
                      <a:pt x="326" y="148"/>
                    </a:lnTo>
                    <a:lnTo>
                      <a:pt x="324" y="130"/>
                    </a:lnTo>
                    <a:lnTo>
                      <a:pt x="320" y="116"/>
                    </a:lnTo>
                    <a:lnTo>
                      <a:pt x="314" y="100"/>
                    </a:lnTo>
                    <a:lnTo>
                      <a:pt x="306" y="86"/>
                    </a:lnTo>
                    <a:lnTo>
                      <a:pt x="298" y="72"/>
                    </a:lnTo>
                    <a:lnTo>
                      <a:pt x="290" y="60"/>
                    </a:lnTo>
                    <a:lnTo>
                      <a:pt x="278" y="48"/>
                    </a:lnTo>
                    <a:lnTo>
                      <a:pt x="266" y="38"/>
                    </a:lnTo>
                    <a:lnTo>
                      <a:pt x="254" y="28"/>
                    </a:lnTo>
                    <a:lnTo>
                      <a:pt x="240" y="20"/>
                    </a:lnTo>
                    <a:lnTo>
                      <a:pt x="226" y="14"/>
                    </a:lnTo>
                    <a:lnTo>
                      <a:pt x="212" y="8"/>
                    </a:lnTo>
                    <a:lnTo>
                      <a:pt x="196" y="4"/>
                    </a:lnTo>
                    <a:lnTo>
                      <a:pt x="180" y="2"/>
                    </a:lnTo>
                    <a:lnTo>
                      <a:pt x="164" y="0"/>
                    </a:lnTo>
                    <a:lnTo>
                      <a:pt x="16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31" name="Freeform 9"/>
              <p:cNvSpPr>
                <a:spLocks noEditPoints="1" noChangeArrowheads="1"/>
              </p:cNvSpPr>
              <p:nvPr/>
            </p:nvSpPr>
            <p:spPr bwMode="auto">
              <a:xfrm>
                <a:off x="0" y="0"/>
                <a:ext cx="3057525" cy="1622425"/>
              </a:xfrm>
              <a:custGeom>
                <a:avLst/>
                <a:gdLst>
                  <a:gd name="T0" fmla="*/ 768 w 1926"/>
                  <a:gd name="T1" fmla="*/ 746 h 1022"/>
                  <a:gd name="T2" fmla="*/ 590 w 1926"/>
                  <a:gd name="T3" fmla="*/ 6 h 1022"/>
                  <a:gd name="T4" fmla="*/ 290 w 1926"/>
                  <a:gd name="T5" fmla="*/ 0 h 1022"/>
                  <a:gd name="T6" fmla="*/ 28 w 1926"/>
                  <a:gd name="T7" fmla="*/ 814 h 1022"/>
                  <a:gd name="T8" fmla="*/ 0 w 1926"/>
                  <a:gd name="T9" fmla="*/ 984 h 1022"/>
                  <a:gd name="T10" fmla="*/ 238 w 1926"/>
                  <a:gd name="T11" fmla="*/ 984 h 1022"/>
                  <a:gd name="T12" fmla="*/ 238 w 1926"/>
                  <a:gd name="T13" fmla="*/ 890 h 1022"/>
                  <a:gd name="T14" fmla="*/ 242 w 1926"/>
                  <a:gd name="T15" fmla="*/ 862 h 1022"/>
                  <a:gd name="T16" fmla="*/ 258 w 1926"/>
                  <a:gd name="T17" fmla="*/ 818 h 1022"/>
                  <a:gd name="T18" fmla="*/ 280 w 1926"/>
                  <a:gd name="T19" fmla="*/ 784 h 1022"/>
                  <a:gd name="T20" fmla="*/ 312 w 1926"/>
                  <a:gd name="T21" fmla="*/ 750 h 1022"/>
                  <a:gd name="T22" fmla="*/ 358 w 1926"/>
                  <a:gd name="T23" fmla="*/ 724 h 1022"/>
                  <a:gd name="T24" fmla="*/ 420 w 1926"/>
                  <a:gd name="T25" fmla="*/ 706 h 1022"/>
                  <a:gd name="T26" fmla="*/ 458 w 1926"/>
                  <a:gd name="T27" fmla="*/ 704 h 1022"/>
                  <a:gd name="T28" fmla="*/ 482 w 1926"/>
                  <a:gd name="T29" fmla="*/ 702 h 1022"/>
                  <a:gd name="T30" fmla="*/ 500 w 1926"/>
                  <a:gd name="T31" fmla="*/ 704 h 1022"/>
                  <a:gd name="T32" fmla="*/ 556 w 1926"/>
                  <a:gd name="T33" fmla="*/ 714 h 1022"/>
                  <a:gd name="T34" fmla="*/ 588 w 1926"/>
                  <a:gd name="T35" fmla="*/ 728 h 1022"/>
                  <a:gd name="T36" fmla="*/ 618 w 1926"/>
                  <a:gd name="T37" fmla="*/ 746 h 1022"/>
                  <a:gd name="T38" fmla="*/ 646 w 1926"/>
                  <a:gd name="T39" fmla="*/ 774 h 1022"/>
                  <a:gd name="T40" fmla="*/ 668 w 1926"/>
                  <a:gd name="T41" fmla="*/ 810 h 1022"/>
                  <a:gd name="T42" fmla="*/ 684 w 1926"/>
                  <a:gd name="T43" fmla="*/ 858 h 1022"/>
                  <a:gd name="T44" fmla="*/ 690 w 1926"/>
                  <a:gd name="T45" fmla="*/ 918 h 1022"/>
                  <a:gd name="T46" fmla="*/ 692 w 1926"/>
                  <a:gd name="T47" fmla="*/ 1022 h 1022"/>
                  <a:gd name="T48" fmla="*/ 768 w 1926"/>
                  <a:gd name="T49" fmla="*/ 1022 h 1022"/>
                  <a:gd name="T50" fmla="*/ 1910 w 1926"/>
                  <a:gd name="T51" fmla="*/ 1022 h 1022"/>
                  <a:gd name="T52" fmla="*/ 1900 w 1926"/>
                  <a:gd name="T53" fmla="*/ 992 h 1022"/>
                  <a:gd name="T54" fmla="*/ 1898 w 1926"/>
                  <a:gd name="T55" fmla="*/ 960 h 1022"/>
                  <a:gd name="T56" fmla="*/ 1900 w 1926"/>
                  <a:gd name="T57" fmla="*/ 936 h 1022"/>
                  <a:gd name="T58" fmla="*/ 1914 w 1926"/>
                  <a:gd name="T59" fmla="*/ 890 h 1022"/>
                  <a:gd name="T60" fmla="*/ 768 w 1926"/>
                  <a:gd name="T61" fmla="*/ 870 h 1022"/>
                  <a:gd name="T62" fmla="*/ 482 w 1926"/>
                  <a:gd name="T63" fmla="*/ 408 h 1022"/>
                  <a:gd name="T64" fmla="*/ 142 w 1926"/>
                  <a:gd name="T65" fmla="*/ 408 h 1022"/>
                  <a:gd name="T66" fmla="*/ 552 w 1926"/>
                  <a:gd name="T67" fmla="*/ 186 h 1022"/>
                  <a:gd name="T68" fmla="*/ 696 w 1926"/>
                  <a:gd name="T69" fmla="*/ 482 h 1022"/>
                  <a:gd name="T70" fmla="*/ 598 w 1926"/>
                  <a:gd name="T71" fmla="*/ 184 h 1022"/>
                  <a:gd name="T72" fmla="*/ 696 w 1926"/>
                  <a:gd name="T73" fmla="*/ 482 h 10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6"/>
                  <a:gd name="T112" fmla="*/ 0 h 1022"/>
                  <a:gd name="T113" fmla="*/ 1926 w 1926"/>
                  <a:gd name="T114" fmla="*/ 1022 h 10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6" h="1022">
                    <a:moveTo>
                      <a:pt x="768" y="870"/>
                    </a:moveTo>
                    <a:lnTo>
                      <a:pt x="768" y="746"/>
                    </a:lnTo>
                    <a:lnTo>
                      <a:pt x="768" y="6"/>
                    </a:lnTo>
                    <a:lnTo>
                      <a:pt x="590" y="6"/>
                    </a:lnTo>
                    <a:lnTo>
                      <a:pt x="590" y="6"/>
                    </a:lnTo>
                    <a:lnTo>
                      <a:pt x="290" y="0"/>
                    </a:lnTo>
                    <a:lnTo>
                      <a:pt x="20" y="468"/>
                    </a:lnTo>
                    <a:lnTo>
                      <a:pt x="28" y="814"/>
                    </a:lnTo>
                    <a:lnTo>
                      <a:pt x="0" y="814"/>
                    </a:lnTo>
                    <a:lnTo>
                      <a:pt x="0" y="984"/>
                    </a:lnTo>
                    <a:lnTo>
                      <a:pt x="220" y="984"/>
                    </a:lnTo>
                    <a:lnTo>
                      <a:pt x="238" y="984"/>
                    </a:lnTo>
                    <a:lnTo>
                      <a:pt x="238" y="890"/>
                    </a:lnTo>
                    <a:lnTo>
                      <a:pt x="238" y="890"/>
                    </a:lnTo>
                    <a:lnTo>
                      <a:pt x="238" y="884"/>
                    </a:lnTo>
                    <a:lnTo>
                      <a:pt x="242" y="862"/>
                    </a:lnTo>
                    <a:lnTo>
                      <a:pt x="250" y="834"/>
                    </a:lnTo>
                    <a:lnTo>
                      <a:pt x="258" y="818"/>
                    </a:lnTo>
                    <a:lnTo>
                      <a:pt x="268" y="800"/>
                    </a:lnTo>
                    <a:lnTo>
                      <a:pt x="280" y="784"/>
                    </a:lnTo>
                    <a:lnTo>
                      <a:pt x="294" y="766"/>
                    </a:lnTo>
                    <a:lnTo>
                      <a:pt x="312" y="750"/>
                    </a:lnTo>
                    <a:lnTo>
                      <a:pt x="334" y="736"/>
                    </a:lnTo>
                    <a:lnTo>
                      <a:pt x="358" y="724"/>
                    </a:lnTo>
                    <a:lnTo>
                      <a:pt x="388" y="714"/>
                    </a:lnTo>
                    <a:lnTo>
                      <a:pt x="420" y="706"/>
                    </a:lnTo>
                    <a:lnTo>
                      <a:pt x="458" y="704"/>
                    </a:lnTo>
                    <a:lnTo>
                      <a:pt x="458" y="704"/>
                    </a:lnTo>
                    <a:lnTo>
                      <a:pt x="482" y="702"/>
                    </a:lnTo>
                    <a:lnTo>
                      <a:pt x="482" y="702"/>
                    </a:lnTo>
                    <a:lnTo>
                      <a:pt x="500" y="704"/>
                    </a:lnTo>
                    <a:lnTo>
                      <a:pt x="500" y="704"/>
                    </a:lnTo>
                    <a:lnTo>
                      <a:pt x="526" y="708"/>
                    </a:lnTo>
                    <a:lnTo>
                      <a:pt x="556" y="714"/>
                    </a:lnTo>
                    <a:lnTo>
                      <a:pt x="572" y="720"/>
                    </a:lnTo>
                    <a:lnTo>
                      <a:pt x="588" y="728"/>
                    </a:lnTo>
                    <a:lnTo>
                      <a:pt x="604" y="736"/>
                    </a:lnTo>
                    <a:lnTo>
                      <a:pt x="618" y="746"/>
                    </a:lnTo>
                    <a:lnTo>
                      <a:pt x="632" y="760"/>
                    </a:lnTo>
                    <a:lnTo>
                      <a:pt x="646" y="774"/>
                    </a:lnTo>
                    <a:lnTo>
                      <a:pt x="658" y="792"/>
                    </a:lnTo>
                    <a:lnTo>
                      <a:pt x="668" y="810"/>
                    </a:lnTo>
                    <a:lnTo>
                      <a:pt x="676" y="834"/>
                    </a:lnTo>
                    <a:lnTo>
                      <a:pt x="684" y="858"/>
                    </a:lnTo>
                    <a:lnTo>
                      <a:pt x="688" y="888"/>
                    </a:lnTo>
                    <a:lnTo>
                      <a:pt x="690" y="918"/>
                    </a:lnTo>
                    <a:lnTo>
                      <a:pt x="692" y="918"/>
                    </a:lnTo>
                    <a:lnTo>
                      <a:pt x="692" y="1022"/>
                    </a:lnTo>
                    <a:lnTo>
                      <a:pt x="716" y="1022"/>
                    </a:lnTo>
                    <a:lnTo>
                      <a:pt x="768" y="1022"/>
                    </a:lnTo>
                    <a:lnTo>
                      <a:pt x="1910" y="1022"/>
                    </a:lnTo>
                    <a:lnTo>
                      <a:pt x="1910" y="1022"/>
                    </a:lnTo>
                    <a:lnTo>
                      <a:pt x="1904" y="1006"/>
                    </a:lnTo>
                    <a:lnTo>
                      <a:pt x="1900" y="992"/>
                    </a:lnTo>
                    <a:lnTo>
                      <a:pt x="1898" y="976"/>
                    </a:lnTo>
                    <a:lnTo>
                      <a:pt x="1898" y="960"/>
                    </a:lnTo>
                    <a:lnTo>
                      <a:pt x="1898" y="960"/>
                    </a:lnTo>
                    <a:lnTo>
                      <a:pt x="1900" y="936"/>
                    </a:lnTo>
                    <a:lnTo>
                      <a:pt x="1904" y="912"/>
                    </a:lnTo>
                    <a:lnTo>
                      <a:pt x="1914" y="890"/>
                    </a:lnTo>
                    <a:lnTo>
                      <a:pt x="1926" y="870"/>
                    </a:lnTo>
                    <a:lnTo>
                      <a:pt x="768" y="870"/>
                    </a:lnTo>
                    <a:close/>
                    <a:moveTo>
                      <a:pt x="552" y="476"/>
                    </a:moveTo>
                    <a:lnTo>
                      <a:pt x="482" y="408"/>
                    </a:lnTo>
                    <a:lnTo>
                      <a:pt x="220" y="408"/>
                    </a:lnTo>
                    <a:lnTo>
                      <a:pt x="142" y="408"/>
                    </a:lnTo>
                    <a:lnTo>
                      <a:pt x="328" y="186"/>
                    </a:lnTo>
                    <a:lnTo>
                      <a:pt x="552" y="186"/>
                    </a:lnTo>
                    <a:lnTo>
                      <a:pt x="552" y="476"/>
                    </a:lnTo>
                    <a:close/>
                    <a:moveTo>
                      <a:pt x="696" y="482"/>
                    </a:moveTo>
                    <a:lnTo>
                      <a:pt x="598" y="482"/>
                    </a:lnTo>
                    <a:lnTo>
                      <a:pt x="598" y="184"/>
                    </a:lnTo>
                    <a:lnTo>
                      <a:pt x="696" y="184"/>
                    </a:lnTo>
                    <a:lnTo>
                      <a:pt x="696" y="48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32" name="Freeform 10"/>
              <p:cNvSpPr>
                <a:spLocks noChangeArrowheads="1"/>
              </p:cNvSpPr>
              <p:nvPr/>
            </p:nvSpPr>
            <p:spPr bwMode="auto">
              <a:xfrm>
                <a:off x="3727450" y="1381125"/>
                <a:ext cx="257175" cy="241300"/>
              </a:xfrm>
              <a:custGeom>
                <a:avLst/>
                <a:gdLst>
                  <a:gd name="T0" fmla="*/ 28 w 162"/>
                  <a:gd name="T1" fmla="*/ 90 h 152"/>
                  <a:gd name="T2" fmla="*/ 28 w 162"/>
                  <a:gd name="T3" fmla="*/ 90 h 152"/>
                  <a:gd name="T4" fmla="*/ 26 w 162"/>
                  <a:gd name="T5" fmla="*/ 106 h 152"/>
                  <a:gd name="T6" fmla="*/ 24 w 162"/>
                  <a:gd name="T7" fmla="*/ 122 h 152"/>
                  <a:gd name="T8" fmla="*/ 20 w 162"/>
                  <a:gd name="T9" fmla="*/ 136 h 152"/>
                  <a:gd name="T10" fmla="*/ 16 w 162"/>
                  <a:gd name="T11" fmla="*/ 152 h 152"/>
                  <a:gd name="T12" fmla="*/ 162 w 162"/>
                  <a:gd name="T13" fmla="*/ 152 h 152"/>
                  <a:gd name="T14" fmla="*/ 162 w 162"/>
                  <a:gd name="T15" fmla="*/ 0 h 152"/>
                  <a:gd name="T16" fmla="*/ 0 w 162"/>
                  <a:gd name="T17" fmla="*/ 0 h 152"/>
                  <a:gd name="T18" fmla="*/ 0 w 162"/>
                  <a:gd name="T19" fmla="*/ 0 h 152"/>
                  <a:gd name="T20" fmla="*/ 12 w 162"/>
                  <a:gd name="T21" fmla="*/ 20 h 152"/>
                  <a:gd name="T22" fmla="*/ 20 w 162"/>
                  <a:gd name="T23" fmla="*/ 42 h 152"/>
                  <a:gd name="T24" fmla="*/ 26 w 162"/>
                  <a:gd name="T25" fmla="*/ 66 h 152"/>
                  <a:gd name="T26" fmla="*/ 28 w 162"/>
                  <a:gd name="T27" fmla="*/ 90 h 152"/>
                  <a:gd name="T28" fmla="*/ 28 w 162"/>
                  <a:gd name="T29" fmla="*/ 9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152"/>
                  <a:gd name="T47" fmla="*/ 162 w 162"/>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152">
                    <a:moveTo>
                      <a:pt x="28" y="90"/>
                    </a:moveTo>
                    <a:lnTo>
                      <a:pt x="28" y="90"/>
                    </a:lnTo>
                    <a:lnTo>
                      <a:pt x="26" y="106"/>
                    </a:lnTo>
                    <a:lnTo>
                      <a:pt x="24" y="122"/>
                    </a:lnTo>
                    <a:lnTo>
                      <a:pt x="20" y="136"/>
                    </a:lnTo>
                    <a:lnTo>
                      <a:pt x="16" y="152"/>
                    </a:lnTo>
                    <a:lnTo>
                      <a:pt x="162" y="152"/>
                    </a:lnTo>
                    <a:lnTo>
                      <a:pt x="162" y="0"/>
                    </a:lnTo>
                    <a:lnTo>
                      <a:pt x="0" y="0"/>
                    </a:lnTo>
                    <a:lnTo>
                      <a:pt x="0" y="0"/>
                    </a:lnTo>
                    <a:lnTo>
                      <a:pt x="12" y="20"/>
                    </a:lnTo>
                    <a:lnTo>
                      <a:pt x="20" y="42"/>
                    </a:lnTo>
                    <a:lnTo>
                      <a:pt x="26" y="66"/>
                    </a:lnTo>
                    <a:lnTo>
                      <a:pt x="28" y="90"/>
                    </a:lnTo>
                    <a:lnTo>
                      <a:pt x="28" y="9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33" name="Freeform 11"/>
              <p:cNvSpPr>
                <a:spLocks noChangeArrowheads="1"/>
              </p:cNvSpPr>
              <p:nvPr/>
            </p:nvSpPr>
            <p:spPr bwMode="auto">
              <a:xfrm>
                <a:off x="3136900" y="1282700"/>
                <a:ext cx="520700" cy="517525"/>
              </a:xfrm>
              <a:custGeom>
                <a:avLst/>
                <a:gdLst>
                  <a:gd name="T0" fmla="*/ 164 w 328"/>
                  <a:gd name="T1" fmla="*/ 0 h 326"/>
                  <a:gd name="T2" fmla="*/ 164 w 328"/>
                  <a:gd name="T3" fmla="*/ 0 h 326"/>
                  <a:gd name="T4" fmla="*/ 144 w 328"/>
                  <a:gd name="T5" fmla="*/ 0 h 326"/>
                  <a:gd name="T6" fmla="*/ 124 w 328"/>
                  <a:gd name="T7" fmla="*/ 4 h 326"/>
                  <a:gd name="T8" fmla="*/ 104 w 328"/>
                  <a:gd name="T9" fmla="*/ 10 h 326"/>
                  <a:gd name="T10" fmla="*/ 86 w 328"/>
                  <a:gd name="T11" fmla="*/ 20 h 326"/>
                  <a:gd name="T12" fmla="*/ 70 w 328"/>
                  <a:gd name="T13" fmla="*/ 30 h 326"/>
                  <a:gd name="T14" fmla="*/ 54 w 328"/>
                  <a:gd name="T15" fmla="*/ 42 h 326"/>
                  <a:gd name="T16" fmla="*/ 42 w 328"/>
                  <a:gd name="T17" fmla="*/ 58 h 326"/>
                  <a:gd name="T18" fmla="*/ 30 w 328"/>
                  <a:gd name="T19" fmla="*/ 72 h 326"/>
                  <a:gd name="T20" fmla="*/ 30 w 328"/>
                  <a:gd name="T21" fmla="*/ 72 h 326"/>
                  <a:gd name="T22" fmla="*/ 18 w 328"/>
                  <a:gd name="T23" fmla="*/ 92 h 326"/>
                  <a:gd name="T24" fmla="*/ 8 w 328"/>
                  <a:gd name="T25" fmla="*/ 114 h 326"/>
                  <a:gd name="T26" fmla="*/ 2 w 328"/>
                  <a:gd name="T27" fmla="*/ 138 h 326"/>
                  <a:gd name="T28" fmla="*/ 0 w 328"/>
                  <a:gd name="T29" fmla="*/ 162 h 326"/>
                  <a:gd name="T30" fmla="*/ 0 w 328"/>
                  <a:gd name="T31" fmla="*/ 162 h 326"/>
                  <a:gd name="T32" fmla="*/ 2 w 328"/>
                  <a:gd name="T33" fmla="*/ 180 h 326"/>
                  <a:gd name="T34" fmla="*/ 4 w 328"/>
                  <a:gd name="T35" fmla="*/ 194 h 326"/>
                  <a:gd name="T36" fmla="*/ 8 w 328"/>
                  <a:gd name="T37" fmla="*/ 210 h 326"/>
                  <a:gd name="T38" fmla="*/ 14 w 328"/>
                  <a:gd name="T39" fmla="*/ 224 h 326"/>
                  <a:gd name="T40" fmla="*/ 14 w 328"/>
                  <a:gd name="T41" fmla="*/ 224 h 326"/>
                  <a:gd name="T42" fmla="*/ 24 w 328"/>
                  <a:gd name="T43" fmla="*/ 246 h 326"/>
                  <a:gd name="T44" fmla="*/ 38 w 328"/>
                  <a:gd name="T45" fmla="*/ 266 h 326"/>
                  <a:gd name="T46" fmla="*/ 54 w 328"/>
                  <a:gd name="T47" fmla="*/ 282 h 326"/>
                  <a:gd name="T48" fmla="*/ 72 w 328"/>
                  <a:gd name="T49" fmla="*/ 298 h 326"/>
                  <a:gd name="T50" fmla="*/ 92 w 328"/>
                  <a:gd name="T51" fmla="*/ 310 h 326"/>
                  <a:gd name="T52" fmla="*/ 116 w 328"/>
                  <a:gd name="T53" fmla="*/ 318 h 326"/>
                  <a:gd name="T54" fmla="*/ 140 w 328"/>
                  <a:gd name="T55" fmla="*/ 324 h 326"/>
                  <a:gd name="T56" fmla="*/ 164 w 328"/>
                  <a:gd name="T57" fmla="*/ 326 h 326"/>
                  <a:gd name="T58" fmla="*/ 164 w 328"/>
                  <a:gd name="T59" fmla="*/ 326 h 326"/>
                  <a:gd name="T60" fmla="*/ 190 w 328"/>
                  <a:gd name="T61" fmla="*/ 324 h 326"/>
                  <a:gd name="T62" fmla="*/ 214 w 328"/>
                  <a:gd name="T63" fmla="*/ 318 h 326"/>
                  <a:gd name="T64" fmla="*/ 236 w 328"/>
                  <a:gd name="T65" fmla="*/ 310 h 326"/>
                  <a:gd name="T66" fmla="*/ 256 w 328"/>
                  <a:gd name="T67" fmla="*/ 298 h 326"/>
                  <a:gd name="T68" fmla="*/ 276 w 328"/>
                  <a:gd name="T69" fmla="*/ 282 h 326"/>
                  <a:gd name="T70" fmla="*/ 292 w 328"/>
                  <a:gd name="T71" fmla="*/ 266 h 326"/>
                  <a:gd name="T72" fmla="*/ 306 w 328"/>
                  <a:gd name="T73" fmla="*/ 246 h 326"/>
                  <a:gd name="T74" fmla="*/ 316 w 328"/>
                  <a:gd name="T75" fmla="*/ 224 h 326"/>
                  <a:gd name="T76" fmla="*/ 316 w 328"/>
                  <a:gd name="T77" fmla="*/ 224 h 326"/>
                  <a:gd name="T78" fmla="*/ 320 w 328"/>
                  <a:gd name="T79" fmla="*/ 210 h 326"/>
                  <a:gd name="T80" fmla="*/ 324 w 328"/>
                  <a:gd name="T81" fmla="*/ 194 h 326"/>
                  <a:gd name="T82" fmla="*/ 326 w 328"/>
                  <a:gd name="T83" fmla="*/ 180 h 326"/>
                  <a:gd name="T84" fmla="*/ 328 w 328"/>
                  <a:gd name="T85" fmla="*/ 162 h 326"/>
                  <a:gd name="T86" fmla="*/ 328 w 328"/>
                  <a:gd name="T87" fmla="*/ 162 h 326"/>
                  <a:gd name="T88" fmla="*/ 326 w 328"/>
                  <a:gd name="T89" fmla="*/ 138 h 326"/>
                  <a:gd name="T90" fmla="*/ 320 w 328"/>
                  <a:gd name="T91" fmla="*/ 114 h 326"/>
                  <a:gd name="T92" fmla="*/ 312 w 328"/>
                  <a:gd name="T93" fmla="*/ 92 h 326"/>
                  <a:gd name="T94" fmla="*/ 300 w 328"/>
                  <a:gd name="T95" fmla="*/ 72 h 326"/>
                  <a:gd name="T96" fmla="*/ 300 w 328"/>
                  <a:gd name="T97" fmla="*/ 72 h 326"/>
                  <a:gd name="T98" fmla="*/ 288 w 328"/>
                  <a:gd name="T99" fmla="*/ 58 h 326"/>
                  <a:gd name="T100" fmla="*/ 274 w 328"/>
                  <a:gd name="T101" fmla="*/ 42 h 326"/>
                  <a:gd name="T102" fmla="*/ 260 w 328"/>
                  <a:gd name="T103" fmla="*/ 30 h 326"/>
                  <a:gd name="T104" fmla="*/ 242 w 328"/>
                  <a:gd name="T105" fmla="*/ 20 h 326"/>
                  <a:gd name="T106" fmla="*/ 224 w 328"/>
                  <a:gd name="T107" fmla="*/ 10 h 326"/>
                  <a:gd name="T108" fmla="*/ 206 w 328"/>
                  <a:gd name="T109" fmla="*/ 4 h 326"/>
                  <a:gd name="T110" fmla="*/ 186 w 328"/>
                  <a:gd name="T111" fmla="*/ 0 h 326"/>
                  <a:gd name="T112" fmla="*/ 164 w 328"/>
                  <a:gd name="T113" fmla="*/ 0 h 326"/>
                  <a:gd name="T114" fmla="*/ 164 w 328"/>
                  <a:gd name="T115" fmla="*/ 0 h 3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326"/>
                  <a:gd name="T176" fmla="*/ 328 w 328"/>
                  <a:gd name="T177" fmla="*/ 326 h 3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326">
                    <a:moveTo>
                      <a:pt x="164" y="0"/>
                    </a:moveTo>
                    <a:lnTo>
                      <a:pt x="164" y="0"/>
                    </a:lnTo>
                    <a:lnTo>
                      <a:pt x="144" y="0"/>
                    </a:lnTo>
                    <a:lnTo>
                      <a:pt x="124" y="4"/>
                    </a:lnTo>
                    <a:lnTo>
                      <a:pt x="104" y="10"/>
                    </a:lnTo>
                    <a:lnTo>
                      <a:pt x="86" y="20"/>
                    </a:lnTo>
                    <a:lnTo>
                      <a:pt x="70" y="30"/>
                    </a:lnTo>
                    <a:lnTo>
                      <a:pt x="54" y="42"/>
                    </a:lnTo>
                    <a:lnTo>
                      <a:pt x="42" y="58"/>
                    </a:lnTo>
                    <a:lnTo>
                      <a:pt x="30" y="72"/>
                    </a:lnTo>
                    <a:lnTo>
                      <a:pt x="30" y="72"/>
                    </a:lnTo>
                    <a:lnTo>
                      <a:pt x="18" y="92"/>
                    </a:lnTo>
                    <a:lnTo>
                      <a:pt x="8" y="114"/>
                    </a:lnTo>
                    <a:lnTo>
                      <a:pt x="2" y="138"/>
                    </a:lnTo>
                    <a:lnTo>
                      <a:pt x="0" y="162"/>
                    </a:lnTo>
                    <a:lnTo>
                      <a:pt x="0" y="162"/>
                    </a:lnTo>
                    <a:lnTo>
                      <a:pt x="2" y="180"/>
                    </a:lnTo>
                    <a:lnTo>
                      <a:pt x="4" y="194"/>
                    </a:lnTo>
                    <a:lnTo>
                      <a:pt x="8" y="210"/>
                    </a:lnTo>
                    <a:lnTo>
                      <a:pt x="14" y="224"/>
                    </a:lnTo>
                    <a:lnTo>
                      <a:pt x="14" y="224"/>
                    </a:lnTo>
                    <a:lnTo>
                      <a:pt x="24" y="246"/>
                    </a:lnTo>
                    <a:lnTo>
                      <a:pt x="38" y="266"/>
                    </a:lnTo>
                    <a:lnTo>
                      <a:pt x="54" y="282"/>
                    </a:lnTo>
                    <a:lnTo>
                      <a:pt x="72" y="298"/>
                    </a:lnTo>
                    <a:lnTo>
                      <a:pt x="92" y="310"/>
                    </a:lnTo>
                    <a:lnTo>
                      <a:pt x="116" y="318"/>
                    </a:lnTo>
                    <a:lnTo>
                      <a:pt x="140" y="324"/>
                    </a:lnTo>
                    <a:lnTo>
                      <a:pt x="164" y="326"/>
                    </a:lnTo>
                    <a:lnTo>
                      <a:pt x="164" y="326"/>
                    </a:lnTo>
                    <a:lnTo>
                      <a:pt x="190" y="324"/>
                    </a:lnTo>
                    <a:lnTo>
                      <a:pt x="214" y="318"/>
                    </a:lnTo>
                    <a:lnTo>
                      <a:pt x="236" y="310"/>
                    </a:lnTo>
                    <a:lnTo>
                      <a:pt x="256" y="298"/>
                    </a:lnTo>
                    <a:lnTo>
                      <a:pt x="276" y="282"/>
                    </a:lnTo>
                    <a:lnTo>
                      <a:pt x="292" y="266"/>
                    </a:lnTo>
                    <a:lnTo>
                      <a:pt x="306" y="246"/>
                    </a:lnTo>
                    <a:lnTo>
                      <a:pt x="316" y="224"/>
                    </a:lnTo>
                    <a:lnTo>
                      <a:pt x="316" y="224"/>
                    </a:lnTo>
                    <a:lnTo>
                      <a:pt x="320" y="210"/>
                    </a:lnTo>
                    <a:lnTo>
                      <a:pt x="324" y="194"/>
                    </a:lnTo>
                    <a:lnTo>
                      <a:pt x="326" y="180"/>
                    </a:lnTo>
                    <a:lnTo>
                      <a:pt x="328" y="162"/>
                    </a:lnTo>
                    <a:lnTo>
                      <a:pt x="328" y="162"/>
                    </a:lnTo>
                    <a:lnTo>
                      <a:pt x="326" y="138"/>
                    </a:lnTo>
                    <a:lnTo>
                      <a:pt x="320" y="114"/>
                    </a:lnTo>
                    <a:lnTo>
                      <a:pt x="312" y="92"/>
                    </a:lnTo>
                    <a:lnTo>
                      <a:pt x="300" y="72"/>
                    </a:lnTo>
                    <a:lnTo>
                      <a:pt x="300" y="72"/>
                    </a:lnTo>
                    <a:lnTo>
                      <a:pt x="288" y="58"/>
                    </a:lnTo>
                    <a:lnTo>
                      <a:pt x="274" y="42"/>
                    </a:lnTo>
                    <a:lnTo>
                      <a:pt x="260" y="30"/>
                    </a:lnTo>
                    <a:lnTo>
                      <a:pt x="242" y="20"/>
                    </a:lnTo>
                    <a:lnTo>
                      <a:pt x="224" y="10"/>
                    </a:lnTo>
                    <a:lnTo>
                      <a:pt x="206" y="4"/>
                    </a:lnTo>
                    <a:lnTo>
                      <a:pt x="186" y="0"/>
                    </a:lnTo>
                    <a:lnTo>
                      <a:pt x="164" y="0"/>
                    </a:lnTo>
                    <a:lnTo>
                      <a:pt x="16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grpSp>
      </p:grpSp>
      <p:grpSp>
        <p:nvGrpSpPr>
          <p:cNvPr id="34" name="组合 33"/>
          <p:cNvGrpSpPr/>
          <p:nvPr/>
        </p:nvGrpSpPr>
        <p:grpSpPr>
          <a:xfrm>
            <a:off x="882328" y="1739230"/>
            <a:ext cx="4101069" cy="1397305"/>
            <a:chOff x="6548891" y="5127282"/>
            <a:chExt cx="4101069" cy="1397305"/>
          </a:xfrm>
        </p:grpSpPr>
        <p:sp>
          <p:nvSpPr>
            <p:cNvPr id="35" name="矩形 34"/>
            <p:cNvSpPr/>
            <p:nvPr/>
          </p:nvSpPr>
          <p:spPr>
            <a:xfrm>
              <a:off x="6548891" y="5712057"/>
              <a:ext cx="4101069"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请输入文字内容或粘贴复制的文本到此处，请输入文字内容或粘贴复制的文本到此处，请输入文字内容或粘贴复制的文本到此处，请输入文字内容</a:t>
              </a:r>
              <a:endParaRPr lang="zh-CN" altLang="en-US" sz="1200" dirty="0"/>
            </a:p>
          </p:txBody>
        </p:sp>
        <p:sp>
          <p:nvSpPr>
            <p:cNvPr id="36" name="矩形 35"/>
            <p:cNvSpPr/>
            <p:nvPr/>
          </p:nvSpPr>
          <p:spPr>
            <a:xfrm>
              <a:off x="6576011" y="5127282"/>
              <a:ext cx="2185214"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spc="300" dirty="0">
                  <a:solidFill>
                    <a:srgbClr val="2E2E30"/>
                  </a:solidFill>
                  <a:latin typeface="思源宋体 CN Heavy" panose="02020900000000000000" pitchFamily="18" charset="-122"/>
                  <a:ea typeface="思源宋体 CN Heavy" panose="02020900000000000000" pitchFamily="18" charset="-122"/>
                </a:rPr>
                <a:t>工作业绩</a:t>
              </a:r>
            </a:p>
          </p:txBody>
        </p:sp>
      </p:grpSp>
      <p:grpSp>
        <p:nvGrpSpPr>
          <p:cNvPr id="37" name="组合 36"/>
          <p:cNvGrpSpPr/>
          <p:nvPr/>
        </p:nvGrpSpPr>
        <p:grpSpPr>
          <a:xfrm>
            <a:off x="1785431" y="3503527"/>
            <a:ext cx="1955259" cy="906632"/>
            <a:chOff x="3603712" y="5341333"/>
            <a:chExt cx="1955259" cy="906632"/>
          </a:xfrm>
        </p:grpSpPr>
        <p:sp>
          <p:nvSpPr>
            <p:cNvPr id="38" name="矩形 37"/>
            <p:cNvSpPr/>
            <p:nvPr/>
          </p:nvSpPr>
          <p:spPr>
            <a:xfrm>
              <a:off x="3603712" y="5675501"/>
              <a:ext cx="1955259"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a:t>
              </a:r>
              <a:endParaRPr lang="zh-CN" altLang="en-US" sz="1200" dirty="0"/>
            </a:p>
          </p:txBody>
        </p:sp>
        <p:sp>
          <p:nvSpPr>
            <p:cNvPr id="39" name="矩形 38"/>
            <p:cNvSpPr/>
            <p:nvPr/>
          </p:nvSpPr>
          <p:spPr>
            <a:xfrm>
              <a:off x="3603712" y="5341333"/>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40" name="组合 39"/>
          <p:cNvGrpSpPr/>
          <p:nvPr/>
        </p:nvGrpSpPr>
        <p:grpSpPr>
          <a:xfrm>
            <a:off x="4784507" y="3502703"/>
            <a:ext cx="1955259" cy="906632"/>
            <a:chOff x="3603712" y="5341333"/>
            <a:chExt cx="1955259" cy="906632"/>
          </a:xfrm>
        </p:grpSpPr>
        <p:sp>
          <p:nvSpPr>
            <p:cNvPr id="41" name="矩形 40"/>
            <p:cNvSpPr/>
            <p:nvPr/>
          </p:nvSpPr>
          <p:spPr>
            <a:xfrm>
              <a:off x="3603712" y="5675501"/>
              <a:ext cx="1955259"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a:t>
              </a:r>
              <a:endParaRPr lang="zh-CN" altLang="en-US" sz="1200" dirty="0"/>
            </a:p>
          </p:txBody>
        </p:sp>
        <p:sp>
          <p:nvSpPr>
            <p:cNvPr id="42" name="矩形 41"/>
            <p:cNvSpPr/>
            <p:nvPr/>
          </p:nvSpPr>
          <p:spPr>
            <a:xfrm>
              <a:off x="3603712" y="5341333"/>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43" name="组合 42"/>
          <p:cNvGrpSpPr/>
          <p:nvPr/>
        </p:nvGrpSpPr>
        <p:grpSpPr>
          <a:xfrm>
            <a:off x="1785431" y="4871418"/>
            <a:ext cx="1955259" cy="906632"/>
            <a:chOff x="3603712" y="5341333"/>
            <a:chExt cx="1955259" cy="906632"/>
          </a:xfrm>
        </p:grpSpPr>
        <p:sp>
          <p:nvSpPr>
            <p:cNvPr id="44" name="矩形 43"/>
            <p:cNvSpPr/>
            <p:nvPr/>
          </p:nvSpPr>
          <p:spPr>
            <a:xfrm>
              <a:off x="3603712" y="5675501"/>
              <a:ext cx="1955259"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a:t>
              </a:r>
              <a:endParaRPr lang="zh-CN" altLang="en-US" sz="1200" dirty="0"/>
            </a:p>
          </p:txBody>
        </p:sp>
        <p:sp>
          <p:nvSpPr>
            <p:cNvPr id="45" name="矩形 44"/>
            <p:cNvSpPr/>
            <p:nvPr/>
          </p:nvSpPr>
          <p:spPr>
            <a:xfrm>
              <a:off x="3603712" y="5341333"/>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46" name="组合 45"/>
          <p:cNvGrpSpPr/>
          <p:nvPr/>
        </p:nvGrpSpPr>
        <p:grpSpPr>
          <a:xfrm>
            <a:off x="4786960" y="4882271"/>
            <a:ext cx="1955259" cy="906632"/>
            <a:chOff x="3603712" y="5341333"/>
            <a:chExt cx="1955259" cy="906632"/>
          </a:xfrm>
        </p:grpSpPr>
        <p:sp>
          <p:nvSpPr>
            <p:cNvPr id="47" name="矩形 46"/>
            <p:cNvSpPr/>
            <p:nvPr/>
          </p:nvSpPr>
          <p:spPr>
            <a:xfrm>
              <a:off x="3603712" y="5675501"/>
              <a:ext cx="1955259"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a:t>
              </a:r>
              <a:endParaRPr lang="zh-CN" altLang="en-US" sz="1200" dirty="0"/>
            </a:p>
          </p:txBody>
        </p:sp>
        <p:sp>
          <p:nvSpPr>
            <p:cNvPr id="48" name="矩形 47"/>
            <p:cNvSpPr/>
            <p:nvPr/>
          </p:nvSpPr>
          <p:spPr>
            <a:xfrm>
              <a:off x="3603712" y="5341333"/>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rgbClr val="2E2E30"/>
                  </a:solidFill>
                  <a:latin typeface="思源黑体 CN Medium" panose="020B0600000000000000" pitchFamily="34" charset="-122"/>
                  <a:ea typeface="思源黑体 CN Medium" panose="020B0600000000000000" pitchFamily="34" charset="-122"/>
                </a:rPr>
                <a:t>输入标题</a:t>
              </a:r>
            </a:p>
          </p:txBody>
        </p:sp>
      </p:grpSp>
      <p:pic>
        <p:nvPicPr>
          <p:cNvPr id="50" name="图片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096" y="1079204"/>
            <a:ext cx="34734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矩形 50"/>
          <p:cNvSpPr/>
          <p:nvPr/>
        </p:nvSpPr>
        <p:spPr>
          <a:xfrm>
            <a:off x="7693017" y="1460090"/>
            <a:ext cx="2743609" cy="364983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5400000">
            <a:off x="2467669" y="1535277"/>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5000"/>
                            </p:stCondLst>
                            <p:childTnLst>
                              <p:par>
                                <p:cTn id="49" presetID="16" presetClass="entr" presetSubtype="37"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outVertical)">
                                      <p:cBhvr>
                                        <p:cTn id="5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p>
        </p:txBody>
      </p:sp>
      <p:sp>
        <p:nvSpPr>
          <p:cNvPr id="6" name="圆角矩形 5"/>
          <p:cNvSpPr/>
          <p:nvPr/>
        </p:nvSpPr>
        <p:spPr>
          <a:xfrm>
            <a:off x="1194971" y="1676400"/>
            <a:ext cx="4481929" cy="2019300"/>
          </a:xfrm>
          <a:prstGeom prst="roundRect">
            <a:avLst>
              <a:gd name="adj" fmla="val 10930"/>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463071" y="2492835"/>
            <a:ext cx="3412327" cy="976979"/>
            <a:chOff x="6548891" y="5396647"/>
            <a:chExt cx="3412327" cy="976979"/>
          </a:xfrm>
        </p:grpSpPr>
        <p:sp>
          <p:nvSpPr>
            <p:cNvPr id="8" name="矩形 7"/>
            <p:cNvSpPr/>
            <p:nvPr/>
          </p:nvSpPr>
          <p:spPr>
            <a:xfrm>
              <a:off x="6548891" y="5801162"/>
              <a:ext cx="3412327"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9" name="矩形 8"/>
            <p:cNvSpPr/>
            <p:nvPr/>
          </p:nvSpPr>
          <p:spPr>
            <a:xfrm>
              <a:off x="6548891" y="5396647"/>
              <a:ext cx="1569660"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spc="300" dirty="0">
                  <a:solidFill>
                    <a:srgbClr val="2E2E30"/>
                  </a:solidFill>
                  <a:latin typeface="思源黑体 CN Medium" panose="020B0600000000000000" pitchFamily="34" charset="-122"/>
                  <a:ea typeface="思源黑体 CN Medium" panose="020B0600000000000000" pitchFamily="34" charset="-122"/>
                </a:rPr>
                <a:t>业绩回顾</a:t>
              </a:r>
            </a:p>
          </p:txBody>
        </p:sp>
      </p:grpSp>
      <p:sp>
        <p:nvSpPr>
          <p:cNvPr id="17" name="矩形 16"/>
          <p:cNvSpPr/>
          <p:nvPr/>
        </p:nvSpPr>
        <p:spPr>
          <a:xfrm>
            <a:off x="1502184" y="1907885"/>
            <a:ext cx="745717" cy="646331"/>
          </a:xfrm>
          <a:prstGeom prst="rect">
            <a:avLst/>
          </a:prstGeom>
        </p:spPr>
        <p:txBody>
          <a:bodyPr wrap="none">
            <a:spAutoFit/>
          </a:bodyPr>
          <a:lstStyle/>
          <a:p>
            <a:r>
              <a:rPr lang="en-US" altLang="zh-CN" sz="3600" dirty="0">
                <a:solidFill>
                  <a:srgbClr val="B38A54"/>
                </a:solidFill>
                <a:latin typeface="思源宋体 CN Heavy" panose="02020900000000000000" pitchFamily="18" charset="-122"/>
                <a:ea typeface="思源宋体 CN Heavy" panose="02020900000000000000" pitchFamily="18" charset="-122"/>
              </a:rPr>
              <a:t>01</a:t>
            </a:r>
            <a:endParaRPr lang="zh-CN" altLang="en-US" sz="3600" dirty="0">
              <a:solidFill>
                <a:srgbClr val="B38A54"/>
              </a:solidFill>
            </a:endParaRPr>
          </a:p>
        </p:txBody>
      </p:sp>
      <p:sp>
        <p:nvSpPr>
          <p:cNvPr id="18" name="圆角矩形 17"/>
          <p:cNvSpPr/>
          <p:nvPr/>
        </p:nvSpPr>
        <p:spPr>
          <a:xfrm>
            <a:off x="6408358" y="1676400"/>
            <a:ext cx="4481929" cy="2019300"/>
          </a:xfrm>
          <a:prstGeom prst="roundRect">
            <a:avLst>
              <a:gd name="adj" fmla="val 10930"/>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676458" y="2492835"/>
            <a:ext cx="3412327" cy="976979"/>
            <a:chOff x="6548891" y="5396647"/>
            <a:chExt cx="3412327" cy="976979"/>
          </a:xfrm>
        </p:grpSpPr>
        <p:sp>
          <p:nvSpPr>
            <p:cNvPr id="20" name="矩形 19"/>
            <p:cNvSpPr/>
            <p:nvPr/>
          </p:nvSpPr>
          <p:spPr>
            <a:xfrm>
              <a:off x="6548891" y="5801162"/>
              <a:ext cx="3412327"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21" name="矩形 20"/>
            <p:cNvSpPr/>
            <p:nvPr/>
          </p:nvSpPr>
          <p:spPr>
            <a:xfrm>
              <a:off x="6548891" y="5396647"/>
              <a:ext cx="1569660" cy="461665"/>
            </a:xfrm>
            <a:prstGeom prst="rect">
              <a:avLst/>
            </a:prstGeom>
          </p:spPr>
          <p:txBody>
            <a:bodyPr wrap="none">
              <a:spAutoFit/>
            </a:bodyPr>
            <a:lstStyle/>
            <a:p>
              <a:r>
                <a:rPr lang="zh-CN" altLang="en-US" sz="2400" spc="300" dirty="0">
                  <a:solidFill>
                    <a:srgbClr val="2E2E30"/>
                  </a:solidFill>
                  <a:latin typeface="思源黑体 CN Medium" panose="020B0600000000000000" pitchFamily="34" charset="-122"/>
                  <a:ea typeface="思源黑体 CN Medium" panose="020B0600000000000000" pitchFamily="34" charset="-122"/>
                </a:rPr>
                <a:t>业绩回顾</a:t>
              </a:r>
            </a:p>
          </p:txBody>
        </p:sp>
      </p:grpSp>
      <p:sp>
        <p:nvSpPr>
          <p:cNvPr id="29" name="矩形 28"/>
          <p:cNvSpPr/>
          <p:nvPr/>
        </p:nvSpPr>
        <p:spPr>
          <a:xfrm>
            <a:off x="6715571" y="1907885"/>
            <a:ext cx="745717" cy="646331"/>
          </a:xfrm>
          <a:prstGeom prst="rect">
            <a:avLst/>
          </a:prstGeom>
        </p:spPr>
        <p:txBody>
          <a:bodyPr wrap="none">
            <a:spAutoFit/>
          </a:bodyPr>
          <a:lstStyle/>
          <a:p>
            <a:r>
              <a:rPr lang="en-US" altLang="zh-CN" sz="3600" dirty="0">
                <a:solidFill>
                  <a:srgbClr val="B38A54"/>
                </a:solidFill>
                <a:latin typeface="思源宋体 CN Heavy" panose="02020900000000000000" pitchFamily="18" charset="-122"/>
                <a:ea typeface="思源宋体 CN Heavy" panose="02020900000000000000" pitchFamily="18" charset="-122"/>
              </a:rPr>
              <a:t>02</a:t>
            </a:r>
            <a:endParaRPr lang="zh-CN" altLang="en-US" sz="3600" dirty="0">
              <a:solidFill>
                <a:srgbClr val="B38A54"/>
              </a:solidFill>
            </a:endParaRPr>
          </a:p>
        </p:txBody>
      </p:sp>
      <p:sp>
        <p:nvSpPr>
          <p:cNvPr id="30" name="圆角矩形 29"/>
          <p:cNvSpPr/>
          <p:nvPr/>
        </p:nvSpPr>
        <p:spPr>
          <a:xfrm>
            <a:off x="1194971" y="4100215"/>
            <a:ext cx="4481929" cy="2019300"/>
          </a:xfrm>
          <a:prstGeom prst="roundRect">
            <a:avLst>
              <a:gd name="adj" fmla="val 10930"/>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463071" y="4916650"/>
            <a:ext cx="3412327" cy="976979"/>
            <a:chOff x="6548891" y="5396647"/>
            <a:chExt cx="3412327" cy="976979"/>
          </a:xfrm>
        </p:grpSpPr>
        <p:sp>
          <p:nvSpPr>
            <p:cNvPr id="32" name="矩形 31"/>
            <p:cNvSpPr/>
            <p:nvPr/>
          </p:nvSpPr>
          <p:spPr>
            <a:xfrm>
              <a:off x="6548891" y="5801162"/>
              <a:ext cx="3412327"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33" name="矩形 32"/>
            <p:cNvSpPr/>
            <p:nvPr/>
          </p:nvSpPr>
          <p:spPr>
            <a:xfrm>
              <a:off x="6548891" y="5396647"/>
              <a:ext cx="1569660" cy="461665"/>
            </a:xfrm>
            <a:prstGeom prst="rect">
              <a:avLst/>
            </a:prstGeom>
          </p:spPr>
          <p:txBody>
            <a:bodyPr wrap="none">
              <a:spAutoFit/>
            </a:bodyPr>
            <a:lstStyle/>
            <a:p>
              <a:r>
                <a:rPr lang="zh-CN" altLang="en-US" sz="2400" spc="300" dirty="0">
                  <a:solidFill>
                    <a:srgbClr val="2E2E30"/>
                  </a:solidFill>
                  <a:latin typeface="思源黑体 CN Medium" panose="020B0600000000000000" pitchFamily="34" charset="-122"/>
                  <a:ea typeface="思源黑体 CN Medium" panose="020B0600000000000000" pitchFamily="34" charset="-122"/>
                </a:rPr>
                <a:t>业绩回顾</a:t>
              </a:r>
            </a:p>
          </p:txBody>
        </p:sp>
      </p:grpSp>
      <p:sp>
        <p:nvSpPr>
          <p:cNvPr id="41" name="矩形 40"/>
          <p:cNvSpPr/>
          <p:nvPr/>
        </p:nvSpPr>
        <p:spPr>
          <a:xfrm>
            <a:off x="1502184" y="4331700"/>
            <a:ext cx="745717" cy="646331"/>
          </a:xfrm>
          <a:prstGeom prst="rect">
            <a:avLst/>
          </a:prstGeom>
        </p:spPr>
        <p:txBody>
          <a:bodyPr wrap="none">
            <a:spAutoFit/>
          </a:bodyPr>
          <a:lstStyle/>
          <a:p>
            <a:r>
              <a:rPr lang="en-US" altLang="zh-CN" sz="3600" dirty="0">
                <a:solidFill>
                  <a:srgbClr val="B38A54"/>
                </a:solidFill>
                <a:latin typeface="思源宋体 CN Heavy" panose="02020900000000000000" pitchFamily="18" charset="-122"/>
                <a:ea typeface="思源宋体 CN Heavy" panose="02020900000000000000" pitchFamily="18" charset="-122"/>
              </a:rPr>
              <a:t>03</a:t>
            </a:r>
            <a:endParaRPr lang="zh-CN" altLang="en-US" sz="3600" dirty="0">
              <a:solidFill>
                <a:srgbClr val="B38A54"/>
              </a:solidFill>
            </a:endParaRPr>
          </a:p>
        </p:txBody>
      </p:sp>
      <p:sp>
        <p:nvSpPr>
          <p:cNvPr id="42" name="圆角矩形 41"/>
          <p:cNvSpPr/>
          <p:nvPr/>
        </p:nvSpPr>
        <p:spPr>
          <a:xfrm>
            <a:off x="6408358" y="4100215"/>
            <a:ext cx="4481929" cy="2019300"/>
          </a:xfrm>
          <a:prstGeom prst="roundRect">
            <a:avLst>
              <a:gd name="adj" fmla="val 10930"/>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6676458" y="4916650"/>
            <a:ext cx="3412327" cy="976979"/>
            <a:chOff x="6548891" y="5396647"/>
            <a:chExt cx="3412327" cy="976979"/>
          </a:xfrm>
        </p:grpSpPr>
        <p:sp>
          <p:nvSpPr>
            <p:cNvPr id="44" name="矩形 43"/>
            <p:cNvSpPr/>
            <p:nvPr/>
          </p:nvSpPr>
          <p:spPr>
            <a:xfrm>
              <a:off x="6548891" y="5801162"/>
              <a:ext cx="3412327"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45" name="矩形 44"/>
            <p:cNvSpPr/>
            <p:nvPr/>
          </p:nvSpPr>
          <p:spPr>
            <a:xfrm>
              <a:off x="6548891" y="5396647"/>
              <a:ext cx="1569660" cy="461665"/>
            </a:xfrm>
            <a:prstGeom prst="rect">
              <a:avLst/>
            </a:prstGeom>
          </p:spPr>
          <p:txBody>
            <a:bodyPr wrap="none">
              <a:spAutoFit/>
            </a:bodyPr>
            <a:lstStyle/>
            <a:p>
              <a:r>
                <a:rPr lang="zh-CN" altLang="en-US" sz="2400" spc="300" dirty="0">
                  <a:solidFill>
                    <a:srgbClr val="2E2E30"/>
                  </a:solidFill>
                  <a:latin typeface="思源黑体 CN Medium" panose="020B0600000000000000" pitchFamily="34" charset="-122"/>
                  <a:ea typeface="思源黑体 CN Medium" panose="020B0600000000000000" pitchFamily="34" charset="-122"/>
                </a:rPr>
                <a:t>业绩回顾</a:t>
              </a:r>
            </a:p>
          </p:txBody>
        </p:sp>
      </p:grpSp>
      <p:sp>
        <p:nvSpPr>
          <p:cNvPr id="53" name="矩形 52"/>
          <p:cNvSpPr/>
          <p:nvPr/>
        </p:nvSpPr>
        <p:spPr>
          <a:xfrm>
            <a:off x="6715571" y="4331700"/>
            <a:ext cx="745717" cy="646331"/>
          </a:xfrm>
          <a:prstGeom prst="rect">
            <a:avLst/>
          </a:prstGeom>
        </p:spPr>
        <p:txBody>
          <a:bodyPr wrap="none">
            <a:spAutoFit/>
          </a:bodyPr>
          <a:lstStyle/>
          <a:p>
            <a:r>
              <a:rPr lang="en-US" altLang="zh-CN" sz="3600" dirty="0">
                <a:solidFill>
                  <a:srgbClr val="B38A54"/>
                </a:solidFill>
                <a:latin typeface="思源宋体 CN Heavy" panose="02020900000000000000" pitchFamily="18" charset="-122"/>
                <a:ea typeface="思源宋体 CN Heavy" panose="02020900000000000000" pitchFamily="18" charset="-122"/>
              </a:rPr>
              <a:t>04</a:t>
            </a:r>
            <a:endParaRPr lang="zh-CN" altLang="en-US" sz="3600" dirty="0">
              <a:solidFill>
                <a:srgbClr val="B38A54"/>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par>
                                <p:cTn id="15" presetID="2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22" presetClass="entr" presetSubtype="8"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00"/>
                                        <p:tgtEl>
                                          <p:spTgt spid="53"/>
                                        </p:tgtEl>
                                      </p:cBhvr>
                                    </p:animEffect>
                                  </p:childTnLst>
                                </p:cTn>
                              </p:par>
                              <p:par>
                                <p:cTn id="29" presetID="22" presetClass="entr" presetSubtype="8"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41"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dirty="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二</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02</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nvSpPr>
        <p:spPr>
          <a:xfrm>
            <a:off x="0" y="-29496"/>
            <a:ext cx="12196916" cy="345252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p>
        </p:txBody>
      </p:sp>
      <p:grpSp>
        <p:nvGrpSpPr>
          <p:cNvPr id="47" name="组合 46"/>
          <p:cNvGrpSpPr/>
          <p:nvPr/>
        </p:nvGrpSpPr>
        <p:grpSpPr>
          <a:xfrm>
            <a:off x="1434032" y="4073705"/>
            <a:ext cx="2485367" cy="2266049"/>
            <a:chOff x="1434032" y="4073705"/>
            <a:chExt cx="2485367" cy="2266049"/>
          </a:xfrm>
        </p:grpSpPr>
        <p:grpSp>
          <p:nvGrpSpPr>
            <p:cNvPr id="2" name="组合 1"/>
            <p:cNvGrpSpPr/>
            <p:nvPr/>
          </p:nvGrpSpPr>
          <p:grpSpPr>
            <a:xfrm>
              <a:off x="2231750" y="4073705"/>
              <a:ext cx="889931" cy="889931"/>
              <a:chOff x="2186179" y="4073705"/>
              <a:chExt cx="889931" cy="889931"/>
            </a:xfrm>
          </p:grpSpPr>
          <p:sp>
            <p:nvSpPr>
              <p:cNvPr id="43" name="椭圆 42"/>
              <p:cNvSpPr/>
              <p:nvPr/>
            </p:nvSpPr>
            <p:spPr>
              <a:xfrm>
                <a:off x="2186179" y="4073705"/>
                <a:ext cx="889931" cy="88993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9" name="稻壳儿小白白(http://dwz.cn/Wu2UP)"/>
              <p:cNvSpPr>
                <a:spLocks noEditPoints="1"/>
              </p:cNvSpPr>
              <p:nvPr/>
            </p:nvSpPr>
            <p:spPr bwMode="auto">
              <a:xfrm>
                <a:off x="2400958" y="4305017"/>
                <a:ext cx="460375" cy="429284"/>
              </a:xfrm>
              <a:custGeom>
                <a:avLst/>
                <a:gdLst>
                  <a:gd name="T0" fmla="*/ 3958 w 4630"/>
                  <a:gd name="T1" fmla="*/ 1193 h 4324"/>
                  <a:gd name="T2" fmla="*/ 3772 w 4630"/>
                  <a:gd name="T3" fmla="*/ 1223 h 4324"/>
                  <a:gd name="T4" fmla="*/ 3358 w 4630"/>
                  <a:gd name="T5" fmla="*/ 1778 h 4324"/>
                  <a:gd name="T6" fmla="*/ 3055 w 4630"/>
                  <a:gd name="T7" fmla="*/ 1876 h 4324"/>
                  <a:gd name="T8" fmla="*/ 2515 w 4630"/>
                  <a:gd name="T9" fmla="*/ 1484 h 4324"/>
                  <a:gd name="T10" fmla="*/ 2515 w 4630"/>
                  <a:gd name="T11" fmla="*/ 1166 h 4324"/>
                  <a:gd name="T12" fmla="*/ 2915 w 4630"/>
                  <a:gd name="T13" fmla="*/ 600 h 4324"/>
                  <a:gd name="T14" fmla="*/ 2315 w 4630"/>
                  <a:gd name="T15" fmla="*/ 0 h 4324"/>
                  <a:gd name="T16" fmla="*/ 1715 w 4630"/>
                  <a:gd name="T17" fmla="*/ 600 h 4324"/>
                  <a:gd name="T18" fmla="*/ 2115 w 4630"/>
                  <a:gd name="T19" fmla="*/ 1166 h 4324"/>
                  <a:gd name="T20" fmla="*/ 2115 w 4630"/>
                  <a:gd name="T21" fmla="*/ 1484 h 4324"/>
                  <a:gd name="T22" fmla="*/ 1575 w 4630"/>
                  <a:gd name="T23" fmla="*/ 1877 h 4324"/>
                  <a:gd name="T24" fmla="*/ 1273 w 4630"/>
                  <a:gd name="T25" fmla="*/ 1778 h 4324"/>
                  <a:gd name="T26" fmla="*/ 858 w 4630"/>
                  <a:gd name="T27" fmla="*/ 1223 h 4324"/>
                  <a:gd name="T28" fmla="*/ 673 w 4630"/>
                  <a:gd name="T29" fmla="*/ 1193 h 4324"/>
                  <a:gd name="T30" fmla="*/ 102 w 4630"/>
                  <a:gd name="T31" fmla="*/ 1608 h 4324"/>
                  <a:gd name="T32" fmla="*/ 488 w 4630"/>
                  <a:gd name="T33" fmla="*/ 2364 h 4324"/>
                  <a:gd name="T34" fmla="*/ 673 w 4630"/>
                  <a:gd name="T35" fmla="*/ 2394 h 4324"/>
                  <a:gd name="T36" fmla="*/ 1149 w 4630"/>
                  <a:gd name="T37" fmla="*/ 2159 h 4324"/>
                  <a:gd name="T38" fmla="*/ 1452 w 4630"/>
                  <a:gd name="T39" fmla="*/ 2258 h 4324"/>
                  <a:gd name="T40" fmla="*/ 1449 w 4630"/>
                  <a:gd name="T41" fmla="*/ 2327 h 4324"/>
                  <a:gd name="T42" fmla="*/ 1658 w 4630"/>
                  <a:gd name="T43" fmla="*/ 2891 h 4324"/>
                  <a:gd name="T44" fmla="*/ 1471 w 4630"/>
                  <a:gd name="T45" fmla="*/ 3149 h 4324"/>
                  <a:gd name="T46" fmla="*/ 1301 w 4630"/>
                  <a:gd name="T47" fmla="*/ 3124 h 4324"/>
                  <a:gd name="T48" fmla="*/ 815 w 4630"/>
                  <a:gd name="T49" fmla="*/ 3371 h 4324"/>
                  <a:gd name="T50" fmla="*/ 948 w 4630"/>
                  <a:gd name="T51" fmla="*/ 4209 h 4324"/>
                  <a:gd name="T52" fmla="*/ 1300 w 4630"/>
                  <a:gd name="T53" fmla="*/ 4324 h 4324"/>
                  <a:gd name="T54" fmla="*/ 1786 w 4630"/>
                  <a:gd name="T55" fmla="*/ 4077 h 4324"/>
                  <a:gd name="T56" fmla="*/ 1795 w 4630"/>
                  <a:gd name="T57" fmla="*/ 3384 h 4324"/>
                  <a:gd name="T58" fmla="*/ 1981 w 4630"/>
                  <a:gd name="T59" fmla="*/ 3127 h 4324"/>
                  <a:gd name="T60" fmla="*/ 2315 w 4630"/>
                  <a:gd name="T61" fmla="*/ 3194 h 4324"/>
                  <a:gd name="T62" fmla="*/ 2647 w 4630"/>
                  <a:gd name="T63" fmla="*/ 3127 h 4324"/>
                  <a:gd name="T64" fmla="*/ 2836 w 4630"/>
                  <a:gd name="T65" fmla="*/ 3385 h 4324"/>
                  <a:gd name="T66" fmla="*/ 2845 w 4630"/>
                  <a:gd name="T67" fmla="*/ 4077 h 4324"/>
                  <a:gd name="T68" fmla="*/ 3331 w 4630"/>
                  <a:gd name="T69" fmla="*/ 4324 h 4324"/>
                  <a:gd name="T70" fmla="*/ 3331 w 4630"/>
                  <a:gd name="T71" fmla="*/ 4324 h 4324"/>
                  <a:gd name="T72" fmla="*/ 3683 w 4630"/>
                  <a:gd name="T73" fmla="*/ 4209 h 4324"/>
                  <a:gd name="T74" fmla="*/ 3816 w 4630"/>
                  <a:gd name="T75" fmla="*/ 3371 h 4324"/>
                  <a:gd name="T76" fmla="*/ 3330 w 4630"/>
                  <a:gd name="T77" fmla="*/ 3124 h 4324"/>
                  <a:gd name="T78" fmla="*/ 3159 w 4630"/>
                  <a:gd name="T79" fmla="*/ 3149 h 4324"/>
                  <a:gd name="T80" fmla="*/ 2971 w 4630"/>
                  <a:gd name="T81" fmla="*/ 2893 h 4324"/>
                  <a:gd name="T82" fmla="*/ 3182 w 4630"/>
                  <a:gd name="T83" fmla="*/ 2327 h 4324"/>
                  <a:gd name="T84" fmla="*/ 3179 w 4630"/>
                  <a:gd name="T85" fmla="*/ 2257 h 4324"/>
                  <a:gd name="T86" fmla="*/ 3481 w 4630"/>
                  <a:gd name="T87" fmla="*/ 2159 h 4324"/>
                  <a:gd name="T88" fmla="*/ 3957 w 4630"/>
                  <a:gd name="T89" fmla="*/ 2394 h 4324"/>
                  <a:gd name="T90" fmla="*/ 3957 w 4630"/>
                  <a:gd name="T91" fmla="*/ 2394 h 4324"/>
                  <a:gd name="T92" fmla="*/ 4143 w 4630"/>
                  <a:gd name="T93" fmla="*/ 2364 h 4324"/>
                  <a:gd name="T94" fmla="*/ 4528 w 4630"/>
                  <a:gd name="T95" fmla="*/ 1608 h 4324"/>
                  <a:gd name="T96" fmla="*/ 3958 w 4630"/>
                  <a:gd name="T97" fmla="*/ 1193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0" h="4324">
                    <a:moveTo>
                      <a:pt x="3958" y="1193"/>
                    </a:moveTo>
                    <a:cubicBezTo>
                      <a:pt x="3895" y="1193"/>
                      <a:pt x="3832" y="1203"/>
                      <a:pt x="3772" y="1223"/>
                    </a:cubicBezTo>
                    <a:cubicBezTo>
                      <a:pt x="3524" y="1304"/>
                      <a:pt x="3364" y="1531"/>
                      <a:pt x="3358" y="1778"/>
                    </a:cubicBezTo>
                    <a:lnTo>
                      <a:pt x="3055" y="1876"/>
                    </a:lnTo>
                    <a:cubicBezTo>
                      <a:pt x="2936" y="1682"/>
                      <a:pt x="2743" y="1538"/>
                      <a:pt x="2515" y="1484"/>
                    </a:cubicBezTo>
                    <a:lnTo>
                      <a:pt x="2515" y="1166"/>
                    </a:lnTo>
                    <a:cubicBezTo>
                      <a:pt x="2748" y="1083"/>
                      <a:pt x="2915" y="861"/>
                      <a:pt x="2915" y="600"/>
                    </a:cubicBezTo>
                    <a:cubicBezTo>
                      <a:pt x="2915" y="270"/>
                      <a:pt x="2646" y="0"/>
                      <a:pt x="2315" y="0"/>
                    </a:cubicBezTo>
                    <a:cubicBezTo>
                      <a:pt x="1984" y="0"/>
                      <a:pt x="1715" y="270"/>
                      <a:pt x="1715" y="600"/>
                    </a:cubicBezTo>
                    <a:cubicBezTo>
                      <a:pt x="1715" y="861"/>
                      <a:pt x="1882" y="1083"/>
                      <a:pt x="2115" y="1166"/>
                    </a:cubicBezTo>
                    <a:lnTo>
                      <a:pt x="2115" y="1484"/>
                    </a:lnTo>
                    <a:cubicBezTo>
                      <a:pt x="1887" y="1538"/>
                      <a:pt x="1694" y="1682"/>
                      <a:pt x="1575" y="1877"/>
                    </a:cubicBezTo>
                    <a:lnTo>
                      <a:pt x="1273" y="1778"/>
                    </a:lnTo>
                    <a:cubicBezTo>
                      <a:pt x="1266" y="1531"/>
                      <a:pt x="1107" y="1304"/>
                      <a:pt x="858" y="1223"/>
                    </a:cubicBezTo>
                    <a:cubicBezTo>
                      <a:pt x="798" y="1203"/>
                      <a:pt x="736" y="1193"/>
                      <a:pt x="673" y="1193"/>
                    </a:cubicBezTo>
                    <a:cubicBezTo>
                      <a:pt x="412" y="1193"/>
                      <a:pt x="183" y="1360"/>
                      <a:pt x="102" y="1608"/>
                    </a:cubicBezTo>
                    <a:cubicBezTo>
                      <a:pt x="0" y="1923"/>
                      <a:pt x="173" y="2262"/>
                      <a:pt x="488" y="2364"/>
                    </a:cubicBezTo>
                    <a:cubicBezTo>
                      <a:pt x="548" y="2384"/>
                      <a:pt x="610" y="2394"/>
                      <a:pt x="673" y="2394"/>
                    </a:cubicBezTo>
                    <a:cubicBezTo>
                      <a:pt x="864" y="2394"/>
                      <a:pt x="1038" y="2304"/>
                      <a:pt x="1149" y="2159"/>
                    </a:cubicBezTo>
                    <a:lnTo>
                      <a:pt x="1452" y="2258"/>
                    </a:lnTo>
                    <a:cubicBezTo>
                      <a:pt x="1450" y="2281"/>
                      <a:pt x="1449" y="2304"/>
                      <a:pt x="1449" y="2327"/>
                    </a:cubicBezTo>
                    <a:cubicBezTo>
                      <a:pt x="1449" y="2542"/>
                      <a:pt x="1528" y="2740"/>
                      <a:pt x="1658" y="2891"/>
                    </a:cubicBezTo>
                    <a:lnTo>
                      <a:pt x="1471" y="3149"/>
                    </a:lnTo>
                    <a:cubicBezTo>
                      <a:pt x="1416" y="3132"/>
                      <a:pt x="1359" y="3124"/>
                      <a:pt x="1301" y="3124"/>
                    </a:cubicBezTo>
                    <a:cubicBezTo>
                      <a:pt x="1109" y="3124"/>
                      <a:pt x="927" y="3216"/>
                      <a:pt x="815" y="3371"/>
                    </a:cubicBezTo>
                    <a:cubicBezTo>
                      <a:pt x="620" y="3639"/>
                      <a:pt x="680" y="4015"/>
                      <a:pt x="948" y="4209"/>
                    </a:cubicBezTo>
                    <a:cubicBezTo>
                      <a:pt x="1051" y="4284"/>
                      <a:pt x="1173" y="4324"/>
                      <a:pt x="1300" y="4324"/>
                    </a:cubicBezTo>
                    <a:cubicBezTo>
                      <a:pt x="1492" y="4324"/>
                      <a:pt x="1673" y="4232"/>
                      <a:pt x="1786" y="4077"/>
                    </a:cubicBezTo>
                    <a:cubicBezTo>
                      <a:pt x="1939" y="3866"/>
                      <a:pt x="1934" y="3588"/>
                      <a:pt x="1795" y="3384"/>
                    </a:cubicBezTo>
                    <a:lnTo>
                      <a:pt x="1981" y="3127"/>
                    </a:lnTo>
                    <a:cubicBezTo>
                      <a:pt x="2084" y="3170"/>
                      <a:pt x="2197" y="3194"/>
                      <a:pt x="2315" y="3194"/>
                    </a:cubicBezTo>
                    <a:cubicBezTo>
                      <a:pt x="2433" y="3194"/>
                      <a:pt x="2545" y="3170"/>
                      <a:pt x="2647" y="3127"/>
                    </a:cubicBezTo>
                    <a:lnTo>
                      <a:pt x="2836" y="3385"/>
                    </a:lnTo>
                    <a:cubicBezTo>
                      <a:pt x="2696" y="3588"/>
                      <a:pt x="2692" y="3866"/>
                      <a:pt x="2845" y="4077"/>
                    </a:cubicBezTo>
                    <a:cubicBezTo>
                      <a:pt x="2957" y="4232"/>
                      <a:pt x="3139" y="4324"/>
                      <a:pt x="3331" y="4324"/>
                    </a:cubicBezTo>
                    <a:lnTo>
                      <a:pt x="3331" y="4324"/>
                    </a:lnTo>
                    <a:cubicBezTo>
                      <a:pt x="3458" y="4324"/>
                      <a:pt x="3580" y="4284"/>
                      <a:pt x="3683" y="4209"/>
                    </a:cubicBezTo>
                    <a:cubicBezTo>
                      <a:pt x="3951" y="4015"/>
                      <a:pt x="4010" y="3639"/>
                      <a:pt x="3816" y="3371"/>
                    </a:cubicBezTo>
                    <a:cubicBezTo>
                      <a:pt x="3703" y="3216"/>
                      <a:pt x="3522" y="3124"/>
                      <a:pt x="3330" y="3124"/>
                    </a:cubicBezTo>
                    <a:cubicBezTo>
                      <a:pt x="3271" y="3124"/>
                      <a:pt x="3214" y="3133"/>
                      <a:pt x="3159" y="3149"/>
                    </a:cubicBezTo>
                    <a:lnTo>
                      <a:pt x="2971" y="2893"/>
                    </a:lnTo>
                    <a:cubicBezTo>
                      <a:pt x="3102" y="2741"/>
                      <a:pt x="3182" y="2543"/>
                      <a:pt x="3182" y="2327"/>
                    </a:cubicBezTo>
                    <a:cubicBezTo>
                      <a:pt x="3182" y="2303"/>
                      <a:pt x="3181" y="2280"/>
                      <a:pt x="3179" y="2257"/>
                    </a:cubicBezTo>
                    <a:lnTo>
                      <a:pt x="3481" y="2159"/>
                    </a:lnTo>
                    <a:cubicBezTo>
                      <a:pt x="3592" y="2304"/>
                      <a:pt x="3766" y="2394"/>
                      <a:pt x="3957" y="2394"/>
                    </a:cubicBezTo>
                    <a:lnTo>
                      <a:pt x="3957" y="2394"/>
                    </a:lnTo>
                    <a:cubicBezTo>
                      <a:pt x="4020" y="2394"/>
                      <a:pt x="4083" y="2384"/>
                      <a:pt x="4143" y="2364"/>
                    </a:cubicBezTo>
                    <a:cubicBezTo>
                      <a:pt x="4458" y="2262"/>
                      <a:pt x="4630" y="1923"/>
                      <a:pt x="4528" y="1608"/>
                    </a:cubicBezTo>
                    <a:cubicBezTo>
                      <a:pt x="4447" y="1360"/>
                      <a:pt x="4218" y="1193"/>
                      <a:pt x="3958" y="1193"/>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0" name="组合 9"/>
            <p:cNvGrpSpPr/>
            <p:nvPr/>
          </p:nvGrpSpPr>
          <p:grpSpPr>
            <a:xfrm>
              <a:off x="1434032" y="5154872"/>
              <a:ext cx="2485367" cy="1184882"/>
              <a:chOff x="1434032" y="5192972"/>
              <a:chExt cx="2485367" cy="1184882"/>
            </a:xfrm>
          </p:grpSpPr>
          <p:sp>
            <p:nvSpPr>
              <p:cNvPr id="11" name="矩形 10"/>
              <p:cNvSpPr/>
              <p:nvPr/>
            </p:nvSpPr>
            <p:spPr>
              <a:xfrm>
                <a:off x="1434032" y="5565324"/>
                <a:ext cx="2485367" cy="812530"/>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12" name="矩形 11"/>
              <p:cNvSpPr/>
              <p:nvPr/>
            </p:nvSpPr>
            <p:spPr>
              <a:xfrm>
                <a:off x="1994476" y="5192972"/>
                <a:ext cx="1364476" cy="400110"/>
              </a:xfrm>
              <a:prstGeom prst="rect">
                <a:avLst/>
              </a:prstGeom>
            </p:spPr>
            <p:txBody>
              <a:bodyPr wrap="none">
                <a:spAutoFit/>
              </a:bodyPr>
              <a:lstStyle/>
              <a:p>
                <a:pPr algn="ctr"/>
                <a:r>
                  <a:rPr lang="zh-CN" altLang="en-US" sz="2000" spc="300" dirty="0">
                    <a:solidFill>
                      <a:srgbClr val="2E2E30"/>
                    </a:solidFill>
                    <a:latin typeface="思源黑体 CN Medium" panose="020B0600000000000000" pitchFamily="34" charset="-122"/>
                    <a:ea typeface="思源黑体 CN Medium" panose="020B0600000000000000" pitchFamily="34" charset="-122"/>
                  </a:rPr>
                  <a:t>业绩突破</a:t>
                </a:r>
              </a:p>
            </p:txBody>
          </p:sp>
        </p:grpSp>
      </p:grpSp>
      <p:grpSp>
        <p:nvGrpSpPr>
          <p:cNvPr id="48" name="组合 47"/>
          <p:cNvGrpSpPr/>
          <p:nvPr/>
        </p:nvGrpSpPr>
        <p:grpSpPr>
          <a:xfrm>
            <a:off x="4895425" y="4073705"/>
            <a:ext cx="2485367" cy="2266049"/>
            <a:chOff x="4895425" y="4073705"/>
            <a:chExt cx="2485367" cy="2266049"/>
          </a:xfrm>
        </p:grpSpPr>
        <p:grpSp>
          <p:nvGrpSpPr>
            <p:cNvPr id="3" name="组合 2"/>
            <p:cNvGrpSpPr/>
            <p:nvPr/>
          </p:nvGrpSpPr>
          <p:grpSpPr>
            <a:xfrm>
              <a:off x="5693143" y="4073705"/>
              <a:ext cx="889931" cy="889931"/>
              <a:chOff x="5664035" y="4073705"/>
              <a:chExt cx="889931" cy="889931"/>
            </a:xfrm>
          </p:grpSpPr>
          <p:sp>
            <p:nvSpPr>
              <p:cNvPr id="44" name="椭圆 43"/>
              <p:cNvSpPr/>
              <p:nvPr/>
            </p:nvSpPr>
            <p:spPr>
              <a:xfrm>
                <a:off x="5664035" y="4073705"/>
                <a:ext cx="889931" cy="88993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1" name="稻壳儿小白白(http://dwz.cn/Wu2UP)"/>
              <p:cNvSpPr>
                <a:spLocks noEditPoints="1"/>
              </p:cNvSpPr>
              <p:nvPr/>
            </p:nvSpPr>
            <p:spPr bwMode="auto">
              <a:xfrm>
                <a:off x="5912789" y="4306475"/>
                <a:ext cx="392426" cy="460375"/>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 name="组合 21"/>
            <p:cNvGrpSpPr/>
            <p:nvPr/>
          </p:nvGrpSpPr>
          <p:grpSpPr>
            <a:xfrm>
              <a:off x="4895425" y="5154872"/>
              <a:ext cx="2485367" cy="1184882"/>
              <a:chOff x="1434032" y="5192972"/>
              <a:chExt cx="2485367" cy="1184882"/>
            </a:xfrm>
          </p:grpSpPr>
          <p:sp>
            <p:nvSpPr>
              <p:cNvPr id="23" name="矩形 22"/>
              <p:cNvSpPr/>
              <p:nvPr/>
            </p:nvSpPr>
            <p:spPr>
              <a:xfrm>
                <a:off x="1434032" y="5565324"/>
                <a:ext cx="2485367" cy="812530"/>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24" name="矩形 23"/>
              <p:cNvSpPr/>
              <p:nvPr/>
            </p:nvSpPr>
            <p:spPr>
              <a:xfrm>
                <a:off x="1994477" y="5192972"/>
                <a:ext cx="1364476" cy="400110"/>
              </a:xfrm>
              <a:prstGeom prst="rect">
                <a:avLst/>
              </a:prstGeom>
            </p:spPr>
            <p:txBody>
              <a:bodyPr wrap="none">
                <a:spAutoFit/>
              </a:bodyPr>
              <a:lstStyle/>
              <a:p>
                <a:pPr algn="ctr"/>
                <a:r>
                  <a:rPr lang="zh-CN" altLang="en-US" sz="2000" spc="300" dirty="0">
                    <a:solidFill>
                      <a:srgbClr val="2E2E30"/>
                    </a:solidFill>
                    <a:latin typeface="思源黑体 CN Medium" panose="020B0600000000000000" pitchFamily="34" charset="-122"/>
                    <a:ea typeface="思源黑体 CN Medium" panose="020B0600000000000000" pitchFamily="34" charset="-122"/>
                  </a:rPr>
                  <a:t>业绩突破</a:t>
                </a:r>
              </a:p>
            </p:txBody>
          </p:sp>
        </p:grpSp>
      </p:grpSp>
      <p:grpSp>
        <p:nvGrpSpPr>
          <p:cNvPr id="49" name="组合 48"/>
          <p:cNvGrpSpPr/>
          <p:nvPr/>
        </p:nvGrpSpPr>
        <p:grpSpPr>
          <a:xfrm>
            <a:off x="8356818" y="4036542"/>
            <a:ext cx="2485367" cy="2303212"/>
            <a:chOff x="8356818" y="4036542"/>
            <a:chExt cx="2485367" cy="2303212"/>
          </a:xfrm>
        </p:grpSpPr>
        <p:grpSp>
          <p:nvGrpSpPr>
            <p:cNvPr id="46" name="组合 45"/>
            <p:cNvGrpSpPr/>
            <p:nvPr/>
          </p:nvGrpSpPr>
          <p:grpSpPr>
            <a:xfrm>
              <a:off x="9154536" y="4036542"/>
              <a:ext cx="889931" cy="889931"/>
              <a:chOff x="9141891" y="4036542"/>
              <a:chExt cx="889931" cy="889931"/>
            </a:xfrm>
          </p:grpSpPr>
          <p:sp>
            <p:nvSpPr>
              <p:cNvPr id="45" name="椭圆 44"/>
              <p:cNvSpPr/>
              <p:nvPr/>
            </p:nvSpPr>
            <p:spPr>
              <a:xfrm>
                <a:off x="9141891" y="4036542"/>
                <a:ext cx="889931" cy="88993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3" name="稻壳儿小白白(http://dwz.cn/Wu2UP)"/>
              <p:cNvSpPr/>
              <p:nvPr/>
            </p:nvSpPr>
            <p:spPr bwMode="auto">
              <a:xfrm>
                <a:off x="9343915" y="4239127"/>
                <a:ext cx="485885" cy="484765"/>
              </a:xfrm>
              <a:custGeom>
                <a:avLst/>
                <a:gdLst>
                  <a:gd name="T0" fmla="*/ 4473 w 4646"/>
                  <a:gd name="T1" fmla="*/ 173 h 4643"/>
                  <a:gd name="T2" fmla="*/ 3844 w 4646"/>
                  <a:gd name="T3" fmla="*/ 173 h 4643"/>
                  <a:gd name="T4" fmla="*/ 2904 w 4646"/>
                  <a:gd name="T5" fmla="*/ 1113 h 4643"/>
                  <a:gd name="T6" fmla="*/ 1383 w 4646"/>
                  <a:gd name="T7" fmla="*/ 596 h 4643"/>
                  <a:gd name="T8" fmla="*/ 1318 w 4646"/>
                  <a:gd name="T9" fmla="*/ 597 h 4643"/>
                  <a:gd name="T10" fmla="*/ 622 w 4646"/>
                  <a:gd name="T11" fmla="*/ 868 h 4643"/>
                  <a:gd name="T12" fmla="*/ 583 w 4646"/>
                  <a:gd name="T13" fmla="*/ 891 h 4643"/>
                  <a:gd name="T14" fmla="*/ 583 w 4646"/>
                  <a:gd name="T15" fmla="*/ 1024 h 4643"/>
                  <a:gd name="T16" fmla="*/ 583 w 4646"/>
                  <a:gd name="T17" fmla="*/ 1025 h 4643"/>
                  <a:gd name="T18" fmla="*/ 598 w 4646"/>
                  <a:gd name="T19" fmla="*/ 1037 h 4643"/>
                  <a:gd name="T20" fmla="*/ 2031 w 4646"/>
                  <a:gd name="T21" fmla="*/ 1987 h 4643"/>
                  <a:gd name="T22" fmla="*/ 1061 w 4646"/>
                  <a:gd name="T23" fmla="*/ 2957 h 4643"/>
                  <a:gd name="T24" fmla="*/ 453 w 4646"/>
                  <a:gd name="T25" fmla="*/ 2750 h 4643"/>
                  <a:gd name="T26" fmla="*/ 418 w 4646"/>
                  <a:gd name="T27" fmla="*/ 2751 h 4643"/>
                  <a:gd name="T28" fmla="*/ 42 w 4646"/>
                  <a:gd name="T29" fmla="*/ 2897 h 4643"/>
                  <a:gd name="T30" fmla="*/ 20 w 4646"/>
                  <a:gd name="T31" fmla="*/ 2911 h 4643"/>
                  <a:gd name="T32" fmla="*/ 20 w 4646"/>
                  <a:gd name="T33" fmla="*/ 2982 h 4643"/>
                  <a:gd name="T34" fmla="*/ 20 w 4646"/>
                  <a:gd name="T35" fmla="*/ 2982 h 4643"/>
                  <a:gd name="T36" fmla="*/ 28 w 4646"/>
                  <a:gd name="T37" fmla="*/ 2989 h 4643"/>
                  <a:gd name="T38" fmla="*/ 748 w 4646"/>
                  <a:gd name="T39" fmla="*/ 3466 h 4643"/>
                  <a:gd name="T40" fmla="*/ 878 w 4646"/>
                  <a:gd name="T41" fmla="*/ 3768 h 4643"/>
                  <a:gd name="T42" fmla="*/ 1180 w 4646"/>
                  <a:gd name="T43" fmla="*/ 3898 h 4643"/>
                  <a:gd name="T44" fmla="*/ 1657 w 4646"/>
                  <a:gd name="T45" fmla="*/ 4618 h 4643"/>
                  <a:gd name="T46" fmla="*/ 1705 w 4646"/>
                  <a:gd name="T47" fmla="*/ 4641 h 4643"/>
                  <a:gd name="T48" fmla="*/ 1747 w 4646"/>
                  <a:gd name="T49" fmla="*/ 4608 h 4643"/>
                  <a:gd name="T50" fmla="*/ 1895 w 4646"/>
                  <a:gd name="T51" fmla="*/ 4228 h 4643"/>
                  <a:gd name="T52" fmla="*/ 1896 w 4646"/>
                  <a:gd name="T53" fmla="*/ 4193 h 4643"/>
                  <a:gd name="T54" fmla="*/ 1689 w 4646"/>
                  <a:gd name="T55" fmla="*/ 3585 h 4643"/>
                  <a:gd name="T56" fmla="*/ 2659 w 4646"/>
                  <a:gd name="T57" fmla="*/ 2615 h 4643"/>
                  <a:gd name="T58" fmla="*/ 3609 w 4646"/>
                  <a:gd name="T59" fmla="*/ 4048 h 4643"/>
                  <a:gd name="T60" fmla="*/ 3698 w 4646"/>
                  <a:gd name="T61" fmla="*/ 4090 h 4643"/>
                  <a:gd name="T62" fmla="*/ 3776 w 4646"/>
                  <a:gd name="T63" fmla="*/ 4030 h 4643"/>
                  <a:gd name="T64" fmla="*/ 4049 w 4646"/>
                  <a:gd name="T65" fmla="*/ 3328 h 4643"/>
                  <a:gd name="T66" fmla="*/ 4050 w 4646"/>
                  <a:gd name="T67" fmla="*/ 3263 h 4643"/>
                  <a:gd name="T68" fmla="*/ 3533 w 4646"/>
                  <a:gd name="T69" fmla="*/ 1742 h 4643"/>
                  <a:gd name="T70" fmla="*/ 4473 w 4646"/>
                  <a:gd name="T71" fmla="*/ 802 h 4643"/>
                  <a:gd name="T72" fmla="*/ 4473 w 4646"/>
                  <a:gd name="T73" fmla="*/ 173 h 4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6" h="4643">
                    <a:moveTo>
                      <a:pt x="4473" y="173"/>
                    </a:moveTo>
                    <a:cubicBezTo>
                      <a:pt x="4299" y="0"/>
                      <a:pt x="4018" y="0"/>
                      <a:pt x="3844" y="173"/>
                    </a:cubicBezTo>
                    <a:lnTo>
                      <a:pt x="2904" y="1113"/>
                    </a:lnTo>
                    <a:lnTo>
                      <a:pt x="1383" y="596"/>
                    </a:lnTo>
                    <a:cubicBezTo>
                      <a:pt x="1362" y="589"/>
                      <a:pt x="1339" y="589"/>
                      <a:pt x="1318" y="597"/>
                    </a:cubicBezTo>
                    <a:lnTo>
                      <a:pt x="622" y="868"/>
                    </a:lnTo>
                    <a:cubicBezTo>
                      <a:pt x="608" y="872"/>
                      <a:pt x="595" y="880"/>
                      <a:pt x="583" y="891"/>
                    </a:cubicBezTo>
                    <a:cubicBezTo>
                      <a:pt x="547" y="928"/>
                      <a:pt x="546" y="987"/>
                      <a:pt x="583" y="1024"/>
                    </a:cubicBezTo>
                    <a:cubicBezTo>
                      <a:pt x="583" y="1024"/>
                      <a:pt x="583" y="1024"/>
                      <a:pt x="583" y="1025"/>
                    </a:cubicBezTo>
                    <a:cubicBezTo>
                      <a:pt x="588" y="1029"/>
                      <a:pt x="593" y="1033"/>
                      <a:pt x="598" y="1037"/>
                    </a:cubicBezTo>
                    <a:lnTo>
                      <a:pt x="2031" y="1987"/>
                    </a:lnTo>
                    <a:lnTo>
                      <a:pt x="1061" y="2957"/>
                    </a:lnTo>
                    <a:lnTo>
                      <a:pt x="453" y="2750"/>
                    </a:lnTo>
                    <a:cubicBezTo>
                      <a:pt x="441" y="2746"/>
                      <a:pt x="429" y="2747"/>
                      <a:pt x="418" y="2751"/>
                    </a:cubicBezTo>
                    <a:lnTo>
                      <a:pt x="42" y="2897"/>
                    </a:lnTo>
                    <a:cubicBezTo>
                      <a:pt x="32" y="2901"/>
                      <a:pt x="26" y="2905"/>
                      <a:pt x="20" y="2911"/>
                    </a:cubicBezTo>
                    <a:cubicBezTo>
                      <a:pt x="0" y="2931"/>
                      <a:pt x="0" y="2962"/>
                      <a:pt x="20" y="2982"/>
                    </a:cubicBezTo>
                    <a:cubicBezTo>
                      <a:pt x="20" y="2982"/>
                      <a:pt x="20" y="2982"/>
                      <a:pt x="20" y="2982"/>
                    </a:cubicBezTo>
                    <a:cubicBezTo>
                      <a:pt x="22" y="2985"/>
                      <a:pt x="25" y="2987"/>
                      <a:pt x="28" y="2989"/>
                    </a:cubicBezTo>
                    <a:lnTo>
                      <a:pt x="748" y="3466"/>
                    </a:lnTo>
                    <a:cubicBezTo>
                      <a:pt x="751" y="3576"/>
                      <a:pt x="794" y="3684"/>
                      <a:pt x="878" y="3768"/>
                    </a:cubicBezTo>
                    <a:cubicBezTo>
                      <a:pt x="962" y="3852"/>
                      <a:pt x="1070" y="3895"/>
                      <a:pt x="1180" y="3898"/>
                    </a:cubicBezTo>
                    <a:lnTo>
                      <a:pt x="1657" y="4618"/>
                    </a:lnTo>
                    <a:cubicBezTo>
                      <a:pt x="1668" y="4634"/>
                      <a:pt x="1686" y="4643"/>
                      <a:pt x="1705" y="4641"/>
                    </a:cubicBezTo>
                    <a:cubicBezTo>
                      <a:pt x="1724" y="4639"/>
                      <a:pt x="1741" y="4626"/>
                      <a:pt x="1747" y="4608"/>
                    </a:cubicBezTo>
                    <a:lnTo>
                      <a:pt x="1895" y="4228"/>
                    </a:lnTo>
                    <a:cubicBezTo>
                      <a:pt x="1899" y="4217"/>
                      <a:pt x="1900" y="4205"/>
                      <a:pt x="1896" y="4193"/>
                    </a:cubicBezTo>
                    <a:lnTo>
                      <a:pt x="1689" y="3585"/>
                    </a:lnTo>
                    <a:lnTo>
                      <a:pt x="2659" y="2615"/>
                    </a:lnTo>
                    <a:lnTo>
                      <a:pt x="3609" y="4048"/>
                    </a:lnTo>
                    <a:cubicBezTo>
                      <a:pt x="3629" y="4077"/>
                      <a:pt x="3663" y="4093"/>
                      <a:pt x="3698" y="4090"/>
                    </a:cubicBezTo>
                    <a:cubicBezTo>
                      <a:pt x="3733" y="4086"/>
                      <a:pt x="3763" y="4063"/>
                      <a:pt x="3776" y="4030"/>
                    </a:cubicBezTo>
                    <a:lnTo>
                      <a:pt x="4049" y="3328"/>
                    </a:lnTo>
                    <a:cubicBezTo>
                      <a:pt x="4057" y="3307"/>
                      <a:pt x="4058" y="3284"/>
                      <a:pt x="4050" y="3263"/>
                    </a:cubicBezTo>
                    <a:lnTo>
                      <a:pt x="3533" y="1742"/>
                    </a:lnTo>
                    <a:lnTo>
                      <a:pt x="4473" y="802"/>
                    </a:lnTo>
                    <a:cubicBezTo>
                      <a:pt x="4646" y="628"/>
                      <a:pt x="4646" y="347"/>
                      <a:pt x="4473" y="173"/>
                    </a:cubicBezTo>
                    <a:close/>
                  </a:path>
                </a:pathLst>
              </a:custGeom>
              <a:solidFill>
                <a:srgbClr val="B38A54"/>
              </a:solidFill>
              <a:ln>
                <a:noFill/>
              </a:ln>
            </p:spPr>
            <p:txBody>
              <a:bodyPr wrap="none" lIns="121908" tIns="60955" rIns="121908" bIns="6095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4" name="组合 33"/>
            <p:cNvGrpSpPr/>
            <p:nvPr/>
          </p:nvGrpSpPr>
          <p:grpSpPr>
            <a:xfrm>
              <a:off x="8356818" y="5154872"/>
              <a:ext cx="2485367" cy="1184882"/>
              <a:chOff x="1434032" y="5192972"/>
              <a:chExt cx="2485367" cy="1184882"/>
            </a:xfrm>
          </p:grpSpPr>
          <p:sp>
            <p:nvSpPr>
              <p:cNvPr id="35" name="矩形 34"/>
              <p:cNvSpPr/>
              <p:nvPr/>
            </p:nvSpPr>
            <p:spPr>
              <a:xfrm>
                <a:off x="1434032" y="5565324"/>
                <a:ext cx="2485367" cy="812530"/>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36" name="矩形 35"/>
              <p:cNvSpPr/>
              <p:nvPr/>
            </p:nvSpPr>
            <p:spPr>
              <a:xfrm>
                <a:off x="1994477" y="5192972"/>
                <a:ext cx="1364476" cy="400110"/>
              </a:xfrm>
              <a:prstGeom prst="rect">
                <a:avLst/>
              </a:prstGeom>
            </p:spPr>
            <p:txBody>
              <a:bodyPr wrap="none">
                <a:spAutoFit/>
              </a:bodyPr>
              <a:lstStyle/>
              <a:p>
                <a:pPr algn="ctr"/>
                <a:r>
                  <a:rPr lang="zh-CN" altLang="en-US" sz="2000" spc="300" dirty="0">
                    <a:solidFill>
                      <a:srgbClr val="2E2E30"/>
                    </a:solidFill>
                    <a:latin typeface="思源黑体 CN Medium" panose="020B0600000000000000" pitchFamily="34" charset="-122"/>
                    <a:ea typeface="思源黑体 CN Medium" panose="020B0600000000000000" pitchFamily="34" charset="-122"/>
                  </a:rPr>
                  <a:t>业绩突破</a:t>
                </a:r>
              </a:p>
            </p:txBody>
          </p:sp>
        </p:gr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rcRect/>
          <a:stretch>
            <a:fillRect t="-3753" b="-3713"/>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1617</Words>
  <Application>Microsoft Office PowerPoint</Application>
  <PresentationFormat>宽屏</PresentationFormat>
  <Paragraphs>183</Paragraphs>
  <Slides>25</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等线 Light</vt:lpstr>
      <vt:lpstr>思源黑体 CN Bold</vt:lpstr>
      <vt:lpstr>思源黑体 CN Light</vt:lpstr>
      <vt:lpstr>思源黑体 CN Medium</vt:lpstr>
      <vt:lpstr>思源黑体 CN Normal</vt:lpstr>
      <vt:lpstr>思源宋体 CN Heavy</vt:lpstr>
      <vt:lpstr>微软雅黑 Light</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44</cp:revision>
  <dcterms:created xsi:type="dcterms:W3CDTF">2019-11-07T01:50:00Z</dcterms:created>
  <dcterms:modified xsi:type="dcterms:W3CDTF">2021-01-06T00:48:41Z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